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66" r:id="rId5"/>
    <p:sldId id="267" r:id="rId6"/>
    <p:sldId id="263" r:id="rId7"/>
    <p:sldId id="264" r:id="rId8"/>
    <p:sldId id="262" r:id="rId9"/>
    <p:sldId id="258" r:id="rId10"/>
    <p:sldId id="259" r:id="rId11"/>
    <p:sldId id="260" r:id="rId12"/>
    <p:sldId id="265" r:id="rId13"/>
    <p:sldId id="261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556792"/>
            <a:ext cx="750397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2021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日，我院组织实验室安全工作人员对化学北楼的实验室安全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工作进行了随机检查，总体上比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月份的检查结果有所改观，但是还存在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以下问题：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、实验室桌面脏乱，实验室内存放较多废旧纸箱及垃圾不及时清理；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、实验室插座使用依旧不规范，存在较大安全隐患；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、试剂瓶再利用时标签使用不合理，请使用学院统一购买的标签纸；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、气体钢瓶未及时固定。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052736"/>
            <a:ext cx="585665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椭圆 2"/>
          <p:cNvSpPr/>
          <p:nvPr/>
        </p:nvSpPr>
        <p:spPr>
          <a:xfrm>
            <a:off x="3347864" y="2132856"/>
            <a:ext cx="2304256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55576" y="188640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N414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5661248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插座实验不规范，存在较大安全隐患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40768"/>
            <a:ext cx="5688632" cy="426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椭圆 2"/>
          <p:cNvSpPr/>
          <p:nvPr/>
        </p:nvSpPr>
        <p:spPr>
          <a:xfrm>
            <a:off x="3635896" y="2420888"/>
            <a:ext cx="2304256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55576" y="188640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N414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5661248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插座实验不规范，存在较大安全隐患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52736"/>
            <a:ext cx="662473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椭圆 2"/>
          <p:cNvSpPr/>
          <p:nvPr/>
        </p:nvSpPr>
        <p:spPr>
          <a:xfrm>
            <a:off x="4644008" y="2204864"/>
            <a:ext cx="2304256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55576" y="188640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N416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6093296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插座放在烘箱上，存在较大安全隐患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88640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N405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52736"/>
            <a:ext cx="614468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3635896" y="2420888"/>
            <a:ext cx="2304256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123728" y="5805264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插座实验不规范，存在较大安全隐患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3705876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367240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5220072" y="2132856"/>
            <a:ext cx="2304256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259632" y="2564904"/>
            <a:ext cx="2304256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755576" y="188640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S417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5949280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废液桶中试剂直接暴露空气中，存在较大安全隐患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88640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S304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764704"/>
            <a:ext cx="399644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47664" y="6165304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钢瓶未固定，存在较大安全隐患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836712"/>
            <a:ext cx="4032448" cy="537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188640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化学北楼四楼南侧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6237312"/>
            <a:ext cx="757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钢瓶（无人认领）直接放在楼道内，存在较大安全隐患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5000" y="1700808"/>
            <a:ext cx="4429000" cy="332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4427984" cy="33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71600" y="404664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N413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5373216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实验室桌面杂乱无序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6192688" cy="464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188640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N413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5589240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实验室桌面杂乱无序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367240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916832"/>
            <a:ext cx="5040560" cy="378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188640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N406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6093296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实验室桌面杂乱无序，存放大量纸箱，安全隐患大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88640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N406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587727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实验室桌面杂乱无序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5976664" cy="448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88640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N409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6021288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试剂瓶标签纸实验不规范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6264696" cy="469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/>
        </p:nvSpPr>
        <p:spPr>
          <a:xfrm>
            <a:off x="3779912" y="2132856"/>
            <a:ext cx="2304256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6768752" cy="507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55576" y="188640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N409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6021288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试剂瓶标签纸实验不规范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779912" y="2132856"/>
            <a:ext cx="2304256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052736"/>
            <a:ext cx="633670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188640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N413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1800" y="6021288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试剂瓶标签纸实验不规范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635896" y="2420888"/>
            <a:ext cx="2304256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5688632" cy="426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3635896" y="2420888"/>
            <a:ext cx="2304256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55576" y="188640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化学北楼</a:t>
            </a: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N414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5661248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华文行楷" pitchFamily="2" charset="-122"/>
                <a:ea typeface="华文行楷" pitchFamily="2" charset="-122"/>
              </a:rPr>
              <a:t>插座实验不规范，存在较大安全隐患</a:t>
            </a:r>
            <a:endParaRPr lang="zh-CN" altLang="en-US" sz="2400" b="1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289</Words>
  <Application>Microsoft Office PowerPoint</Application>
  <PresentationFormat>全屏显示(4:3)</PresentationFormat>
  <Paragraphs>37</Paragraphs>
  <Slides>16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qiujikuan</dc:creator>
  <cp:lastModifiedBy>qiujikuan</cp:lastModifiedBy>
  <cp:revision>41</cp:revision>
  <dcterms:created xsi:type="dcterms:W3CDTF">2021-04-04T11:52:40Z</dcterms:created>
  <dcterms:modified xsi:type="dcterms:W3CDTF">2021-04-04T12:28:48Z</dcterms:modified>
</cp:coreProperties>
</file>