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556792"/>
            <a:ext cx="88008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2022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13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日，学校实验室安全管理中心协同科技处、保卫处、基建处和研究生处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对化学北楼的实验室安全进行了随机检查，发现存在严重的安全工作隐患：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、实验室内存放大量的废旧纸箱，并且使用纸箱作为垃圾容器；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、实验室走廊、逃生通道和楼道内安装的洗眼器上放置柜子及其它杂物；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、实验室门上的观察窗口进行了遮挡；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、学生做实验时不戴护目镜；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、气体钢瓶不固定。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693136" cy="501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S506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644830" cy="49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S518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548782" cy="490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S517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48680"/>
            <a:ext cx="4192710" cy="559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N515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87824" y="6237312"/>
            <a:ext cx="4206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钢瓶摆放不合理，个别不固定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6084168" y="2492896"/>
            <a:ext cx="936104" cy="151216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548680"/>
            <a:ext cx="3976771" cy="530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3976771" cy="530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79912" y="0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6093296"/>
            <a:ext cx="7300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实验室大量堆放易燃的纸箱，别且使用纸箱做垃圾桶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955032" cy="52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N515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6093296"/>
            <a:ext cx="637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实验室大量堆放易燃的纸箱，仪器用线路凌乱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20688"/>
            <a:ext cx="3976770" cy="530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4176464" cy="557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0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N505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6237312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实验室大量堆放易燃的纸箱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5780396" cy="433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63888" y="476672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N619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5733256"/>
            <a:ext cx="3587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钢瓶不固定，不戴护目镜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836712"/>
            <a:ext cx="652872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5896" y="2606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N606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不戴护目镜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196752"/>
            <a:ext cx="5832648" cy="4374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260648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N6</a:t>
            </a:r>
            <a:r>
              <a:rPr lang="zh-CN" altLang="en-US" sz="2400" b="1" dirty="0" smtClean="0"/>
              <a:t>层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908720"/>
            <a:ext cx="6048672" cy="453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260648"/>
            <a:ext cx="2090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N614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681356" cy="500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6021288"/>
            <a:ext cx="575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逃生通道、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洗眼器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上放置学生洗过的衣物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260648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N5</a:t>
            </a:r>
            <a:r>
              <a:rPr lang="zh-CN" altLang="en-US" sz="2400" b="1" dirty="0" smtClean="0"/>
              <a:t>楼</a:t>
            </a:r>
            <a:endParaRPr lang="zh-CN" altLang="en-US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6611150" cy="4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S608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不戴护目镜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6552728" cy="491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S515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08720"/>
            <a:ext cx="6110559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/>
              <a:t>化学北楼</a:t>
            </a:r>
            <a:r>
              <a:rPr lang="en-US" altLang="zh-CN" sz="2400" b="1" dirty="0" smtClean="0"/>
              <a:t>S507</a:t>
            </a:r>
            <a:endParaRPr lang="zh-CN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79912" y="5949280"/>
            <a:ext cx="1731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遮挡观察窗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248</Words>
  <Application>Microsoft Office PowerPoint</Application>
  <PresentationFormat>全屏显示(4:3)</PresentationFormat>
  <Paragraphs>37</Paragraphs>
  <Slides>16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qiujikuan</dc:creator>
  <cp:lastModifiedBy>qiujikuan</cp:lastModifiedBy>
  <cp:revision>86</cp:revision>
  <dcterms:created xsi:type="dcterms:W3CDTF">2021-04-04T11:52:40Z</dcterms:created>
  <dcterms:modified xsi:type="dcterms:W3CDTF">2022-01-17T01:22:56Z</dcterms:modified>
</cp:coreProperties>
</file>