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 id="2147483693" r:id="rId6"/>
    <p:sldMasterId id="2147483719" r:id="rId7"/>
    <p:sldMasterId id="2147483733" r:id="rId8"/>
    <p:sldMasterId id="2147483750" r:id="rId9"/>
    <p:sldMasterId id="2147483782" r:id="rId10"/>
  </p:sldMasterIdLst>
  <p:notesMasterIdLst>
    <p:notesMasterId r:id="rId35"/>
  </p:notesMasterIdLst>
  <p:sldIdLst>
    <p:sldId id="256" r:id="rId11"/>
    <p:sldId id="363" r:id="rId12"/>
    <p:sldId id="473" r:id="rId13"/>
    <p:sldId id="425" r:id="rId14"/>
    <p:sldId id="475" r:id="rId15"/>
    <p:sldId id="426" r:id="rId16"/>
    <p:sldId id="427" r:id="rId17"/>
    <p:sldId id="428" r:id="rId18"/>
    <p:sldId id="476" r:id="rId19"/>
    <p:sldId id="430" r:id="rId20"/>
    <p:sldId id="431" r:id="rId21"/>
    <p:sldId id="432" r:id="rId22"/>
    <p:sldId id="433" r:id="rId23"/>
    <p:sldId id="434" r:id="rId24"/>
    <p:sldId id="435" r:id="rId25"/>
    <p:sldId id="491" r:id="rId26"/>
    <p:sldId id="485" r:id="rId27"/>
    <p:sldId id="486" r:id="rId28"/>
    <p:sldId id="487" r:id="rId29"/>
    <p:sldId id="488" r:id="rId30"/>
    <p:sldId id="489" r:id="rId31"/>
    <p:sldId id="490" r:id="rId32"/>
    <p:sldId id="492" r:id="rId33"/>
    <p:sldId id="46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200"/>
    <a:srgbClr val="007398"/>
    <a:srgbClr val="006666"/>
    <a:srgbClr val="FF6600"/>
    <a:srgbClr val="53565A"/>
    <a:srgbClr val="A7A8A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76568" autoAdjust="0"/>
  </p:normalViewPr>
  <p:slideViewPr>
    <p:cSldViewPr snapToGrid="0" snapToObjects="1">
      <p:cViewPr varScale="1">
        <p:scale>
          <a:sx n="55" d="100"/>
          <a:sy n="55" d="100"/>
        </p:scale>
        <p:origin x="20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FDFEE-FD86-4F9F-AE2F-3880390C213C}" type="doc">
      <dgm:prSet loTypeId="urn:microsoft.com/office/officeart/2005/8/layout/pyramid1" loCatId="pyramid" qsTypeId="urn:microsoft.com/office/officeart/2005/8/quickstyle/simple1" qsCatId="simple" csTypeId="urn:microsoft.com/office/officeart/2005/8/colors/accent1_2" csCatId="accent1" phldr="1"/>
      <dgm:spPr/>
    </dgm:pt>
    <dgm:pt modelId="{32E956A5-8CC8-4755-984C-792BD9FEB5DE}">
      <dgm:prSet phldrT="[Text]" custT="1"/>
      <dgm:spPr>
        <a:solidFill>
          <a:schemeClr val="accent6"/>
        </a:solidFill>
        <a:ln>
          <a:noFill/>
        </a:ln>
        <a:effectLst/>
        <a:scene3d>
          <a:camera prst="orthographicFront">
            <a:rot lat="0" lon="0" rev="0"/>
          </a:camera>
          <a:lightRig rig="contrasting" dir="t">
            <a:rot lat="0" lon="0" rev="7800000"/>
          </a:lightRig>
        </a:scene3d>
        <a:sp3d>
          <a:bevelT w="139700" h="139700"/>
        </a:sp3d>
      </dgm:spPr>
      <dgm:t>
        <a:bodyPr/>
        <a:lstStyle/>
        <a:p>
          <a:r>
            <a:rPr lang="en-US" sz="1000" b="1" dirty="0"/>
            <a:t>Keywords</a:t>
          </a:r>
        </a:p>
        <a:p>
          <a:r>
            <a:rPr lang="en-US" sz="1000" b="1" dirty="0"/>
            <a:t>1025</a:t>
          </a:r>
          <a:endParaRPr lang="en-US" sz="2000" b="1" dirty="0"/>
        </a:p>
      </dgm:t>
    </dgm:pt>
    <dgm:pt modelId="{35CFA3A7-E37D-42CF-93BB-822B13992E7D}" type="parTrans" cxnId="{CB3857BD-0193-4DA3-97CF-31ECD3431A72}">
      <dgm:prSet/>
      <dgm:spPr/>
      <dgm:t>
        <a:bodyPr/>
        <a:lstStyle/>
        <a:p>
          <a:endParaRPr lang="en-US" sz="1400" b="1"/>
        </a:p>
      </dgm:t>
    </dgm:pt>
    <dgm:pt modelId="{EDA8D6BE-BFB7-4FCC-A459-E94F570A77E9}" type="sibTrans" cxnId="{CB3857BD-0193-4DA3-97CF-31ECD3431A72}">
      <dgm:prSet/>
      <dgm:spPr/>
      <dgm:t>
        <a:bodyPr/>
        <a:lstStyle/>
        <a:p>
          <a:endParaRPr lang="en-US" sz="1400" b="1"/>
        </a:p>
      </dgm:t>
    </dgm:pt>
    <dgm:pt modelId="{925DC652-6270-4351-8C80-9A042F50D4A6}">
      <dgm:prSet phldrT="[Text]" custT="1"/>
      <dgm:spPr>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a:t>Titles</a:t>
          </a:r>
        </a:p>
        <a:p>
          <a:r>
            <a:rPr lang="en-US" sz="1200" b="1" dirty="0"/>
            <a:t>1936</a:t>
          </a:r>
        </a:p>
      </dgm:t>
    </dgm:pt>
    <dgm:pt modelId="{2897FA74-4351-44E3-88D7-B13B202DC47C}" type="parTrans" cxnId="{1D3971AB-3971-460D-BB6F-F8ADCD22487C}">
      <dgm:prSet/>
      <dgm:spPr/>
      <dgm:t>
        <a:bodyPr/>
        <a:lstStyle/>
        <a:p>
          <a:endParaRPr lang="en-US" sz="1400" b="1"/>
        </a:p>
      </dgm:t>
    </dgm:pt>
    <dgm:pt modelId="{55EDF972-1022-4300-B934-2B13240AD2AA}" type="sibTrans" cxnId="{1D3971AB-3971-460D-BB6F-F8ADCD22487C}">
      <dgm:prSet/>
      <dgm:spPr/>
      <dgm:t>
        <a:bodyPr/>
        <a:lstStyle/>
        <a:p>
          <a:endParaRPr lang="en-US" sz="1400" b="1"/>
        </a:p>
      </dgm:t>
    </dgm:pt>
    <dgm:pt modelId="{1B49F4B4-AAF7-403B-B1F6-5C02C1BEA202}">
      <dgm:prSet phldrT="[Text]" custT="1"/>
      <dgm:spPr>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1200" b="1" dirty="0"/>
            <a:t>Abstracts</a:t>
          </a:r>
        </a:p>
        <a:p>
          <a:r>
            <a:rPr lang="en-US" sz="1200" b="1" dirty="0"/>
            <a:t>2,617</a:t>
          </a:r>
        </a:p>
      </dgm:t>
    </dgm:pt>
    <dgm:pt modelId="{561BE885-669F-4A09-B3DF-087939A83A7F}" type="parTrans" cxnId="{08E451C6-ACDC-435B-9BAC-F915DF815851}">
      <dgm:prSet/>
      <dgm:spPr/>
      <dgm:t>
        <a:bodyPr/>
        <a:lstStyle/>
        <a:p>
          <a:endParaRPr lang="en-US" sz="1400" b="1"/>
        </a:p>
      </dgm:t>
    </dgm:pt>
    <dgm:pt modelId="{48E18D96-4835-4386-BA10-39D2ACB2CB48}" type="sibTrans" cxnId="{08E451C6-ACDC-435B-9BAC-F915DF815851}">
      <dgm:prSet/>
      <dgm:spPr/>
      <dgm:t>
        <a:bodyPr/>
        <a:lstStyle/>
        <a:p>
          <a:endParaRPr lang="en-US" sz="1400" b="1"/>
        </a:p>
      </dgm:t>
    </dgm:pt>
    <dgm:pt modelId="{C3A0314F-FA4F-40A7-9C32-2B900A59AAA8}">
      <dgm:prSet custT="1"/>
      <dgm:spPr>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1200" b="1" dirty="0"/>
            <a:t>All fields</a:t>
          </a:r>
        </a:p>
        <a:p>
          <a:r>
            <a:rPr lang="en-US" sz="1200" b="1" dirty="0"/>
            <a:t>14,513</a:t>
          </a:r>
        </a:p>
      </dgm:t>
    </dgm:pt>
    <dgm:pt modelId="{C05B01B2-D67C-4750-B526-A3EE1408819E}" type="parTrans" cxnId="{EB2DA3CB-DEE9-45BC-83D4-65574AA0A433}">
      <dgm:prSet/>
      <dgm:spPr/>
      <dgm:t>
        <a:bodyPr/>
        <a:lstStyle/>
        <a:p>
          <a:endParaRPr lang="en-US" sz="1400" b="1"/>
        </a:p>
      </dgm:t>
    </dgm:pt>
    <dgm:pt modelId="{BDB9CFC0-2D1D-429C-9405-1E98DCEE80AC}" type="sibTrans" cxnId="{EB2DA3CB-DEE9-45BC-83D4-65574AA0A433}">
      <dgm:prSet/>
      <dgm:spPr/>
      <dgm:t>
        <a:bodyPr/>
        <a:lstStyle/>
        <a:p>
          <a:endParaRPr lang="en-US" sz="1400" b="1"/>
        </a:p>
      </dgm:t>
    </dgm:pt>
    <dgm:pt modelId="{7FEA97F8-37B6-4F64-B1F9-20A29A5E53EB}" type="pres">
      <dgm:prSet presAssocID="{098FDFEE-FD86-4F9F-AE2F-3880390C213C}" presName="Name0" presStyleCnt="0">
        <dgm:presLayoutVars>
          <dgm:dir/>
          <dgm:animLvl val="lvl"/>
          <dgm:resizeHandles val="exact"/>
        </dgm:presLayoutVars>
      </dgm:prSet>
      <dgm:spPr/>
    </dgm:pt>
    <dgm:pt modelId="{72D70048-2C90-4595-AB06-9FC210F3C04D}" type="pres">
      <dgm:prSet presAssocID="{32E956A5-8CC8-4755-984C-792BD9FEB5DE}" presName="Name8" presStyleCnt="0"/>
      <dgm:spPr/>
    </dgm:pt>
    <dgm:pt modelId="{1F2B7194-C303-41A8-97A1-E88E78258EBC}" type="pres">
      <dgm:prSet presAssocID="{32E956A5-8CC8-4755-984C-792BD9FEB5DE}" presName="level" presStyleLbl="node1" presStyleIdx="0" presStyleCnt="4">
        <dgm:presLayoutVars>
          <dgm:chMax val="1"/>
          <dgm:bulletEnabled val="1"/>
        </dgm:presLayoutVars>
      </dgm:prSet>
      <dgm:spPr/>
    </dgm:pt>
    <dgm:pt modelId="{F84CD348-C968-4DE7-8D22-B2C6B0D12C32}" type="pres">
      <dgm:prSet presAssocID="{32E956A5-8CC8-4755-984C-792BD9FEB5DE}" presName="levelTx" presStyleLbl="revTx" presStyleIdx="0" presStyleCnt="0">
        <dgm:presLayoutVars>
          <dgm:chMax val="1"/>
          <dgm:bulletEnabled val="1"/>
        </dgm:presLayoutVars>
      </dgm:prSet>
      <dgm:spPr/>
    </dgm:pt>
    <dgm:pt modelId="{52A112F1-C849-47F2-B0DB-44EAAD60E71D}" type="pres">
      <dgm:prSet presAssocID="{925DC652-6270-4351-8C80-9A042F50D4A6}" presName="Name8" presStyleCnt="0"/>
      <dgm:spPr/>
    </dgm:pt>
    <dgm:pt modelId="{451262B7-3CBA-478F-8960-ADFBD33429E0}" type="pres">
      <dgm:prSet presAssocID="{925DC652-6270-4351-8C80-9A042F50D4A6}" presName="level" presStyleLbl="node1" presStyleIdx="1" presStyleCnt="4">
        <dgm:presLayoutVars>
          <dgm:chMax val="1"/>
          <dgm:bulletEnabled val="1"/>
        </dgm:presLayoutVars>
      </dgm:prSet>
      <dgm:spPr/>
    </dgm:pt>
    <dgm:pt modelId="{08DC871B-4888-46F5-A9D2-09483180904D}" type="pres">
      <dgm:prSet presAssocID="{925DC652-6270-4351-8C80-9A042F50D4A6}" presName="levelTx" presStyleLbl="revTx" presStyleIdx="0" presStyleCnt="0">
        <dgm:presLayoutVars>
          <dgm:chMax val="1"/>
          <dgm:bulletEnabled val="1"/>
        </dgm:presLayoutVars>
      </dgm:prSet>
      <dgm:spPr/>
    </dgm:pt>
    <dgm:pt modelId="{8E407F3A-0475-4A13-BBF5-E5C0D30DF44B}" type="pres">
      <dgm:prSet presAssocID="{1B49F4B4-AAF7-403B-B1F6-5C02C1BEA202}" presName="Name8" presStyleCnt="0"/>
      <dgm:spPr/>
    </dgm:pt>
    <dgm:pt modelId="{318EE17B-28E4-44F3-A67D-8A60BC37D114}" type="pres">
      <dgm:prSet presAssocID="{1B49F4B4-AAF7-403B-B1F6-5C02C1BEA202}" presName="level" presStyleLbl="node1" presStyleIdx="2" presStyleCnt="4">
        <dgm:presLayoutVars>
          <dgm:chMax val="1"/>
          <dgm:bulletEnabled val="1"/>
        </dgm:presLayoutVars>
      </dgm:prSet>
      <dgm:spPr/>
    </dgm:pt>
    <dgm:pt modelId="{A487D537-8876-4F08-B929-25499000407C}" type="pres">
      <dgm:prSet presAssocID="{1B49F4B4-AAF7-403B-B1F6-5C02C1BEA202}" presName="levelTx" presStyleLbl="revTx" presStyleIdx="0" presStyleCnt="0">
        <dgm:presLayoutVars>
          <dgm:chMax val="1"/>
          <dgm:bulletEnabled val="1"/>
        </dgm:presLayoutVars>
      </dgm:prSet>
      <dgm:spPr/>
    </dgm:pt>
    <dgm:pt modelId="{9867234A-2F43-419C-9F6C-A83C61014329}" type="pres">
      <dgm:prSet presAssocID="{C3A0314F-FA4F-40A7-9C32-2B900A59AAA8}" presName="Name8" presStyleCnt="0"/>
      <dgm:spPr/>
    </dgm:pt>
    <dgm:pt modelId="{81A177E3-673A-4445-BCB2-92D165D0A2AA}" type="pres">
      <dgm:prSet presAssocID="{C3A0314F-FA4F-40A7-9C32-2B900A59AAA8}" presName="level" presStyleLbl="node1" presStyleIdx="3" presStyleCnt="4">
        <dgm:presLayoutVars>
          <dgm:chMax val="1"/>
          <dgm:bulletEnabled val="1"/>
        </dgm:presLayoutVars>
      </dgm:prSet>
      <dgm:spPr/>
    </dgm:pt>
    <dgm:pt modelId="{1BB46AB2-C77A-4ACF-A05D-6BE31089A8A1}" type="pres">
      <dgm:prSet presAssocID="{C3A0314F-FA4F-40A7-9C32-2B900A59AAA8}" presName="levelTx" presStyleLbl="revTx" presStyleIdx="0" presStyleCnt="0">
        <dgm:presLayoutVars>
          <dgm:chMax val="1"/>
          <dgm:bulletEnabled val="1"/>
        </dgm:presLayoutVars>
      </dgm:prSet>
      <dgm:spPr/>
    </dgm:pt>
  </dgm:ptLst>
  <dgm:cxnLst>
    <dgm:cxn modelId="{2D699019-9981-4D4A-8128-9064E03F8541}" type="presOf" srcId="{925DC652-6270-4351-8C80-9A042F50D4A6}" destId="{08DC871B-4888-46F5-A9D2-09483180904D}" srcOrd="1" destOrd="0" presId="urn:microsoft.com/office/officeart/2005/8/layout/pyramid1"/>
    <dgm:cxn modelId="{C54C891B-CBAD-4132-AC88-5951DA6FFA2C}" type="presOf" srcId="{32E956A5-8CC8-4755-984C-792BD9FEB5DE}" destId="{F84CD348-C968-4DE7-8D22-B2C6B0D12C32}" srcOrd="1" destOrd="0" presId="urn:microsoft.com/office/officeart/2005/8/layout/pyramid1"/>
    <dgm:cxn modelId="{A3BFBC46-8F3D-4ABD-BDDD-8BDBBD1DCC98}" type="presOf" srcId="{C3A0314F-FA4F-40A7-9C32-2B900A59AAA8}" destId="{1BB46AB2-C77A-4ACF-A05D-6BE31089A8A1}" srcOrd="1" destOrd="0" presId="urn:microsoft.com/office/officeart/2005/8/layout/pyramid1"/>
    <dgm:cxn modelId="{1B5D437E-D815-46E8-89D4-2397EE27FA20}" type="presOf" srcId="{925DC652-6270-4351-8C80-9A042F50D4A6}" destId="{451262B7-3CBA-478F-8960-ADFBD33429E0}" srcOrd="0" destOrd="0" presId="urn:microsoft.com/office/officeart/2005/8/layout/pyramid1"/>
    <dgm:cxn modelId="{CBB1C79C-FAD1-4012-BD22-11431DDD6215}" type="presOf" srcId="{1B49F4B4-AAF7-403B-B1F6-5C02C1BEA202}" destId="{318EE17B-28E4-44F3-A67D-8A60BC37D114}" srcOrd="0" destOrd="0" presId="urn:microsoft.com/office/officeart/2005/8/layout/pyramid1"/>
    <dgm:cxn modelId="{CA5ACB9C-EBA9-4A23-936C-87616BB602CB}" type="presOf" srcId="{C3A0314F-FA4F-40A7-9C32-2B900A59AAA8}" destId="{81A177E3-673A-4445-BCB2-92D165D0A2AA}" srcOrd="0" destOrd="0" presId="urn:microsoft.com/office/officeart/2005/8/layout/pyramid1"/>
    <dgm:cxn modelId="{1D3971AB-3971-460D-BB6F-F8ADCD22487C}" srcId="{098FDFEE-FD86-4F9F-AE2F-3880390C213C}" destId="{925DC652-6270-4351-8C80-9A042F50D4A6}" srcOrd="1" destOrd="0" parTransId="{2897FA74-4351-44E3-88D7-B13B202DC47C}" sibTransId="{55EDF972-1022-4300-B934-2B13240AD2AA}"/>
    <dgm:cxn modelId="{230509AD-901D-4D97-A4AA-52DA83F54206}" type="presOf" srcId="{098FDFEE-FD86-4F9F-AE2F-3880390C213C}" destId="{7FEA97F8-37B6-4F64-B1F9-20A29A5E53EB}" srcOrd="0" destOrd="0" presId="urn:microsoft.com/office/officeart/2005/8/layout/pyramid1"/>
    <dgm:cxn modelId="{5B40B5BC-B706-4DAD-8C29-4FEFBEB6DE9D}" type="presOf" srcId="{32E956A5-8CC8-4755-984C-792BD9FEB5DE}" destId="{1F2B7194-C303-41A8-97A1-E88E78258EBC}" srcOrd="0" destOrd="0" presId="urn:microsoft.com/office/officeart/2005/8/layout/pyramid1"/>
    <dgm:cxn modelId="{CB3857BD-0193-4DA3-97CF-31ECD3431A72}" srcId="{098FDFEE-FD86-4F9F-AE2F-3880390C213C}" destId="{32E956A5-8CC8-4755-984C-792BD9FEB5DE}" srcOrd="0" destOrd="0" parTransId="{35CFA3A7-E37D-42CF-93BB-822B13992E7D}" sibTransId="{EDA8D6BE-BFB7-4FCC-A459-E94F570A77E9}"/>
    <dgm:cxn modelId="{08E451C6-ACDC-435B-9BAC-F915DF815851}" srcId="{098FDFEE-FD86-4F9F-AE2F-3880390C213C}" destId="{1B49F4B4-AAF7-403B-B1F6-5C02C1BEA202}" srcOrd="2" destOrd="0" parTransId="{561BE885-669F-4A09-B3DF-087939A83A7F}" sibTransId="{48E18D96-4835-4386-BA10-39D2ACB2CB48}"/>
    <dgm:cxn modelId="{EB2DA3CB-DEE9-45BC-83D4-65574AA0A433}" srcId="{098FDFEE-FD86-4F9F-AE2F-3880390C213C}" destId="{C3A0314F-FA4F-40A7-9C32-2B900A59AAA8}" srcOrd="3" destOrd="0" parTransId="{C05B01B2-D67C-4750-B526-A3EE1408819E}" sibTransId="{BDB9CFC0-2D1D-429C-9405-1E98DCEE80AC}"/>
    <dgm:cxn modelId="{C356AED9-4885-4BD9-96AE-7E4598DE0CCE}" type="presOf" srcId="{1B49F4B4-AAF7-403B-B1F6-5C02C1BEA202}" destId="{A487D537-8876-4F08-B929-25499000407C}" srcOrd="1" destOrd="0" presId="urn:microsoft.com/office/officeart/2005/8/layout/pyramid1"/>
    <dgm:cxn modelId="{45905B7C-AA47-4CA1-9DAD-DFA3954C1442}" type="presParOf" srcId="{7FEA97F8-37B6-4F64-B1F9-20A29A5E53EB}" destId="{72D70048-2C90-4595-AB06-9FC210F3C04D}" srcOrd="0" destOrd="0" presId="urn:microsoft.com/office/officeart/2005/8/layout/pyramid1"/>
    <dgm:cxn modelId="{ED5D649B-E9EC-4C61-933C-EB2266B4BC85}" type="presParOf" srcId="{72D70048-2C90-4595-AB06-9FC210F3C04D}" destId="{1F2B7194-C303-41A8-97A1-E88E78258EBC}" srcOrd="0" destOrd="0" presId="urn:microsoft.com/office/officeart/2005/8/layout/pyramid1"/>
    <dgm:cxn modelId="{A93D6236-BD34-47CF-B45B-34377DE541D7}" type="presParOf" srcId="{72D70048-2C90-4595-AB06-9FC210F3C04D}" destId="{F84CD348-C968-4DE7-8D22-B2C6B0D12C32}" srcOrd="1" destOrd="0" presId="urn:microsoft.com/office/officeart/2005/8/layout/pyramid1"/>
    <dgm:cxn modelId="{0BE20A6F-3EF3-493C-826E-3702D4A17608}" type="presParOf" srcId="{7FEA97F8-37B6-4F64-B1F9-20A29A5E53EB}" destId="{52A112F1-C849-47F2-B0DB-44EAAD60E71D}" srcOrd="1" destOrd="0" presId="urn:microsoft.com/office/officeart/2005/8/layout/pyramid1"/>
    <dgm:cxn modelId="{C6F22666-8483-47AF-AFFB-3E4A7EAD9A55}" type="presParOf" srcId="{52A112F1-C849-47F2-B0DB-44EAAD60E71D}" destId="{451262B7-3CBA-478F-8960-ADFBD33429E0}" srcOrd="0" destOrd="0" presId="urn:microsoft.com/office/officeart/2005/8/layout/pyramid1"/>
    <dgm:cxn modelId="{0CB7C6E5-6C1D-48B4-9D9C-7E41BF1AE369}" type="presParOf" srcId="{52A112F1-C849-47F2-B0DB-44EAAD60E71D}" destId="{08DC871B-4888-46F5-A9D2-09483180904D}" srcOrd="1" destOrd="0" presId="urn:microsoft.com/office/officeart/2005/8/layout/pyramid1"/>
    <dgm:cxn modelId="{5882AC75-ECAB-4DBD-84A1-4B9040F4A011}" type="presParOf" srcId="{7FEA97F8-37B6-4F64-B1F9-20A29A5E53EB}" destId="{8E407F3A-0475-4A13-BBF5-E5C0D30DF44B}" srcOrd="2" destOrd="0" presId="urn:microsoft.com/office/officeart/2005/8/layout/pyramid1"/>
    <dgm:cxn modelId="{3A4FCEC2-5836-49A2-9CE7-DC7D5F534818}" type="presParOf" srcId="{8E407F3A-0475-4A13-BBF5-E5C0D30DF44B}" destId="{318EE17B-28E4-44F3-A67D-8A60BC37D114}" srcOrd="0" destOrd="0" presId="urn:microsoft.com/office/officeart/2005/8/layout/pyramid1"/>
    <dgm:cxn modelId="{06BD5726-E707-45A3-837A-864D315AB5E2}" type="presParOf" srcId="{8E407F3A-0475-4A13-BBF5-E5C0D30DF44B}" destId="{A487D537-8876-4F08-B929-25499000407C}" srcOrd="1" destOrd="0" presId="urn:microsoft.com/office/officeart/2005/8/layout/pyramid1"/>
    <dgm:cxn modelId="{0D7B3566-AA8F-41A9-942C-D83F8EA91CC1}" type="presParOf" srcId="{7FEA97F8-37B6-4F64-B1F9-20A29A5E53EB}" destId="{9867234A-2F43-419C-9F6C-A83C61014329}" srcOrd="3" destOrd="0" presId="urn:microsoft.com/office/officeart/2005/8/layout/pyramid1"/>
    <dgm:cxn modelId="{7658BD04-6FC3-4493-81E3-9C6562B2DAA2}" type="presParOf" srcId="{9867234A-2F43-419C-9F6C-A83C61014329}" destId="{81A177E3-673A-4445-BCB2-92D165D0A2AA}" srcOrd="0" destOrd="0" presId="urn:microsoft.com/office/officeart/2005/8/layout/pyramid1"/>
    <dgm:cxn modelId="{5CBECFA1-0059-4A35-B2B6-7E79A6E3C421}" type="presParOf" srcId="{9867234A-2F43-419C-9F6C-A83C61014329}" destId="{1BB46AB2-C77A-4ACF-A05D-6BE31089A8A1}" srcOrd="1" destOrd="0" presId="urn:microsoft.com/office/officeart/2005/8/layout/pyramid1"/>
  </dgm:cxnLst>
  <dgm:bg>
    <a:effectLst>
      <a:glow rad="1016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FDFEE-FD86-4F9F-AE2F-3880390C213C}" type="doc">
      <dgm:prSet loTypeId="urn:microsoft.com/office/officeart/2005/8/layout/pyramid1" loCatId="pyramid" qsTypeId="urn:microsoft.com/office/officeart/2005/8/quickstyle/simple1" qsCatId="simple" csTypeId="urn:microsoft.com/office/officeart/2005/8/colors/accent1_2" csCatId="accent1" phldr="1"/>
      <dgm:spPr/>
    </dgm:pt>
    <dgm:pt modelId="{32E956A5-8CC8-4755-984C-792BD9FEB5DE}">
      <dgm:prSet phldrT="[Text]" custT="1"/>
      <dgm:spPr>
        <a:solidFill>
          <a:srgbClr val="10A810"/>
        </a:solidFill>
        <a:ln>
          <a:noFill/>
        </a:ln>
        <a:effectLst/>
        <a:scene3d>
          <a:camera prst="orthographicFront">
            <a:rot lat="0" lon="0" rev="0"/>
          </a:camera>
          <a:lightRig rig="contrasting" dir="t">
            <a:rot lat="0" lon="0" rev="7800000"/>
          </a:lightRig>
        </a:scene3d>
        <a:sp3d>
          <a:bevelT w="139700" h="139700"/>
        </a:sp3d>
      </dgm:spPr>
      <dgm:t>
        <a:bodyPr/>
        <a:lstStyle/>
        <a:p>
          <a:r>
            <a:rPr lang="en-US" sz="1000" b="1" dirty="0"/>
            <a:t>Keywords</a:t>
          </a:r>
        </a:p>
        <a:p>
          <a:r>
            <a:rPr lang="en-US" sz="1000" b="1" dirty="0"/>
            <a:t>70</a:t>
          </a:r>
          <a:endParaRPr lang="en-US" sz="2000" b="1" dirty="0"/>
        </a:p>
      </dgm:t>
    </dgm:pt>
    <dgm:pt modelId="{35CFA3A7-E37D-42CF-93BB-822B13992E7D}" type="parTrans" cxnId="{CB3857BD-0193-4DA3-97CF-31ECD3431A72}">
      <dgm:prSet/>
      <dgm:spPr/>
      <dgm:t>
        <a:bodyPr/>
        <a:lstStyle/>
        <a:p>
          <a:endParaRPr lang="en-US" sz="1400" b="1"/>
        </a:p>
      </dgm:t>
    </dgm:pt>
    <dgm:pt modelId="{EDA8D6BE-BFB7-4FCC-A459-E94F570A77E9}" type="sibTrans" cxnId="{CB3857BD-0193-4DA3-97CF-31ECD3431A72}">
      <dgm:prSet/>
      <dgm:spPr/>
      <dgm:t>
        <a:bodyPr/>
        <a:lstStyle/>
        <a:p>
          <a:endParaRPr lang="en-US" sz="1400" b="1"/>
        </a:p>
      </dgm:t>
    </dgm:pt>
    <dgm:pt modelId="{925DC652-6270-4351-8C80-9A042F50D4A6}">
      <dgm:prSet phldrT="[Text]" custT="1"/>
      <dgm:spPr>
        <a:solidFill>
          <a:srgbClr val="7BE3A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a:t>Titles</a:t>
          </a:r>
        </a:p>
        <a:p>
          <a:r>
            <a:rPr lang="en-US" sz="1200" b="1" dirty="0"/>
            <a:t>131</a:t>
          </a:r>
        </a:p>
      </dgm:t>
    </dgm:pt>
    <dgm:pt modelId="{2897FA74-4351-44E3-88D7-B13B202DC47C}" type="parTrans" cxnId="{1D3971AB-3971-460D-BB6F-F8ADCD22487C}">
      <dgm:prSet/>
      <dgm:spPr/>
      <dgm:t>
        <a:bodyPr/>
        <a:lstStyle/>
        <a:p>
          <a:endParaRPr lang="en-US" sz="1400" b="1"/>
        </a:p>
      </dgm:t>
    </dgm:pt>
    <dgm:pt modelId="{55EDF972-1022-4300-B934-2B13240AD2AA}" type="sibTrans" cxnId="{1D3971AB-3971-460D-BB6F-F8ADCD22487C}">
      <dgm:prSet/>
      <dgm:spPr/>
      <dgm:t>
        <a:bodyPr/>
        <a:lstStyle/>
        <a:p>
          <a:endParaRPr lang="en-US" sz="1400" b="1"/>
        </a:p>
      </dgm:t>
    </dgm:pt>
    <dgm:pt modelId="{1B49F4B4-AAF7-403B-B1F6-5C02C1BEA202}">
      <dgm:prSet phldrT="[Text]" custT="1"/>
      <dgm:spPr>
        <a:solidFill>
          <a:srgbClr val="D6FEC6"/>
        </a:solidFill>
        <a:ln>
          <a:noFill/>
        </a:ln>
        <a:effectLst/>
        <a:scene3d>
          <a:camera prst="orthographicFront">
            <a:rot lat="0" lon="0" rev="0"/>
          </a:camera>
          <a:lightRig rig="contrasting" dir="t">
            <a:rot lat="0" lon="0" rev="7800000"/>
          </a:lightRig>
        </a:scene3d>
        <a:sp3d>
          <a:bevelT w="139700" h="139700"/>
        </a:sp3d>
      </dgm:spPr>
      <dgm:t>
        <a:bodyPr/>
        <a:lstStyle/>
        <a:p>
          <a:r>
            <a:rPr lang="en-US" sz="1200" b="1" dirty="0"/>
            <a:t>Abstracts</a:t>
          </a:r>
        </a:p>
        <a:p>
          <a:r>
            <a:rPr lang="en-US" sz="1200" b="1" dirty="0"/>
            <a:t>126</a:t>
          </a:r>
        </a:p>
      </dgm:t>
    </dgm:pt>
    <dgm:pt modelId="{561BE885-669F-4A09-B3DF-087939A83A7F}" type="parTrans" cxnId="{08E451C6-ACDC-435B-9BAC-F915DF815851}">
      <dgm:prSet/>
      <dgm:spPr/>
      <dgm:t>
        <a:bodyPr/>
        <a:lstStyle/>
        <a:p>
          <a:endParaRPr lang="en-US" sz="1400" b="1"/>
        </a:p>
      </dgm:t>
    </dgm:pt>
    <dgm:pt modelId="{48E18D96-4835-4386-BA10-39D2ACB2CB48}" type="sibTrans" cxnId="{08E451C6-ACDC-435B-9BAC-F915DF815851}">
      <dgm:prSet/>
      <dgm:spPr/>
      <dgm:t>
        <a:bodyPr/>
        <a:lstStyle/>
        <a:p>
          <a:endParaRPr lang="en-US" sz="1400" b="1"/>
        </a:p>
      </dgm:t>
    </dgm:pt>
    <dgm:pt modelId="{C3A0314F-FA4F-40A7-9C32-2B900A59AAA8}">
      <dgm:prSet custT="1"/>
      <dgm:spPr>
        <a:solidFill>
          <a:srgbClr val="E9FFCB"/>
        </a:solidFill>
        <a:ln>
          <a:noFill/>
        </a:ln>
        <a:effectLst/>
        <a:scene3d>
          <a:camera prst="orthographicFront">
            <a:rot lat="0" lon="0" rev="0"/>
          </a:camera>
          <a:lightRig rig="contrasting" dir="t">
            <a:rot lat="0" lon="0" rev="7800000"/>
          </a:lightRig>
        </a:scene3d>
        <a:sp3d>
          <a:bevelT w="139700" h="139700"/>
        </a:sp3d>
      </dgm:spPr>
      <dgm:t>
        <a:bodyPr/>
        <a:lstStyle/>
        <a:p>
          <a:r>
            <a:rPr lang="en-US" sz="1200" b="1" dirty="0"/>
            <a:t>All fields</a:t>
          </a:r>
        </a:p>
        <a:p>
          <a:r>
            <a:rPr lang="en-US" sz="1200" b="1" dirty="0"/>
            <a:t>538</a:t>
          </a:r>
        </a:p>
      </dgm:t>
    </dgm:pt>
    <dgm:pt modelId="{C05B01B2-D67C-4750-B526-A3EE1408819E}" type="parTrans" cxnId="{EB2DA3CB-DEE9-45BC-83D4-65574AA0A433}">
      <dgm:prSet/>
      <dgm:spPr/>
      <dgm:t>
        <a:bodyPr/>
        <a:lstStyle/>
        <a:p>
          <a:endParaRPr lang="en-US" sz="1400" b="1"/>
        </a:p>
      </dgm:t>
    </dgm:pt>
    <dgm:pt modelId="{BDB9CFC0-2D1D-429C-9405-1E98DCEE80AC}" type="sibTrans" cxnId="{EB2DA3CB-DEE9-45BC-83D4-65574AA0A433}">
      <dgm:prSet/>
      <dgm:spPr/>
      <dgm:t>
        <a:bodyPr/>
        <a:lstStyle/>
        <a:p>
          <a:endParaRPr lang="en-US" sz="1400" b="1"/>
        </a:p>
      </dgm:t>
    </dgm:pt>
    <dgm:pt modelId="{7FEA97F8-37B6-4F64-B1F9-20A29A5E53EB}" type="pres">
      <dgm:prSet presAssocID="{098FDFEE-FD86-4F9F-AE2F-3880390C213C}" presName="Name0" presStyleCnt="0">
        <dgm:presLayoutVars>
          <dgm:dir/>
          <dgm:animLvl val="lvl"/>
          <dgm:resizeHandles val="exact"/>
        </dgm:presLayoutVars>
      </dgm:prSet>
      <dgm:spPr/>
    </dgm:pt>
    <dgm:pt modelId="{72D70048-2C90-4595-AB06-9FC210F3C04D}" type="pres">
      <dgm:prSet presAssocID="{32E956A5-8CC8-4755-984C-792BD9FEB5DE}" presName="Name8" presStyleCnt="0"/>
      <dgm:spPr/>
    </dgm:pt>
    <dgm:pt modelId="{1F2B7194-C303-41A8-97A1-E88E78258EBC}" type="pres">
      <dgm:prSet presAssocID="{32E956A5-8CC8-4755-984C-792BD9FEB5DE}" presName="level" presStyleLbl="node1" presStyleIdx="0" presStyleCnt="4">
        <dgm:presLayoutVars>
          <dgm:chMax val="1"/>
          <dgm:bulletEnabled val="1"/>
        </dgm:presLayoutVars>
      </dgm:prSet>
      <dgm:spPr/>
    </dgm:pt>
    <dgm:pt modelId="{F84CD348-C968-4DE7-8D22-B2C6B0D12C32}" type="pres">
      <dgm:prSet presAssocID="{32E956A5-8CC8-4755-984C-792BD9FEB5DE}" presName="levelTx" presStyleLbl="revTx" presStyleIdx="0" presStyleCnt="0">
        <dgm:presLayoutVars>
          <dgm:chMax val="1"/>
          <dgm:bulletEnabled val="1"/>
        </dgm:presLayoutVars>
      </dgm:prSet>
      <dgm:spPr/>
    </dgm:pt>
    <dgm:pt modelId="{52A112F1-C849-47F2-B0DB-44EAAD60E71D}" type="pres">
      <dgm:prSet presAssocID="{925DC652-6270-4351-8C80-9A042F50D4A6}" presName="Name8" presStyleCnt="0"/>
      <dgm:spPr/>
    </dgm:pt>
    <dgm:pt modelId="{451262B7-3CBA-478F-8960-ADFBD33429E0}" type="pres">
      <dgm:prSet presAssocID="{925DC652-6270-4351-8C80-9A042F50D4A6}" presName="level" presStyleLbl="node1" presStyleIdx="1" presStyleCnt="4">
        <dgm:presLayoutVars>
          <dgm:chMax val="1"/>
          <dgm:bulletEnabled val="1"/>
        </dgm:presLayoutVars>
      </dgm:prSet>
      <dgm:spPr/>
    </dgm:pt>
    <dgm:pt modelId="{08DC871B-4888-46F5-A9D2-09483180904D}" type="pres">
      <dgm:prSet presAssocID="{925DC652-6270-4351-8C80-9A042F50D4A6}" presName="levelTx" presStyleLbl="revTx" presStyleIdx="0" presStyleCnt="0">
        <dgm:presLayoutVars>
          <dgm:chMax val="1"/>
          <dgm:bulletEnabled val="1"/>
        </dgm:presLayoutVars>
      </dgm:prSet>
      <dgm:spPr/>
    </dgm:pt>
    <dgm:pt modelId="{8E407F3A-0475-4A13-BBF5-E5C0D30DF44B}" type="pres">
      <dgm:prSet presAssocID="{1B49F4B4-AAF7-403B-B1F6-5C02C1BEA202}" presName="Name8" presStyleCnt="0"/>
      <dgm:spPr/>
    </dgm:pt>
    <dgm:pt modelId="{318EE17B-28E4-44F3-A67D-8A60BC37D114}" type="pres">
      <dgm:prSet presAssocID="{1B49F4B4-AAF7-403B-B1F6-5C02C1BEA202}" presName="level" presStyleLbl="node1" presStyleIdx="2" presStyleCnt="4">
        <dgm:presLayoutVars>
          <dgm:chMax val="1"/>
          <dgm:bulletEnabled val="1"/>
        </dgm:presLayoutVars>
      </dgm:prSet>
      <dgm:spPr/>
    </dgm:pt>
    <dgm:pt modelId="{A487D537-8876-4F08-B929-25499000407C}" type="pres">
      <dgm:prSet presAssocID="{1B49F4B4-AAF7-403B-B1F6-5C02C1BEA202}" presName="levelTx" presStyleLbl="revTx" presStyleIdx="0" presStyleCnt="0">
        <dgm:presLayoutVars>
          <dgm:chMax val="1"/>
          <dgm:bulletEnabled val="1"/>
        </dgm:presLayoutVars>
      </dgm:prSet>
      <dgm:spPr/>
    </dgm:pt>
    <dgm:pt modelId="{9867234A-2F43-419C-9F6C-A83C61014329}" type="pres">
      <dgm:prSet presAssocID="{C3A0314F-FA4F-40A7-9C32-2B900A59AAA8}" presName="Name8" presStyleCnt="0"/>
      <dgm:spPr/>
    </dgm:pt>
    <dgm:pt modelId="{81A177E3-673A-4445-BCB2-92D165D0A2AA}" type="pres">
      <dgm:prSet presAssocID="{C3A0314F-FA4F-40A7-9C32-2B900A59AAA8}" presName="level" presStyleLbl="node1" presStyleIdx="3" presStyleCnt="4">
        <dgm:presLayoutVars>
          <dgm:chMax val="1"/>
          <dgm:bulletEnabled val="1"/>
        </dgm:presLayoutVars>
      </dgm:prSet>
      <dgm:spPr/>
    </dgm:pt>
    <dgm:pt modelId="{1BB46AB2-C77A-4ACF-A05D-6BE31089A8A1}" type="pres">
      <dgm:prSet presAssocID="{C3A0314F-FA4F-40A7-9C32-2B900A59AAA8}" presName="levelTx" presStyleLbl="revTx" presStyleIdx="0" presStyleCnt="0">
        <dgm:presLayoutVars>
          <dgm:chMax val="1"/>
          <dgm:bulletEnabled val="1"/>
        </dgm:presLayoutVars>
      </dgm:prSet>
      <dgm:spPr/>
    </dgm:pt>
  </dgm:ptLst>
  <dgm:cxnLst>
    <dgm:cxn modelId="{F232A31A-E296-4712-917B-27C1B56ACC40}" type="presOf" srcId="{32E956A5-8CC8-4755-984C-792BD9FEB5DE}" destId="{1F2B7194-C303-41A8-97A1-E88E78258EBC}" srcOrd="0" destOrd="0" presId="urn:microsoft.com/office/officeart/2005/8/layout/pyramid1"/>
    <dgm:cxn modelId="{C031062B-659B-475D-9856-3F5D805A4143}" type="presOf" srcId="{1B49F4B4-AAF7-403B-B1F6-5C02C1BEA202}" destId="{A487D537-8876-4F08-B929-25499000407C}" srcOrd="1" destOrd="0" presId="urn:microsoft.com/office/officeart/2005/8/layout/pyramid1"/>
    <dgm:cxn modelId="{39F71D55-645C-458A-8394-02BA1BC0AB71}" type="presOf" srcId="{C3A0314F-FA4F-40A7-9C32-2B900A59AAA8}" destId="{1BB46AB2-C77A-4ACF-A05D-6BE31089A8A1}" srcOrd="1" destOrd="0" presId="urn:microsoft.com/office/officeart/2005/8/layout/pyramid1"/>
    <dgm:cxn modelId="{63328393-1F61-406B-AF01-96EB435C5096}" type="presOf" srcId="{C3A0314F-FA4F-40A7-9C32-2B900A59AAA8}" destId="{81A177E3-673A-4445-BCB2-92D165D0A2AA}" srcOrd="0" destOrd="0" presId="urn:microsoft.com/office/officeart/2005/8/layout/pyramid1"/>
    <dgm:cxn modelId="{A33D5099-BCF0-43DF-9DD1-770CF01B6678}" type="presOf" srcId="{925DC652-6270-4351-8C80-9A042F50D4A6}" destId="{451262B7-3CBA-478F-8960-ADFBD33429E0}" srcOrd="0" destOrd="0" presId="urn:microsoft.com/office/officeart/2005/8/layout/pyramid1"/>
    <dgm:cxn modelId="{488D759F-0DA7-49F6-BC8E-3D22E7F202B5}" type="presOf" srcId="{925DC652-6270-4351-8C80-9A042F50D4A6}" destId="{08DC871B-4888-46F5-A9D2-09483180904D}" srcOrd="1" destOrd="0" presId="urn:microsoft.com/office/officeart/2005/8/layout/pyramid1"/>
    <dgm:cxn modelId="{1D3971AB-3971-460D-BB6F-F8ADCD22487C}" srcId="{098FDFEE-FD86-4F9F-AE2F-3880390C213C}" destId="{925DC652-6270-4351-8C80-9A042F50D4A6}" srcOrd="1" destOrd="0" parTransId="{2897FA74-4351-44E3-88D7-B13B202DC47C}" sibTransId="{55EDF972-1022-4300-B934-2B13240AD2AA}"/>
    <dgm:cxn modelId="{484AE3B8-5492-46FA-BF33-D0F097E50024}" type="presOf" srcId="{098FDFEE-FD86-4F9F-AE2F-3880390C213C}" destId="{7FEA97F8-37B6-4F64-B1F9-20A29A5E53EB}" srcOrd="0" destOrd="0" presId="urn:microsoft.com/office/officeart/2005/8/layout/pyramid1"/>
    <dgm:cxn modelId="{CB3857BD-0193-4DA3-97CF-31ECD3431A72}" srcId="{098FDFEE-FD86-4F9F-AE2F-3880390C213C}" destId="{32E956A5-8CC8-4755-984C-792BD9FEB5DE}" srcOrd="0" destOrd="0" parTransId="{35CFA3A7-E37D-42CF-93BB-822B13992E7D}" sibTransId="{EDA8D6BE-BFB7-4FCC-A459-E94F570A77E9}"/>
    <dgm:cxn modelId="{08E451C6-ACDC-435B-9BAC-F915DF815851}" srcId="{098FDFEE-FD86-4F9F-AE2F-3880390C213C}" destId="{1B49F4B4-AAF7-403B-B1F6-5C02C1BEA202}" srcOrd="2" destOrd="0" parTransId="{561BE885-669F-4A09-B3DF-087939A83A7F}" sibTransId="{48E18D96-4835-4386-BA10-39D2ACB2CB48}"/>
    <dgm:cxn modelId="{EB2DA3CB-DEE9-45BC-83D4-65574AA0A433}" srcId="{098FDFEE-FD86-4F9F-AE2F-3880390C213C}" destId="{C3A0314F-FA4F-40A7-9C32-2B900A59AAA8}" srcOrd="3" destOrd="0" parTransId="{C05B01B2-D67C-4750-B526-A3EE1408819E}" sibTransId="{BDB9CFC0-2D1D-429C-9405-1E98DCEE80AC}"/>
    <dgm:cxn modelId="{AA0975D6-97B5-4878-80BB-DC19D83AEB51}" type="presOf" srcId="{32E956A5-8CC8-4755-984C-792BD9FEB5DE}" destId="{F84CD348-C968-4DE7-8D22-B2C6B0D12C32}" srcOrd="1" destOrd="0" presId="urn:microsoft.com/office/officeart/2005/8/layout/pyramid1"/>
    <dgm:cxn modelId="{5560A7E0-8EFD-499E-B31A-A3B59EFC3CC8}" type="presOf" srcId="{1B49F4B4-AAF7-403B-B1F6-5C02C1BEA202}" destId="{318EE17B-28E4-44F3-A67D-8A60BC37D114}" srcOrd="0" destOrd="0" presId="urn:microsoft.com/office/officeart/2005/8/layout/pyramid1"/>
    <dgm:cxn modelId="{9B688AB3-592B-4572-86D0-AF44D866E59C}" type="presParOf" srcId="{7FEA97F8-37B6-4F64-B1F9-20A29A5E53EB}" destId="{72D70048-2C90-4595-AB06-9FC210F3C04D}" srcOrd="0" destOrd="0" presId="urn:microsoft.com/office/officeart/2005/8/layout/pyramid1"/>
    <dgm:cxn modelId="{471D4F26-96CB-46F2-B68A-7D2F42930488}" type="presParOf" srcId="{72D70048-2C90-4595-AB06-9FC210F3C04D}" destId="{1F2B7194-C303-41A8-97A1-E88E78258EBC}" srcOrd="0" destOrd="0" presId="urn:microsoft.com/office/officeart/2005/8/layout/pyramid1"/>
    <dgm:cxn modelId="{884C6F53-2944-4D34-9FD5-77B0129BB1DE}" type="presParOf" srcId="{72D70048-2C90-4595-AB06-9FC210F3C04D}" destId="{F84CD348-C968-4DE7-8D22-B2C6B0D12C32}" srcOrd="1" destOrd="0" presId="urn:microsoft.com/office/officeart/2005/8/layout/pyramid1"/>
    <dgm:cxn modelId="{90B7560B-0922-480B-86B3-8CDC7A91A9E7}" type="presParOf" srcId="{7FEA97F8-37B6-4F64-B1F9-20A29A5E53EB}" destId="{52A112F1-C849-47F2-B0DB-44EAAD60E71D}" srcOrd="1" destOrd="0" presId="urn:microsoft.com/office/officeart/2005/8/layout/pyramid1"/>
    <dgm:cxn modelId="{AB9C5E72-0B68-47CB-B633-B513C95F512E}" type="presParOf" srcId="{52A112F1-C849-47F2-B0DB-44EAAD60E71D}" destId="{451262B7-3CBA-478F-8960-ADFBD33429E0}" srcOrd="0" destOrd="0" presId="urn:microsoft.com/office/officeart/2005/8/layout/pyramid1"/>
    <dgm:cxn modelId="{5122C780-B042-4F4E-BE57-88FF6E020308}" type="presParOf" srcId="{52A112F1-C849-47F2-B0DB-44EAAD60E71D}" destId="{08DC871B-4888-46F5-A9D2-09483180904D}" srcOrd="1" destOrd="0" presId="urn:microsoft.com/office/officeart/2005/8/layout/pyramid1"/>
    <dgm:cxn modelId="{A3EDB9D3-503C-4799-940F-F878EAC48444}" type="presParOf" srcId="{7FEA97F8-37B6-4F64-B1F9-20A29A5E53EB}" destId="{8E407F3A-0475-4A13-BBF5-E5C0D30DF44B}" srcOrd="2" destOrd="0" presId="urn:microsoft.com/office/officeart/2005/8/layout/pyramid1"/>
    <dgm:cxn modelId="{96D3F06D-51C5-45C4-BC3A-2122EF68E58F}" type="presParOf" srcId="{8E407F3A-0475-4A13-BBF5-E5C0D30DF44B}" destId="{318EE17B-28E4-44F3-A67D-8A60BC37D114}" srcOrd="0" destOrd="0" presId="urn:microsoft.com/office/officeart/2005/8/layout/pyramid1"/>
    <dgm:cxn modelId="{3E1FD221-5D7E-4E8A-9301-7DC0FB747D5B}" type="presParOf" srcId="{8E407F3A-0475-4A13-BBF5-E5C0D30DF44B}" destId="{A487D537-8876-4F08-B929-25499000407C}" srcOrd="1" destOrd="0" presId="urn:microsoft.com/office/officeart/2005/8/layout/pyramid1"/>
    <dgm:cxn modelId="{B293BD6E-EF11-4A2A-BEE2-437C2783EA68}" type="presParOf" srcId="{7FEA97F8-37B6-4F64-B1F9-20A29A5E53EB}" destId="{9867234A-2F43-419C-9F6C-A83C61014329}" srcOrd="3" destOrd="0" presId="urn:microsoft.com/office/officeart/2005/8/layout/pyramid1"/>
    <dgm:cxn modelId="{0A8A385E-BC38-43CC-B9D5-538D8DA58636}" type="presParOf" srcId="{9867234A-2F43-419C-9F6C-A83C61014329}" destId="{81A177E3-673A-4445-BCB2-92D165D0A2AA}" srcOrd="0" destOrd="0" presId="urn:microsoft.com/office/officeart/2005/8/layout/pyramid1"/>
    <dgm:cxn modelId="{099F96CF-F115-4476-92BB-DD303E38B6FB}" type="presParOf" srcId="{9867234A-2F43-419C-9F6C-A83C61014329}" destId="{1BB46AB2-C77A-4ACF-A05D-6BE31089A8A1}" srcOrd="1" destOrd="0" presId="urn:microsoft.com/office/officeart/2005/8/layout/pyramid1"/>
  </dgm:cxnLst>
  <dgm:bg>
    <a:effectLst>
      <a:glow rad="101600">
        <a:schemeClr val="accent1">
          <a:satMod val="175000"/>
          <a:alpha val="40000"/>
        </a:schemeClr>
      </a:glo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B7194-C303-41A8-97A1-E88E78258EBC}">
      <dsp:nvSpPr>
        <dsp:cNvPr id="0" name=""/>
        <dsp:cNvSpPr/>
      </dsp:nvSpPr>
      <dsp:spPr>
        <a:xfrm>
          <a:off x="1107123" y="0"/>
          <a:ext cx="738081" cy="691964"/>
        </a:xfrm>
        <a:prstGeom prst="trapezoid">
          <a:avLst>
            <a:gd name="adj" fmla="val 53332"/>
          </a:avLst>
        </a:prstGeom>
        <a:solidFill>
          <a:schemeClr val="accent6"/>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Keywords</a:t>
          </a:r>
        </a:p>
        <a:p>
          <a:pPr marL="0" lvl="0" indent="0" algn="ctr" defTabSz="444500">
            <a:lnSpc>
              <a:spcPct val="90000"/>
            </a:lnSpc>
            <a:spcBef>
              <a:spcPct val="0"/>
            </a:spcBef>
            <a:spcAft>
              <a:spcPct val="35000"/>
            </a:spcAft>
            <a:buNone/>
          </a:pPr>
          <a:r>
            <a:rPr lang="en-US" sz="1000" b="1" kern="1200" dirty="0"/>
            <a:t>1025</a:t>
          </a:r>
          <a:endParaRPr lang="en-US" sz="2000" b="1" kern="1200" dirty="0"/>
        </a:p>
      </dsp:txBody>
      <dsp:txXfrm>
        <a:off x="1107123" y="0"/>
        <a:ext cx="738081" cy="691964"/>
      </dsp:txXfrm>
    </dsp:sp>
    <dsp:sp modelId="{451262B7-3CBA-478F-8960-ADFBD33429E0}">
      <dsp:nvSpPr>
        <dsp:cNvPr id="0" name=""/>
        <dsp:cNvSpPr/>
      </dsp:nvSpPr>
      <dsp:spPr>
        <a:xfrm>
          <a:off x="738082" y="691964"/>
          <a:ext cx="1476163" cy="691964"/>
        </a:xfrm>
        <a:prstGeom prst="trapezoid">
          <a:avLst>
            <a:gd name="adj" fmla="val 53332"/>
          </a:avLst>
        </a:prstGeom>
        <a:solidFill>
          <a:schemeClr val="accent6">
            <a:lumMod val="60000"/>
            <a:lumOff val="4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Titles</a:t>
          </a:r>
        </a:p>
        <a:p>
          <a:pPr marL="0" lvl="0" indent="0" algn="ctr" defTabSz="533400">
            <a:lnSpc>
              <a:spcPct val="90000"/>
            </a:lnSpc>
            <a:spcBef>
              <a:spcPct val="0"/>
            </a:spcBef>
            <a:spcAft>
              <a:spcPct val="35000"/>
            </a:spcAft>
            <a:buNone/>
          </a:pPr>
          <a:r>
            <a:rPr lang="en-US" sz="1200" b="1" kern="1200" dirty="0"/>
            <a:t>1936</a:t>
          </a:r>
        </a:p>
      </dsp:txBody>
      <dsp:txXfrm>
        <a:off x="996410" y="691964"/>
        <a:ext cx="959506" cy="691964"/>
      </dsp:txXfrm>
    </dsp:sp>
    <dsp:sp modelId="{318EE17B-28E4-44F3-A67D-8A60BC37D114}">
      <dsp:nvSpPr>
        <dsp:cNvPr id="0" name=""/>
        <dsp:cNvSpPr/>
      </dsp:nvSpPr>
      <dsp:spPr>
        <a:xfrm>
          <a:off x="369041" y="1383928"/>
          <a:ext cx="2214245" cy="691964"/>
        </a:xfrm>
        <a:prstGeom prst="trapezoid">
          <a:avLst>
            <a:gd name="adj" fmla="val 53332"/>
          </a:avLst>
        </a:prstGeom>
        <a:solidFill>
          <a:schemeClr val="accent6">
            <a:lumMod val="40000"/>
            <a:lumOff val="60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Abstracts</a:t>
          </a:r>
        </a:p>
        <a:p>
          <a:pPr marL="0" lvl="0" indent="0" algn="ctr" defTabSz="533400">
            <a:lnSpc>
              <a:spcPct val="90000"/>
            </a:lnSpc>
            <a:spcBef>
              <a:spcPct val="0"/>
            </a:spcBef>
            <a:spcAft>
              <a:spcPct val="35000"/>
            </a:spcAft>
            <a:buNone/>
          </a:pPr>
          <a:r>
            <a:rPr lang="en-US" sz="1200" b="1" kern="1200" dirty="0"/>
            <a:t>2,617</a:t>
          </a:r>
        </a:p>
      </dsp:txBody>
      <dsp:txXfrm>
        <a:off x="756534" y="1383928"/>
        <a:ext cx="1439259" cy="691964"/>
      </dsp:txXfrm>
    </dsp:sp>
    <dsp:sp modelId="{81A177E3-673A-4445-BCB2-92D165D0A2AA}">
      <dsp:nvSpPr>
        <dsp:cNvPr id="0" name=""/>
        <dsp:cNvSpPr/>
      </dsp:nvSpPr>
      <dsp:spPr>
        <a:xfrm>
          <a:off x="0" y="2075892"/>
          <a:ext cx="2952327" cy="691964"/>
        </a:xfrm>
        <a:prstGeom prst="trapezoid">
          <a:avLst>
            <a:gd name="adj" fmla="val 53332"/>
          </a:avLst>
        </a:prstGeom>
        <a:solidFill>
          <a:schemeClr val="accent6">
            <a:lumMod val="20000"/>
            <a:lumOff val="80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All fields</a:t>
          </a:r>
        </a:p>
        <a:p>
          <a:pPr marL="0" lvl="0" indent="0" algn="ctr" defTabSz="533400">
            <a:lnSpc>
              <a:spcPct val="90000"/>
            </a:lnSpc>
            <a:spcBef>
              <a:spcPct val="0"/>
            </a:spcBef>
            <a:spcAft>
              <a:spcPct val="35000"/>
            </a:spcAft>
            <a:buNone/>
          </a:pPr>
          <a:r>
            <a:rPr lang="en-US" sz="1200" b="1" kern="1200" dirty="0"/>
            <a:t>14,513</a:t>
          </a:r>
        </a:p>
      </dsp:txBody>
      <dsp:txXfrm>
        <a:off x="516657" y="2075892"/>
        <a:ext cx="1919013" cy="691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B7194-C303-41A8-97A1-E88E78258EBC}">
      <dsp:nvSpPr>
        <dsp:cNvPr id="0" name=""/>
        <dsp:cNvSpPr/>
      </dsp:nvSpPr>
      <dsp:spPr>
        <a:xfrm>
          <a:off x="1134126" y="0"/>
          <a:ext cx="756084" cy="673961"/>
        </a:xfrm>
        <a:prstGeom prst="trapezoid">
          <a:avLst>
            <a:gd name="adj" fmla="val 56092"/>
          </a:avLst>
        </a:prstGeom>
        <a:solidFill>
          <a:srgbClr val="10A81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Keywords</a:t>
          </a:r>
        </a:p>
        <a:p>
          <a:pPr marL="0" lvl="0" indent="0" algn="ctr" defTabSz="444500">
            <a:lnSpc>
              <a:spcPct val="90000"/>
            </a:lnSpc>
            <a:spcBef>
              <a:spcPct val="0"/>
            </a:spcBef>
            <a:spcAft>
              <a:spcPct val="35000"/>
            </a:spcAft>
            <a:buNone/>
          </a:pPr>
          <a:r>
            <a:rPr lang="en-US" sz="1000" b="1" kern="1200" dirty="0"/>
            <a:t>70</a:t>
          </a:r>
          <a:endParaRPr lang="en-US" sz="2000" b="1" kern="1200" dirty="0"/>
        </a:p>
      </dsp:txBody>
      <dsp:txXfrm>
        <a:off x="1134126" y="0"/>
        <a:ext cx="756084" cy="673961"/>
      </dsp:txXfrm>
    </dsp:sp>
    <dsp:sp modelId="{451262B7-3CBA-478F-8960-ADFBD33429E0}">
      <dsp:nvSpPr>
        <dsp:cNvPr id="0" name=""/>
        <dsp:cNvSpPr/>
      </dsp:nvSpPr>
      <dsp:spPr>
        <a:xfrm>
          <a:off x="756084" y="673962"/>
          <a:ext cx="1512168" cy="673961"/>
        </a:xfrm>
        <a:prstGeom prst="trapezoid">
          <a:avLst>
            <a:gd name="adj" fmla="val 56092"/>
          </a:avLst>
        </a:prstGeom>
        <a:solidFill>
          <a:srgbClr val="7BE3A5"/>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Titles</a:t>
          </a:r>
        </a:p>
        <a:p>
          <a:pPr marL="0" lvl="0" indent="0" algn="ctr" defTabSz="533400">
            <a:lnSpc>
              <a:spcPct val="90000"/>
            </a:lnSpc>
            <a:spcBef>
              <a:spcPct val="0"/>
            </a:spcBef>
            <a:spcAft>
              <a:spcPct val="35000"/>
            </a:spcAft>
            <a:buNone/>
          </a:pPr>
          <a:r>
            <a:rPr lang="en-US" sz="1200" b="1" kern="1200" dirty="0"/>
            <a:t>131</a:t>
          </a:r>
        </a:p>
      </dsp:txBody>
      <dsp:txXfrm>
        <a:off x="1020713" y="673962"/>
        <a:ext cx="982909" cy="673961"/>
      </dsp:txXfrm>
    </dsp:sp>
    <dsp:sp modelId="{318EE17B-28E4-44F3-A67D-8A60BC37D114}">
      <dsp:nvSpPr>
        <dsp:cNvPr id="0" name=""/>
        <dsp:cNvSpPr/>
      </dsp:nvSpPr>
      <dsp:spPr>
        <a:xfrm>
          <a:off x="378042" y="1347924"/>
          <a:ext cx="2268252" cy="673961"/>
        </a:xfrm>
        <a:prstGeom prst="trapezoid">
          <a:avLst>
            <a:gd name="adj" fmla="val 56092"/>
          </a:avLst>
        </a:prstGeom>
        <a:solidFill>
          <a:srgbClr val="D6FEC6"/>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Abstracts</a:t>
          </a:r>
        </a:p>
        <a:p>
          <a:pPr marL="0" lvl="0" indent="0" algn="ctr" defTabSz="533400">
            <a:lnSpc>
              <a:spcPct val="90000"/>
            </a:lnSpc>
            <a:spcBef>
              <a:spcPct val="0"/>
            </a:spcBef>
            <a:spcAft>
              <a:spcPct val="35000"/>
            </a:spcAft>
            <a:buNone/>
          </a:pPr>
          <a:r>
            <a:rPr lang="en-US" sz="1200" b="1" kern="1200" dirty="0"/>
            <a:t>126</a:t>
          </a:r>
        </a:p>
      </dsp:txBody>
      <dsp:txXfrm>
        <a:off x="774986" y="1347924"/>
        <a:ext cx="1474363" cy="673961"/>
      </dsp:txXfrm>
    </dsp:sp>
    <dsp:sp modelId="{81A177E3-673A-4445-BCB2-92D165D0A2AA}">
      <dsp:nvSpPr>
        <dsp:cNvPr id="0" name=""/>
        <dsp:cNvSpPr/>
      </dsp:nvSpPr>
      <dsp:spPr>
        <a:xfrm>
          <a:off x="0" y="2021885"/>
          <a:ext cx="3024336" cy="673961"/>
        </a:xfrm>
        <a:prstGeom prst="trapezoid">
          <a:avLst>
            <a:gd name="adj" fmla="val 56092"/>
          </a:avLst>
        </a:prstGeom>
        <a:solidFill>
          <a:srgbClr val="E9FFCB"/>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All fields</a:t>
          </a:r>
        </a:p>
        <a:p>
          <a:pPr marL="0" lvl="0" indent="0" algn="ctr" defTabSz="533400">
            <a:lnSpc>
              <a:spcPct val="90000"/>
            </a:lnSpc>
            <a:spcBef>
              <a:spcPct val="0"/>
            </a:spcBef>
            <a:spcAft>
              <a:spcPct val="35000"/>
            </a:spcAft>
            <a:buNone/>
          </a:pPr>
          <a:r>
            <a:rPr lang="en-US" sz="1200" b="1" kern="1200" dirty="0"/>
            <a:t>538</a:t>
          </a:r>
        </a:p>
      </dsp:txBody>
      <dsp:txXfrm>
        <a:off x="529258" y="2021885"/>
        <a:ext cx="1965818" cy="6739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E9E35-904C-4B66-8C7D-66A7999F0468}" type="datetimeFigureOut">
              <a:rPr lang="en-US" smtClean="0"/>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1B4E8-8C54-46B7-BDF2-C3F824A50093}" type="slidenum">
              <a:rPr lang="en-US" smtClean="0"/>
              <a:t>‹#›</a:t>
            </a:fld>
            <a:endParaRPr lang="en-US"/>
          </a:p>
        </p:txBody>
      </p:sp>
    </p:spTree>
    <p:extLst>
      <p:ext uri="{BB962C8B-B14F-4D97-AF65-F5344CB8AC3E}">
        <p14:creationId xmlns:p14="http://schemas.microsoft.com/office/powerpoint/2010/main" val="36303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a:t>
            </a:r>
            <a:r>
              <a:rPr lang="en-US" baseline="0" dirty="0"/>
              <a:t> try the initiative activate.</a:t>
            </a:r>
            <a:endParaRPr lang="en-US" dirty="0"/>
          </a:p>
        </p:txBody>
      </p:sp>
      <p:sp>
        <p:nvSpPr>
          <p:cNvPr id="4" name="Slide Number Placeholder 3"/>
          <p:cNvSpPr>
            <a:spLocks noGrp="1"/>
          </p:cNvSpPr>
          <p:nvPr>
            <p:ph type="sldNum" sz="quarter" idx="10"/>
          </p:nvPr>
        </p:nvSpPr>
        <p:spPr/>
        <p:txBody>
          <a:bodyPr/>
          <a:lstStyle/>
          <a:p>
            <a:fld id="{6C51B4E8-8C54-46B7-BDF2-C3F824A5009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330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SD homepage,</a:t>
            </a:r>
            <a:r>
              <a:rPr lang="en-US" baseline="0" dirty="0"/>
              <a:t> click on the right up button, the activate remote access button would appear. </a:t>
            </a:r>
          </a:p>
          <a:p>
            <a:r>
              <a:rPr lang="en-US" baseline="0" dirty="0"/>
              <a:t>Click the activate remote access button.</a:t>
            </a:r>
            <a:endParaRPr lang="en-US" dirty="0"/>
          </a:p>
        </p:txBody>
      </p:sp>
      <p:sp>
        <p:nvSpPr>
          <p:cNvPr id="4" name="Slide Number Placeholder 3"/>
          <p:cNvSpPr>
            <a:spLocks noGrp="1"/>
          </p:cNvSpPr>
          <p:nvPr>
            <p:ph type="sldNum" sz="quarter" idx="10"/>
          </p:nvPr>
        </p:nvSpPr>
        <p:spPr/>
        <p:txBody>
          <a:bodyPr/>
          <a:lstStyle/>
          <a:p>
            <a:fld id="{6C51B4E8-8C54-46B7-BDF2-C3F824A5009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263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window of </a:t>
            </a:r>
            <a:r>
              <a:rPr lang="en-US" b="1" dirty="0"/>
              <a:t>submit</a:t>
            </a:r>
            <a:r>
              <a:rPr lang="en-US" b="1" baseline="0" dirty="0"/>
              <a:t> your email</a:t>
            </a:r>
            <a:r>
              <a:rPr lang="en-US" baseline="0" dirty="0"/>
              <a:t> will be automatically opened. </a:t>
            </a:r>
          </a:p>
          <a:p>
            <a:r>
              <a:rPr lang="en-US" baseline="0" dirty="0"/>
              <a:t>Input your email address into the textbox.</a:t>
            </a:r>
          </a:p>
          <a:p>
            <a:r>
              <a:rPr lang="en-US" baseline="0" dirty="0"/>
              <a:t>Click on the button, continue</a:t>
            </a:r>
            <a:endParaRPr lang="en-US" dirty="0"/>
          </a:p>
        </p:txBody>
      </p:sp>
      <p:sp>
        <p:nvSpPr>
          <p:cNvPr id="4" name="Slide Number Placeholder 3"/>
          <p:cNvSpPr>
            <a:spLocks noGrp="1"/>
          </p:cNvSpPr>
          <p:nvPr>
            <p:ph type="sldNum" sz="quarter" idx="10"/>
          </p:nvPr>
        </p:nvSpPr>
        <p:spPr/>
        <p:txBody>
          <a:bodyPr/>
          <a:lstStyle/>
          <a:p>
            <a:fld id="{6C51B4E8-8C54-46B7-BDF2-C3F824A5009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464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email would send spontaneously</a:t>
            </a:r>
            <a:r>
              <a:rPr lang="en-US" baseline="0" dirty="0"/>
              <a:t> to your email box.</a:t>
            </a:r>
            <a:endParaRPr lang="en-US" dirty="0"/>
          </a:p>
        </p:txBody>
      </p:sp>
      <p:sp>
        <p:nvSpPr>
          <p:cNvPr id="4" name="Slide Number Placeholder 3"/>
          <p:cNvSpPr>
            <a:spLocks noGrp="1"/>
          </p:cNvSpPr>
          <p:nvPr>
            <p:ph type="sldNum" sz="quarter" idx="10"/>
          </p:nvPr>
        </p:nvSpPr>
        <p:spPr/>
        <p:txBody>
          <a:bodyPr/>
          <a:lstStyle/>
          <a:p>
            <a:fld id="{6C51B4E8-8C54-46B7-BDF2-C3F824A5009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1653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mailbox</a:t>
            </a:r>
            <a:r>
              <a:rPr lang="en-US" baseline="0" dirty="0"/>
              <a:t> and find the email with the hyperlink. Significantly marked Activate my remote access now.</a:t>
            </a:r>
          </a:p>
          <a:p>
            <a:r>
              <a:rPr lang="en-US" baseline="0" dirty="0"/>
              <a:t>Clink on it.</a:t>
            </a:r>
            <a:endParaRPr lang="en-US" dirty="0"/>
          </a:p>
        </p:txBody>
      </p:sp>
      <p:sp>
        <p:nvSpPr>
          <p:cNvPr id="4" name="Slide Number Placeholder 3"/>
          <p:cNvSpPr>
            <a:spLocks noGrp="1"/>
          </p:cNvSpPr>
          <p:nvPr>
            <p:ph type="sldNum" sz="quarter" idx="10"/>
          </p:nvPr>
        </p:nvSpPr>
        <p:spPr/>
        <p:txBody>
          <a:bodyPr/>
          <a:lstStyle/>
          <a:p>
            <a:fld id="{6C51B4E8-8C54-46B7-BDF2-C3F824A5009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282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Remote access will be successful activated.</a:t>
            </a:r>
          </a:p>
          <a:p>
            <a:endParaRPr lang="en-US" baseline="0" dirty="0"/>
          </a:p>
          <a:p>
            <a:r>
              <a:rPr lang="en-US" baseline="0" dirty="0"/>
              <a:t>See, So easy.</a:t>
            </a:r>
            <a:endParaRPr lang="en-US" dirty="0"/>
          </a:p>
        </p:txBody>
      </p:sp>
      <p:sp>
        <p:nvSpPr>
          <p:cNvPr id="4" name="Slide Number Placeholder 3"/>
          <p:cNvSpPr>
            <a:spLocks noGrp="1"/>
          </p:cNvSpPr>
          <p:nvPr>
            <p:ph type="sldNum" sz="quarter" idx="10"/>
          </p:nvPr>
        </p:nvSpPr>
        <p:spPr/>
        <p:txBody>
          <a:bodyPr/>
          <a:lstStyle/>
          <a:p>
            <a:fld id="{6C51B4E8-8C54-46B7-BDF2-C3F824A5009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593188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jp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Master" Target="../slideMasters/slideMaster6.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616" cy="6870462"/>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81595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a:t>Subtitle of Presentation</a:t>
            </a:r>
          </a:p>
        </p:txBody>
      </p:sp>
      <p:pic>
        <p:nvPicPr>
          <p:cNvPr id="8" name="Picture 7" descr="placeholder-horizontal.png"/>
          <p:cNvPicPr>
            <a:picLocks noChangeAspect="1"/>
          </p:cNvPicPr>
          <p:nvPr userDrawn="1"/>
        </p:nvPicPr>
        <p:blipFill>
          <a:blip r:embed="rId3"/>
          <a:stretch>
            <a:fillRect/>
          </a:stretch>
        </p:blipFill>
        <p:spPr>
          <a:xfrm>
            <a:off x="-608" y="1768138"/>
            <a:ext cx="9144000" cy="4133088"/>
          </a:xfrm>
          <a:prstGeom prst="rect">
            <a:avLst/>
          </a:prstGeom>
        </p:spPr>
      </p:pic>
    </p:spTree>
    <p:extLst>
      <p:ext uri="{BB962C8B-B14F-4D97-AF65-F5344CB8AC3E}">
        <p14:creationId xmlns:p14="http://schemas.microsoft.com/office/powerpoint/2010/main" val="163619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291497"/>
            <a:ext cx="9144608" cy="6566503"/>
          </a:xfrm>
          <a:prstGeom prst="rect">
            <a:avLst/>
          </a:prstGeom>
        </p:spPr>
      </p:pic>
      <p:pic>
        <p:nvPicPr>
          <p:cNvPr id="11" name="Picture 10"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0"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277703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2" name="Picture 11" descr="placeholder-horizontal.png"/>
          <p:cNvPicPr>
            <a:picLocks noChangeAspect="1"/>
          </p:cNvPicPr>
          <p:nvPr userDrawn="1"/>
        </p:nvPicPr>
        <p:blipFill>
          <a:blip r:embed="rId3"/>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17"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2777037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8" name="Picture 7"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a:solidFill>
                  <a:schemeClr val="tx2"/>
                </a:solidFill>
              </a:rPr>
              <a:t>Subtitle of slide and or description of presentation</a:t>
            </a:r>
            <a:br>
              <a:rPr lang="en-US" sz="1600" dirty="0">
                <a:solidFill>
                  <a:schemeClr val="tx2"/>
                </a:solidFill>
              </a:rPr>
            </a:br>
            <a:r>
              <a:rPr lang="en-US" sz="1600" baseline="0" dirty="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670756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a:solidFill>
                  <a:schemeClr val="tx2"/>
                </a:solidFill>
              </a:rPr>
              <a:t>Subtitle of slide and or description of presentation</a:t>
            </a:r>
            <a:br>
              <a:rPr lang="en-US" sz="1600" dirty="0">
                <a:solidFill>
                  <a:schemeClr val="tx2"/>
                </a:solidFill>
              </a:rPr>
            </a:br>
            <a:r>
              <a:rPr lang="en-US" sz="1600" baseline="0" dirty="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0" name="Picture 9" descr="placeholder-horizontal.png"/>
          <p:cNvPicPr>
            <a:picLocks noChangeAspect="1"/>
          </p:cNvPicPr>
          <p:nvPr userDrawn="1"/>
        </p:nvPicPr>
        <p:blipFill>
          <a:blip r:embed="rId3"/>
          <a:stretch>
            <a:fillRect/>
          </a:stretch>
        </p:blipFill>
        <p:spPr>
          <a:xfrm>
            <a:off x="-608" y="1828387"/>
            <a:ext cx="9144000" cy="4044432"/>
          </a:xfrm>
          <a:prstGeom prst="rect">
            <a:avLst/>
          </a:prstGeom>
        </p:spPr>
      </p:pic>
    </p:spTree>
    <p:extLst>
      <p:ext uri="{BB962C8B-B14F-4D97-AF65-F5344CB8AC3E}">
        <p14:creationId xmlns:p14="http://schemas.microsoft.com/office/powerpoint/2010/main" val="167075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a:solidFill>
                  <a:schemeClr val="tx1"/>
                </a:solidFill>
              </a:rPr>
              <a:t>Section Title And Multiple Lines If</a:t>
            </a:r>
            <a:r>
              <a:rPr lang="en-US" sz="3600" baseline="0" dirty="0">
                <a:solidFill>
                  <a:schemeClr val="tx1"/>
                </a:solidFill>
              </a:rPr>
              <a:t> Necessary</a:t>
            </a:r>
            <a:endParaRPr lang="en-US" sz="3600" dirty="0">
              <a:solidFill>
                <a:schemeClr val="tx1"/>
              </a:solidFill>
            </a:endParaRPr>
          </a:p>
        </p:txBody>
      </p:sp>
    </p:spTree>
    <p:extLst>
      <p:ext uri="{BB962C8B-B14F-4D97-AF65-F5344CB8AC3E}">
        <p14:creationId xmlns:p14="http://schemas.microsoft.com/office/powerpoint/2010/main" val="2677288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a:solidFill>
                  <a:schemeClr val="tx1"/>
                </a:solidFill>
              </a:rPr>
              <a:t>Section Title And Multiple Lines If</a:t>
            </a:r>
            <a:r>
              <a:rPr lang="en-US" sz="3600" baseline="0" dirty="0">
                <a:solidFill>
                  <a:schemeClr val="tx1"/>
                </a:solidFill>
              </a:rPr>
              <a:t> Necessary</a:t>
            </a:r>
            <a:endParaRPr lang="en-US" sz="3600" dirty="0">
              <a:solidFill>
                <a:schemeClr val="tx1"/>
              </a:solidFill>
            </a:endParaRPr>
          </a:p>
        </p:txBody>
      </p:sp>
      <p:pic>
        <p:nvPicPr>
          <p:cNvPr id="5" name="Picture 4"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2677288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Illust_Appendix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a:t>Appendix</a:t>
            </a:r>
          </a:p>
        </p:txBody>
      </p:sp>
    </p:spTree>
    <p:extLst>
      <p:ext uri="{BB962C8B-B14F-4D97-AF65-F5344CB8AC3E}">
        <p14:creationId xmlns:p14="http://schemas.microsoft.com/office/powerpoint/2010/main" val="300475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a:t>Appendix</a:t>
            </a:r>
          </a:p>
        </p:txBody>
      </p:sp>
      <p:pic>
        <p:nvPicPr>
          <p:cNvPr id="9" name="Picture 8"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3004756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a:prstGeom prst="rect">
            <a:avLst/>
          </a:prstGeom>
        </p:spPr>
        <p:txBody>
          <a:body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9099" y="6589972"/>
            <a:ext cx="1364774" cy="171024"/>
          </a:xfrm>
          <a:prstGeom prst="rect">
            <a:avLst/>
          </a:prstGeom>
        </p:spPr>
      </p:pic>
    </p:spTree>
    <p:extLst>
      <p:ext uri="{BB962C8B-B14F-4D97-AF65-F5344CB8AC3E}">
        <p14:creationId xmlns:p14="http://schemas.microsoft.com/office/powerpoint/2010/main" val="287591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49447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881152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Slide Number Placeholder 5"/>
          <p:cNvSpPr>
            <a:spLocks noGrp="1" noChangeArrowheads="1"/>
          </p:cNvSpPr>
          <p:nvPr>
            <p:ph type="sldNum" sz="quarter" idx="10"/>
          </p:nvPr>
        </p:nvSpPr>
        <p:spPr>
          <a:xfrm>
            <a:off x="1285875" y="6215063"/>
            <a:ext cx="419100" cy="365125"/>
          </a:xfrm>
          <a:prstGeom prst="rect">
            <a:avLst/>
          </a:prstGeom>
          <a:ln/>
        </p:spPr>
        <p:txBody>
          <a:bodyPr/>
          <a:lstStyle>
            <a:lvl1pPr>
              <a:defRPr/>
            </a:lvl1pPr>
          </a:lstStyle>
          <a:p>
            <a:pPr>
              <a:defRPr/>
            </a:pPr>
            <a:fld id="{6842DBCB-5B90-404D-B900-050ED4DE61EB}" type="slidenum">
              <a:rPr lang="en-GB" altLang="en-US">
                <a:solidFill>
                  <a:srgbClr val="FF8200"/>
                </a:solidFill>
              </a:rPr>
              <a:pPr>
                <a:defRPr/>
              </a:pPr>
              <a:t>‹#›</a:t>
            </a:fld>
            <a:endParaRPr lang="en-GB" altLang="en-US">
              <a:solidFill>
                <a:srgbClr val="FF8200"/>
              </a:solidFill>
            </a:endParaRPr>
          </a:p>
        </p:txBody>
      </p:sp>
    </p:spTree>
    <p:extLst>
      <p:ext uri="{BB962C8B-B14F-4D97-AF65-F5344CB8AC3E}">
        <p14:creationId xmlns:p14="http://schemas.microsoft.com/office/powerpoint/2010/main" val="2728161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50666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06223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   </a:t>
            </a:r>
            <a:fld id="{DA15E891-66B8-4B28-AB8F-05A4B1DE573C}" type="slidenum">
              <a:rPr lang="en-US" smtClean="0"/>
              <a:pPr/>
              <a:t>‹#›</a:t>
            </a:fld>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a:t>Click to edit text</a:t>
            </a:r>
          </a:p>
        </p:txBody>
      </p:sp>
    </p:spTree>
    <p:extLst>
      <p:ext uri="{BB962C8B-B14F-4D97-AF65-F5344CB8AC3E}">
        <p14:creationId xmlns:p14="http://schemas.microsoft.com/office/powerpoint/2010/main" val="2448522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   </a:t>
            </a:r>
            <a:fld id="{DA15E891-66B8-4B28-AB8F-05A4B1DE573C}" type="slidenum">
              <a:rPr lang="en-US" smtClean="0"/>
              <a:pPr/>
              <a:t>‹#›</a:t>
            </a:fld>
            <a:endParaRPr lang="en-US"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01806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488558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a:solidFill>
                  <a:schemeClr val="tx1"/>
                </a:solidFill>
              </a:rPr>
              <a:t>Section Title And Multiple Lines If</a:t>
            </a:r>
            <a:r>
              <a:rPr lang="en-US" sz="3600" baseline="0" dirty="0">
                <a:solidFill>
                  <a:schemeClr val="tx1"/>
                </a:solidFill>
              </a:rPr>
              <a:t> Necessary</a:t>
            </a:r>
            <a:endParaRPr lang="en-US" sz="3600" dirty="0">
              <a:solidFill>
                <a:schemeClr val="tx1"/>
              </a:solidFill>
            </a:endParaRPr>
          </a:p>
        </p:txBody>
      </p:sp>
    </p:spTree>
    <p:extLst>
      <p:ext uri="{BB962C8B-B14F-4D97-AF65-F5344CB8AC3E}">
        <p14:creationId xmlns:p14="http://schemas.microsoft.com/office/powerpoint/2010/main" val="3678645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6593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D2ACF5C1-A06B-42C9-B352-F34FD1ED3FA9}" type="slidenum">
              <a:rPr lang="en-GB" altLang="en-US"/>
              <a:pPr>
                <a:defRPr/>
              </a:pPr>
              <a:t>‹#›</a:t>
            </a:fld>
            <a:endParaRPr lang="en-GB" altLang="en-US"/>
          </a:p>
        </p:txBody>
      </p:sp>
    </p:spTree>
    <p:extLst>
      <p:ext uri="{BB962C8B-B14F-4D97-AF65-F5344CB8AC3E}">
        <p14:creationId xmlns:p14="http://schemas.microsoft.com/office/powerpoint/2010/main" val="3803344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532C53D6-8114-410C-A61A-D17CCB448543}" type="slidenum">
              <a:rPr lang="en-GB" altLang="en-US"/>
              <a:pPr>
                <a:defRPr/>
              </a:pPr>
              <a:t>‹#›</a:t>
            </a:fld>
            <a:endParaRPr lang="en-GB" altLang="en-US"/>
          </a:p>
        </p:txBody>
      </p:sp>
    </p:spTree>
    <p:extLst>
      <p:ext uri="{BB962C8B-B14F-4D97-AF65-F5344CB8AC3E}">
        <p14:creationId xmlns:p14="http://schemas.microsoft.com/office/powerpoint/2010/main" val="43841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1" name="Picture 10"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3815953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4DA7AEB3-8BB6-4AE2-8CF7-157B6613E29F}" type="slidenum">
              <a:rPr lang="en-GB" altLang="en-US"/>
              <a:pPr>
                <a:defRPr/>
              </a:pPr>
              <a:t>‹#›</a:t>
            </a:fld>
            <a:endParaRPr lang="en-GB" altLang="en-US"/>
          </a:p>
        </p:txBody>
      </p:sp>
    </p:spTree>
    <p:extLst>
      <p:ext uri="{BB962C8B-B14F-4D97-AF65-F5344CB8AC3E}">
        <p14:creationId xmlns:p14="http://schemas.microsoft.com/office/powerpoint/2010/main" val="198202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500063" y="17145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91063" y="17145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Slide Number Placeholder 5"/>
          <p:cNvSpPr>
            <a:spLocks noGrp="1" noChangeArrowheads="1"/>
          </p:cNvSpPr>
          <p:nvPr>
            <p:ph type="sldNum" sz="quarter" idx="10"/>
          </p:nvPr>
        </p:nvSpPr>
        <p:spPr>
          <a:ln/>
        </p:spPr>
        <p:txBody>
          <a:bodyPr/>
          <a:lstStyle>
            <a:lvl1pPr>
              <a:defRPr/>
            </a:lvl1pPr>
          </a:lstStyle>
          <a:p>
            <a:pPr>
              <a:defRPr/>
            </a:pPr>
            <a:fld id="{1D7C1E4D-C726-46E3-ABDD-AA1E965455A5}" type="slidenum">
              <a:rPr lang="en-GB" altLang="en-US"/>
              <a:pPr>
                <a:defRPr/>
              </a:pPr>
              <a:t>‹#›</a:t>
            </a:fld>
            <a:endParaRPr lang="en-GB" altLang="en-US"/>
          </a:p>
        </p:txBody>
      </p:sp>
    </p:spTree>
    <p:extLst>
      <p:ext uri="{BB962C8B-B14F-4D97-AF65-F5344CB8AC3E}">
        <p14:creationId xmlns:p14="http://schemas.microsoft.com/office/powerpoint/2010/main" val="174501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Slide Number Placeholder 5"/>
          <p:cNvSpPr>
            <a:spLocks noGrp="1" noChangeArrowheads="1"/>
          </p:cNvSpPr>
          <p:nvPr>
            <p:ph type="sldNum" sz="quarter" idx="10"/>
          </p:nvPr>
        </p:nvSpPr>
        <p:spPr>
          <a:ln/>
        </p:spPr>
        <p:txBody>
          <a:bodyPr/>
          <a:lstStyle>
            <a:lvl1pPr>
              <a:defRPr/>
            </a:lvl1pPr>
          </a:lstStyle>
          <a:p>
            <a:pPr>
              <a:defRPr/>
            </a:pPr>
            <a:fld id="{473E7167-C317-4B85-A0C6-2D1B655031FC}" type="slidenum">
              <a:rPr lang="en-GB" altLang="en-US"/>
              <a:pPr>
                <a:defRPr/>
              </a:pPr>
              <a:t>‹#›</a:t>
            </a:fld>
            <a:endParaRPr lang="en-GB" altLang="en-US"/>
          </a:p>
        </p:txBody>
      </p:sp>
    </p:spTree>
    <p:extLst>
      <p:ext uri="{BB962C8B-B14F-4D97-AF65-F5344CB8AC3E}">
        <p14:creationId xmlns:p14="http://schemas.microsoft.com/office/powerpoint/2010/main" val="439915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lide Number Placeholder 5"/>
          <p:cNvSpPr>
            <a:spLocks noGrp="1" noChangeArrowheads="1"/>
          </p:cNvSpPr>
          <p:nvPr>
            <p:ph type="sldNum" sz="quarter" idx="10"/>
          </p:nvPr>
        </p:nvSpPr>
        <p:spPr>
          <a:ln/>
        </p:spPr>
        <p:txBody>
          <a:bodyPr/>
          <a:lstStyle>
            <a:lvl1pPr>
              <a:defRPr/>
            </a:lvl1pPr>
          </a:lstStyle>
          <a:p>
            <a:pPr>
              <a:defRPr/>
            </a:pPr>
            <a:fld id="{0C51AE8C-BF60-4263-BE86-E8E0FAD6A59F}" type="slidenum">
              <a:rPr lang="en-GB" altLang="en-US"/>
              <a:pPr>
                <a:defRPr/>
              </a:pPr>
              <a:t>‹#›</a:t>
            </a:fld>
            <a:endParaRPr lang="en-GB" altLang="en-US"/>
          </a:p>
        </p:txBody>
      </p:sp>
    </p:spTree>
    <p:extLst>
      <p:ext uri="{BB962C8B-B14F-4D97-AF65-F5344CB8AC3E}">
        <p14:creationId xmlns:p14="http://schemas.microsoft.com/office/powerpoint/2010/main" val="3713271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5"/>
          <p:cNvSpPr>
            <a:spLocks noGrp="1" noChangeArrowheads="1"/>
          </p:cNvSpPr>
          <p:nvPr>
            <p:ph type="sldNum" sz="quarter" idx="10"/>
          </p:nvPr>
        </p:nvSpPr>
        <p:spPr>
          <a:ln/>
        </p:spPr>
        <p:txBody>
          <a:bodyPr/>
          <a:lstStyle>
            <a:lvl1pPr>
              <a:defRPr/>
            </a:lvl1pPr>
          </a:lstStyle>
          <a:p>
            <a:pPr>
              <a:defRPr/>
            </a:pPr>
            <a:fld id="{6842DBCB-5B90-404D-B900-050ED4DE61EB}" type="slidenum">
              <a:rPr lang="en-GB" altLang="en-US"/>
              <a:pPr>
                <a:defRPr/>
              </a:pPr>
              <a:t>‹#›</a:t>
            </a:fld>
            <a:endParaRPr lang="en-GB" altLang="en-US"/>
          </a:p>
        </p:txBody>
      </p:sp>
    </p:spTree>
    <p:extLst>
      <p:ext uri="{BB962C8B-B14F-4D97-AF65-F5344CB8AC3E}">
        <p14:creationId xmlns:p14="http://schemas.microsoft.com/office/powerpoint/2010/main" val="2768864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Slide Number Placeholder 5"/>
          <p:cNvSpPr>
            <a:spLocks noGrp="1" noChangeArrowheads="1"/>
          </p:cNvSpPr>
          <p:nvPr>
            <p:ph type="sldNum" sz="quarter" idx="10"/>
          </p:nvPr>
        </p:nvSpPr>
        <p:spPr>
          <a:ln/>
        </p:spPr>
        <p:txBody>
          <a:bodyPr/>
          <a:lstStyle>
            <a:lvl1pPr>
              <a:defRPr/>
            </a:lvl1pPr>
          </a:lstStyle>
          <a:p>
            <a:pPr>
              <a:defRPr/>
            </a:pPr>
            <a:fld id="{62ABF77C-E09E-47D2-9B7F-78C76FCF5630}" type="slidenum">
              <a:rPr lang="en-GB" altLang="en-US"/>
              <a:pPr>
                <a:defRPr/>
              </a:pPr>
              <a:t>‹#›</a:t>
            </a:fld>
            <a:endParaRPr lang="en-GB" altLang="en-US"/>
          </a:p>
        </p:txBody>
      </p:sp>
    </p:spTree>
    <p:extLst>
      <p:ext uri="{BB962C8B-B14F-4D97-AF65-F5344CB8AC3E}">
        <p14:creationId xmlns:p14="http://schemas.microsoft.com/office/powerpoint/2010/main" val="61166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Slide Number Placeholder 5"/>
          <p:cNvSpPr>
            <a:spLocks noGrp="1" noChangeArrowheads="1"/>
          </p:cNvSpPr>
          <p:nvPr>
            <p:ph type="sldNum" sz="quarter" idx="10"/>
          </p:nvPr>
        </p:nvSpPr>
        <p:spPr>
          <a:ln/>
        </p:spPr>
        <p:txBody>
          <a:bodyPr/>
          <a:lstStyle>
            <a:lvl1pPr>
              <a:defRPr/>
            </a:lvl1pPr>
          </a:lstStyle>
          <a:p>
            <a:pPr>
              <a:defRPr/>
            </a:pPr>
            <a:fld id="{9BDD667D-7C2C-4550-9AAD-74D523D0E427}" type="slidenum">
              <a:rPr lang="en-GB" altLang="en-US"/>
              <a:pPr>
                <a:defRPr/>
              </a:pPr>
              <a:t>‹#›</a:t>
            </a:fld>
            <a:endParaRPr lang="en-GB" altLang="en-US"/>
          </a:p>
        </p:txBody>
      </p:sp>
    </p:spTree>
    <p:extLst>
      <p:ext uri="{BB962C8B-B14F-4D97-AF65-F5344CB8AC3E}">
        <p14:creationId xmlns:p14="http://schemas.microsoft.com/office/powerpoint/2010/main" val="1061659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6E842105-4BEB-46B6-9320-127235945A1E}" type="slidenum">
              <a:rPr lang="en-GB" altLang="en-US"/>
              <a:pPr>
                <a:defRPr/>
              </a:pPr>
              <a:t>‹#›</a:t>
            </a:fld>
            <a:endParaRPr lang="en-GB" altLang="en-US"/>
          </a:p>
        </p:txBody>
      </p:sp>
    </p:spTree>
    <p:extLst>
      <p:ext uri="{BB962C8B-B14F-4D97-AF65-F5344CB8AC3E}">
        <p14:creationId xmlns:p14="http://schemas.microsoft.com/office/powerpoint/2010/main" val="728729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2738" y="274638"/>
            <a:ext cx="2066925" cy="59658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3138" cy="59658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30DC5330-3C24-49F5-AFAA-9B80EBE4E47B}" type="slidenum">
              <a:rPr lang="en-GB" altLang="en-US"/>
              <a:pPr>
                <a:defRPr/>
              </a:pPr>
              <a:t>‹#›</a:t>
            </a:fld>
            <a:endParaRPr lang="en-GB" altLang="en-US"/>
          </a:p>
        </p:txBody>
      </p:sp>
    </p:spTree>
    <p:extLst>
      <p:ext uri="{BB962C8B-B14F-4D97-AF65-F5344CB8AC3E}">
        <p14:creationId xmlns:p14="http://schemas.microsoft.com/office/powerpoint/2010/main" val="1723984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2000" y="228600"/>
            <a:ext cx="7620000" cy="6858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762000" y="1066800"/>
            <a:ext cx="7620000" cy="4343400"/>
          </a:xfrm>
        </p:spPr>
        <p:txBody>
          <a:bodyPr/>
          <a:lstStyle/>
          <a:p>
            <a:pPr lvl="0"/>
            <a:endParaRPr lang="zh-CN" alt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2E2B7C08-5CDC-48CB-BD7A-1ED43EF59497}" type="slidenum">
              <a:rPr lang="en-GB" altLang="zh-CN">
                <a:solidFill>
                  <a:srgbClr val="FFFFFF"/>
                </a:solidFill>
              </a:rPr>
              <a:pPr>
                <a:defRPr/>
              </a:pPr>
              <a:t>‹#›</a:t>
            </a:fld>
            <a:endParaRPr lang="en-GB" altLang="zh-CN">
              <a:solidFill>
                <a:srgbClr val="FFFFFF"/>
              </a:solidFill>
            </a:endParaRPr>
          </a:p>
        </p:txBody>
      </p:sp>
    </p:spTree>
    <p:extLst>
      <p:ext uri="{BB962C8B-B14F-4D97-AF65-F5344CB8AC3E}">
        <p14:creationId xmlns:p14="http://schemas.microsoft.com/office/powerpoint/2010/main" val="275869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5" y="5527524"/>
            <a:ext cx="3912178" cy="51866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5" name="Picture 14"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3881152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D2ACF5C1-A06B-42C9-B352-F34FD1ED3FA9}" type="slidenum">
              <a:rPr lang="en-GB" altLang="en-US"/>
              <a:pPr>
                <a:defRPr/>
              </a:pPr>
              <a:t>‹#›</a:t>
            </a:fld>
            <a:endParaRPr lang="en-GB" altLang="en-US"/>
          </a:p>
        </p:txBody>
      </p:sp>
    </p:spTree>
    <p:extLst>
      <p:ext uri="{BB962C8B-B14F-4D97-AF65-F5344CB8AC3E}">
        <p14:creationId xmlns:p14="http://schemas.microsoft.com/office/powerpoint/2010/main" val="3494639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532C53D6-8114-410C-A61A-D17CCB448543}" type="slidenum">
              <a:rPr lang="en-GB" altLang="en-US"/>
              <a:pPr>
                <a:defRPr/>
              </a:pPr>
              <a:t>‹#›</a:t>
            </a:fld>
            <a:endParaRPr lang="en-GB" altLang="en-US"/>
          </a:p>
        </p:txBody>
      </p:sp>
    </p:spTree>
    <p:extLst>
      <p:ext uri="{BB962C8B-B14F-4D97-AF65-F5344CB8AC3E}">
        <p14:creationId xmlns:p14="http://schemas.microsoft.com/office/powerpoint/2010/main" val="3642209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4DA7AEB3-8BB6-4AE2-8CF7-157B6613E29F}" type="slidenum">
              <a:rPr lang="en-GB" altLang="en-US"/>
              <a:pPr>
                <a:defRPr/>
              </a:pPr>
              <a:t>‹#›</a:t>
            </a:fld>
            <a:endParaRPr lang="en-GB" altLang="en-US"/>
          </a:p>
        </p:txBody>
      </p:sp>
    </p:spTree>
    <p:extLst>
      <p:ext uri="{BB962C8B-B14F-4D97-AF65-F5344CB8AC3E}">
        <p14:creationId xmlns:p14="http://schemas.microsoft.com/office/powerpoint/2010/main" val="3957864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500063" y="17145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91063" y="17145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Slide Number Placeholder 5"/>
          <p:cNvSpPr>
            <a:spLocks noGrp="1" noChangeArrowheads="1"/>
          </p:cNvSpPr>
          <p:nvPr>
            <p:ph type="sldNum" sz="quarter" idx="10"/>
          </p:nvPr>
        </p:nvSpPr>
        <p:spPr>
          <a:ln/>
        </p:spPr>
        <p:txBody>
          <a:bodyPr/>
          <a:lstStyle>
            <a:lvl1pPr>
              <a:defRPr/>
            </a:lvl1pPr>
          </a:lstStyle>
          <a:p>
            <a:pPr>
              <a:defRPr/>
            </a:pPr>
            <a:fld id="{1D7C1E4D-C726-46E3-ABDD-AA1E965455A5}" type="slidenum">
              <a:rPr lang="en-GB" altLang="en-US"/>
              <a:pPr>
                <a:defRPr/>
              </a:pPr>
              <a:t>‹#›</a:t>
            </a:fld>
            <a:endParaRPr lang="en-GB" altLang="en-US"/>
          </a:p>
        </p:txBody>
      </p:sp>
    </p:spTree>
    <p:extLst>
      <p:ext uri="{BB962C8B-B14F-4D97-AF65-F5344CB8AC3E}">
        <p14:creationId xmlns:p14="http://schemas.microsoft.com/office/powerpoint/2010/main" val="3586512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Slide Number Placeholder 5"/>
          <p:cNvSpPr>
            <a:spLocks noGrp="1" noChangeArrowheads="1"/>
          </p:cNvSpPr>
          <p:nvPr>
            <p:ph type="sldNum" sz="quarter" idx="10"/>
          </p:nvPr>
        </p:nvSpPr>
        <p:spPr>
          <a:ln/>
        </p:spPr>
        <p:txBody>
          <a:bodyPr/>
          <a:lstStyle>
            <a:lvl1pPr>
              <a:defRPr/>
            </a:lvl1pPr>
          </a:lstStyle>
          <a:p>
            <a:pPr>
              <a:defRPr/>
            </a:pPr>
            <a:fld id="{473E7167-C317-4B85-A0C6-2D1B655031FC}" type="slidenum">
              <a:rPr lang="en-GB" altLang="en-US"/>
              <a:pPr>
                <a:defRPr/>
              </a:pPr>
              <a:t>‹#›</a:t>
            </a:fld>
            <a:endParaRPr lang="en-GB" altLang="en-US"/>
          </a:p>
        </p:txBody>
      </p:sp>
    </p:spTree>
    <p:extLst>
      <p:ext uri="{BB962C8B-B14F-4D97-AF65-F5344CB8AC3E}">
        <p14:creationId xmlns:p14="http://schemas.microsoft.com/office/powerpoint/2010/main" val="3077614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lide Number Placeholder 5"/>
          <p:cNvSpPr>
            <a:spLocks noGrp="1" noChangeArrowheads="1"/>
          </p:cNvSpPr>
          <p:nvPr>
            <p:ph type="sldNum" sz="quarter" idx="10"/>
          </p:nvPr>
        </p:nvSpPr>
        <p:spPr>
          <a:ln/>
        </p:spPr>
        <p:txBody>
          <a:bodyPr/>
          <a:lstStyle>
            <a:lvl1pPr>
              <a:defRPr/>
            </a:lvl1pPr>
          </a:lstStyle>
          <a:p>
            <a:pPr>
              <a:defRPr/>
            </a:pPr>
            <a:fld id="{0C51AE8C-BF60-4263-BE86-E8E0FAD6A59F}" type="slidenum">
              <a:rPr lang="en-GB" altLang="en-US"/>
              <a:pPr>
                <a:defRPr/>
              </a:pPr>
              <a:t>‹#›</a:t>
            </a:fld>
            <a:endParaRPr lang="en-GB" altLang="en-US"/>
          </a:p>
        </p:txBody>
      </p:sp>
    </p:spTree>
    <p:extLst>
      <p:ext uri="{BB962C8B-B14F-4D97-AF65-F5344CB8AC3E}">
        <p14:creationId xmlns:p14="http://schemas.microsoft.com/office/powerpoint/2010/main" val="2781027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5"/>
          <p:cNvSpPr>
            <a:spLocks noGrp="1" noChangeArrowheads="1"/>
          </p:cNvSpPr>
          <p:nvPr>
            <p:ph type="sldNum" sz="quarter" idx="10"/>
          </p:nvPr>
        </p:nvSpPr>
        <p:spPr>
          <a:ln/>
        </p:spPr>
        <p:txBody>
          <a:bodyPr/>
          <a:lstStyle>
            <a:lvl1pPr>
              <a:defRPr/>
            </a:lvl1pPr>
          </a:lstStyle>
          <a:p>
            <a:pPr>
              <a:defRPr/>
            </a:pPr>
            <a:fld id="{6842DBCB-5B90-404D-B900-050ED4DE61EB}" type="slidenum">
              <a:rPr lang="en-GB" altLang="en-US"/>
              <a:pPr>
                <a:defRPr/>
              </a:pPr>
              <a:t>‹#›</a:t>
            </a:fld>
            <a:endParaRPr lang="en-GB" altLang="en-US"/>
          </a:p>
        </p:txBody>
      </p:sp>
    </p:spTree>
    <p:extLst>
      <p:ext uri="{BB962C8B-B14F-4D97-AF65-F5344CB8AC3E}">
        <p14:creationId xmlns:p14="http://schemas.microsoft.com/office/powerpoint/2010/main" val="918203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Slide Number Placeholder 5"/>
          <p:cNvSpPr>
            <a:spLocks noGrp="1" noChangeArrowheads="1"/>
          </p:cNvSpPr>
          <p:nvPr>
            <p:ph type="sldNum" sz="quarter" idx="10"/>
          </p:nvPr>
        </p:nvSpPr>
        <p:spPr>
          <a:ln/>
        </p:spPr>
        <p:txBody>
          <a:bodyPr/>
          <a:lstStyle>
            <a:lvl1pPr>
              <a:defRPr/>
            </a:lvl1pPr>
          </a:lstStyle>
          <a:p>
            <a:pPr>
              <a:defRPr/>
            </a:pPr>
            <a:fld id="{62ABF77C-E09E-47D2-9B7F-78C76FCF5630}" type="slidenum">
              <a:rPr lang="en-GB" altLang="en-US"/>
              <a:pPr>
                <a:defRPr/>
              </a:pPr>
              <a:t>‹#›</a:t>
            </a:fld>
            <a:endParaRPr lang="en-GB" altLang="en-US"/>
          </a:p>
        </p:txBody>
      </p:sp>
    </p:spTree>
    <p:extLst>
      <p:ext uri="{BB962C8B-B14F-4D97-AF65-F5344CB8AC3E}">
        <p14:creationId xmlns:p14="http://schemas.microsoft.com/office/powerpoint/2010/main" val="3788282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Slide Number Placeholder 5"/>
          <p:cNvSpPr>
            <a:spLocks noGrp="1" noChangeArrowheads="1"/>
          </p:cNvSpPr>
          <p:nvPr>
            <p:ph type="sldNum" sz="quarter" idx="10"/>
          </p:nvPr>
        </p:nvSpPr>
        <p:spPr>
          <a:ln/>
        </p:spPr>
        <p:txBody>
          <a:bodyPr/>
          <a:lstStyle>
            <a:lvl1pPr>
              <a:defRPr/>
            </a:lvl1pPr>
          </a:lstStyle>
          <a:p>
            <a:pPr>
              <a:defRPr/>
            </a:pPr>
            <a:fld id="{9BDD667D-7C2C-4550-9AAD-74D523D0E427}" type="slidenum">
              <a:rPr lang="en-GB" altLang="en-US"/>
              <a:pPr>
                <a:defRPr/>
              </a:pPr>
              <a:t>‹#›</a:t>
            </a:fld>
            <a:endParaRPr lang="en-GB" altLang="en-US"/>
          </a:p>
        </p:txBody>
      </p:sp>
    </p:spTree>
    <p:extLst>
      <p:ext uri="{BB962C8B-B14F-4D97-AF65-F5344CB8AC3E}">
        <p14:creationId xmlns:p14="http://schemas.microsoft.com/office/powerpoint/2010/main" val="2599840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6E842105-4BEB-46B6-9320-127235945A1E}" type="slidenum">
              <a:rPr lang="en-GB" altLang="en-US"/>
              <a:pPr>
                <a:defRPr/>
              </a:pPr>
              <a:t>‹#›</a:t>
            </a:fld>
            <a:endParaRPr lang="en-GB" altLang="en-US"/>
          </a:p>
        </p:txBody>
      </p:sp>
    </p:spTree>
    <p:extLst>
      <p:ext uri="{BB962C8B-B14F-4D97-AF65-F5344CB8AC3E}">
        <p14:creationId xmlns:p14="http://schemas.microsoft.com/office/powerpoint/2010/main" val="348214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3"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9" y="0"/>
            <a:ext cx="9156940" cy="6885638"/>
          </a:xfrm>
          <a:prstGeom prst="rect">
            <a:avLst/>
          </a:prstGeom>
        </p:spPr>
      </p:pic>
      <p:sp>
        <p:nvSpPr>
          <p:cNvPr id="3" name="Subtitle 2"/>
          <p:cNvSpPr>
            <a:spLocks noGrp="1"/>
          </p:cNvSpPr>
          <p:nvPr>
            <p:ph type="subTitle" idx="1" hasCustomPrompt="1"/>
          </p:nvPr>
        </p:nvSpPr>
        <p:spPr>
          <a:xfrm>
            <a:off x="3149208" y="2882348"/>
            <a:ext cx="5485393" cy="827935"/>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49208" y="3740100"/>
            <a:ext cx="5472113" cy="374700"/>
          </a:xfrm>
          <a:prstGeom prst="rect">
            <a:avLst/>
          </a:prstGeom>
        </p:spPr>
        <p:txBody>
          <a:bodyPr vert="horz"/>
          <a:lstStyle>
            <a:lvl1pPr marL="0" indent="0">
              <a:buNone/>
              <a:defRPr sz="1800">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880197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2738" y="274638"/>
            <a:ext cx="2066925" cy="59658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3138" cy="59658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 Number Placeholder 5"/>
          <p:cNvSpPr>
            <a:spLocks noGrp="1" noChangeArrowheads="1"/>
          </p:cNvSpPr>
          <p:nvPr>
            <p:ph type="sldNum" sz="quarter" idx="10"/>
          </p:nvPr>
        </p:nvSpPr>
        <p:spPr>
          <a:ln/>
        </p:spPr>
        <p:txBody>
          <a:bodyPr/>
          <a:lstStyle>
            <a:lvl1pPr>
              <a:defRPr/>
            </a:lvl1pPr>
          </a:lstStyle>
          <a:p>
            <a:pPr>
              <a:defRPr/>
            </a:pPr>
            <a:fld id="{30DC5330-3C24-49F5-AFAA-9B80EBE4E47B}" type="slidenum">
              <a:rPr lang="en-GB" altLang="en-US"/>
              <a:pPr>
                <a:defRPr/>
              </a:pPr>
              <a:t>‹#›</a:t>
            </a:fld>
            <a:endParaRPr lang="en-GB" altLang="en-US"/>
          </a:p>
        </p:txBody>
      </p:sp>
    </p:spTree>
    <p:extLst>
      <p:ext uri="{BB962C8B-B14F-4D97-AF65-F5344CB8AC3E}">
        <p14:creationId xmlns:p14="http://schemas.microsoft.com/office/powerpoint/2010/main" val="4241941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2000" y="228600"/>
            <a:ext cx="7620000" cy="6858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762000" y="1066800"/>
            <a:ext cx="7620000" cy="4343400"/>
          </a:xfrm>
        </p:spPr>
        <p:txBody>
          <a:bodyPr/>
          <a:lstStyle/>
          <a:p>
            <a:pPr lvl="0"/>
            <a:endParaRPr lang="zh-CN" alt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2E2B7C08-5CDC-48CB-BD7A-1ED43EF59497}" type="slidenum">
              <a:rPr lang="en-GB" altLang="zh-CN">
                <a:solidFill>
                  <a:srgbClr val="FFFFFF"/>
                </a:solidFill>
              </a:rPr>
              <a:pPr>
                <a:defRPr/>
              </a:pPr>
              <a:t>‹#›</a:t>
            </a:fld>
            <a:endParaRPr lang="en-GB" altLang="zh-CN">
              <a:solidFill>
                <a:srgbClr val="FFFFFF"/>
              </a:solidFill>
            </a:endParaRPr>
          </a:p>
        </p:txBody>
      </p:sp>
    </p:spTree>
    <p:extLst>
      <p:ext uri="{BB962C8B-B14F-4D97-AF65-F5344CB8AC3E}">
        <p14:creationId xmlns:p14="http://schemas.microsoft.com/office/powerpoint/2010/main" val="1651538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sp>
        <p:nvSpPr>
          <p:cNvPr id="19" name="Rectangle 18"/>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21" name="Picture 2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22" name="Rectangle 21"/>
          <p:cNvSpPr/>
          <p:nvPr userDrawn="1"/>
        </p:nvSpPr>
        <p:spPr>
          <a:xfrm>
            <a:off x="6842216" y="1086143"/>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23"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25" name="Picture 2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28" name="Rectangle 27"/>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3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522" y="6369596"/>
            <a:ext cx="2472377" cy="309822"/>
          </a:xfrm>
          <a:prstGeom prst="rect">
            <a:avLst/>
          </a:prstGeom>
        </p:spPr>
      </p:pic>
    </p:spTree>
    <p:extLst>
      <p:ext uri="{BB962C8B-B14F-4D97-AF65-F5344CB8AC3E}">
        <p14:creationId xmlns:p14="http://schemas.microsoft.com/office/powerpoint/2010/main" val="204349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0" y="705211"/>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481673546"/>
      </p:ext>
    </p:extLst>
  </p:cSld>
  <p:clrMapOvr>
    <a:masterClrMapping/>
  </p:clrMapOvr>
  <p:hf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a:solidFill>
                  <a:schemeClr val="tx1"/>
                </a:solidFill>
              </a:rPr>
              <a:t>Section Title And Multiple Lines If</a:t>
            </a:r>
            <a:r>
              <a:rPr lang="en-US" sz="3600" baseline="0" dirty="0">
                <a:solidFill>
                  <a:schemeClr val="tx1"/>
                </a:solidFill>
              </a:rPr>
              <a:t> Necessary</a:t>
            </a:r>
            <a:endParaRPr lang="en-US" sz="3600" dirty="0">
              <a:solidFill>
                <a:schemeClr val="tx1"/>
              </a:solidFill>
            </a:endParaRPr>
          </a:p>
        </p:txBody>
      </p:sp>
    </p:spTree>
    <p:extLst>
      <p:ext uri="{BB962C8B-B14F-4D97-AF65-F5344CB8AC3E}">
        <p14:creationId xmlns:p14="http://schemas.microsoft.com/office/powerpoint/2010/main" val="3366143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26"/>
          <p:cNvSpPr>
            <a:spLocks noChangeArrowheads="1"/>
          </p:cNvSpPr>
          <p:nvPr/>
        </p:nvSpPr>
        <p:spPr bwMode="auto">
          <a:xfrm>
            <a:off x="0" y="4876800"/>
            <a:ext cx="91440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altLang="zh-CN">
              <a:solidFill>
                <a:srgbClr val="000000"/>
              </a:solidFill>
              <a:ea typeface="宋体" pitchFamily="2" charset="-122"/>
            </a:endParaRPr>
          </a:p>
        </p:txBody>
      </p:sp>
      <p:pic>
        <p:nvPicPr>
          <p:cNvPr id="5" name="Picture 1027" descr="binarybg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28"/>
          <p:cNvSpPr>
            <a:spLocks noChangeShapeType="1"/>
          </p:cNvSpPr>
          <p:nvPr/>
        </p:nvSpPr>
        <p:spPr bwMode="auto">
          <a:xfrm>
            <a:off x="0" y="4889500"/>
            <a:ext cx="9144000" cy="0"/>
          </a:xfrm>
          <a:prstGeom prst="line">
            <a:avLst/>
          </a:prstGeom>
          <a:noFill/>
          <a:ln w="152400">
            <a:solidFill>
              <a:srgbClr val="B2B2B4"/>
            </a:solidFill>
            <a:round/>
            <a:headEnd/>
            <a:tailEnd/>
          </a:ln>
          <a:extLst>
            <a:ext uri="{909E8E84-426E-40DD-AFC4-6F175D3DCCD1}">
              <a14:hiddenFill xmlns:a14="http://schemas.microsoft.com/office/drawing/2010/main">
                <a:noFill/>
              </a14:hiddenFill>
            </a:ext>
          </a:extLst>
        </p:spPr>
        <p:txBody>
          <a:bodyPr wrap="none" anchor="ctr"/>
          <a:lstStyle/>
          <a:p>
            <a:pPr algn="ctr" defTabSz="914400" fontAlgn="base">
              <a:spcBef>
                <a:spcPct val="0"/>
              </a:spcBef>
              <a:spcAft>
                <a:spcPct val="0"/>
              </a:spcAft>
            </a:pPr>
            <a:endParaRPr lang="zh-CN" altLang="en-US">
              <a:solidFill>
                <a:srgbClr val="000000"/>
              </a:solidFill>
              <a:latin typeface="Arial" pitchFamily="34" charset="0"/>
              <a:ea typeface="宋体" pitchFamily="2" charset="-122"/>
            </a:endParaRPr>
          </a:p>
        </p:txBody>
      </p:sp>
      <p:pic>
        <p:nvPicPr>
          <p:cNvPr id="7"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75" y="52578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4" name="Rectangle 1030"/>
          <p:cNvSpPr>
            <a:spLocks noGrp="1" noChangeArrowheads="1"/>
          </p:cNvSpPr>
          <p:nvPr>
            <p:ph type="ctrTitle"/>
          </p:nvPr>
        </p:nvSpPr>
        <p:spPr>
          <a:xfrm>
            <a:off x="685800" y="1524000"/>
            <a:ext cx="7772400" cy="990600"/>
          </a:xfrm>
          <a:effectLst/>
        </p:spPr>
        <p:txBody>
          <a:bodyPr/>
          <a:lstStyle>
            <a:lvl1pPr algn="ctr">
              <a:defRPr sz="4600">
                <a:latin typeface="Calibri" pitchFamily="34" charset="0"/>
              </a:defRPr>
            </a:lvl1pPr>
          </a:lstStyle>
          <a:p>
            <a:r>
              <a:rPr lang="en-GB" dirty="0"/>
              <a:t>Click to edit Master title style</a:t>
            </a:r>
          </a:p>
        </p:txBody>
      </p:sp>
      <p:sp>
        <p:nvSpPr>
          <p:cNvPr id="299015" name="Rectangle 1031"/>
          <p:cNvSpPr>
            <a:spLocks noGrp="1" noChangeArrowheads="1"/>
          </p:cNvSpPr>
          <p:nvPr>
            <p:ph type="subTitle" idx="1"/>
          </p:nvPr>
        </p:nvSpPr>
        <p:spPr>
          <a:xfrm>
            <a:off x="1371600" y="2438400"/>
            <a:ext cx="6400800" cy="685800"/>
          </a:xfrm>
          <a:effectLst/>
        </p:spPr>
        <p:txBody>
          <a:bodyPr/>
          <a:lstStyle>
            <a:lvl1pPr marL="0" indent="0" algn="ctr">
              <a:buFont typeface="Wingdings" pitchFamily="2" charset="2"/>
              <a:buNone/>
              <a:defRPr b="0">
                <a:solidFill>
                  <a:schemeClr val="bg1"/>
                </a:solidFill>
                <a:latin typeface="Calibri" pitchFamily="34" charset="0"/>
              </a:defRPr>
            </a:lvl1pPr>
          </a:lstStyle>
          <a:p>
            <a:r>
              <a:rPr lang="en-GB" dirty="0"/>
              <a:t>Click to edit Master subtitle style</a:t>
            </a:r>
          </a:p>
        </p:txBody>
      </p:sp>
    </p:spTree>
    <p:extLst>
      <p:ext uri="{BB962C8B-B14F-4D97-AF65-F5344CB8AC3E}">
        <p14:creationId xmlns:p14="http://schemas.microsoft.com/office/powerpoint/2010/main" val="210823485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sz="3200">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407892980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424396959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sz="3200">
                <a:latin typeface="Calibri"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533400" y="1295400"/>
            <a:ext cx="3581400" cy="47244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7200" y="1295400"/>
            <a:ext cx="3581400" cy="47244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56063271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a:effectLst/>
        </p:spPr>
        <p:txBody>
          <a:bodyPr/>
          <a:lstStyle>
            <a:lvl1pPr>
              <a:defRPr sz="3200">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20775372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userDrawn="1"/>
        </p:nvPicPr>
        <p:blipFill>
          <a:blip r:embed="rId2"/>
          <a:stretch>
            <a:fillRect/>
          </a:stretch>
        </p:blipFill>
        <p:spPr>
          <a:xfrm>
            <a:off x="-12939" y="0"/>
            <a:ext cx="3202147" cy="6858000"/>
          </a:xfrm>
          <a:prstGeom prst="rect">
            <a:avLst/>
          </a:prstGeom>
        </p:spPr>
      </p:pic>
      <p:sp>
        <p:nvSpPr>
          <p:cNvPr id="8" name="Rectangle 7"/>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8801977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sz="3200">
                <a:latin typeface="Calibri" pitchFamily="34" charset="0"/>
              </a:defRPr>
            </a:lvl1pPr>
          </a:lstStyle>
          <a:p>
            <a:r>
              <a:rPr lang="en-US" dirty="0"/>
              <a:t>Click to edit Master title style</a:t>
            </a:r>
            <a:endParaRPr lang="en-GB" dirty="0"/>
          </a:p>
        </p:txBody>
      </p:sp>
      <p:sp>
        <p:nvSpPr>
          <p:cNvPr id="3"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301498885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413323636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254836380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248472837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332428658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04800"/>
            <a:ext cx="21336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3400" y="304800"/>
            <a:ext cx="6248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98422809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34400" cy="685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3400" y="1295400"/>
            <a:ext cx="3581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7200" y="1295400"/>
            <a:ext cx="3581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340784436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34400" cy="685800"/>
          </a:xfrm>
        </p:spPr>
        <p:txBody>
          <a:bodyPr/>
          <a:lstStyle/>
          <a:p>
            <a:r>
              <a:rPr lang="en-US"/>
              <a:t>Click to edit Master title style</a:t>
            </a:r>
            <a:endParaRPr lang="en-GB"/>
          </a:p>
        </p:txBody>
      </p:sp>
      <p:sp>
        <p:nvSpPr>
          <p:cNvPr id="3" name="Table Placeholder 2"/>
          <p:cNvSpPr>
            <a:spLocks noGrp="1"/>
          </p:cNvSpPr>
          <p:nvPr>
            <p:ph type="tbl" idx="1"/>
          </p:nvPr>
        </p:nvSpPr>
        <p:spPr>
          <a:xfrm>
            <a:off x="533400" y="1295400"/>
            <a:ext cx="7315200" cy="4724400"/>
          </a:xfrm>
        </p:spPr>
        <p:txBody>
          <a:bodyPr/>
          <a:lstStyle/>
          <a:p>
            <a:pPr lvl="0"/>
            <a:endParaRPr lang="en-GB" noProof="0"/>
          </a:p>
        </p:txBody>
      </p:sp>
      <p:sp>
        <p:nvSpPr>
          <p:cNvPr id="4"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lgn="ctr" defTabSz="914400" fontAlgn="base">
              <a:spcBef>
                <a:spcPct val="0"/>
              </a:spcBef>
              <a:spcAft>
                <a:spcPct val="0"/>
              </a:spcAft>
              <a:defRPr/>
            </a:pPr>
            <a:endParaRPr lang="en-GB">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391818881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68641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a:prstGeom prst="rect">
            <a:avLst/>
          </a:prstGeom>
        </p:spPr>
        <p:txBody>
          <a:bodyPr/>
          <a:lstStyle/>
          <a:p>
            <a:r>
              <a:rPr lang="en-US"/>
              <a:t>Click to edit Master title style</a:t>
            </a:r>
            <a:endParaRPr lang="en-US" dirty="0"/>
          </a:p>
        </p:txBody>
      </p:sp>
      <p:sp>
        <p:nvSpPr>
          <p:cNvPr id="2" name="Rectangle 1"/>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fontAlgn="base">
              <a:spcBef>
                <a:spcPct val="0"/>
              </a:spcBef>
              <a:spcAft>
                <a:spcPct val="0"/>
              </a:spcAft>
            </a:pPr>
            <a:endParaRPr lang="en-US">
              <a:solidFill>
                <a:srgbClr val="53565A"/>
              </a:solidFill>
            </a:endParaRPr>
          </a:p>
        </p:txBody>
      </p:sp>
    </p:spTree>
    <p:extLst>
      <p:ext uri="{BB962C8B-B14F-4D97-AF65-F5344CB8AC3E}">
        <p14:creationId xmlns:p14="http://schemas.microsoft.com/office/powerpoint/2010/main" val="1708624507"/>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2" name="Picture 11"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9" y="0"/>
            <a:ext cx="9156940" cy="6885638"/>
          </a:xfrm>
          <a:prstGeom prst="rect">
            <a:avLst/>
          </a:prstGeom>
        </p:spPr>
      </p:pic>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567349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ver Option 1">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4928" y="2910351"/>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zh-CN" altLang="en-US"/>
              <a:t>单击此处编辑母版标题样式</a:t>
            </a:r>
            <a:endParaRPr lang="en-US" dirty="0"/>
          </a:p>
        </p:txBody>
      </p:sp>
    </p:spTree>
    <p:extLst>
      <p:ext uri="{BB962C8B-B14F-4D97-AF65-F5344CB8AC3E}">
        <p14:creationId xmlns:p14="http://schemas.microsoft.com/office/powerpoint/2010/main" val="2528406675"/>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4027693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011142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a:t>Click to edit text</a:t>
            </a:r>
          </a:p>
        </p:txBody>
      </p:sp>
    </p:spTree>
    <p:extLst>
      <p:ext uri="{BB962C8B-B14F-4D97-AF65-F5344CB8AC3E}">
        <p14:creationId xmlns:p14="http://schemas.microsoft.com/office/powerpoint/2010/main" val="4162662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9614239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380067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a:solidFill>
                  <a:schemeClr val="tx1"/>
                </a:solidFill>
              </a:rPr>
              <a:t>Section Title And Multiple Lines If</a:t>
            </a:r>
            <a:r>
              <a:rPr lang="en-US" sz="3600" baseline="0" dirty="0">
                <a:solidFill>
                  <a:schemeClr val="tx1"/>
                </a:solidFill>
              </a:rPr>
              <a:t> Necessary</a:t>
            </a:r>
            <a:endParaRPr lang="en-US" sz="3600" dirty="0">
              <a:solidFill>
                <a:schemeClr val="tx1"/>
              </a:solidFill>
            </a:endParaRPr>
          </a:p>
        </p:txBody>
      </p:sp>
    </p:spTree>
    <p:extLst>
      <p:ext uri="{BB962C8B-B14F-4D97-AF65-F5344CB8AC3E}">
        <p14:creationId xmlns:p14="http://schemas.microsoft.com/office/powerpoint/2010/main" val="2010688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lide 6">
    <p:spTree>
      <p:nvGrpSpPr>
        <p:cNvPr id="1" name=""/>
        <p:cNvGrpSpPr/>
        <p:nvPr/>
      </p:nvGrpSpPr>
      <p:grpSpPr>
        <a:xfrm>
          <a:off x="0" y="0"/>
          <a:ext cx="0" cy="0"/>
          <a:chOff x="0" y="0"/>
          <a:chExt cx="0" cy="0"/>
        </a:xfrm>
      </p:grpSpPr>
      <p:pic>
        <p:nvPicPr>
          <p:cNvPr id="12" name="Picture 11"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9" y="0"/>
            <a:ext cx="9156940" cy="6885638"/>
          </a:xfrm>
          <a:prstGeom prst="rect">
            <a:avLst/>
          </a:prstGeom>
        </p:spPr>
      </p:pic>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9058267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Wheels">
    <p:spTree>
      <p:nvGrpSpPr>
        <p:cNvPr id="1" name=""/>
        <p:cNvGrpSpPr/>
        <p:nvPr/>
      </p:nvGrpSpPr>
      <p:grpSpPr>
        <a:xfrm>
          <a:off x="0" y="0"/>
          <a:ext cx="0" cy="0"/>
          <a:chOff x="0" y="0"/>
          <a:chExt cx="0" cy="0"/>
        </a:xfrm>
      </p:grpSpPr>
      <p:sp>
        <p:nvSpPr>
          <p:cNvPr id="35" name="Title 1"/>
          <p:cNvSpPr>
            <a:spLocks noGrp="1"/>
          </p:cNvSpPr>
          <p:nvPr>
            <p:ph type="title"/>
          </p:nvPr>
        </p:nvSpPr>
        <p:spPr>
          <a:xfrm>
            <a:off x="228600" y="299251"/>
            <a:ext cx="8686800" cy="665026"/>
          </a:xfrm>
        </p:spPr>
        <p:txBody>
          <a:bodyPr lIns="0" tIns="0" rIns="0" bIns="0">
            <a:normAutofit/>
          </a:bodyPr>
          <a:lstStyle>
            <a:lvl1pPr>
              <a:defRPr sz="1800"/>
            </a:lvl1pPr>
          </a:lstStyle>
          <a:p>
            <a:r>
              <a:rPr lang="en-US" dirty="0"/>
              <a:t>Click to edit Master title style</a:t>
            </a:r>
          </a:p>
        </p:txBody>
      </p:sp>
      <p:sp>
        <p:nvSpPr>
          <p:cNvPr id="37" name="Slide Number Placeholder 12"/>
          <p:cNvSpPr txBox="1">
            <a:spLocks/>
          </p:cNvSpPr>
          <p:nvPr userDrawn="1"/>
        </p:nvSpPr>
        <p:spPr>
          <a:xfrm>
            <a:off x="8548008" y="60333"/>
            <a:ext cx="457200" cy="327933"/>
          </a:xfrm>
          <a:prstGeom prst="rect">
            <a:avLst/>
          </a:prstGeom>
        </p:spPr>
        <p:txBody>
          <a:bodyPr vert="horz" lIns="91440" tIns="45720" rIns="91440" bIns="45720" rtlCol="0" anchor="ctr"/>
          <a:lstStyle>
            <a:defPPr>
              <a:defRPr lang="en-US"/>
            </a:defPPr>
            <a:lvl1pPr marL="0" algn="r" defTabSz="9144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FCADCB76-81E2-42D3-8EC2-6C52E0F8FC0C}" type="slidenum">
              <a:rPr lang="en-US" smtClean="0">
                <a:solidFill>
                  <a:prstClr val="white"/>
                </a:solidFill>
              </a:rPr>
              <a:pPr fontAlgn="base">
                <a:spcBef>
                  <a:spcPct val="0"/>
                </a:spcBef>
                <a:spcAft>
                  <a:spcPct val="0"/>
                </a:spcAft>
              </a:pPr>
              <a:t>‹#›</a:t>
            </a:fld>
            <a:endParaRPr lang="en-US" dirty="0">
              <a:solidFill>
                <a:prstClr val="white"/>
              </a:solidFill>
            </a:endParaRPr>
          </a:p>
        </p:txBody>
      </p:sp>
      <p:sp>
        <p:nvSpPr>
          <p:cNvPr id="38" name="Sources"/>
          <p:cNvSpPr>
            <a:spLocks noGrp="1"/>
          </p:cNvSpPr>
          <p:nvPr>
            <p:ph type="body" sz="quarter" idx="13" hasCustomPrompt="1"/>
          </p:nvPr>
        </p:nvSpPr>
        <p:spPr>
          <a:xfrm>
            <a:off x="6294438" y="6400800"/>
            <a:ext cx="2620962" cy="344488"/>
          </a:xfrm>
        </p:spPr>
        <p:txBody>
          <a:bodyPr lIns="0" tIns="0" rIns="0" bIns="0">
            <a:normAutofit/>
          </a:bodyPr>
          <a:lstStyle>
            <a:lvl1pPr marL="0" indent="0">
              <a:buNone/>
              <a:defRPr sz="800" baseline="0">
                <a:solidFill>
                  <a:schemeClr val="tx1">
                    <a:lumMod val="75000"/>
                  </a:schemeClr>
                </a:solidFill>
              </a:defRPr>
            </a:lvl1pPr>
          </a:lstStyle>
          <a:p>
            <a:pPr lvl="0"/>
            <a:r>
              <a:rPr lang="en-GB" sz="1000" b="1" dirty="0"/>
              <a:t>Source: </a:t>
            </a:r>
            <a:endParaRPr lang="en-US" dirty="0"/>
          </a:p>
        </p:txBody>
      </p:sp>
      <p:grpSp>
        <p:nvGrpSpPr>
          <p:cNvPr id="22" name="BackGround"/>
          <p:cNvGrpSpPr/>
          <p:nvPr userDrawn="1"/>
        </p:nvGrpSpPr>
        <p:grpSpPr>
          <a:xfrm>
            <a:off x="295201" y="957701"/>
            <a:ext cx="8557919" cy="5731295"/>
            <a:chOff x="295201" y="957701"/>
            <a:chExt cx="8557919" cy="5731295"/>
          </a:xfrm>
        </p:grpSpPr>
        <p:grpSp>
          <p:nvGrpSpPr>
            <p:cNvPr id="12" name="Circle"/>
            <p:cNvGrpSpPr/>
            <p:nvPr userDrawn="1"/>
          </p:nvGrpSpPr>
          <p:grpSpPr>
            <a:xfrm>
              <a:off x="3068640" y="2043575"/>
              <a:ext cx="3011040" cy="3012796"/>
              <a:chOff x="3068640" y="2043575"/>
              <a:chExt cx="3011040" cy="3012796"/>
            </a:xfrm>
          </p:grpSpPr>
          <p:grpSp>
            <p:nvGrpSpPr>
              <p:cNvPr id="11" name="Group 10"/>
              <p:cNvGrpSpPr/>
              <p:nvPr userDrawn="1"/>
            </p:nvGrpSpPr>
            <p:grpSpPr>
              <a:xfrm>
                <a:off x="3068640" y="2043575"/>
                <a:ext cx="3011040" cy="3012796"/>
                <a:chOff x="3068640" y="2043575"/>
                <a:chExt cx="3011040" cy="3012796"/>
              </a:xfrm>
            </p:grpSpPr>
            <p:sp>
              <p:nvSpPr>
                <p:cNvPr id="14" name="Line 83"/>
                <p:cNvSpPr>
                  <a:spLocks noChangeShapeType="1"/>
                </p:cNvSpPr>
                <p:nvPr userDrawn="1">
                  <p:custDataLst>
                    <p:tags r:id="rId12"/>
                  </p:custDataLst>
                </p:nvPr>
              </p:nvSpPr>
              <p:spPr bwMode="gray">
                <a:xfrm flipH="1">
                  <a:off x="3515041" y="2481381"/>
                  <a:ext cx="2115360" cy="2119903"/>
                </a:xfrm>
                <a:prstGeom prst="line">
                  <a:avLst/>
                </a:prstGeom>
                <a:noFill/>
                <a:ln w="9525">
                  <a:solidFill>
                    <a:schemeClr val="accent1"/>
                  </a:solidFill>
                  <a:round/>
                  <a:headEnd/>
                  <a:tailEnd/>
                </a:ln>
              </p:spPr>
              <p:txBody>
                <a:bodyPr lIns="82945" tIns="41473" rIns="82945" bIns="41473"/>
                <a:lstStyle/>
                <a:p>
                  <a:endParaRPr lang="en-US" sz="1100">
                    <a:solidFill>
                      <a:srgbClr val="53565A"/>
                    </a:solidFill>
                  </a:endParaRPr>
                </a:p>
              </p:txBody>
            </p:sp>
            <p:sp>
              <p:nvSpPr>
                <p:cNvPr id="15" name="Line 84"/>
                <p:cNvSpPr>
                  <a:spLocks noChangeShapeType="1"/>
                </p:cNvSpPr>
                <p:nvPr userDrawn="1">
                  <p:custDataLst>
                    <p:tags r:id="rId13"/>
                  </p:custDataLst>
                </p:nvPr>
              </p:nvSpPr>
              <p:spPr bwMode="gray">
                <a:xfrm>
                  <a:off x="3510720" y="2481381"/>
                  <a:ext cx="2136960" cy="2140065"/>
                </a:xfrm>
                <a:prstGeom prst="line">
                  <a:avLst/>
                </a:prstGeom>
                <a:noFill/>
                <a:ln w="9525">
                  <a:solidFill>
                    <a:schemeClr val="accent1"/>
                  </a:solidFill>
                  <a:round/>
                  <a:headEnd/>
                  <a:tailEnd/>
                </a:ln>
              </p:spPr>
              <p:txBody>
                <a:bodyPr lIns="82945" tIns="41473" rIns="82945" bIns="41473"/>
                <a:lstStyle/>
                <a:p>
                  <a:endParaRPr lang="en-US" sz="1100">
                    <a:solidFill>
                      <a:srgbClr val="53565A"/>
                    </a:solidFill>
                  </a:endParaRPr>
                </a:p>
              </p:txBody>
            </p:sp>
            <p:sp>
              <p:nvSpPr>
                <p:cNvPr id="23" name="Arc 57"/>
                <p:cNvSpPr>
                  <a:spLocks/>
                </p:cNvSpPr>
                <p:nvPr userDrawn="1">
                  <p:custDataLst>
                    <p:tags r:id="rId14"/>
                  </p:custDataLst>
                </p:nvPr>
              </p:nvSpPr>
              <p:spPr bwMode="gray">
                <a:xfrm rot="-2012054">
                  <a:off x="3068640" y="2043575"/>
                  <a:ext cx="3011040" cy="3012796"/>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485" y="103"/>
                      </a:moveTo>
                      <a:cubicBezTo>
                        <a:pt x="20188" y="34"/>
                        <a:pt x="20894" y="-1"/>
                        <a:pt x="21600" y="0"/>
                      </a:cubicBezTo>
                      <a:cubicBezTo>
                        <a:pt x="33529" y="0"/>
                        <a:pt x="43200" y="9670"/>
                        <a:pt x="43200" y="21600"/>
                      </a:cubicBezTo>
                      <a:cubicBezTo>
                        <a:pt x="43200" y="33529"/>
                        <a:pt x="33529" y="43200"/>
                        <a:pt x="21600" y="43200"/>
                      </a:cubicBezTo>
                      <a:cubicBezTo>
                        <a:pt x="9670" y="43200"/>
                        <a:pt x="0" y="33529"/>
                        <a:pt x="0" y="21600"/>
                      </a:cubicBezTo>
                      <a:cubicBezTo>
                        <a:pt x="-1" y="11284"/>
                        <a:pt x="7293" y="2408"/>
                        <a:pt x="17413" y="409"/>
                      </a:cubicBezTo>
                    </a:path>
                    <a:path w="43200" h="43200" stroke="0" extrusionOk="0">
                      <a:moveTo>
                        <a:pt x="19485" y="103"/>
                      </a:moveTo>
                      <a:cubicBezTo>
                        <a:pt x="20188" y="34"/>
                        <a:pt x="20894" y="-1"/>
                        <a:pt x="21600" y="0"/>
                      </a:cubicBezTo>
                      <a:cubicBezTo>
                        <a:pt x="33529" y="0"/>
                        <a:pt x="43200" y="9670"/>
                        <a:pt x="43200" y="21600"/>
                      </a:cubicBezTo>
                      <a:cubicBezTo>
                        <a:pt x="43200" y="33529"/>
                        <a:pt x="33529" y="43200"/>
                        <a:pt x="21600" y="43200"/>
                      </a:cubicBezTo>
                      <a:cubicBezTo>
                        <a:pt x="9670" y="43200"/>
                        <a:pt x="0" y="33529"/>
                        <a:pt x="0" y="21600"/>
                      </a:cubicBezTo>
                      <a:cubicBezTo>
                        <a:pt x="-1" y="11284"/>
                        <a:pt x="7293" y="2408"/>
                        <a:pt x="17413" y="409"/>
                      </a:cubicBezTo>
                      <a:lnTo>
                        <a:pt x="21600" y="21600"/>
                      </a:lnTo>
                      <a:close/>
                    </a:path>
                  </a:pathLst>
                </a:custGeom>
                <a:noFill/>
                <a:ln w="57150">
                  <a:solidFill>
                    <a:schemeClr val="accent1"/>
                  </a:solidFill>
                  <a:round/>
                  <a:headEnd/>
                  <a:tailEnd type="triangle" w="med" len="med"/>
                </a:ln>
              </p:spPr>
              <p:txBody>
                <a:bodyPr wrap="none" lIns="82945" tIns="41473" rIns="82945" bIns="41473" anchor="ctr"/>
                <a:lstStyle/>
                <a:p>
                  <a:endParaRPr lang="en-GB" sz="1100" dirty="0">
                    <a:solidFill>
                      <a:srgbClr val="53565A"/>
                    </a:solidFill>
                  </a:endParaRPr>
                </a:p>
              </p:txBody>
            </p:sp>
          </p:grpSp>
          <p:grpSp>
            <p:nvGrpSpPr>
              <p:cNvPr id="10" name="Group 9"/>
              <p:cNvGrpSpPr/>
              <p:nvPr userDrawn="1"/>
            </p:nvGrpSpPr>
            <p:grpSpPr>
              <a:xfrm>
                <a:off x="3779912" y="2515863"/>
                <a:ext cx="1584176" cy="2070441"/>
                <a:chOff x="3779912" y="2515863"/>
                <a:chExt cx="1584176" cy="2070441"/>
              </a:xfrm>
            </p:grpSpPr>
            <p:sp>
              <p:nvSpPr>
                <p:cNvPr id="24" name="Rectangle 3"/>
                <p:cNvSpPr>
                  <a:spLocks noChangeArrowheads="1"/>
                </p:cNvSpPr>
                <p:nvPr userDrawn="1">
                  <p:custDataLst>
                    <p:tags r:id="rId8"/>
                  </p:custDataLst>
                </p:nvPr>
              </p:nvSpPr>
              <p:spPr bwMode="gray">
                <a:xfrm>
                  <a:off x="3779912" y="2515863"/>
                  <a:ext cx="671466" cy="215444"/>
                </a:xfrm>
                <a:prstGeom prst="rect">
                  <a:avLst/>
                </a:prstGeom>
                <a:noFill/>
                <a:ln w="9525">
                  <a:noFill/>
                  <a:miter lim="800000"/>
                  <a:headEnd/>
                  <a:tailEnd/>
                </a:ln>
              </p:spPr>
              <p:txBody>
                <a:bodyPr wrap="none" lIns="0" tIns="0" rIns="0" bIns="0" anchor="b">
                  <a:spAutoFit/>
                </a:bodyPr>
                <a:lstStyle/>
                <a:p>
                  <a:pPr>
                    <a:spcBef>
                      <a:spcPct val="20000"/>
                    </a:spcBef>
                    <a:buClr>
                      <a:srgbClr val="000099"/>
                    </a:buClr>
                    <a:buSzPct val="70000"/>
                    <a:buFont typeface="Wingdings" pitchFamily="2" charset="2"/>
                    <a:buNone/>
                  </a:pPr>
                  <a:r>
                    <a:rPr lang="en-GB" sz="1400" b="1" dirty="0">
                      <a:solidFill>
                        <a:srgbClr val="53565A"/>
                      </a:solidFill>
                    </a:rPr>
                    <a:t>Get cited</a:t>
                  </a:r>
                </a:p>
              </p:txBody>
            </p:sp>
            <p:sp>
              <p:nvSpPr>
                <p:cNvPr id="25" name="Rectangle 3"/>
                <p:cNvSpPr>
                  <a:spLocks noChangeArrowheads="1"/>
                </p:cNvSpPr>
                <p:nvPr userDrawn="1">
                  <p:custDataLst>
                    <p:tags r:id="rId9"/>
                  </p:custDataLst>
                </p:nvPr>
              </p:nvSpPr>
              <p:spPr bwMode="gray">
                <a:xfrm>
                  <a:off x="3779912" y="4370860"/>
                  <a:ext cx="546625" cy="215444"/>
                </a:xfrm>
                <a:prstGeom prst="rect">
                  <a:avLst/>
                </a:prstGeom>
                <a:noFill/>
                <a:ln w="9525">
                  <a:noFill/>
                  <a:miter lim="800000"/>
                  <a:headEnd/>
                  <a:tailEnd/>
                </a:ln>
              </p:spPr>
              <p:txBody>
                <a:bodyPr wrap="none" lIns="0" tIns="0" rIns="0" bIns="0">
                  <a:spAutoFit/>
                </a:bodyPr>
                <a:lstStyle/>
                <a:p>
                  <a:pPr>
                    <a:spcBef>
                      <a:spcPct val="20000"/>
                    </a:spcBef>
                    <a:buClr>
                      <a:srgbClr val="000099"/>
                    </a:buClr>
                    <a:buSzPct val="70000"/>
                    <a:buFont typeface="Wingdings" pitchFamily="2" charset="2"/>
                    <a:buNone/>
                  </a:pPr>
                  <a:r>
                    <a:rPr lang="en-GB" sz="1400" b="1" dirty="0">
                      <a:solidFill>
                        <a:srgbClr val="53565A"/>
                      </a:solidFill>
                    </a:rPr>
                    <a:t>Publish</a:t>
                  </a:r>
                </a:p>
              </p:txBody>
            </p:sp>
            <p:sp>
              <p:nvSpPr>
                <p:cNvPr id="26" name="Rectangle 3"/>
                <p:cNvSpPr>
                  <a:spLocks noChangeArrowheads="1"/>
                </p:cNvSpPr>
                <p:nvPr userDrawn="1">
                  <p:custDataLst>
                    <p:tags r:id="rId10"/>
                  </p:custDataLst>
                </p:nvPr>
              </p:nvSpPr>
              <p:spPr bwMode="gray">
                <a:xfrm>
                  <a:off x="5074522" y="4370860"/>
                  <a:ext cx="289566" cy="215444"/>
                </a:xfrm>
                <a:prstGeom prst="rect">
                  <a:avLst/>
                </a:prstGeom>
                <a:noFill/>
                <a:ln w="9525">
                  <a:noFill/>
                  <a:miter lim="800000"/>
                  <a:headEnd/>
                  <a:tailEnd/>
                </a:ln>
              </p:spPr>
              <p:txBody>
                <a:bodyPr wrap="none" lIns="0" tIns="0" rIns="0" bIns="0">
                  <a:spAutoFit/>
                </a:bodyPr>
                <a:lstStyle/>
                <a:p>
                  <a:pPr algn="r">
                    <a:spcBef>
                      <a:spcPct val="20000"/>
                    </a:spcBef>
                    <a:buClr>
                      <a:srgbClr val="000099"/>
                    </a:buClr>
                    <a:buSzPct val="70000"/>
                    <a:buFont typeface="Wingdings" pitchFamily="2" charset="2"/>
                    <a:buNone/>
                  </a:pPr>
                  <a:r>
                    <a:rPr lang="en-GB" sz="1400" b="1" dirty="0">
                      <a:solidFill>
                        <a:srgbClr val="53565A"/>
                      </a:solidFill>
                    </a:rPr>
                    <a:t>Cite</a:t>
                  </a:r>
                </a:p>
              </p:txBody>
            </p:sp>
            <p:sp>
              <p:nvSpPr>
                <p:cNvPr id="28" name="Rectangle 3"/>
                <p:cNvSpPr>
                  <a:spLocks noChangeArrowheads="1"/>
                </p:cNvSpPr>
                <p:nvPr userDrawn="1">
                  <p:custDataLst>
                    <p:tags r:id="rId11"/>
                  </p:custDataLst>
                </p:nvPr>
              </p:nvSpPr>
              <p:spPr bwMode="gray">
                <a:xfrm>
                  <a:off x="4991614" y="2515863"/>
                  <a:ext cx="372474" cy="215444"/>
                </a:xfrm>
                <a:prstGeom prst="rect">
                  <a:avLst/>
                </a:prstGeom>
                <a:noFill/>
                <a:ln w="9525">
                  <a:noFill/>
                  <a:miter lim="800000"/>
                  <a:headEnd/>
                  <a:tailEnd/>
                </a:ln>
              </p:spPr>
              <p:txBody>
                <a:bodyPr wrap="none" lIns="0" tIns="0" rIns="0" bIns="0" anchor="b">
                  <a:spAutoFit/>
                </a:bodyPr>
                <a:lstStyle/>
                <a:p>
                  <a:pPr algn="r">
                    <a:spcBef>
                      <a:spcPct val="20000"/>
                    </a:spcBef>
                    <a:buClr>
                      <a:srgbClr val="000099"/>
                    </a:buClr>
                    <a:buSzPct val="70000"/>
                    <a:buFont typeface="Wingdings" pitchFamily="2" charset="2"/>
                    <a:buNone/>
                  </a:pPr>
                  <a:r>
                    <a:rPr lang="en-GB" sz="1400" b="1" dirty="0">
                      <a:solidFill>
                        <a:srgbClr val="53565A"/>
                      </a:solidFill>
                    </a:rPr>
                    <a:t>Read</a:t>
                  </a:r>
                </a:p>
              </p:txBody>
            </p:sp>
          </p:grpSp>
        </p:grpSp>
        <p:grpSp>
          <p:nvGrpSpPr>
            <p:cNvPr id="21" name="Frames"/>
            <p:cNvGrpSpPr/>
            <p:nvPr userDrawn="1"/>
          </p:nvGrpSpPr>
          <p:grpSpPr>
            <a:xfrm>
              <a:off x="295201" y="957701"/>
              <a:ext cx="8557919" cy="5184545"/>
              <a:chOff x="295201" y="957701"/>
              <a:chExt cx="8557919" cy="5184545"/>
            </a:xfrm>
          </p:grpSpPr>
          <p:grpSp>
            <p:nvGrpSpPr>
              <p:cNvPr id="13" name="Group 12"/>
              <p:cNvGrpSpPr/>
              <p:nvPr userDrawn="1"/>
            </p:nvGrpSpPr>
            <p:grpSpPr>
              <a:xfrm>
                <a:off x="295201" y="957701"/>
                <a:ext cx="2600640" cy="2526025"/>
                <a:chOff x="295201" y="957701"/>
                <a:chExt cx="2600640" cy="2526025"/>
              </a:xfrm>
            </p:grpSpPr>
            <p:sp>
              <p:nvSpPr>
                <p:cNvPr id="19" name="Rectangle 15"/>
                <p:cNvSpPr>
                  <a:spLocks noChangeArrowheads="1"/>
                </p:cNvSpPr>
                <p:nvPr>
                  <p:custDataLst>
                    <p:tags r:id="rId6"/>
                  </p:custDataLst>
                </p:nvPr>
              </p:nvSpPr>
              <p:spPr bwMode="gray">
                <a:xfrm>
                  <a:off x="295201" y="1268760"/>
                  <a:ext cx="2600640" cy="2214966"/>
                </a:xfrm>
                <a:prstGeom prst="rect">
                  <a:avLst/>
                </a:prstGeom>
                <a:noFill/>
                <a:ln w="9525">
                  <a:solidFill>
                    <a:schemeClr val="accent1"/>
                  </a:solidFill>
                  <a:miter lim="800000"/>
                  <a:headEnd/>
                  <a:tailEnd/>
                </a:ln>
              </p:spPr>
              <p:txBody>
                <a:bodyPr wrap="none" anchor="t"/>
                <a:lstStyle/>
                <a:p>
                  <a:pPr defTabSz="914400">
                    <a:defRPr/>
                  </a:pPr>
                  <a:r>
                    <a:rPr lang="en-GB" sz="1400" b="1" dirty="0">
                      <a:solidFill>
                        <a:srgbClr val="53565A"/>
                      </a:solidFill>
                    </a:rPr>
                    <a:t>Citing Documents</a:t>
                  </a:r>
                </a:p>
                <a:p>
                  <a:endParaRPr lang="en-GB" sz="1400" b="1" dirty="0">
                    <a:solidFill>
                      <a:srgbClr val="53565A"/>
                    </a:solidFill>
                  </a:endParaRPr>
                </a:p>
              </p:txBody>
            </p:sp>
            <p:sp>
              <p:nvSpPr>
                <p:cNvPr id="20" name="Rectangle 16"/>
                <p:cNvSpPr>
                  <a:spLocks noChangeArrowheads="1"/>
                </p:cNvSpPr>
                <p:nvPr userDrawn="1">
                  <p:custDataLst>
                    <p:tags r:id="rId7"/>
                  </p:custDataLst>
                </p:nvPr>
              </p:nvSpPr>
              <p:spPr bwMode="gray">
                <a:xfrm>
                  <a:off x="295201" y="957701"/>
                  <a:ext cx="2600640" cy="313953"/>
                </a:xfrm>
                <a:prstGeom prst="rect">
                  <a:avLst/>
                </a:prstGeom>
                <a:solidFill>
                  <a:schemeClr val="accent1"/>
                </a:solidFill>
                <a:ln w="9525">
                  <a:noFill/>
                  <a:miter lim="800000"/>
                  <a:headEnd/>
                  <a:tailEnd/>
                </a:ln>
              </p:spPr>
              <p:txBody>
                <a:bodyPr wrap="none" lIns="82945" tIns="41473" rIns="82945" bIns="41473" anchor="ctr"/>
                <a:lstStyle/>
                <a:p>
                  <a:pPr>
                    <a:spcBef>
                      <a:spcPct val="50000"/>
                    </a:spcBef>
                    <a:buClr>
                      <a:srgbClr val="000099"/>
                    </a:buClr>
                    <a:buSzPct val="70000"/>
                    <a:buFont typeface="Wingdings" pitchFamily="2" charset="2"/>
                    <a:buNone/>
                  </a:pPr>
                  <a:r>
                    <a:rPr lang="en-GB" b="1" dirty="0">
                      <a:solidFill>
                        <a:prstClr val="white"/>
                      </a:solidFill>
                    </a:rPr>
                    <a:t>Disseminate</a:t>
                  </a:r>
                </a:p>
              </p:txBody>
            </p:sp>
          </p:grpSp>
          <p:grpSp>
            <p:nvGrpSpPr>
              <p:cNvPr id="17" name="Group 16"/>
              <p:cNvGrpSpPr/>
              <p:nvPr userDrawn="1"/>
            </p:nvGrpSpPr>
            <p:grpSpPr>
              <a:xfrm>
                <a:off x="6252480" y="3616221"/>
                <a:ext cx="2600640" cy="2526025"/>
                <a:chOff x="6252480" y="3616221"/>
                <a:chExt cx="2600640" cy="2526025"/>
              </a:xfrm>
            </p:grpSpPr>
            <p:sp>
              <p:nvSpPr>
                <p:cNvPr id="29" name="Rectangle 13"/>
                <p:cNvSpPr>
                  <a:spLocks noChangeArrowheads="1"/>
                </p:cNvSpPr>
                <p:nvPr userDrawn="1">
                  <p:custDataLst>
                    <p:tags r:id="rId4"/>
                  </p:custDataLst>
                </p:nvPr>
              </p:nvSpPr>
              <p:spPr bwMode="gray">
                <a:xfrm>
                  <a:off x="6252480" y="3933056"/>
                  <a:ext cx="2600640" cy="2209190"/>
                </a:xfrm>
                <a:prstGeom prst="rect">
                  <a:avLst/>
                </a:prstGeom>
                <a:noFill/>
                <a:ln w="9525">
                  <a:solidFill>
                    <a:schemeClr val="accent1"/>
                  </a:solidFill>
                  <a:miter lim="800000"/>
                  <a:headEnd/>
                  <a:tailEnd/>
                </a:ln>
              </p:spPr>
              <p:txBody>
                <a:bodyPr wrap="none" lIns="82945" tIns="41473" rIns="82945" bIns="41473" anchor="t"/>
                <a:lstStyle/>
                <a:p>
                  <a:pPr>
                    <a:spcBef>
                      <a:spcPct val="20000"/>
                    </a:spcBef>
                    <a:buClr>
                      <a:srgbClr val="000099"/>
                    </a:buClr>
                    <a:buSzPct val="70000"/>
                    <a:buFont typeface="Wingdings" pitchFamily="2" charset="2"/>
                    <a:buNone/>
                  </a:pPr>
                  <a:r>
                    <a:rPr lang="en-GB" sz="1400" b="1" dirty="0">
                      <a:solidFill>
                        <a:srgbClr val="53565A"/>
                      </a:solidFill>
                    </a:rPr>
                    <a:t>Referenced Documents</a:t>
                  </a:r>
                </a:p>
              </p:txBody>
            </p:sp>
            <p:sp>
              <p:nvSpPr>
                <p:cNvPr id="31" name="Rectangle 19"/>
                <p:cNvSpPr>
                  <a:spLocks noChangeArrowheads="1"/>
                </p:cNvSpPr>
                <p:nvPr userDrawn="1">
                  <p:custDataLst>
                    <p:tags r:id="rId5"/>
                  </p:custDataLst>
                </p:nvPr>
              </p:nvSpPr>
              <p:spPr bwMode="gray">
                <a:xfrm>
                  <a:off x="6252480" y="3616221"/>
                  <a:ext cx="2600640" cy="313953"/>
                </a:xfrm>
                <a:prstGeom prst="rect">
                  <a:avLst/>
                </a:prstGeom>
                <a:solidFill>
                  <a:schemeClr val="accent1"/>
                </a:solidFill>
                <a:ln w="9525">
                  <a:noFill/>
                  <a:miter lim="800000"/>
                  <a:headEnd/>
                  <a:tailEnd/>
                </a:ln>
              </p:spPr>
              <p:txBody>
                <a:bodyPr wrap="none" lIns="82945" tIns="41473" rIns="82945" bIns="41473" anchor="ctr"/>
                <a:lstStyle/>
                <a:p>
                  <a:pPr>
                    <a:spcBef>
                      <a:spcPct val="50000"/>
                    </a:spcBef>
                    <a:buClr>
                      <a:srgbClr val="000099"/>
                    </a:buClr>
                    <a:buSzPct val="70000"/>
                    <a:buFont typeface="Wingdings" pitchFamily="2" charset="2"/>
                    <a:buNone/>
                  </a:pPr>
                  <a:r>
                    <a:rPr lang="en-GB" b="1" dirty="0">
                      <a:solidFill>
                        <a:prstClr val="white"/>
                      </a:solidFill>
                    </a:rPr>
                    <a:t>Investigate</a:t>
                  </a:r>
                </a:p>
              </p:txBody>
            </p:sp>
          </p:grpSp>
          <p:grpSp>
            <p:nvGrpSpPr>
              <p:cNvPr id="16" name="Group 15"/>
              <p:cNvGrpSpPr/>
              <p:nvPr userDrawn="1"/>
            </p:nvGrpSpPr>
            <p:grpSpPr>
              <a:xfrm>
                <a:off x="295201" y="3616221"/>
                <a:ext cx="2600640" cy="2526024"/>
                <a:chOff x="295201" y="3616221"/>
                <a:chExt cx="2600640" cy="2526024"/>
              </a:xfrm>
            </p:grpSpPr>
            <p:sp>
              <p:nvSpPr>
                <p:cNvPr id="18" name="Rectangle 13"/>
                <p:cNvSpPr>
                  <a:spLocks noChangeArrowheads="1"/>
                </p:cNvSpPr>
                <p:nvPr>
                  <p:custDataLst>
                    <p:tags r:id="rId2"/>
                  </p:custDataLst>
                </p:nvPr>
              </p:nvSpPr>
              <p:spPr bwMode="gray">
                <a:xfrm>
                  <a:off x="295201" y="3933056"/>
                  <a:ext cx="2600640" cy="2209189"/>
                </a:xfrm>
                <a:prstGeom prst="rect">
                  <a:avLst/>
                </a:prstGeom>
                <a:noFill/>
                <a:ln w="9525">
                  <a:solidFill>
                    <a:schemeClr val="accent1"/>
                  </a:solidFill>
                  <a:miter lim="800000"/>
                  <a:headEnd/>
                  <a:tailEnd/>
                </a:ln>
              </p:spPr>
              <p:txBody>
                <a:bodyPr wrap="none" anchor="t"/>
                <a:lstStyle/>
                <a:p>
                  <a:pPr defTabSz="914400">
                    <a:defRPr/>
                  </a:pPr>
                  <a:r>
                    <a:rPr lang="en-GB" sz="1400" b="1" dirty="0">
                      <a:solidFill>
                        <a:srgbClr val="53565A"/>
                      </a:solidFill>
                    </a:rPr>
                    <a:t>Published Documents</a:t>
                  </a:r>
                </a:p>
                <a:p>
                  <a:endParaRPr lang="en-GB" sz="1400" b="1" dirty="0">
                    <a:solidFill>
                      <a:srgbClr val="53565A"/>
                    </a:solidFill>
                  </a:endParaRPr>
                </a:p>
              </p:txBody>
            </p:sp>
            <p:sp>
              <p:nvSpPr>
                <p:cNvPr id="39" name="Rectangle 19"/>
                <p:cNvSpPr>
                  <a:spLocks noChangeArrowheads="1"/>
                </p:cNvSpPr>
                <p:nvPr userDrawn="1">
                  <p:custDataLst>
                    <p:tags r:id="rId3"/>
                  </p:custDataLst>
                </p:nvPr>
              </p:nvSpPr>
              <p:spPr bwMode="gray">
                <a:xfrm>
                  <a:off x="295201" y="3616221"/>
                  <a:ext cx="2600640" cy="313953"/>
                </a:xfrm>
                <a:prstGeom prst="rect">
                  <a:avLst/>
                </a:prstGeom>
                <a:solidFill>
                  <a:schemeClr val="accent1"/>
                </a:solidFill>
                <a:ln w="9525">
                  <a:noFill/>
                  <a:miter lim="800000"/>
                  <a:headEnd/>
                  <a:tailEnd/>
                </a:ln>
              </p:spPr>
              <p:txBody>
                <a:bodyPr wrap="none" lIns="82945" tIns="41473" rIns="82945" bIns="41473" anchor="ctr"/>
                <a:lstStyle/>
                <a:p>
                  <a:pPr>
                    <a:spcBef>
                      <a:spcPct val="50000"/>
                    </a:spcBef>
                    <a:buClr>
                      <a:srgbClr val="000099"/>
                    </a:buClr>
                    <a:buSzPct val="70000"/>
                    <a:buFont typeface="Wingdings" pitchFamily="2" charset="2"/>
                    <a:buNone/>
                  </a:pPr>
                  <a:r>
                    <a:rPr lang="en-GB" b="1" dirty="0">
                      <a:solidFill>
                        <a:prstClr val="white"/>
                      </a:solidFill>
                    </a:rPr>
                    <a:t>Certify</a:t>
                  </a:r>
                  <a:endParaRPr lang="en-GB" sz="1400" b="1" dirty="0">
                    <a:solidFill>
                      <a:prstClr val="white"/>
                    </a:solidFill>
                  </a:endParaRPr>
                </a:p>
              </p:txBody>
            </p:sp>
          </p:grpSp>
        </p:grpSp>
        <p:grpSp>
          <p:nvGrpSpPr>
            <p:cNvPr id="9" name="Key"/>
            <p:cNvGrpSpPr/>
            <p:nvPr userDrawn="1"/>
          </p:nvGrpSpPr>
          <p:grpSpPr>
            <a:xfrm>
              <a:off x="304800" y="6324600"/>
              <a:ext cx="3923552" cy="364396"/>
              <a:chOff x="304800" y="6324600"/>
              <a:chExt cx="3923552" cy="364396"/>
            </a:xfrm>
          </p:grpSpPr>
          <p:grpSp>
            <p:nvGrpSpPr>
              <p:cNvPr id="7" name="Group 6"/>
              <p:cNvGrpSpPr/>
              <p:nvPr userDrawn="1"/>
            </p:nvGrpSpPr>
            <p:grpSpPr>
              <a:xfrm>
                <a:off x="304800" y="6324600"/>
                <a:ext cx="972108" cy="307777"/>
                <a:chOff x="304800" y="6324600"/>
                <a:chExt cx="972108" cy="307777"/>
              </a:xfrm>
            </p:grpSpPr>
            <p:sp>
              <p:nvSpPr>
                <p:cNvPr id="80" name="Rectangle 79"/>
                <p:cNvSpPr/>
                <p:nvPr userDrawn="1"/>
              </p:nvSpPr>
              <p:spPr>
                <a:xfrm>
                  <a:off x="304800" y="6385865"/>
                  <a:ext cx="216024" cy="216024"/>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81" name="TextBox 80"/>
                <p:cNvSpPr txBox="1"/>
                <p:nvPr userDrawn="1"/>
              </p:nvSpPr>
              <p:spPr>
                <a:xfrm>
                  <a:off x="520824" y="6324600"/>
                  <a:ext cx="756084" cy="307777"/>
                </a:xfrm>
                <a:prstGeom prst="rect">
                  <a:avLst/>
                </a:prstGeom>
                <a:noFill/>
              </p:spPr>
              <p:txBody>
                <a:bodyPr wrap="square" rtlCol="0" anchor="ctr">
                  <a:spAutoFit/>
                </a:bodyPr>
                <a:lstStyle/>
                <a:p>
                  <a:r>
                    <a:rPr lang="en-US" sz="1400" b="1" dirty="0">
                      <a:solidFill>
                        <a:srgbClr val="53565A"/>
                      </a:solidFill>
                    </a:rPr>
                    <a:t>Elsevier</a:t>
                  </a:r>
                </a:p>
              </p:txBody>
            </p:sp>
          </p:grpSp>
          <p:grpSp>
            <p:nvGrpSpPr>
              <p:cNvPr id="5" name="Group 4"/>
              <p:cNvGrpSpPr/>
              <p:nvPr userDrawn="1"/>
            </p:nvGrpSpPr>
            <p:grpSpPr>
              <a:xfrm>
                <a:off x="1290299" y="6350731"/>
                <a:ext cx="1035653" cy="307777"/>
                <a:chOff x="1290299" y="6350731"/>
                <a:chExt cx="1035653" cy="307777"/>
              </a:xfrm>
            </p:grpSpPr>
            <p:sp>
              <p:nvSpPr>
                <p:cNvPr id="78" name="Rectangle 77"/>
                <p:cNvSpPr/>
                <p:nvPr userDrawn="1"/>
              </p:nvSpPr>
              <p:spPr>
                <a:xfrm>
                  <a:off x="1290299" y="6385865"/>
                  <a:ext cx="216024" cy="21602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79" name="TextBox 78"/>
                <p:cNvSpPr txBox="1"/>
                <p:nvPr userDrawn="1"/>
              </p:nvSpPr>
              <p:spPr>
                <a:xfrm>
                  <a:off x="1506323" y="6350731"/>
                  <a:ext cx="819629" cy="307777"/>
                </a:xfrm>
                <a:prstGeom prst="rect">
                  <a:avLst/>
                </a:prstGeom>
                <a:noFill/>
              </p:spPr>
              <p:txBody>
                <a:bodyPr wrap="square" rtlCol="0" anchor="ctr">
                  <a:spAutoFit/>
                </a:bodyPr>
                <a:lstStyle/>
                <a:p>
                  <a:r>
                    <a:rPr lang="en-US" sz="1400" b="1" dirty="0">
                      <a:solidFill>
                        <a:srgbClr val="53565A"/>
                      </a:solidFill>
                    </a:rPr>
                    <a:t>Pub. A</a:t>
                  </a:r>
                </a:p>
              </p:txBody>
            </p:sp>
          </p:grpSp>
          <p:grpSp>
            <p:nvGrpSpPr>
              <p:cNvPr id="4" name="Group 3"/>
              <p:cNvGrpSpPr/>
              <p:nvPr userDrawn="1"/>
            </p:nvGrpSpPr>
            <p:grpSpPr>
              <a:xfrm>
                <a:off x="2314455" y="6350731"/>
                <a:ext cx="1020915" cy="307777"/>
                <a:chOff x="2314455" y="6350731"/>
                <a:chExt cx="1020915" cy="307777"/>
              </a:xfrm>
            </p:grpSpPr>
            <p:sp>
              <p:nvSpPr>
                <p:cNvPr id="76" name="Rectangle 75"/>
                <p:cNvSpPr/>
                <p:nvPr userDrawn="1"/>
              </p:nvSpPr>
              <p:spPr>
                <a:xfrm>
                  <a:off x="2314455" y="6385865"/>
                  <a:ext cx="216024" cy="216024"/>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77" name="TextBox 76"/>
                <p:cNvSpPr txBox="1"/>
                <p:nvPr userDrawn="1"/>
              </p:nvSpPr>
              <p:spPr>
                <a:xfrm>
                  <a:off x="2530479" y="6350731"/>
                  <a:ext cx="804891" cy="307777"/>
                </a:xfrm>
                <a:prstGeom prst="rect">
                  <a:avLst/>
                </a:prstGeom>
                <a:noFill/>
              </p:spPr>
              <p:txBody>
                <a:bodyPr wrap="square" rtlCol="0" anchor="ctr">
                  <a:spAutoFit/>
                </a:bodyPr>
                <a:lstStyle/>
                <a:p>
                  <a:r>
                    <a:rPr lang="en-US" sz="1400" b="1" dirty="0">
                      <a:solidFill>
                        <a:srgbClr val="53565A"/>
                      </a:solidFill>
                    </a:rPr>
                    <a:t>Pub. B</a:t>
                  </a:r>
                </a:p>
              </p:txBody>
            </p:sp>
          </p:grpSp>
          <p:grpSp>
            <p:nvGrpSpPr>
              <p:cNvPr id="2" name="Group 1"/>
              <p:cNvGrpSpPr/>
              <p:nvPr userDrawn="1"/>
            </p:nvGrpSpPr>
            <p:grpSpPr>
              <a:xfrm>
                <a:off x="3328252" y="6381219"/>
                <a:ext cx="900100" cy="307777"/>
                <a:chOff x="3328252" y="6381219"/>
                <a:chExt cx="900100" cy="307777"/>
              </a:xfrm>
            </p:grpSpPr>
            <p:sp>
              <p:nvSpPr>
                <p:cNvPr id="74" name="Rectangle 73"/>
                <p:cNvSpPr/>
                <p:nvPr userDrawn="1"/>
              </p:nvSpPr>
              <p:spPr>
                <a:xfrm>
                  <a:off x="3328252" y="6416353"/>
                  <a:ext cx="21602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75" name="TextBox 74"/>
                <p:cNvSpPr txBox="1"/>
                <p:nvPr userDrawn="1"/>
              </p:nvSpPr>
              <p:spPr>
                <a:xfrm>
                  <a:off x="3544276" y="6381219"/>
                  <a:ext cx="684076" cy="307777"/>
                </a:xfrm>
                <a:prstGeom prst="rect">
                  <a:avLst/>
                </a:prstGeom>
                <a:noFill/>
              </p:spPr>
              <p:txBody>
                <a:bodyPr wrap="square" rtlCol="0" anchor="ctr">
                  <a:spAutoFit/>
                </a:bodyPr>
                <a:lstStyle/>
                <a:p>
                  <a:r>
                    <a:rPr lang="en-US" sz="1400" b="1" dirty="0">
                      <a:solidFill>
                        <a:srgbClr val="53565A"/>
                      </a:solidFill>
                    </a:rPr>
                    <a:t>Others</a:t>
                  </a:r>
                </a:p>
              </p:txBody>
            </p:sp>
          </p:grpSp>
        </p:grpSp>
      </p:grpSp>
      <p:sp>
        <p:nvSpPr>
          <p:cNvPr id="36" name="Rectangle 15"/>
          <p:cNvSpPr>
            <a:spLocks noChangeArrowheads="1"/>
          </p:cNvSpPr>
          <p:nvPr userDrawn="1">
            <p:custDataLst>
              <p:tags r:id="rId1"/>
            </p:custDataLst>
          </p:nvPr>
        </p:nvSpPr>
        <p:spPr bwMode="gray">
          <a:xfrm>
            <a:off x="6252480" y="957702"/>
            <a:ext cx="2600640" cy="2526025"/>
          </a:xfrm>
          <a:prstGeom prst="roundRect">
            <a:avLst>
              <a:gd name="adj" fmla="val 8097"/>
            </a:avLst>
          </a:prstGeom>
          <a:noFill/>
          <a:ln w="28575">
            <a:solidFill>
              <a:srgbClr val="F0F0E8"/>
            </a:solidFill>
            <a:round/>
            <a:headEnd/>
            <a:tailEnd/>
          </a:ln>
        </p:spPr>
        <p:txBody>
          <a:bodyPr wrap="none" anchor="ctr"/>
          <a:lstStyle/>
          <a:p>
            <a:endParaRPr lang="en-GB" sz="1100" b="1" dirty="0">
              <a:solidFill>
                <a:srgbClr val="53565A"/>
              </a:solidFill>
            </a:endParaRPr>
          </a:p>
        </p:txBody>
      </p:sp>
      <p:sp>
        <p:nvSpPr>
          <p:cNvPr id="3" name="text"/>
          <p:cNvSpPr>
            <a:spLocks noGrp="1"/>
          </p:cNvSpPr>
          <p:nvPr userDrawn="1">
            <p:ph type="body" sz="quarter" idx="14" hasCustomPrompt="1"/>
          </p:nvPr>
        </p:nvSpPr>
        <p:spPr>
          <a:xfrm>
            <a:off x="6315075" y="1057275"/>
            <a:ext cx="2447925" cy="2371725"/>
          </a:xfrm>
        </p:spPr>
        <p:txBody>
          <a:bodyPr anchor="ctr">
            <a:normAutofit/>
          </a:bodyPr>
          <a:lstStyle>
            <a:lvl1pPr marL="0" indent="0">
              <a:spcBef>
                <a:spcPts val="1200"/>
              </a:spcBef>
              <a:buNone/>
              <a:defRPr sz="1200" b="0"/>
            </a:lvl1pPr>
          </a:lstStyle>
          <a:p>
            <a:pPr lvl="0"/>
            <a:r>
              <a:rPr lang="en-US" dirty="0"/>
              <a:t>Content</a:t>
            </a:r>
          </a:p>
        </p:txBody>
      </p:sp>
      <p:sp>
        <p:nvSpPr>
          <p:cNvPr id="6" name="refs"/>
          <p:cNvSpPr>
            <a:spLocks noGrp="1"/>
          </p:cNvSpPr>
          <p:nvPr userDrawn="1">
            <p:ph type="pic" sz="quarter" idx="15"/>
          </p:nvPr>
        </p:nvSpPr>
        <p:spPr>
          <a:xfrm>
            <a:off x="6115420" y="4103799"/>
            <a:ext cx="2581275" cy="2210905"/>
          </a:xfrm>
        </p:spPr>
        <p:txBody>
          <a:bodyPr/>
          <a:lstStyle/>
          <a:p>
            <a:endParaRPr lang="en-US"/>
          </a:p>
        </p:txBody>
      </p:sp>
      <p:sp>
        <p:nvSpPr>
          <p:cNvPr id="82" name="pubs"/>
          <p:cNvSpPr>
            <a:spLocks noGrp="1"/>
          </p:cNvSpPr>
          <p:nvPr userDrawn="1">
            <p:ph type="pic" sz="quarter" idx="16"/>
          </p:nvPr>
        </p:nvSpPr>
        <p:spPr>
          <a:xfrm>
            <a:off x="162295" y="4103799"/>
            <a:ext cx="2581275" cy="2210905"/>
          </a:xfrm>
        </p:spPr>
        <p:txBody>
          <a:bodyPr/>
          <a:lstStyle/>
          <a:p>
            <a:endParaRPr lang="en-US"/>
          </a:p>
        </p:txBody>
      </p:sp>
      <p:sp>
        <p:nvSpPr>
          <p:cNvPr id="83" name="citedBy"/>
          <p:cNvSpPr>
            <a:spLocks noGrp="1"/>
          </p:cNvSpPr>
          <p:nvPr userDrawn="1">
            <p:ph type="pic" sz="quarter" idx="17"/>
          </p:nvPr>
        </p:nvSpPr>
        <p:spPr>
          <a:xfrm>
            <a:off x="162295" y="1437904"/>
            <a:ext cx="2581275" cy="2200275"/>
          </a:xfrm>
        </p:spPr>
        <p:txBody>
          <a:bodyPr/>
          <a:lstStyle/>
          <a:p>
            <a:endParaRPr lang="en-US" dirty="0"/>
          </a:p>
        </p:txBody>
      </p:sp>
      <p:sp>
        <p:nvSpPr>
          <p:cNvPr id="8" name="Logo"/>
          <p:cNvSpPr>
            <a:spLocks noGrp="1"/>
          </p:cNvSpPr>
          <p:nvPr userDrawn="1">
            <p:ph type="pic" sz="quarter" idx="18" hasCustomPrompt="1"/>
          </p:nvPr>
        </p:nvSpPr>
        <p:spPr>
          <a:xfrm>
            <a:off x="3848100" y="2809875"/>
            <a:ext cx="1457325" cy="1457325"/>
          </a:xfrm>
          <a:solidFill>
            <a:srgbClr val="FFBA66"/>
          </a:solidFill>
        </p:spPr>
        <p:txBody>
          <a:bodyPr/>
          <a:lstStyle>
            <a:lvl1pPr marL="0" indent="0">
              <a:buNone/>
              <a:defRPr/>
            </a:lvl1pPr>
          </a:lstStyle>
          <a:p>
            <a:r>
              <a:rPr lang="en-US" dirty="0"/>
              <a:t>Put Logo</a:t>
            </a:r>
          </a:p>
        </p:txBody>
      </p:sp>
    </p:spTree>
    <p:extLst>
      <p:ext uri="{BB962C8B-B14F-4D97-AF65-F5344CB8AC3E}">
        <p14:creationId xmlns:p14="http://schemas.microsoft.com/office/powerpoint/2010/main" val="4284848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rended">
    <p:spTree>
      <p:nvGrpSpPr>
        <p:cNvPr id="1" name=""/>
        <p:cNvGrpSpPr/>
        <p:nvPr/>
      </p:nvGrpSpPr>
      <p:grpSpPr>
        <a:xfrm>
          <a:off x="0" y="0"/>
          <a:ext cx="0" cy="0"/>
          <a:chOff x="0" y="0"/>
          <a:chExt cx="0" cy="0"/>
        </a:xfrm>
      </p:grpSpPr>
      <p:sp>
        <p:nvSpPr>
          <p:cNvPr id="20" name="Title"/>
          <p:cNvSpPr>
            <a:spLocks noGrp="1"/>
          </p:cNvSpPr>
          <p:nvPr>
            <p:ph type="title"/>
          </p:nvPr>
        </p:nvSpPr>
        <p:spPr>
          <a:xfrm>
            <a:off x="228600" y="381000"/>
            <a:ext cx="8686800" cy="533400"/>
          </a:xfrm>
        </p:spPr>
        <p:txBody>
          <a:bodyPr lIns="0" tIns="0" rIns="0" bIns="0">
            <a:normAutofit/>
          </a:bodyPr>
          <a:lstStyle>
            <a:lvl1pPr>
              <a:defRPr sz="1800"/>
            </a:lvl1pPr>
          </a:lstStyle>
          <a:p>
            <a:r>
              <a:rPr lang="en-US" dirty="0"/>
              <a:t>Click to edit Master title style</a:t>
            </a:r>
          </a:p>
        </p:txBody>
      </p:sp>
      <p:sp>
        <p:nvSpPr>
          <p:cNvPr id="9" name="Slide Number Placeholder 2"/>
          <p:cNvSpPr>
            <a:spLocks noGrp="1"/>
          </p:cNvSpPr>
          <p:nvPr>
            <p:ph type="sldNum" sz="quarter" idx="12"/>
          </p:nvPr>
        </p:nvSpPr>
        <p:spPr>
          <a:xfrm>
            <a:off x="8548008" y="60333"/>
            <a:ext cx="457200" cy="327933"/>
          </a:xfrm>
        </p:spPr>
        <p:txBody>
          <a:bodyPr/>
          <a:lstStyle/>
          <a:p>
            <a:pPr fontAlgn="base">
              <a:spcBef>
                <a:spcPct val="0"/>
              </a:spcBef>
              <a:spcAft>
                <a:spcPct val="0"/>
              </a:spcAft>
            </a:pPr>
            <a:fld id="{FCADCB76-81E2-42D3-8EC2-6C52E0F8FC0C}" type="slidenum">
              <a:rPr lang="en-US" smtClean="0">
                <a:solidFill>
                  <a:prstClr val="white"/>
                </a:solidFill>
              </a:rPr>
              <a:pPr fontAlgn="base">
                <a:spcBef>
                  <a:spcPct val="0"/>
                </a:spcBef>
                <a:spcAft>
                  <a:spcPct val="0"/>
                </a:spcAft>
              </a:pPr>
              <a:t>‹#›</a:t>
            </a:fld>
            <a:endParaRPr lang="en-US" dirty="0">
              <a:solidFill>
                <a:prstClr val="white"/>
              </a:solidFill>
            </a:endParaRPr>
          </a:p>
        </p:txBody>
      </p:sp>
      <p:sp>
        <p:nvSpPr>
          <p:cNvPr id="3" name="Sources"/>
          <p:cNvSpPr>
            <a:spLocks noGrp="1"/>
          </p:cNvSpPr>
          <p:nvPr>
            <p:ph type="body" sz="quarter" idx="13" hasCustomPrompt="1"/>
          </p:nvPr>
        </p:nvSpPr>
        <p:spPr>
          <a:xfrm>
            <a:off x="6294438" y="6400800"/>
            <a:ext cx="2620962" cy="344488"/>
          </a:xfrm>
        </p:spPr>
        <p:txBody>
          <a:bodyPr lIns="0" tIns="0" rIns="0" bIns="0">
            <a:normAutofit/>
          </a:bodyPr>
          <a:lstStyle>
            <a:lvl1pPr marL="0" indent="0">
              <a:buNone/>
              <a:defRPr sz="800" baseline="0">
                <a:solidFill>
                  <a:schemeClr val="tx1">
                    <a:lumMod val="75000"/>
                  </a:schemeClr>
                </a:solidFill>
              </a:defRPr>
            </a:lvl1pPr>
          </a:lstStyle>
          <a:p>
            <a:pPr lvl="0"/>
            <a:r>
              <a:rPr lang="en-GB" sz="1000" b="1" dirty="0"/>
              <a:t>Source: </a:t>
            </a:r>
            <a:endParaRPr lang="en-US" dirty="0"/>
          </a:p>
        </p:txBody>
      </p:sp>
      <p:grpSp>
        <p:nvGrpSpPr>
          <p:cNvPr id="14" name="Publisher Key"/>
          <p:cNvGrpSpPr/>
          <p:nvPr userDrawn="1"/>
        </p:nvGrpSpPr>
        <p:grpSpPr>
          <a:xfrm>
            <a:off x="354703" y="6322483"/>
            <a:ext cx="3095633" cy="287504"/>
            <a:chOff x="2556660" y="5028565"/>
            <a:chExt cx="3923552" cy="364396"/>
          </a:xfrm>
        </p:grpSpPr>
        <p:grpSp>
          <p:nvGrpSpPr>
            <p:cNvPr id="15" name="Group 51"/>
            <p:cNvGrpSpPr/>
            <p:nvPr userDrawn="1"/>
          </p:nvGrpSpPr>
          <p:grpSpPr>
            <a:xfrm>
              <a:off x="2556660" y="5028565"/>
              <a:ext cx="972108" cy="307777"/>
              <a:chOff x="1368528" y="5028565"/>
              <a:chExt cx="972108" cy="307777"/>
            </a:xfrm>
          </p:grpSpPr>
          <p:sp>
            <p:nvSpPr>
              <p:cNvPr id="29" name="Rectangle 28"/>
              <p:cNvSpPr/>
              <p:nvPr userDrawn="1"/>
            </p:nvSpPr>
            <p:spPr>
              <a:xfrm>
                <a:off x="1368528" y="5089830"/>
                <a:ext cx="216024" cy="216024"/>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0" name="TextBox 29"/>
              <p:cNvSpPr txBox="1"/>
              <p:nvPr userDrawn="1"/>
            </p:nvSpPr>
            <p:spPr>
              <a:xfrm>
                <a:off x="1584552" y="5028565"/>
                <a:ext cx="756084" cy="307777"/>
              </a:xfrm>
              <a:prstGeom prst="rect">
                <a:avLst/>
              </a:prstGeom>
              <a:noFill/>
            </p:spPr>
            <p:txBody>
              <a:bodyPr wrap="none" rtlCol="0" anchor="ctr">
                <a:normAutofit fontScale="85000" lnSpcReduction="20000"/>
              </a:bodyPr>
              <a:lstStyle/>
              <a:p>
                <a:r>
                  <a:rPr lang="en-US" sz="1400" b="1" dirty="0">
                    <a:solidFill>
                      <a:srgbClr val="53565A"/>
                    </a:solidFill>
                  </a:rPr>
                  <a:t>Elsevier</a:t>
                </a:r>
              </a:p>
            </p:txBody>
          </p:sp>
        </p:grpSp>
        <p:grpSp>
          <p:nvGrpSpPr>
            <p:cNvPr id="17" name="Group 52"/>
            <p:cNvGrpSpPr/>
            <p:nvPr userDrawn="1"/>
          </p:nvGrpSpPr>
          <p:grpSpPr>
            <a:xfrm>
              <a:off x="3542159" y="5054696"/>
              <a:ext cx="1035653" cy="307777"/>
              <a:chOff x="1237903" y="5054696"/>
              <a:chExt cx="1035653" cy="307777"/>
            </a:xfrm>
          </p:grpSpPr>
          <p:sp>
            <p:nvSpPr>
              <p:cNvPr id="27" name="Rectangle 26"/>
              <p:cNvSpPr/>
              <p:nvPr userDrawn="1"/>
            </p:nvSpPr>
            <p:spPr>
              <a:xfrm>
                <a:off x="1237903" y="5089830"/>
                <a:ext cx="216024" cy="21602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28" name="TextBox 27"/>
              <p:cNvSpPr txBox="1"/>
              <p:nvPr userDrawn="1"/>
            </p:nvSpPr>
            <p:spPr>
              <a:xfrm>
                <a:off x="1453927" y="5054696"/>
                <a:ext cx="819629" cy="307777"/>
              </a:xfrm>
              <a:prstGeom prst="rect">
                <a:avLst/>
              </a:prstGeom>
              <a:noFill/>
            </p:spPr>
            <p:txBody>
              <a:bodyPr wrap="none" rtlCol="0" anchor="ctr">
                <a:normAutofit fontScale="85000" lnSpcReduction="20000"/>
              </a:bodyPr>
              <a:lstStyle/>
              <a:p>
                <a:r>
                  <a:rPr lang="en-US" sz="1400" b="1" dirty="0">
                    <a:solidFill>
                      <a:srgbClr val="53565A"/>
                    </a:solidFill>
                  </a:rPr>
                  <a:t>Pub. A</a:t>
                </a:r>
              </a:p>
            </p:txBody>
          </p:sp>
        </p:grpSp>
        <p:grpSp>
          <p:nvGrpSpPr>
            <p:cNvPr id="19" name="Group 55"/>
            <p:cNvGrpSpPr/>
            <p:nvPr userDrawn="1"/>
          </p:nvGrpSpPr>
          <p:grpSpPr>
            <a:xfrm>
              <a:off x="4566315" y="5054696"/>
              <a:ext cx="1020915" cy="307777"/>
              <a:chOff x="1073927" y="5054696"/>
              <a:chExt cx="1020915" cy="307777"/>
            </a:xfrm>
          </p:grpSpPr>
          <p:sp>
            <p:nvSpPr>
              <p:cNvPr id="25" name="Rectangle 24"/>
              <p:cNvSpPr/>
              <p:nvPr userDrawn="1"/>
            </p:nvSpPr>
            <p:spPr>
              <a:xfrm>
                <a:off x="1073927" y="5089830"/>
                <a:ext cx="216024" cy="216024"/>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26" name="TextBox 25"/>
              <p:cNvSpPr txBox="1"/>
              <p:nvPr userDrawn="1"/>
            </p:nvSpPr>
            <p:spPr>
              <a:xfrm>
                <a:off x="1289951" y="5054696"/>
                <a:ext cx="804891" cy="307777"/>
              </a:xfrm>
              <a:prstGeom prst="rect">
                <a:avLst/>
              </a:prstGeom>
              <a:noFill/>
            </p:spPr>
            <p:txBody>
              <a:bodyPr wrap="none" rtlCol="0" anchor="ctr">
                <a:normAutofit fontScale="85000" lnSpcReduction="20000"/>
              </a:bodyPr>
              <a:lstStyle/>
              <a:p>
                <a:r>
                  <a:rPr lang="en-US" sz="1400" b="1" dirty="0">
                    <a:solidFill>
                      <a:srgbClr val="53565A"/>
                    </a:solidFill>
                  </a:rPr>
                  <a:t>Pub. B</a:t>
                </a:r>
              </a:p>
            </p:txBody>
          </p:sp>
        </p:grpSp>
        <p:grpSp>
          <p:nvGrpSpPr>
            <p:cNvPr id="22" name="Group 58"/>
            <p:cNvGrpSpPr/>
            <p:nvPr userDrawn="1"/>
          </p:nvGrpSpPr>
          <p:grpSpPr>
            <a:xfrm>
              <a:off x="5580112" y="5085184"/>
              <a:ext cx="900100" cy="307777"/>
              <a:chOff x="323528" y="5054696"/>
              <a:chExt cx="900100" cy="307777"/>
            </a:xfrm>
          </p:grpSpPr>
          <p:sp>
            <p:nvSpPr>
              <p:cNvPr id="23" name="Rectangle 22"/>
              <p:cNvSpPr/>
              <p:nvPr userDrawn="1"/>
            </p:nvSpPr>
            <p:spPr>
              <a:xfrm>
                <a:off x="323528" y="5089830"/>
                <a:ext cx="21602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24" name="TextBox 23"/>
              <p:cNvSpPr txBox="1"/>
              <p:nvPr userDrawn="1"/>
            </p:nvSpPr>
            <p:spPr>
              <a:xfrm>
                <a:off x="539552" y="5054696"/>
                <a:ext cx="684076" cy="307777"/>
              </a:xfrm>
              <a:prstGeom prst="rect">
                <a:avLst/>
              </a:prstGeom>
              <a:noFill/>
            </p:spPr>
            <p:txBody>
              <a:bodyPr wrap="none" rtlCol="0" anchor="ctr">
                <a:normAutofit fontScale="85000" lnSpcReduction="20000"/>
              </a:bodyPr>
              <a:lstStyle/>
              <a:p>
                <a:r>
                  <a:rPr lang="en-US" sz="1400" b="1" dirty="0">
                    <a:solidFill>
                      <a:srgbClr val="53565A"/>
                    </a:solidFill>
                  </a:rPr>
                  <a:t>Others</a:t>
                </a:r>
              </a:p>
            </p:txBody>
          </p:sp>
        </p:grpSp>
      </p:grpSp>
      <p:sp>
        <p:nvSpPr>
          <p:cNvPr id="31" name="Chart 1 Title"/>
          <p:cNvSpPr>
            <a:spLocks noGrp="1"/>
          </p:cNvSpPr>
          <p:nvPr>
            <p:ph sz="quarter" idx="29" hasCustomPrompt="1"/>
          </p:nvPr>
        </p:nvSpPr>
        <p:spPr>
          <a:xfrm>
            <a:off x="766581" y="1056904"/>
            <a:ext cx="2060440" cy="284856"/>
          </a:xfrm>
        </p:spPr>
        <p:txBody>
          <a:bodyPr anchor="b">
            <a:normAutofit/>
          </a:bodyPr>
          <a:lstStyle>
            <a:lvl1pPr marL="0" indent="0" algn="ctr">
              <a:buNone/>
              <a:defRPr sz="1200"/>
            </a:lvl1pPr>
          </a:lstStyle>
          <a:p>
            <a:pPr algn="ctr"/>
            <a:r>
              <a:rPr lang="en-GB" b="1" dirty="0"/>
              <a:t>Referenced articles from</a:t>
            </a:r>
            <a:endParaRPr lang="en-US" b="1" dirty="0"/>
          </a:p>
        </p:txBody>
      </p:sp>
      <p:sp>
        <p:nvSpPr>
          <p:cNvPr id="5" name="Trended Growth 1"/>
          <p:cNvSpPr>
            <a:spLocks noGrp="1"/>
          </p:cNvSpPr>
          <p:nvPr>
            <p:ph type="pic" sz="quarter" idx="19"/>
          </p:nvPr>
        </p:nvSpPr>
        <p:spPr>
          <a:xfrm>
            <a:off x="160020" y="1371600"/>
            <a:ext cx="2667000" cy="2362200"/>
          </a:xfrm>
        </p:spPr>
        <p:txBody>
          <a:bodyPr/>
          <a:lstStyle/>
          <a:p>
            <a:endParaRPr lang="en-US" dirty="0"/>
          </a:p>
        </p:txBody>
      </p:sp>
      <p:sp>
        <p:nvSpPr>
          <p:cNvPr id="63" name="Trended Share 1"/>
          <p:cNvSpPr>
            <a:spLocks noGrp="1"/>
          </p:cNvSpPr>
          <p:nvPr>
            <p:ph type="pic" sz="quarter" idx="20"/>
          </p:nvPr>
        </p:nvSpPr>
        <p:spPr>
          <a:xfrm>
            <a:off x="160020" y="3962400"/>
            <a:ext cx="2667000" cy="2362200"/>
          </a:xfrm>
        </p:spPr>
        <p:txBody>
          <a:bodyPr/>
          <a:lstStyle/>
          <a:p>
            <a:endParaRPr lang="en-US" dirty="0"/>
          </a:p>
        </p:txBody>
      </p:sp>
      <p:sp>
        <p:nvSpPr>
          <p:cNvPr id="62" name="GAGR1"/>
          <p:cNvSpPr>
            <a:spLocks noGrp="1"/>
          </p:cNvSpPr>
          <p:nvPr>
            <p:ph type="body" sz="quarter" idx="18" hasCustomPrompt="1"/>
          </p:nvPr>
        </p:nvSpPr>
        <p:spPr>
          <a:xfrm>
            <a:off x="914400" y="3657600"/>
            <a:ext cx="1912620" cy="228600"/>
          </a:xfrm>
        </p:spPr>
        <p:txBody>
          <a:bodyPr lIns="0" tIns="0" rIns="0" bIns="0"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sz="1200" kern="1200" baseline="0" dirty="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3565A"/>
                </a:solidFill>
                <a:effectLst/>
                <a:uLnTx/>
                <a:uFillTx/>
                <a:latin typeface="+mn-lt"/>
                <a:ea typeface="+mn-ea"/>
                <a:cs typeface="+mn-cs"/>
              </a:rPr>
              <a:t>CAGR Elsevier</a:t>
            </a:r>
            <a:endParaRPr kumimoji="0" lang="en-US" sz="1200" b="0" i="0" u="none" strike="noStrike" kern="1200" cap="none" spc="0" normalizeH="0" baseline="0" noProof="0" dirty="0">
              <a:ln>
                <a:noFill/>
              </a:ln>
              <a:solidFill>
                <a:srgbClr val="53565A"/>
              </a:solidFill>
              <a:effectLst/>
              <a:uLnTx/>
              <a:uFillTx/>
              <a:latin typeface="+mn-lt"/>
              <a:ea typeface="+mn-ea"/>
              <a:cs typeface="+mn-cs"/>
            </a:endParaRPr>
          </a:p>
        </p:txBody>
      </p:sp>
      <p:sp>
        <p:nvSpPr>
          <p:cNvPr id="32" name="Chart 2 Title"/>
          <p:cNvSpPr>
            <a:spLocks noGrp="1"/>
          </p:cNvSpPr>
          <p:nvPr>
            <p:ph sz="quarter" idx="30" hasCustomPrompt="1"/>
          </p:nvPr>
        </p:nvSpPr>
        <p:spPr>
          <a:xfrm>
            <a:off x="3802083" y="1066800"/>
            <a:ext cx="1996737" cy="275112"/>
          </a:xfrm>
        </p:spPr>
        <p:txBody>
          <a:bodyPr anchor="b">
            <a:normAutofit/>
          </a:bodyPr>
          <a:lstStyle>
            <a:lvl1pPr marL="0" indent="0" algn="ctr">
              <a:buNone/>
              <a:defRPr sz="1200"/>
            </a:lvl1pPr>
          </a:lstStyle>
          <a:p>
            <a:pPr algn="ctr"/>
            <a:r>
              <a:rPr lang="en-GB" b="1" dirty="0"/>
              <a:t>Articles published in</a:t>
            </a:r>
          </a:p>
        </p:txBody>
      </p:sp>
      <p:sp>
        <p:nvSpPr>
          <p:cNvPr id="64" name="Trended Growth 2"/>
          <p:cNvSpPr>
            <a:spLocks noGrp="1"/>
          </p:cNvSpPr>
          <p:nvPr>
            <p:ph type="pic" sz="quarter" idx="21"/>
          </p:nvPr>
        </p:nvSpPr>
        <p:spPr>
          <a:xfrm>
            <a:off x="3111348" y="1371600"/>
            <a:ext cx="2667000" cy="2362200"/>
          </a:xfrm>
        </p:spPr>
        <p:txBody>
          <a:bodyPr/>
          <a:lstStyle/>
          <a:p>
            <a:endParaRPr lang="en-US" dirty="0"/>
          </a:p>
        </p:txBody>
      </p:sp>
      <p:sp>
        <p:nvSpPr>
          <p:cNvPr id="65" name="Trended Share 2"/>
          <p:cNvSpPr>
            <a:spLocks noGrp="1"/>
          </p:cNvSpPr>
          <p:nvPr>
            <p:ph type="pic" sz="quarter" idx="22"/>
          </p:nvPr>
        </p:nvSpPr>
        <p:spPr>
          <a:xfrm>
            <a:off x="3111348" y="3962400"/>
            <a:ext cx="2667000" cy="2362200"/>
          </a:xfrm>
        </p:spPr>
        <p:txBody>
          <a:bodyPr/>
          <a:lstStyle/>
          <a:p>
            <a:endParaRPr lang="en-US" dirty="0"/>
          </a:p>
        </p:txBody>
      </p:sp>
      <p:sp>
        <p:nvSpPr>
          <p:cNvPr id="68" name="CAGR2"/>
          <p:cNvSpPr>
            <a:spLocks noGrp="1"/>
          </p:cNvSpPr>
          <p:nvPr>
            <p:ph type="body" sz="quarter" idx="25" hasCustomPrompt="1"/>
          </p:nvPr>
        </p:nvSpPr>
        <p:spPr>
          <a:xfrm>
            <a:off x="3865728" y="3657600"/>
            <a:ext cx="1912620" cy="228600"/>
          </a:xfrm>
        </p:spPr>
        <p:txBody>
          <a:bodyPr lIns="0" tIns="0" rIns="0" bIns="0"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sz="1200" kern="1200" dirty="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3565A"/>
                </a:solidFill>
                <a:effectLst/>
                <a:uLnTx/>
                <a:uFillTx/>
                <a:latin typeface="+mn-lt"/>
                <a:ea typeface="+mn-ea"/>
                <a:cs typeface="+mn-cs"/>
              </a:rPr>
              <a:t>CAGR Elsevier</a:t>
            </a:r>
            <a:endParaRPr kumimoji="0" lang="en-US" sz="1200" b="0" i="0" u="none" strike="noStrike" kern="1200" cap="none" spc="0" normalizeH="0" baseline="0" noProof="0" dirty="0">
              <a:ln>
                <a:noFill/>
              </a:ln>
              <a:solidFill>
                <a:srgbClr val="53565A"/>
              </a:solidFill>
              <a:effectLst/>
              <a:uLnTx/>
              <a:uFillTx/>
              <a:latin typeface="+mn-lt"/>
              <a:ea typeface="+mn-ea"/>
              <a:cs typeface="+mn-cs"/>
            </a:endParaRPr>
          </a:p>
        </p:txBody>
      </p:sp>
      <p:sp>
        <p:nvSpPr>
          <p:cNvPr id="33" name="Chart 3 Title"/>
          <p:cNvSpPr>
            <a:spLocks noGrp="1"/>
          </p:cNvSpPr>
          <p:nvPr>
            <p:ph sz="quarter" idx="31" hasCustomPrompt="1"/>
          </p:nvPr>
        </p:nvSpPr>
        <p:spPr>
          <a:xfrm>
            <a:off x="6697683" y="1066800"/>
            <a:ext cx="1996737" cy="275112"/>
          </a:xfrm>
        </p:spPr>
        <p:txBody>
          <a:bodyPr anchor="b">
            <a:normAutofit/>
          </a:bodyPr>
          <a:lstStyle>
            <a:lvl1pPr marL="0" indent="0" algn="ctr">
              <a:buNone/>
              <a:defRPr sz="1200"/>
            </a:lvl1pPr>
          </a:lstStyle>
          <a:p>
            <a:pPr algn="ctr"/>
            <a:r>
              <a:rPr lang="en-GB" b="1" dirty="0"/>
              <a:t>Citations received from</a:t>
            </a:r>
          </a:p>
        </p:txBody>
      </p:sp>
      <p:sp>
        <p:nvSpPr>
          <p:cNvPr id="66" name="Trended Growth 3"/>
          <p:cNvSpPr>
            <a:spLocks noGrp="1"/>
          </p:cNvSpPr>
          <p:nvPr>
            <p:ph type="pic" sz="quarter" idx="23"/>
          </p:nvPr>
        </p:nvSpPr>
        <p:spPr>
          <a:xfrm>
            <a:off x="6027420" y="1371600"/>
            <a:ext cx="2667000" cy="2362200"/>
          </a:xfrm>
        </p:spPr>
        <p:txBody>
          <a:bodyPr/>
          <a:lstStyle/>
          <a:p>
            <a:endParaRPr lang="en-US" dirty="0"/>
          </a:p>
        </p:txBody>
      </p:sp>
      <p:sp>
        <p:nvSpPr>
          <p:cNvPr id="67" name="Trended Share 3"/>
          <p:cNvSpPr>
            <a:spLocks noGrp="1"/>
          </p:cNvSpPr>
          <p:nvPr>
            <p:ph type="pic" sz="quarter" idx="24"/>
          </p:nvPr>
        </p:nvSpPr>
        <p:spPr>
          <a:xfrm>
            <a:off x="6027420" y="3962400"/>
            <a:ext cx="2667000" cy="2362200"/>
          </a:xfrm>
        </p:spPr>
        <p:txBody>
          <a:bodyPr/>
          <a:lstStyle/>
          <a:p>
            <a:endParaRPr lang="en-US" dirty="0"/>
          </a:p>
        </p:txBody>
      </p:sp>
      <p:sp>
        <p:nvSpPr>
          <p:cNvPr id="69" name="CAGR3"/>
          <p:cNvSpPr>
            <a:spLocks noGrp="1"/>
          </p:cNvSpPr>
          <p:nvPr>
            <p:ph type="body" sz="quarter" idx="26" hasCustomPrompt="1"/>
          </p:nvPr>
        </p:nvSpPr>
        <p:spPr>
          <a:xfrm>
            <a:off x="6781800" y="3657600"/>
            <a:ext cx="1912620" cy="228600"/>
          </a:xfrm>
        </p:spPr>
        <p:txBody>
          <a:bodyPr lIns="0" tIns="0" rIns="0" bIns="0"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sz="1100" kern="1200" dirty="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3565A"/>
                </a:solidFill>
                <a:effectLst/>
                <a:uLnTx/>
                <a:uFillTx/>
                <a:latin typeface="+mn-lt"/>
                <a:ea typeface="+mn-ea"/>
                <a:cs typeface="+mn-cs"/>
              </a:rPr>
              <a:t>CAGR Elsevier</a:t>
            </a:r>
            <a:endParaRPr kumimoji="0" lang="en-US" sz="1200" b="0" i="0" u="none" strike="noStrike" kern="1200" cap="none" spc="0" normalizeH="0" baseline="0" noProof="0" dirty="0">
              <a:ln>
                <a:noFill/>
              </a:ln>
              <a:solidFill>
                <a:srgbClr val="53565A"/>
              </a:solidFill>
              <a:effectLst/>
              <a:uLnTx/>
              <a:uFillTx/>
              <a:latin typeface="+mn-lt"/>
              <a:ea typeface="+mn-ea"/>
              <a:cs typeface="+mn-cs"/>
            </a:endParaRPr>
          </a:p>
        </p:txBody>
      </p:sp>
    </p:spTree>
    <p:extLst>
      <p:ext uri="{BB962C8B-B14F-4D97-AF65-F5344CB8AC3E}">
        <p14:creationId xmlns:p14="http://schemas.microsoft.com/office/powerpoint/2010/main" val="342768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6">
    <p:spTree>
      <p:nvGrpSpPr>
        <p:cNvPr id="1" name=""/>
        <p:cNvGrpSpPr/>
        <p:nvPr/>
      </p:nvGrpSpPr>
      <p:grpSpPr>
        <a:xfrm>
          <a:off x="0" y="0"/>
          <a:ext cx="0" cy="0"/>
          <a:chOff x="0" y="0"/>
          <a:chExt cx="0" cy="0"/>
        </a:xfrm>
      </p:grpSpPr>
      <p:pic>
        <p:nvPicPr>
          <p:cNvPr id="10" name="Picture 9" descr="placeholder-vector.png"/>
          <p:cNvPicPr>
            <a:picLocks noChangeAspect="1"/>
          </p:cNvPicPr>
          <p:nvPr userDrawn="1"/>
        </p:nvPicPr>
        <p:blipFill>
          <a:blip r:embed="rId2"/>
          <a:stretch>
            <a:fillRect/>
          </a:stretch>
        </p:blipFill>
        <p:spPr>
          <a:xfrm>
            <a:off x="-12939" y="0"/>
            <a:ext cx="3202147" cy="6858000"/>
          </a:xfrm>
          <a:prstGeom prst="rect">
            <a:avLst/>
          </a:prstGeom>
        </p:spPr>
      </p:pic>
      <p:sp>
        <p:nvSpPr>
          <p:cNvPr id="11" name="Rectangle 10"/>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5673497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0045027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4143487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a:t>Click to edit text</a:t>
            </a:r>
          </a:p>
        </p:txBody>
      </p:sp>
    </p:spTree>
    <p:extLst>
      <p:ext uri="{BB962C8B-B14F-4D97-AF65-F5344CB8AC3E}">
        <p14:creationId xmlns:p14="http://schemas.microsoft.com/office/powerpoint/2010/main" val="21296185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8684269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415305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a:solidFill>
                  <a:schemeClr val="tx1"/>
                </a:solidFill>
              </a:rPr>
              <a:t>Section Title And Multiple Lines If</a:t>
            </a:r>
            <a:r>
              <a:rPr lang="en-US" sz="3600" baseline="0" dirty="0">
                <a:solidFill>
                  <a:schemeClr val="tx1"/>
                </a:solidFill>
              </a:rPr>
              <a:t> Necessary</a:t>
            </a:r>
            <a:endParaRPr lang="en-US" sz="3600" dirty="0">
              <a:solidFill>
                <a:schemeClr val="tx1"/>
              </a:solidFill>
            </a:endParaRPr>
          </a:p>
        </p:txBody>
      </p:sp>
    </p:spTree>
    <p:extLst>
      <p:ext uri="{BB962C8B-B14F-4D97-AF65-F5344CB8AC3E}">
        <p14:creationId xmlns:p14="http://schemas.microsoft.com/office/powerpoint/2010/main" val="9227555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cSld name="4_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8321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a:t>Subtitle of Presentation</a:t>
            </a:r>
          </a:p>
        </p:txBody>
      </p:sp>
    </p:spTree>
    <p:extLst>
      <p:ext uri="{BB962C8B-B14F-4D97-AF65-F5344CB8AC3E}">
        <p14:creationId xmlns:p14="http://schemas.microsoft.com/office/powerpoint/2010/main" val="163619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3.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2.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2.jpeg"/><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10.jpeg"/><Relationship Id="rId5" Type="http://schemas.openxmlformats.org/officeDocument/2006/relationships/slideLayout" Target="../slideLayouts/slideLayout75.xml"/><Relationship Id="rId10" Type="http://schemas.openxmlformats.org/officeDocument/2006/relationships/theme" Target="../theme/theme6.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9341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2" r:id="rId3"/>
    <p:sldLayoutId id="2147483673" r:id="rId4"/>
    <p:sldLayoutId id="2147483661" r:id="rId5"/>
    <p:sldLayoutId id="2147483679" r:id="rId6"/>
    <p:sldLayoutId id="2147483662" r:id="rId7"/>
    <p:sldLayoutId id="2147483680" r:id="rId8"/>
    <p:sldLayoutId id="2147483663" r:id="rId9"/>
    <p:sldLayoutId id="2147483676" r:id="rId10"/>
    <p:sldLayoutId id="2147483671" r:id="rId11"/>
    <p:sldLayoutId id="2147483677" r:id="rId12"/>
    <p:sldLayoutId id="2147483664" r:id="rId13"/>
    <p:sldLayoutId id="2147483678" r:id="rId14"/>
    <p:sldLayoutId id="2147483650" r:id="rId15"/>
    <p:sldLayoutId id="2147483674" r:id="rId16"/>
    <p:sldLayoutId id="2147483651" r:id="rId17"/>
    <p:sldLayoutId id="2147483675" r:id="rId18"/>
    <p:sldLayoutId id="2147483691" r:id="rId19"/>
    <p:sldLayoutId id="2147483766" r:id="rId20"/>
  </p:sldLayoutIdLst>
  <p:txStyles>
    <p:titleStyle>
      <a:lvl1pPr algn="ctr" defTabSz="457200" rtl="0" eaLnBrk="1" latinLnBrk="0" hangingPunct="1">
        <a:spcBef>
          <a:spcPct val="0"/>
        </a:spcBef>
        <a:buNone/>
        <a:defRPr sz="4400" kern="1200">
          <a:solidFill>
            <a:schemeClr val="accent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9"/>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161760983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81" r:id="rId6"/>
    <p:sldLayoutId id="2147483781" r:id="rId7"/>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8" name="Picture 12" descr="EL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7188" y="5857875"/>
            <a:ext cx="666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SD_Bottom right.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7850" y="4090988"/>
            <a:ext cx="34861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Placeholder 2"/>
          <p:cNvSpPr>
            <a:spLocks noGrp="1" noChangeArrowheads="1"/>
          </p:cNvSpPr>
          <p:nvPr>
            <p:ph type="body" idx="1"/>
          </p:nvPr>
        </p:nvSpPr>
        <p:spPr bwMode="auto">
          <a:xfrm>
            <a:off x="500063" y="17145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Click to edit Master text styles</a:t>
            </a:r>
          </a:p>
          <a:p>
            <a:pPr lvl="1"/>
            <a:r>
              <a:rPr lang="zh-CN" altLang="zh-CN"/>
              <a:t>Second level</a:t>
            </a:r>
          </a:p>
          <a:p>
            <a:pPr lvl="2"/>
            <a:r>
              <a:rPr lang="zh-CN" altLang="zh-CN"/>
              <a:t>Third level</a:t>
            </a:r>
          </a:p>
          <a:p>
            <a:pPr lvl="3"/>
            <a:r>
              <a:rPr lang="zh-CN" altLang="zh-CN"/>
              <a:t>Fourth level</a:t>
            </a:r>
          </a:p>
          <a:p>
            <a:pPr lvl="4"/>
            <a:r>
              <a:rPr lang="zh-CN" altLang="zh-CN"/>
              <a:t>Fifth level</a:t>
            </a:r>
          </a:p>
        </p:txBody>
      </p:sp>
      <p:sp>
        <p:nvSpPr>
          <p:cNvPr id="1032" name="Slide Number Placeholder 5"/>
          <p:cNvSpPr>
            <a:spLocks noGrp="1" noChangeArrowheads="1"/>
          </p:cNvSpPr>
          <p:nvPr>
            <p:ph type="sldNum" sz="quarter" idx="4"/>
          </p:nvPr>
        </p:nvSpPr>
        <p:spPr bwMode="auto">
          <a:xfrm>
            <a:off x="1285875" y="6215063"/>
            <a:ext cx="419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1">
                <a:solidFill>
                  <a:srgbClr val="262626"/>
                </a:solidFill>
              </a:defRPr>
            </a:lvl1pPr>
          </a:lstStyle>
          <a:p>
            <a:pPr defTabSz="914400" fontAlgn="base">
              <a:spcBef>
                <a:spcPct val="0"/>
              </a:spcBef>
              <a:spcAft>
                <a:spcPct val="0"/>
              </a:spcAft>
              <a:defRPr/>
            </a:pPr>
            <a:fld id="{892CCE73-2B0D-4E91-89DB-D00A55843958}" type="slidenum">
              <a:rPr lang="en-GB" altLang="en-US">
                <a:ea typeface="宋体" pitchFamily="2" charset="-122"/>
              </a:rPr>
              <a:pPr defTabSz="914400" fontAlgn="base">
                <a:spcBef>
                  <a:spcPct val="0"/>
                </a:spcBef>
                <a:spcAft>
                  <a:spcPct val="0"/>
                </a:spcAft>
                <a:defRPr/>
              </a:pPr>
              <a:t>‹#›</a:t>
            </a:fld>
            <a:endParaRPr lang="en-GB" altLang="en-US">
              <a:ea typeface="宋体" pitchFamily="2" charset="-122"/>
            </a:endParaRPr>
          </a:p>
        </p:txBody>
      </p:sp>
      <p:pic>
        <p:nvPicPr>
          <p:cNvPr id="6" name="图片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32240" y="404664"/>
            <a:ext cx="2087884" cy="286513"/>
          </a:xfrm>
          <a:prstGeom prst="rect">
            <a:avLst/>
          </a:prstGeom>
        </p:spPr>
      </p:pic>
    </p:spTree>
    <p:extLst>
      <p:ext uri="{BB962C8B-B14F-4D97-AF65-F5344CB8AC3E}">
        <p14:creationId xmlns:p14="http://schemas.microsoft.com/office/powerpoint/2010/main" val="30341104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rtl="0" eaLnBrk="0" fontAlgn="base" hangingPunct="0">
        <a:spcBef>
          <a:spcPct val="0"/>
        </a:spcBef>
        <a:spcAft>
          <a:spcPct val="0"/>
        </a:spcAft>
        <a:defRPr sz="2800" b="1">
          <a:solidFill>
            <a:srgbClr val="036635"/>
          </a:solidFill>
          <a:latin typeface="+mj-lt"/>
          <a:ea typeface="+mj-ea"/>
          <a:cs typeface="+mj-cs"/>
        </a:defRPr>
      </a:lvl1pPr>
      <a:lvl2pPr algn="l" rtl="0" eaLnBrk="0" fontAlgn="base" hangingPunct="0">
        <a:spcBef>
          <a:spcPct val="0"/>
        </a:spcBef>
        <a:spcAft>
          <a:spcPct val="0"/>
        </a:spcAft>
        <a:defRPr sz="2800" b="1">
          <a:solidFill>
            <a:srgbClr val="036635"/>
          </a:solidFill>
          <a:latin typeface="Arial" pitchFamily="34" charset="0"/>
          <a:cs typeface="Arial" pitchFamily="34" charset="0"/>
        </a:defRPr>
      </a:lvl2pPr>
      <a:lvl3pPr algn="l" rtl="0" eaLnBrk="0" fontAlgn="base" hangingPunct="0">
        <a:spcBef>
          <a:spcPct val="0"/>
        </a:spcBef>
        <a:spcAft>
          <a:spcPct val="0"/>
        </a:spcAft>
        <a:defRPr sz="2800" b="1">
          <a:solidFill>
            <a:srgbClr val="036635"/>
          </a:solidFill>
          <a:latin typeface="Arial" pitchFamily="34" charset="0"/>
          <a:cs typeface="Arial" pitchFamily="34" charset="0"/>
        </a:defRPr>
      </a:lvl3pPr>
      <a:lvl4pPr algn="l" rtl="0" eaLnBrk="0" fontAlgn="base" hangingPunct="0">
        <a:spcBef>
          <a:spcPct val="0"/>
        </a:spcBef>
        <a:spcAft>
          <a:spcPct val="0"/>
        </a:spcAft>
        <a:defRPr sz="2800" b="1">
          <a:solidFill>
            <a:srgbClr val="036635"/>
          </a:solidFill>
          <a:latin typeface="Arial" pitchFamily="34" charset="0"/>
          <a:cs typeface="Arial" pitchFamily="34" charset="0"/>
        </a:defRPr>
      </a:lvl4pPr>
      <a:lvl5pPr algn="l" rtl="0" eaLnBrk="0" fontAlgn="base" hangingPunct="0">
        <a:spcBef>
          <a:spcPct val="0"/>
        </a:spcBef>
        <a:spcAft>
          <a:spcPct val="0"/>
        </a:spcAft>
        <a:defRPr sz="2800" b="1">
          <a:solidFill>
            <a:srgbClr val="036635"/>
          </a:solidFill>
          <a:latin typeface="Arial" pitchFamily="34" charset="0"/>
          <a:cs typeface="Arial" pitchFamily="34" charset="0"/>
        </a:defRPr>
      </a:lvl5pPr>
      <a:lvl6pPr marL="457200" algn="l" rtl="0" eaLnBrk="0" fontAlgn="base" hangingPunct="0">
        <a:spcBef>
          <a:spcPct val="0"/>
        </a:spcBef>
        <a:spcAft>
          <a:spcPct val="0"/>
        </a:spcAft>
        <a:defRPr sz="2800" b="1">
          <a:solidFill>
            <a:srgbClr val="036635"/>
          </a:solidFill>
          <a:latin typeface="Arial" pitchFamily="34" charset="0"/>
          <a:cs typeface="Arial" pitchFamily="34" charset="0"/>
        </a:defRPr>
      </a:lvl6pPr>
      <a:lvl7pPr marL="914400" algn="l" rtl="0" eaLnBrk="0" fontAlgn="base" hangingPunct="0">
        <a:spcBef>
          <a:spcPct val="0"/>
        </a:spcBef>
        <a:spcAft>
          <a:spcPct val="0"/>
        </a:spcAft>
        <a:defRPr sz="2800" b="1">
          <a:solidFill>
            <a:srgbClr val="036635"/>
          </a:solidFill>
          <a:latin typeface="Arial" pitchFamily="34" charset="0"/>
          <a:cs typeface="Arial" pitchFamily="34" charset="0"/>
        </a:defRPr>
      </a:lvl7pPr>
      <a:lvl8pPr marL="1371600" algn="l" rtl="0" eaLnBrk="0" fontAlgn="base" hangingPunct="0">
        <a:spcBef>
          <a:spcPct val="0"/>
        </a:spcBef>
        <a:spcAft>
          <a:spcPct val="0"/>
        </a:spcAft>
        <a:defRPr sz="2800" b="1">
          <a:solidFill>
            <a:srgbClr val="036635"/>
          </a:solidFill>
          <a:latin typeface="Arial" pitchFamily="34" charset="0"/>
          <a:cs typeface="Arial" pitchFamily="34" charset="0"/>
        </a:defRPr>
      </a:lvl8pPr>
      <a:lvl9pPr marL="1828800" algn="l" rtl="0" eaLnBrk="0" fontAlgn="base" hangingPunct="0">
        <a:spcBef>
          <a:spcPct val="0"/>
        </a:spcBef>
        <a:spcAft>
          <a:spcPct val="0"/>
        </a:spcAft>
        <a:defRPr sz="2800" b="1">
          <a:solidFill>
            <a:srgbClr val="036635"/>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36635"/>
        </a:buClr>
        <a:buSzPct val="140000"/>
        <a:buFont typeface="Arial" pitchFamily="34" charset="0"/>
        <a:buChar char="•"/>
        <a:defRPr sz="2000">
          <a:solidFill>
            <a:srgbClr val="262626"/>
          </a:solidFill>
          <a:latin typeface="+mn-lt"/>
          <a:ea typeface="+mn-ea"/>
          <a:cs typeface="+mn-cs"/>
        </a:defRPr>
      </a:lvl1pPr>
      <a:lvl2pPr marL="742950" indent="-285750" algn="l" rtl="0" eaLnBrk="0" fontAlgn="base" hangingPunct="0">
        <a:spcBef>
          <a:spcPct val="20000"/>
        </a:spcBef>
        <a:spcAft>
          <a:spcPct val="0"/>
        </a:spcAft>
        <a:buClr>
          <a:srgbClr val="036635"/>
        </a:buClr>
        <a:buFont typeface="Arial" pitchFamily="34" charset="0"/>
        <a:buChar char="–"/>
        <a:defRPr sz="2000">
          <a:solidFill>
            <a:srgbClr val="262626"/>
          </a:solidFill>
          <a:latin typeface="+mn-lt"/>
          <a:cs typeface="+mn-cs"/>
        </a:defRPr>
      </a:lvl2pPr>
      <a:lvl3pPr marL="1143000" indent="-228600" algn="l" rtl="0" eaLnBrk="0" fontAlgn="base" hangingPunct="0">
        <a:spcBef>
          <a:spcPct val="20000"/>
        </a:spcBef>
        <a:spcAft>
          <a:spcPct val="0"/>
        </a:spcAft>
        <a:buClr>
          <a:srgbClr val="036635"/>
        </a:buClr>
        <a:buFont typeface="Arial" pitchFamily="34" charset="0"/>
        <a:buChar char="•"/>
        <a:defRPr sz="2000">
          <a:solidFill>
            <a:srgbClr val="262626"/>
          </a:solidFill>
          <a:latin typeface="+mn-lt"/>
          <a:cs typeface="+mn-cs"/>
        </a:defRPr>
      </a:lvl3pPr>
      <a:lvl4pPr marL="1600200" indent="-228600" algn="l" rtl="0" eaLnBrk="0" fontAlgn="base" hangingPunct="0">
        <a:spcBef>
          <a:spcPct val="20000"/>
        </a:spcBef>
        <a:spcAft>
          <a:spcPct val="0"/>
        </a:spcAft>
        <a:buClr>
          <a:srgbClr val="036635"/>
        </a:buClr>
        <a:buFont typeface="Arial" pitchFamily="34" charset="0"/>
        <a:buChar char="–"/>
        <a:defRPr sz="2000">
          <a:solidFill>
            <a:srgbClr val="262626"/>
          </a:solidFill>
          <a:latin typeface="+mn-lt"/>
          <a:cs typeface="+mn-cs"/>
        </a:defRPr>
      </a:lvl4pPr>
      <a:lvl5pPr marL="20574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5pPr>
      <a:lvl6pPr marL="25146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6pPr>
      <a:lvl7pPr marL="29718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7pPr>
      <a:lvl8pPr marL="34290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8pPr>
      <a:lvl9pPr marL="38862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9" name="Picture 6" descr="SD_Bottom right.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57850" y="4090988"/>
            <a:ext cx="34861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Placeholder 2"/>
          <p:cNvSpPr>
            <a:spLocks noGrp="1" noChangeArrowheads="1"/>
          </p:cNvSpPr>
          <p:nvPr>
            <p:ph type="body" idx="1"/>
          </p:nvPr>
        </p:nvSpPr>
        <p:spPr bwMode="auto">
          <a:xfrm>
            <a:off x="500063" y="17145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Click to edit Master text styles</a:t>
            </a:r>
          </a:p>
          <a:p>
            <a:pPr lvl="1"/>
            <a:r>
              <a:rPr lang="zh-CN" altLang="zh-CN"/>
              <a:t>Second level</a:t>
            </a:r>
          </a:p>
          <a:p>
            <a:pPr lvl="2"/>
            <a:r>
              <a:rPr lang="zh-CN" altLang="zh-CN"/>
              <a:t>Third level</a:t>
            </a:r>
          </a:p>
          <a:p>
            <a:pPr lvl="3"/>
            <a:r>
              <a:rPr lang="zh-CN" altLang="zh-CN"/>
              <a:t>Fourth level</a:t>
            </a:r>
          </a:p>
          <a:p>
            <a:pPr lvl="4"/>
            <a:r>
              <a:rPr lang="zh-CN" altLang="zh-CN"/>
              <a:t>Fifth level</a:t>
            </a:r>
          </a:p>
        </p:txBody>
      </p:sp>
      <p:sp>
        <p:nvSpPr>
          <p:cNvPr id="1032" name="Slide Number Placeholder 5"/>
          <p:cNvSpPr>
            <a:spLocks noGrp="1" noChangeArrowheads="1"/>
          </p:cNvSpPr>
          <p:nvPr>
            <p:ph type="sldNum" sz="quarter" idx="4"/>
          </p:nvPr>
        </p:nvSpPr>
        <p:spPr bwMode="auto">
          <a:xfrm>
            <a:off x="1285875" y="6215063"/>
            <a:ext cx="4191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1">
                <a:solidFill>
                  <a:srgbClr val="262626"/>
                </a:solidFill>
              </a:defRPr>
            </a:lvl1pPr>
          </a:lstStyle>
          <a:p>
            <a:pPr defTabSz="914400" fontAlgn="base">
              <a:spcBef>
                <a:spcPct val="0"/>
              </a:spcBef>
              <a:spcAft>
                <a:spcPct val="0"/>
              </a:spcAft>
              <a:defRPr/>
            </a:pPr>
            <a:fld id="{892CCE73-2B0D-4E91-89DB-D00A55843958}" type="slidenum">
              <a:rPr lang="en-GB" altLang="en-US">
                <a:ea typeface="宋体" pitchFamily="2" charset="-122"/>
              </a:rPr>
              <a:pPr defTabSz="914400" fontAlgn="base">
                <a:spcBef>
                  <a:spcPct val="0"/>
                </a:spcBef>
                <a:spcAft>
                  <a:spcPct val="0"/>
                </a:spcAft>
                <a:defRPr/>
              </a:pPr>
              <a:t>‹#›</a:t>
            </a:fld>
            <a:endParaRPr lang="en-GB" altLang="en-US">
              <a:ea typeface="宋体" pitchFamily="2" charset="-122"/>
            </a:endParaRPr>
          </a:p>
        </p:txBody>
      </p:sp>
    </p:spTree>
    <p:extLst>
      <p:ext uri="{BB962C8B-B14F-4D97-AF65-F5344CB8AC3E}">
        <p14:creationId xmlns:p14="http://schemas.microsoft.com/office/powerpoint/2010/main" val="91237588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92" r:id="rId14"/>
    <p:sldLayoutId id="2147483793" r:id="rId15"/>
  </p:sldLayoutIdLst>
  <p:txStyles>
    <p:titleStyle>
      <a:lvl1pPr algn="l" rtl="0" eaLnBrk="0" fontAlgn="base" hangingPunct="0">
        <a:spcBef>
          <a:spcPct val="0"/>
        </a:spcBef>
        <a:spcAft>
          <a:spcPct val="0"/>
        </a:spcAft>
        <a:defRPr sz="2800" b="1">
          <a:solidFill>
            <a:srgbClr val="036635"/>
          </a:solidFill>
          <a:latin typeface="+mj-lt"/>
          <a:ea typeface="+mj-ea"/>
          <a:cs typeface="+mj-cs"/>
        </a:defRPr>
      </a:lvl1pPr>
      <a:lvl2pPr algn="l" rtl="0" eaLnBrk="0" fontAlgn="base" hangingPunct="0">
        <a:spcBef>
          <a:spcPct val="0"/>
        </a:spcBef>
        <a:spcAft>
          <a:spcPct val="0"/>
        </a:spcAft>
        <a:defRPr sz="2800" b="1">
          <a:solidFill>
            <a:srgbClr val="036635"/>
          </a:solidFill>
          <a:latin typeface="Arial" pitchFamily="34" charset="0"/>
          <a:cs typeface="Arial" pitchFamily="34" charset="0"/>
        </a:defRPr>
      </a:lvl2pPr>
      <a:lvl3pPr algn="l" rtl="0" eaLnBrk="0" fontAlgn="base" hangingPunct="0">
        <a:spcBef>
          <a:spcPct val="0"/>
        </a:spcBef>
        <a:spcAft>
          <a:spcPct val="0"/>
        </a:spcAft>
        <a:defRPr sz="2800" b="1">
          <a:solidFill>
            <a:srgbClr val="036635"/>
          </a:solidFill>
          <a:latin typeface="Arial" pitchFamily="34" charset="0"/>
          <a:cs typeface="Arial" pitchFamily="34" charset="0"/>
        </a:defRPr>
      </a:lvl3pPr>
      <a:lvl4pPr algn="l" rtl="0" eaLnBrk="0" fontAlgn="base" hangingPunct="0">
        <a:spcBef>
          <a:spcPct val="0"/>
        </a:spcBef>
        <a:spcAft>
          <a:spcPct val="0"/>
        </a:spcAft>
        <a:defRPr sz="2800" b="1">
          <a:solidFill>
            <a:srgbClr val="036635"/>
          </a:solidFill>
          <a:latin typeface="Arial" pitchFamily="34" charset="0"/>
          <a:cs typeface="Arial" pitchFamily="34" charset="0"/>
        </a:defRPr>
      </a:lvl4pPr>
      <a:lvl5pPr algn="l" rtl="0" eaLnBrk="0" fontAlgn="base" hangingPunct="0">
        <a:spcBef>
          <a:spcPct val="0"/>
        </a:spcBef>
        <a:spcAft>
          <a:spcPct val="0"/>
        </a:spcAft>
        <a:defRPr sz="2800" b="1">
          <a:solidFill>
            <a:srgbClr val="036635"/>
          </a:solidFill>
          <a:latin typeface="Arial" pitchFamily="34" charset="0"/>
          <a:cs typeface="Arial" pitchFamily="34" charset="0"/>
        </a:defRPr>
      </a:lvl5pPr>
      <a:lvl6pPr marL="457200" algn="l" rtl="0" eaLnBrk="0" fontAlgn="base" hangingPunct="0">
        <a:spcBef>
          <a:spcPct val="0"/>
        </a:spcBef>
        <a:spcAft>
          <a:spcPct val="0"/>
        </a:spcAft>
        <a:defRPr sz="2800" b="1">
          <a:solidFill>
            <a:srgbClr val="036635"/>
          </a:solidFill>
          <a:latin typeface="Arial" pitchFamily="34" charset="0"/>
          <a:cs typeface="Arial" pitchFamily="34" charset="0"/>
        </a:defRPr>
      </a:lvl6pPr>
      <a:lvl7pPr marL="914400" algn="l" rtl="0" eaLnBrk="0" fontAlgn="base" hangingPunct="0">
        <a:spcBef>
          <a:spcPct val="0"/>
        </a:spcBef>
        <a:spcAft>
          <a:spcPct val="0"/>
        </a:spcAft>
        <a:defRPr sz="2800" b="1">
          <a:solidFill>
            <a:srgbClr val="036635"/>
          </a:solidFill>
          <a:latin typeface="Arial" pitchFamily="34" charset="0"/>
          <a:cs typeface="Arial" pitchFamily="34" charset="0"/>
        </a:defRPr>
      </a:lvl7pPr>
      <a:lvl8pPr marL="1371600" algn="l" rtl="0" eaLnBrk="0" fontAlgn="base" hangingPunct="0">
        <a:spcBef>
          <a:spcPct val="0"/>
        </a:spcBef>
        <a:spcAft>
          <a:spcPct val="0"/>
        </a:spcAft>
        <a:defRPr sz="2800" b="1">
          <a:solidFill>
            <a:srgbClr val="036635"/>
          </a:solidFill>
          <a:latin typeface="Arial" pitchFamily="34" charset="0"/>
          <a:cs typeface="Arial" pitchFamily="34" charset="0"/>
        </a:defRPr>
      </a:lvl8pPr>
      <a:lvl9pPr marL="1828800" algn="l" rtl="0" eaLnBrk="0" fontAlgn="base" hangingPunct="0">
        <a:spcBef>
          <a:spcPct val="0"/>
        </a:spcBef>
        <a:spcAft>
          <a:spcPct val="0"/>
        </a:spcAft>
        <a:defRPr sz="2800" b="1">
          <a:solidFill>
            <a:srgbClr val="036635"/>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36635"/>
        </a:buClr>
        <a:buSzPct val="140000"/>
        <a:buFont typeface="Arial" pitchFamily="34" charset="0"/>
        <a:buChar char="•"/>
        <a:defRPr sz="2000">
          <a:solidFill>
            <a:srgbClr val="262626"/>
          </a:solidFill>
          <a:latin typeface="+mn-lt"/>
          <a:ea typeface="+mn-ea"/>
          <a:cs typeface="+mn-cs"/>
        </a:defRPr>
      </a:lvl1pPr>
      <a:lvl2pPr marL="742950" indent="-285750" algn="l" rtl="0" eaLnBrk="0" fontAlgn="base" hangingPunct="0">
        <a:spcBef>
          <a:spcPct val="20000"/>
        </a:spcBef>
        <a:spcAft>
          <a:spcPct val="0"/>
        </a:spcAft>
        <a:buClr>
          <a:srgbClr val="036635"/>
        </a:buClr>
        <a:buFont typeface="Arial" pitchFamily="34" charset="0"/>
        <a:buChar char="–"/>
        <a:defRPr sz="2000">
          <a:solidFill>
            <a:srgbClr val="262626"/>
          </a:solidFill>
          <a:latin typeface="+mn-lt"/>
          <a:cs typeface="+mn-cs"/>
        </a:defRPr>
      </a:lvl2pPr>
      <a:lvl3pPr marL="1143000" indent="-228600" algn="l" rtl="0" eaLnBrk="0" fontAlgn="base" hangingPunct="0">
        <a:spcBef>
          <a:spcPct val="20000"/>
        </a:spcBef>
        <a:spcAft>
          <a:spcPct val="0"/>
        </a:spcAft>
        <a:buClr>
          <a:srgbClr val="036635"/>
        </a:buClr>
        <a:buFont typeface="Arial" pitchFamily="34" charset="0"/>
        <a:buChar char="•"/>
        <a:defRPr sz="2000">
          <a:solidFill>
            <a:srgbClr val="262626"/>
          </a:solidFill>
          <a:latin typeface="+mn-lt"/>
          <a:cs typeface="+mn-cs"/>
        </a:defRPr>
      </a:lvl3pPr>
      <a:lvl4pPr marL="1600200" indent="-228600" algn="l" rtl="0" eaLnBrk="0" fontAlgn="base" hangingPunct="0">
        <a:spcBef>
          <a:spcPct val="20000"/>
        </a:spcBef>
        <a:spcAft>
          <a:spcPct val="0"/>
        </a:spcAft>
        <a:buClr>
          <a:srgbClr val="036635"/>
        </a:buClr>
        <a:buFont typeface="Arial" pitchFamily="34" charset="0"/>
        <a:buChar char="–"/>
        <a:defRPr sz="2000">
          <a:solidFill>
            <a:srgbClr val="262626"/>
          </a:solidFill>
          <a:latin typeface="+mn-lt"/>
          <a:cs typeface="+mn-cs"/>
        </a:defRPr>
      </a:lvl4pPr>
      <a:lvl5pPr marL="20574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5pPr>
      <a:lvl6pPr marL="25146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6pPr>
      <a:lvl7pPr marL="29718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7pPr>
      <a:lvl8pPr marL="34290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8pPr>
      <a:lvl9pPr marL="3886200" indent="-228600" algn="l" rtl="0" eaLnBrk="0" fontAlgn="base" hangingPunct="0">
        <a:spcBef>
          <a:spcPct val="20000"/>
        </a:spcBef>
        <a:spcAft>
          <a:spcPct val="0"/>
        </a:spcAft>
        <a:buClr>
          <a:srgbClr val="036635"/>
        </a:buClr>
        <a:buFont typeface="Courier New" pitchFamily="49" charset="0"/>
        <a:buChar char="o"/>
        <a:defRPr sz="2000">
          <a:solidFill>
            <a:srgbClr val="262626"/>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9218"/>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altLang="zh-CN">
              <a:solidFill>
                <a:srgbClr val="FFFFFF"/>
              </a:solidFill>
              <a:latin typeface="Times" pitchFamily="2" charset="0"/>
              <a:ea typeface="宋体" pitchFamily="2" charset="-122"/>
            </a:endParaRPr>
          </a:p>
        </p:txBody>
      </p:sp>
      <p:sp>
        <p:nvSpPr>
          <p:cNvPr id="4099" name="Rectangle 3"/>
          <p:cNvSpPr>
            <a:spLocks noChangeArrowheads="1"/>
          </p:cNvSpPr>
          <p:nvPr/>
        </p:nvSpPr>
        <p:spPr bwMode="auto">
          <a:xfrm>
            <a:off x="152400" y="457200"/>
            <a:ext cx="8991600" cy="6096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altLang="zh-CN">
              <a:solidFill>
                <a:srgbClr val="000000"/>
              </a:solidFill>
              <a:ea typeface="宋体" pitchFamily="2" charset="-122"/>
            </a:endParaRPr>
          </a:p>
        </p:txBody>
      </p:sp>
      <p:sp>
        <p:nvSpPr>
          <p:cNvPr id="4100" name="Rectangle 4"/>
          <p:cNvSpPr>
            <a:spLocks noChangeArrowheads="1"/>
          </p:cNvSpPr>
          <p:nvPr/>
        </p:nvSpPr>
        <p:spPr bwMode="auto">
          <a:xfrm>
            <a:off x="0" y="304800"/>
            <a:ext cx="8839200" cy="685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altLang="zh-CN">
              <a:solidFill>
                <a:srgbClr val="000000"/>
              </a:solidFill>
              <a:ea typeface="宋体" pitchFamily="2" charset="-122"/>
            </a:endParaRPr>
          </a:p>
        </p:txBody>
      </p:sp>
      <p:grpSp>
        <p:nvGrpSpPr>
          <p:cNvPr id="4101" name="Group 5"/>
          <p:cNvGrpSpPr>
            <a:grpSpLocks/>
          </p:cNvGrpSpPr>
          <p:nvPr/>
        </p:nvGrpSpPr>
        <p:grpSpPr bwMode="auto">
          <a:xfrm>
            <a:off x="0" y="6705600"/>
            <a:ext cx="8001000" cy="152400"/>
            <a:chOff x="0" y="4224"/>
            <a:chExt cx="5040" cy="96"/>
          </a:xfrm>
        </p:grpSpPr>
        <p:sp>
          <p:nvSpPr>
            <p:cNvPr id="4108" name="Rectangle 6"/>
            <p:cNvSpPr>
              <a:spLocks noChangeArrowheads="1"/>
            </p:cNvSpPr>
            <p:nvPr userDrawn="1"/>
          </p:nvSpPr>
          <p:spPr bwMode="auto">
            <a:xfrm>
              <a:off x="4272" y="4224"/>
              <a:ext cx="768" cy="96"/>
            </a:xfrm>
            <a:prstGeom prst="rect">
              <a:avLst/>
            </a:prstGeom>
            <a:solidFill>
              <a:srgbClr val="F6B20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GB" altLang="zh-CN" sz="1200">
                <a:solidFill>
                  <a:srgbClr val="000000"/>
                </a:solidFill>
                <a:latin typeface="Times New Roman" pitchFamily="18" charset="0"/>
                <a:ea typeface="宋体" pitchFamily="2" charset="-122"/>
              </a:endParaRPr>
            </a:p>
          </p:txBody>
        </p:sp>
        <p:sp>
          <p:nvSpPr>
            <p:cNvPr id="4109" name="Rectangle 7"/>
            <p:cNvSpPr>
              <a:spLocks noChangeArrowheads="1"/>
            </p:cNvSpPr>
            <p:nvPr userDrawn="1"/>
          </p:nvSpPr>
          <p:spPr bwMode="auto">
            <a:xfrm>
              <a:off x="0" y="4224"/>
              <a:ext cx="192" cy="96"/>
            </a:xfrm>
            <a:prstGeom prst="rect">
              <a:avLst/>
            </a:prstGeom>
            <a:solidFill>
              <a:srgbClr val="FF8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GB" altLang="zh-CN" sz="1200">
                <a:solidFill>
                  <a:srgbClr val="000000"/>
                </a:solidFill>
                <a:latin typeface="Times New Roman" pitchFamily="18" charset="0"/>
                <a:ea typeface="宋体" pitchFamily="2" charset="-122"/>
              </a:endParaRPr>
            </a:p>
          </p:txBody>
        </p:sp>
        <p:sp>
          <p:nvSpPr>
            <p:cNvPr id="4110" name="Rectangle 8"/>
            <p:cNvSpPr>
              <a:spLocks noChangeArrowheads="1"/>
            </p:cNvSpPr>
            <p:nvPr userDrawn="1"/>
          </p:nvSpPr>
          <p:spPr bwMode="auto">
            <a:xfrm>
              <a:off x="178" y="4224"/>
              <a:ext cx="158" cy="96"/>
            </a:xfrm>
            <a:prstGeom prst="rect">
              <a:avLst/>
            </a:prstGeom>
            <a:solidFill>
              <a:srgbClr val="D86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GB" altLang="zh-CN" sz="1200">
                <a:solidFill>
                  <a:srgbClr val="000000"/>
                </a:solidFill>
                <a:latin typeface="Times New Roman" pitchFamily="18" charset="0"/>
                <a:ea typeface="宋体" pitchFamily="2" charset="-122"/>
              </a:endParaRPr>
            </a:p>
          </p:txBody>
        </p:sp>
        <p:sp>
          <p:nvSpPr>
            <p:cNvPr id="4111" name="Rectangle 9"/>
            <p:cNvSpPr>
              <a:spLocks noChangeArrowheads="1"/>
            </p:cNvSpPr>
            <p:nvPr userDrawn="1"/>
          </p:nvSpPr>
          <p:spPr bwMode="auto">
            <a:xfrm>
              <a:off x="316" y="4224"/>
              <a:ext cx="1220" cy="96"/>
            </a:xfrm>
            <a:prstGeom prst="rect">
              <a:avLst/>
            </a:prstGeom>
            <a:solidFill>
              <a:srgbClr val="FDAA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GB" altLang="zh-CN" sz="1200">
                <a:solidFill>
                  <a:srgbClr val="000000"/>
                </a:solidFill>
                <a:latin typeface="Times New Roman" pitchFamily="18" charset="0"/>
                <a:ea typeface="宋体" pitchFamily="2" charset="-122"/>
              </a:endParaRPr>
            </a:p>
          </p:txBody>
        </p:sp>
        <p:sp>
          <p:nvSpPr>
            <p:cNvPr id="4112" name="Rectangle 10"/>
            <p:cNvSpPr>
              <a:spLocks noChangeArrowheads="1"/>
            </p:cNvSpPr>
            <p:nvPr userDrawn="1"/>
          </p:nvSpPr>
          <p:spPr bwMode="auto">
            <a:xfrm>
              <a:off x="2304" y="4224"/>
              <a:ext cx="480" cy="96"/>
            </a:xfrm>
            <a:prstGeom prst="rect">
              <a:avLst/>
            </a:prstGeom>
            <a:solidFill>
              <a:srgbClr val="FE4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GB" altLang="zh-CN" sz="1200">
                <a:solidFill>
                  <a:srgbClr val="000000"/>
                </a:solidFill>
                <a:latin typeface="Times New Roman" pitchFamily="18" charset="0"/>
                <a:ea typeface="宋体" pitchFamily="2" charset="-122"/>
              </a:endParaRPr>
            </a:p>
          </p:txBody>
        </p:sp>
        <p:sp>
          <p:nvSpPr>
            <p:cNvPr id="4113" name="Rectangle 11"/>
            <p:cNvSpPr>
              <a:spLocks noChangeArrowheads="1"/>
            </p:cNvSpPr>
            <p:nvPr userDrawn="1"/>
          </p:nvSpPr>
          <p:spPr bwMode="auto">
            <a:xfrm>
              <a:off x="2702" y="4224"/>
              <a:ext cx="1570" cy="96"/>
            </a:xfrm>
            <a:prstGeom prst="rect">
              <a:avLst/>
            </a:prstGeom>
            <a:solidFill>
              <a:srgbClr val="FD85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GB" altLang="zh-CN" sz="1200">
                <a:solidFill>
                  <a:srgbClr val="000000"/>
                </a:solidFill>
                <a:latin typeface="Times New Roman" pitchFamily="18" charset="0"/>
                <a:ea typeface="宋体" pitchFamily="2" charset="-122"/>
              </a:endParaRPr>
            </a:p>
          </p:txBody>
        </p:sp>
        <p:sp>
          <p:nvSpPr>
            <p:cNvPr id="4114" name="Rectangle 12"/>
            <p:cNvSpPr>
              <a:spLocks noChangeArrowheads="1"/>
            </p:cNvSpPr>
            <p:nvPr userDrawn="1"/>
          </p:nvSpPr>
          <p:spPr bwMode="auto">
            <a:xfrm>
              <a:off x="4272" y="4224"/>
              <a:ext cx="25" cy="96"/>
            </a:xfrm>
            <a:prstGeom prst="rect">
              <a:avLst/>
            </a:prstGeom>
            <a:solidFill>
              <a:srgbClr val="EC7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GB" altLang="zh-CN" sz="1200">
                <a:solidFill>
                  <a:srgbClr val="000000"/>
                </a:solidFill>
                <a:latin typeface="Times New Roman" pitchFamily="18" charset="0"/>
                <a:ea typeface="宋体" pitchFamily="2" charset="-122"/>
              </a:endParaRPr>
            </a:p>
          </p:txBody>
        </p:sp>
        <p:sp>
          <p:nvSpPr>
            <p:cNvPr id="4115" name="Rectangle 13"/>
            <p:cNvSpPr>
              <a:spLocks noChangeArrowheads="1"/>
            </p:cNvSpPr>
            <p:nvPr userDrawn="1"/>
          </p:nvSpPr>
          <p:spPr bwMode="auto">
            <a:xfrm>
              <a:off x="1472" y="4224"/>
              <a:ext cx="852" cy="96"/>
            </a:xfrm>
            <a:prstGeom prst="rect">
              <a:avLst/>
            </a:prstGeom>
            <a:solidFill>
              <a:srgbClr val="EC7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GB" altLang="zh-CN" sz="1200">
                <a:solidFill>
                  <a:srgbClr val="000000"/>
                </a:solidFill>
                <a:latin typeface="Times New Roman" pitchFamily="18" charset="0"/>
                <a:ea typeface="宋体" pitchFamily="2" charset="-122"/>
              </a:endParaRPr>
            </a:p>
          </p:txBody>
        </p:sp>
      </p:grpSp>
      <p:sp>
        <p:nvSpPr>
          <p:cNvPr id="4103" name="Rectangle 15"/>
          <p:cNvSpPr>
            <a:spLocks noGrp="1" noChangeArrowheads="1"/>
          </p:cNvSpPr>
          <p:nvPr>
            <p:ph type="title"/>
          </p:nvPr>
        </p:nvSpPr>
        <p:spPr bwMode="auto">
          <a:xfrm>
            <a:off x="533400" y="3048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4104" name="Rectangle 16"/>
          <p:cNvSpPr>
            <a:spLocks noGrp="1" noChangeArrowheads="1"/>
          </p:cNvSpPr>
          <p:nvPr>
            <p:ph type="body" idx="1"/>
          </p:nvPr>
        </p:nvSpPr>
        <p:spPr bwMode="auto">
          <a:xfrm>
            <a:off x="533400" y="1295400"/>
            <a:ext cx="731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Tree>
    <p:extLst>
      <p:ext uri="{BB962C8B-B14F-4D97-AF65-F5344CB8AC3E}">
        <p14:creationId xmlns:p14="http://schemas.microsoft.com/office/powerpoint/2010/main" val="143010038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p:fade/>
  </p:transition>
  <p:txStyles>
    <p:titleStyle>
      <a:lvl1pPr algn="l" rtl="0" eaLnBrk="0" fontAlgn="base" hangingPunct="0">
        <a:spcBef>
          <a:spcPct val="0"/>
        </a:spcBef>
        <a:spcAft>
          <a:spcPct val="0"/>
        </a:spcAft>
        <a:defRPr sz="3200" b="1">
          <a:solidFill>
            <a:schemeClr val="bg1"/>
          </a:solidFill>
          <a:latin typeface="Calibri" pitchFamily="34" charset="0"/>
          <a:ea typeface="+mj-ea"/>
          <a:cs typeface="+mj-cs"/>
        </a:defRPr>
      </a:lvl1pPr>
      <a:lvl2pPr algn="l" rtl="0" eaLnBrk="0" fontAlgn="base" hangingPunct="0">
        <a:spcBef>
          <a:spcPct val="0"/>
        </a:spcBef>
        <a:spcAft>
          <a:spcPct val="0"/>
        </a:spcAft>
        <a:defRPr sz="3200" b="1">
          <a:solidFill>
            <a:schemeClr val="bg1"/>
          </a:solidFill>
          <a:latin typeface="Calibri" pitchFamily="34" charset="0"/>
        </a:defRPr>
      </a:lvl2pPr>
      <a:lvl3pPr algn="l" rtl="0" eaLnBrk="0" fontAlgn="base" hangingPunct="0">
        <a:spcBef>
          <a:spcPct val="0"/>
        </a:spcBef>
        <a:spcAft>
          <a:spcPct val="0"/>
        </a:spcAft>
        <a:defRPr sz="3200" b="1">
          <a:solidFill>
            <a:schemeClr val="bg1"/>
          </a:solidFill>
          <a:latin typeface="Calibri" pitchFamily="34" charset="0"/>
        </a:defRPr>
      </a:lvl3pPr>
      <a:lvl4pPr algn="l" rtl="0" eaLnBrk="0" fontAlgn="base" hangingPunct="0">
        <a:spcBef>
          <a:spcPct val="0"/>
        </a:spcBef>
        <a:spcAft>
          <a:spcPct val="0"/>
        </a:spcAft>
        <a:defRPr sz="3200" b="1">
          <a:solidFill>
            <a:schemeClr val="bg1"/>
          </a:solidFill>
          <a:latin typeface="Calibri" pitchFamily="34" charset="0"/>
        </a:defRPr>
      </a:lvl4pPr>
      <a:lvl5pPr algn="l" rtl="0" eaLnBrk="0" fontAlgn="base" hangingPunct="0">
        <a:spcBef>
          <a:spcPct val="0"/>
        </a:spcBef>
        <a:spcAft>
          <a:spcPct val="0"/>
        </a:spcAft>
        <a:defRPr sz="3200" b="1">
          <a:solidFill>
            <a:schemeClr val="bg1"/>
          </a:solidFill>
          <a:latin typeface="Calibri" pitchFamily="34" charset="0"/>
        </a:defRPr>
      </a:lvl5pPr>
      <a:lvl6pPr marL="457200" algn="l" rtl="0" fontAlgn="base">
        <a:spcBef>
          <a:spcPct val="0"/>
        </a:spcBef>
        <a:spcAft>
          <a:spcPct val="0"/>
        </a:spcAft>
        <a:defRPr sz="4000" b="1">
          <a:solidFill>
            <a:schemeClr val="bg1"/>
          </a:solidFill>
          <a:latin typeface="Arial Narrow" pitchFamily="34" charset="0"/>
        </a:defRPr>
      </a:lvl6pPr>
      <a:lvl7pPr marL="914400" algn="l" rtl="0" fontAlgn="base">
        <a:spcBef>
          <a:spcPct val="0"/>
        </a:spcBef>
        <a:spcAft>
          <a:spcPct val="0"/>
        </a:spcAft>
        <a:defRPr sz="4000" b="1">
          <a:solidFill>
            <a:schemeClr val="bg1"/>
          </a:solidFill>
          <a:latin typeface="Arial Narrow" pitchFamily="34" charset="0"/>
        </a:defRPr>
      </a:lvl7pPr>
      <a:lvl8pPr marL="1371600" algn="l" rtl="0" fontAlgn="base">
        <a:spcBef>
          <a:spcPct val="0"/>
        </a:spcBef>
        <a:spcAft>
          <a:spcPct val="0"/>
        </a:spcAft>
        <a:defRPr sz="4000" b="1">
          <a:solidFill>
            <a:schemeClr val="bg1"/>
          </a:solidFill>
          <a:latin typeface="Arial Narrow" pitchFamily="34" charset="0"/>
        </a:defRPr>
      </a:lvl8pPr>
      <a:lvl9pPr marL="1828800" algn="l" rtl="0" fontAlgn="base">
        <a:spcBef>
          <a:spcPct val="0"/>
        </a:spcBef>
        <a:spcAft>
          <a:spcPct val="0"/>
        </a:spcAft>
        <a:defRPr sz="40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lr>
          <a:srgbClr val="000066"/>
        </a:buClr>
        <a:buSzPct val="70000"/>
        <a:buFont typeface="Wingdings" pitchFamily="2" charset="2"/>
        <a:buChar char="§"/>
        <a:defRPr sz="3200" b="1">
          <a:solidFill>
            <a:srgbClr val="32323D"/>
          </a:solidFill>
          <a:latin typeface="Calibri" pitchFamily="34" charset="0"/>
          <a:ea typeface="+mn-ea"/>
          <a:cs typeface="+mn-cs"/>
        </a:defRPr>
      </a:lvl1pPr>
      <a:lvl2pPr marL="742950" indent="-285750" algn="l" rtl="0" eaLnBrk="0" fontAlgn="base" hangingPunct="0">
        <a:spcBef>
          <a:spcPct val="20000"/>
        </a:spcBef>
        <a:spcAft>
          <a:spcPct val="0"/>
        </a:spcAft>
        <a:buClr>
          <a:srgbClr val="000066"/>
        </a:buClr>
        <a:buSzPct val="70000"/>
        <a:buFont typeface="Wingdings" pitchFamily="2" charset="2"/>
        <a:buChar char="§"/>
        <a:defRPr sz="2800">
          <a:solidFill>
            <a:srgbClr val="32323D"/>
          </a:solidFill>
          <a:latin typeface="Calibri" pitchFamily="34" charset="0"/>
        </a:defRPr>
      </a:lvl2pPr>
      <a:lvl3pPr marL="1143000" indent="-228600" algn="l" rtl="0" eaLnBrk="0" fontAlgn="base" hangingPunct="0">
        <a:spcBef>
          <a:spcPct val="20000"/>
        </a:spcBef>
        <a:spcAft>
          <a:spcPct val="0"/>
        </a:spcAft>
        <a:buClr>
          <a:srgbClr val="000066"/>
        </a:buClr>
        <a:buSzPct val="70000"/>
        <a:buFont typeface="Wingdings" pitchFamily="2" charset="2"/>
        <a:buChar char="§"/>
        <a:defRPr sz="2400">
          <a:solidFill>
            <a:srgbClr val="32323D"/>
          </a:solidFill>
          <a:latin typeface="Calibri" pitchFamily="34" charset="0"/>
        </a:defRPr>
      </a:lvl3pPr>
      <a:lvl4pPr marL="1600200" indent="-228600" algn="l" rtl="0" eaLnBrk="0" fontAlgn="base" hangingPunct="0">
        <a:spcBef>
          <a:spcPct val="20000"/>
        </a:spcBef>
        <a:spcAft>
          <a:spcPct val="0"/>
        </a:spcAft>
        <a:buClr>
          <a:srgbClr val="000066"/>
        </a:buClr>
        <a:buSzPct val="70000"/>
        <a:buFont typeface="Wingdings" pitchFamily="2" charset="2"/>
        <a:buChar char="§"/>
        <a:defRPr sz="2000">
          <a:solidFill>
            <a:srgbClr val="32323D"/>
          </a:solidFill>
          <a:latin typeface="Calibri" pitchFamily="34" charset="0"/>
        </a:defRPr>
      </a:lvl4pPr>
      <a:lvl5pPr marL="2057400" indent="-228600" algn="l" rtl="0" eaLnBrk="0" fontAlgn="base" hangingPunct="0">
        <a:spcBef>
          <a:spcPct val="20000"/>
        </a:spcBef>
        <a:spcAft>
          <a:spcPct val="0"/>
        </a:spcAft>
        <a:buClr>
          <a:srgbClr val="000066"/>
        </a:buClr>
        <a:buSzPct val="70000"/>
        <a:buFont typeface="Wingdings" pitchFamily="2" charset="2"/>
        <a:buChar char="§"/>
        <a:defRPr sz="2000">
          <a:solidFill>
            <a:srgbClr val="32323D"/>
          </a:solidFill>
          <a:latin typeface="Calibri" pitchFamily="34" charset="0"/>
        </a:defRPr>
      </a:lvl5pPr>
      <a:lvl6pPr marL="25146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6pPr>
      <a:lvl7pPr marL="29718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7pPr>
      <a:lvl8pPr marL="34290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8pPr>
      <a:lvl9pPr marL="38862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1"/>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24952100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8" r:id="rId7"/>
    <p:sldLayoutId id="2147483762" r:id="rId8"/>
    <p:sldLayoutId id="2147483763" r:id="rId9"/>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9"/>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36317799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91" r:id="rId7"/>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6.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3.xml"/><Relationship Id="rId1" Type="http://schemas.openxmlformats.org/officeDocument/2006/relationships/tags" Target="../tags/tag15.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hyperlink" Target="mailto:cninfo@elsevier.com" TargetMode="Externa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mp"/><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image" Target="../media/image33.pn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tmp"/><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altLang="zh-CN" dirty="0"/>
              <a:t>ScienceDirect </a:t>
            </a:r>
            <a:r>
              <a:rPr lang="zh-CN" altLang="en-US" dirty="0"/>
              <a:t>用法简介</a:t>
            </a:r>
            <a:endParaRPr lang="en-US" dirty="0"/>
          </a:p>
        </p:txBody>
      </p:sp>
      <p:sp>
        <p:nvSpPr>
          <p:cNvPr id="16" name="Text Placeholder 15"/>
          <p:cNvSpPr>
            <a:spLocks noGrp="1"/>
          </p:cNvSpPr>
          <p:nvPr>
            <p:ph type="body" sz="quarter" idx="10"/>
          </p:nvPr>
        </p:nvSpPr>
        <p:spPr/>
        <p:txBody>
          <a:bodyPr/>
          <a:lstStyle/>
          <a:p>
            <a:r>
              <a:rPr lang="en-US" dirty="0"/>
              <a:t>Reed Elsevier Information Technology (Beijing) Co., Ltd</a:t>
            </a:r>
          </a:p>
        </p:txBody>
      </p:sp>
      <p:sp>
        <p:nvSpPr>
          <p:cNvPr id="17" name="Text Placeholder 16"/>
          <p:cNvSpPr>
            <a:spLocks noGrp="1"/>
          </p:cNvSpPr>
          <p:nvPr>
            <p:ph type="body" sz="quarter" idx="11"/>
          </p:nvPr>
        </p:nvSpPr>
        <p:spPr/>
        <p:txBody>
          <a:bodyPr/>
          <a:lstStyle/>
          <a:p>
            <a:r>
              <a:rPr lang="en-US" dirty="0"/>
              <a:t>2017 Sep</a:t>
            </a:r>
          </a:p>
        </p:txBody>
      </p:sp>
      <p:pic>
        <p:nvPicPr>
          <p:cNvPr id="5" name="Picture 4"/>
          <p:cNvPicPr>
            <a:picLocks noChangeAspect="1"/>
          </p:cNvPicPr>
          <p:nvPr/>
        </p:nvPicPr>
        <p:blipFill>
          <a:blip r:embed="rId2"/>
          <a:stretch>
            <a:fillRect/>
          </a:stretch>
        </p:blipFill>
        <p:spPr>
          <a:xfrm>
            <a:off x="6963508" y="3956107"/>
            <a:ext cx="2180492" cy="2180492"/>
          </a:xfrm>
          <a:prstGeom prst="rect">
            <a:avLst/>
          </a:prstGeom>
        </p:spPr>
      </p:pic>
    </p:spTree>
    <p:extLst>
      <p:ext uri="{BB962C8B-B14F-4D97-AF65-F5344CB8AC3E}">
        <p14:creationId xmlns:p14="http://schemas.microsoft.com/office/powerpoint/2010/main" val="46971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34888" y="260648"/>
            <a:ext cx="4237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pPr defTabSz="914400" fontAlgn="base">
              <a:spcBef>
                <a:spcPct val="0"/>
              </a:spcBef>
              <a:spcAft>
                <a:spcPct val="0"/>
              </a:spcAft>
            </a:pPr>
            <a:r>
              <a:rPr lang="zh-CN" altLang="en-US" sz="2800" b="1" dirty="0">
                <a:solidFill>
                  <a:srgbClr val="FF8200"/>
                </a:solidFill>
                <a:latin typeface="微软雅黑" panose="020B0503020204020204" pitchFamily="34" charset="-122"/>
                <a:ea typeface="微软雅黑" panose="020B0503020204020204" pitchFamily="34" charset="-122"/>
              </a:rPr>
              <a:t>检索历史保存和调用</a:t>
            </a: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5616624" cy="24955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422" y="4293096"/>
            <a:ext cx="3979599" cy="11774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4930924" y="1594692"/>
            <a:ext cx="760576" cy="268291"/>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pic>
        <p:nvPicPr>
          <p:cNvPr id="6" name="Picture 5"/>
          <p:cNvPicPr>
            <a:picLocks noChangeAspect="1"/>
          </p:cNvPicPr>
          <p:nvPr/>
        </p:nvPicPr>
        <p:blipFill>
          <a:blip r:embed="rId4"/>
          <a:stretch>
            <a:fillRect/>
          </a:stretch>
        </p:blipFill>
        <p:spPr>
          <a:xfrm>
            <a:off x="6465267" y="243892"/>
            <a:ext cx="2562823" cy="625451"/>
          </a:xfrm>
          <a:prstGeom prst="rect">
            <a:avLst/>
          </a:prstGeom>
        </p:spPr>
      </p:pic>
    </p:spTree>
    <p:extLst>
      <p:ext uri="{BB962C8B-B14F-4D97-AF65-F5344CB8AC3E}">
        <p14:creationId xmlns:p14="http://schemas.microsoft.com/office/powerpoint/2010/main" val="65951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08720"/>
            <a:ext cx="5730316" cy="426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2"/>
          <p:cNvSpPr txBox="1">
            <a:spLocks noChangeArrowheads="1"/>
          </p:cNvSpPr>
          <p:nvPr/>
        </p:nvSpPr>
        <p:spPr bwMode="auto">
          <a:xfrm>
            <a:off x="334888" y="260648"/>
            <a:ext cx="3517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800" b="1" dirty="0">
                <a:solidFill>
                  <a:srgbClr val="FF8200"/>
                </a:solidFill>
                <a:latin typeface="微软雅黑" panose="020B0503020204020204" pitchFamily="34" charset="-122"/>
                <a:ea typeface="微软雅黑" panose="020B0503020204020204" pitchFamily="34" charset="-122"/>
              </a:rPr>
              <a:t>专家检索</a:t>
            </a:r>
          </a:p>
        </p:txBody>
      </p:sp>
      <p:sp>
        <p:nvSpPr>
          <p:cNvPr id="2" name="矩形 1"/>
          <p:cNvSpPr/>
          <p:nvPr/>
        </p:nvSpPr>
        <p:spPr>
          <a:xfrm>
            <a:off x="1979712" y="5301208"/>
            <a:ext cx="5256584"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zh-CN" altLang="en-US" b="1" dirty="0">
                <a:solidFill>
                  <a:srgbClr val="FFFFFF"/>
                </a:solidFill>
              </a:rPr>
              <a:t>使用布尔语法、邻近运算符和通配符建立搜索</a:t>
            </a:r>
            <a:endParaRPr lang="en-US" altLang="zh-CN" b="1" dirty="0">
              <a:solidFill>
                <a:srgbClr val="FFFFFF"/>
              </a:solidFill>
            </a:endParaRPr>
          </a:p>
          <a:p>
            <a:r>
              <a:rPr lang="zh-CN" altLang="en-US" b="1" dirty="0">
                <a:solidFill>
                  <a:srgbClr val="FFFFFF"/>
                </a:solidFill>
              </a:rPr>
              <a:t>优先考虑搜索字段</a:t>
            </a:r>
            <a:endParaRPr lang="en-US" altLang="zh-CN" b="1" dirty="0">
              <a:solidFill>
                <a:srgbClr val="FFFFFF"/>
              </a:solidFill>
            </a:endParaRPr>
          </a:p>
          <a:p>
            <a:r>
              <a:rPr lang="zh-CN" altLang="en-US" b="1" dirty="0">
                <a:solidFill>
                  <a:srgbClr val="FFFFFF"/>
                </a:solidFill>
              </a:rPr>
              <a:t>同时搜索多个领域</a:t>
            </a:r>
            <a:endParaRPr lang="en-US" altLang="zh-CN" b="1" dirty="0">
              <a:solidFill>
                <a:srgbClr val="FFFFFF"/>
              </a:solidFill>
            </a:endParaRPr>
          </a:p>
          <a:p>
            <a:r>
              <a:rPr lang="en-US" altLang="zh-CN" b="1" dirty="0">
                <a:solidFill>
                  <a:srgbClr val="FFFFFF"/>
                </a:solidFill>
              </a:rPr>
              <a:t>Tips: </a:t>
            </a:r>
            <a:r>
              <a:rPr lang="zh-CN" altLang="en-US" b="1" dirty="0">
                <a:solidFill>
                  <a:srgbClr val="FFFFFF"/>
                </a:solidFill>
              </a:rPr>
              <a:t>使用文档类型、时间及主题精简搜索</a:t>
            </a:r>
            <a:endParaRPr lang="en-US" altLang="zh-CN" b="1" dirty="0">
              <a:solidFill>
                <a:srgbClr val="FFFFFF"/>
              </a:solidFill>
            </a:endParaRPr>
          </a:p>
        </p:txBody>
      </p:sp>
      <p:sp>
        <p:nvSpPr>
          <p:cNvPr id="7" name="矩形 6"/>
          <p:cNvSpPr/>
          <p:nvPr/>
        </p:nvSpPr>
        <p:spPr bwMode="auto">
          <a:xfrm>
            <a:off x="2017513" y="1548554"/>
            <a:ext cx="4282679" cy="936104"/>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pic>
        <p:nvPicPr>
          <p:cNvPr id="6" name="Picture 5"/>
          <p:cNvPicPr>
            <a:picLocks noChangeAspect="1"/>
          </p:cNvPicPr>
          <p:nvPr/>
        </p:nvPicPr>
        <p:blipFill>
          <a:blip r:embed="rId3"/>
          <a:stretch>
            <a:fillRect/>
          </a:stretch>
        </p:blipFill>
        <p:spPr>
          <a:xfrm>
            <a:off x="6465267" y="243892"/>
            <a:ext cx="2562823" cy="625451"/>
          </a:xfrm>
          <a:prstGeom prst="rect">
            <a:avLst/>
          </a:prstGeom>
        </p:spPr>
      </p:pic>
    </p:spTree>
    <p:extLst>
      <p:ext uri="{BB962C8B-B14F-4D97-AF65-F5344CB8AC3E}">
        <p14:creationId xmlns:p14="http://schemas.microsoft.com/office/powerpoint/2010/main" val="18893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val="139262153"/>
              </p:ext>
            </p:extLst>
          </p:nvPr>
        </p:nvGraphicFramePr>
        <p:xfrm>
          <a:off x="1115616" y="1484784"/>
          <a:ext cx="7200800" cy="4450529"/>
        </p:xfrm>
        <a:graphic>
          <a:graphicData uri="http://schemas.openxmlformats.org/drawingml/2006/table">
            <a:tbl>
              <a:tblPr/>
              <a:tblGrid>
                <a:gridCol w="1096272">
                  <a:extLst>
                    <a:ext uri="{9D8B030D-6E8A-4147-A177-3AD203B41FA5}">
                      <a16:colId xmlns:a16="http://schemas.microsoft.com/office/drawing/2014/main" val="20000"/>
                    </a:ext>
                  </a:extLst>
                </a:gridCol>
                <a:gridCol w="6104528">
                  <a:extLst>
                    <a:ext uri="{9D8B030D-6E8A-4147-A177-3AD203B41FA5}">
                      <a16:colId xmlns:a16="http://schemas.microsoft.com/office/drawing/2014/main" val="20001"/>
                    </a:ext>
                  </a:extLst>
                </a:gridCol>
              </a:tblGrid>
              <a:tr h="382588">
                <a:tc>
                  <a:txBody>
                    <a:bodyPr/>
                    <a:lstStyle/>
                    <a:p>
                      <a:pPr marL="0" marR="0" lvl="0" indent="0" algn="ctr"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zh-CN" sz="1800" b="1" i="0" u="none" strike="noStrike" cap="none" normalizeH="0" baseline="0" dirty="0">
                          <a:ln>
                            <a:noFill/>
                          </a:ln>
                          <a:solidFill>
                            <a:schemeClr val="tx1"/>
                          </a:solidFill>
                          <a:effectLst/>
                          <a:latin typeface="Arial" pitchFamily="34" charset="0"/>
                          <a:ea typeface="宋体" pitchFamily="2" charset="-122"/>
                          <a:cs typeface="Arial" pitchFamily="34" charset="0"/>
                        </a:rPr>
                        <a:t>AND</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默认算符，要求多个检索词同时出现在文章中</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588">
                <a:tc>
                  <a:txBody>
                    <a:bodyPr/>
                    <a:lstStyle/>
                    <a:p>
                      <a:pPr marL="0" marR="0" lvl="0" indent="0" algn="ctr"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zh-CN" sz="1800" b="1" i="0" u="none" strike="noStrike" cap="none" normalizeH="0" baseline="0" dirty="0">
                          <a:ln>
                            <a:noFill/>
                          </a:ln>
                          <a:solidFill>
                            <a:schemeClr val="tx1"/>
                          </a:solidFill>
                          <a:effectLst/>
                          <a:latin typeface="Arial" pitchFamily="34" charset="0"/>
                          <a:ea typeface="宋体" pitchFamily="2" charset="-122"/>
                          <a:cs typeface="Arial" pitchFamily="34" charset="0"/>
                        </a:rPr>
                        <a:t>OR</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检索词中的任意一个或多个出现在文章中</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p>
                      <a:pPr marL="0" marR="0" lvl="0" indent="0" algn="ctr"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zh-CN" sz="1800" b="1" i="0" u="none" strike="noStrike" cap="none" normalizeH="0" baseline="0" dirty="0">
                          <a:ln>
                            <a:noFill/>
                          </a:ln>
                          <a:solidFill>
                            <a:schemeClr val="tx1"/>
                          </a:solidFill>
                          <a:effectLst/>
                          <a:latin typeface="Arial" pitchFamily="34" charset="0"/>
                          <a:ea typeface="宋体" pitchFamily="2" charset="-122"/>
                          <a:cs typeface="Arial" pitchFamily="34" charset="0"/>
                        </a:rPr>
                        <a:t>AND NOT</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后面所跟的词不出现在文章中</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6900">
                <a:tc>
                  <a:txBody>
                    <a:bodyPr/>
                    <a:lstStyle/>
                    <a:p>
                      <a:pPr marL="0" marR="0" lvl="0" indent="0" algn="ctr"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800" b="1" i="0" u="none" strike="noStrike" cap="none" normalizeH="0" baseline="0" dirty="0">
                          <a:ln>
                            <a:noFill/>
                          </a:ln>
                          <a:solidFill>
                            <a:schemeClr val="tx1"/>
                          </a:solidFill>
                          <a:effectLst/>
                          <a:latin typeface="Arial" pitchFamily="34" charset="0"/>
                          <a:ea typeface="宋体" pitchFamily="2" charset="-122"/>
                          <a:cs typeface="Arial" pitchFamily="34" charset="0"/>
                        </a:rPr>
                        <a:t>通配符 </a:t>
                      </a:r>
                      <a:r>
                        <a:rPr kumimoji="0" lang="en-US" altLang="zh-CN" sz="1800" b="1" i="0" u="none" strike="noStrike" cap="none" normalizeH="0" baseline="0" dirty="0">
                          <a:ln>
                            <a:noFill/>
                          </a:ln>
                          <a:solidFill>
                            <a:schemeClr val="tx1"/>
                          </a:solidFill>
                          <a:effectLst/>
                          <a:latin typeface="Arial" pitchFamily="34" charset="0"/>
                          <a:ea typeface="宋体" pitchFamily="2" charset="-122"/>
                          <a:cs typeface="Arial" pitchFamily="34" charset="0"/>
                        </a:rPr>
                        <a:t>*</a:t>
                      </a:r>
                      <a:endParaRPr kumimoji="0" lang="zh-CN" altLang="en-US" sz="1800" b="1" i="0" u="none" strike="noStrike" cap="none" normalizeH="0" baseline="0" dirty="0">
                        <a:ln>
                          <a:noFill/>
                        </a:ln>
                        <a:solidFill>
                          <a:schemeClr val="tx1"/>
                        </a:solidFill>
                        <a:effectLst/>
                        <a:latin typeface="Arial" pitchFamily="34" charset="0"/>
                        <a:ea typeface="宋体" pitchFamily="2" charset="-122"/>
                        <a:cs typeface="Arial" pitchFamily="34"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取代单词中的任意个（</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0,1,2…</a:t>
                      </a: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）字母</a:t>
                      </a:r>
                      <a:b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b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如</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transplant* </a:t>
                      </a: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可以检索到</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transplant, transplanted, transplanting…</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6900">
                <a:tc>
                  <a:txBody>
                    <a:bodyPr/>
                    <a:lstStyle/>
                    <a:p>
                      <a:pPr marL="0" marR="0" lvl="0" indent="0" algn="ctr"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800" b="1" i="0" u="none" strike="noStrike" cap="none" normalizeH="0" baseline="0" dirty="0">
                          <a:ln>
                            <a:noFill/>
                          </a:ln>
                          <a:solidFill>
                            <a:schemeClr val="tx1"/>
                          </a:solidFill>
                          <a:effectLst/>
                          <a:latin typeface="Arial" pitchFamily="34" charset="0"/>
                          <a:ea typeface="宋体" pitchFamily="2" charset="-122"/>
                          <a:cs typeface="Arial" pitchFamily="34" charset="0"/>
                        </a:rPr>
                        <a:t>通配符</a:t>
                      </a:r>
                      <a:r>
                        <a:rPr kumimoji="0" lang="en-US" altLang="zh-CN" sz="1800" b="1" i="0" u="none" strike="noStrike" cap="none" normalizeH="0" baseline="0" dirty="0">
                          <a:ln>
                            <a:noFill/>
                          </a:ln>
                          <a:solidFill>
                            <a:schemeClr val="tx1"/>
                          </a:solidFill>
                          <a:effectLst/>
                          <a:latin typeface="Arial" pitchFamily="34" charset="0"/>
                          <a:ea typeface="宋体" pitchFamily="2" charset="-122"/>
                          <a:cs typeface="Arial" pitchFamily="34" charset="0"/>
                        </a:rPr>
                        <a:t>?</a:t>
                      </a:r>
                      <a:endParaRPr kumimoji="0" lang="zh-CN" altLang="en-US" sz="1800" b="1" i="0" u="none" strike="noStrike" cap="none" normalizeH="0" baseline="0" dirty="0">
                        <a:ln>
                          <a:noFill/>
                        </a:ln>
                        <a:solidFill>
                          <a:schemeClr val="tx1"/>
                        </a:solidFill>
                        <a:effectLst/>
                        <a:latin typeface="Arial" pitchFamily="34" charset="0"/>
                        <a:ea typeface="宋体" pitchFamily="2" charset="-122"/>
                        <a:cs typeface="Arial" pitchFamily="34"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取代单词中的</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1</a:t>
                      </a: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个字母</a:t>
                      </a:r>
                    </a:p>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如</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wom?n </a:t>
                      </a: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可以检索到</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woman, women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7225">
                <a:tc>
                  <a:txBody>
                    <a:bodyPr/>
                    <a:lstStyle/>
                    <a:p>
                      <a:pPr marL="0" marR="0" lvl="0" indent="0" algn="ctr"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zh-CN" sz="1800" b="1" i="0" u="none" strike="noStrike" cap="none" normalizeH="0" baseline="0" dirty="0">
                          <a:ln>
                            <a:noFill/>
                          </a:ln>
                          <a:solidFill>
                            <a:schemeClr val="tx1"/>
                          </a:solidFill>
                          <a:effectLst/>
                          <a:latin typeface="Arial" pitchFamily="34" charset="0"/>
                          <a:ea typeface="宋体" pitchFamily="2" charset="-122"/>
                          <a:cs typeface="Arial" pitchFamily="34" charset="0"/>
                        </a:rPr>
                        <a:t>W/n</a:t>
                      </a:r>
                    </a:p>
                    <a:p>
                      <a:pPr marL="0" marR="0" lvl="0" indent="0" algn="ctr"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zh-CN" sz="1800" b="1" i="0" u="none" strike="noStrike" cap="none" normalizeH="0" baseline="0" dirty="0">
                          <a:ln>
                            <a:noFill/>
                          </a:ln>
                          <a:solidFill>
                            <a:schemeClr val="tx1"/>
                          </a:solidFill>
                          <a:effectLst/>
                          <a:latin typeface="Arial" pitchFamily="34" charset="0"/>
                          <a:ea typeface="宋体" pitchFamily="2" charset="-122"/>
                          <a:cs typeface="Arial" pitchFamily="34" charset="0"/>
                        </a:rPr>
                        <a:t>PRE/n</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两词相隔不超过</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n</a:t>
                      </a: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个词，词序不定   </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quick w/3 response </a:t>
                      </a:r>
                    </a:p>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两词相隔不超过</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n</a:t>
                      </a: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个词，词序一定   </a:t>
                      </a:r>
                      <a:r>
                        <a:rPr kumimoji="0" lang="zh-CN" altLang="en-US" sz="1600" b="1" i="0" u="none" strike="noStrike" cap="none" normalizeH="0" baseline="0" dirty="0">
                          <a:ln>
                            <a:noFill/>
                          </a:ln>
                          <a:solidFill>
                            <a:srgbClr val="262626"/>
                          </a:solidFill>
                          <a:effectLst/>
                          <a:latin typeface="Arial" pitchFamily="34" charset="0"/>
                          <a:cs typeface="Times New Roman" pitchFamily="18" charset="0"/>
                        </a:rPr>
                        <a:t>quick pre/2 response</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2588">
                <a:tc>
                  <a:txBody>
                    <a:bodyPr/>
                    <a:lstStyle/>
                    <a:p>
                      <a:pPr marL="0" marR="0" lvl="0" indent="0" algn="ctr" defTabSz="914400" rtl="0" eaLnBrk="1" fontAlgn="base" latinLnBrk="0" hangingPunct="1">
                        <a:lnSpc>
                          <a:spcPct val="100000"/>
                        </a:lnSpc>
                        <a:spcBef>
                          <a:spcPct val="0"/>
                        </a:spcBef>
                        <a:spcAft>
                          <a:spcPct val="0"/>
                        </a:spcAft>
                        <a:buClrTx/>
                        <a:buSzPct val="140000"/>
                        <a:buFont typeface="Arial" pitchFamily="34" charset="0"/>
                        <a:buNone/>
                        <a:tabLst/>
                      </a:pPr>
                      <a:r>
                        <a:rPr kumimoji="0" lang="en-US" altLang="zh-CN" sz="1800" b="1" i="0" u="none" strike="noStrike" cap="none" normalizeH="0" baseline="0" dirty="0">
                          <a:ln>
                            <a:noFill/>
                          </a:ln>
                          <a:solidFill>
                            <a:schemeClr val="tx1"/>
                          </a:solidFill>
                          <a:effectLst/>
                          <a:latin typeface="Arial" pitchFamily="34" charset="0"/>
                          <a:cs typeface="Times New Roman" pitchFamily="18" charset="0"/>
                        </a:rPr>
                        <a:t>“”</a:t>
                      </a:r>
                      <a:endParaRPr kumimoji="0" lang="zh-CN" altLang="en-US" sz="1800" b="1" i="0" u="none" strike="noStrike" cap="none" normalizeH="0" baseline="0" dirty="0">
                        <a:ln>
                          <a:noFill/>
                        </a:ln>
                        <a:solidFill>
                          <a:schemeClr val="tx1"/>
                        </a:solidFill>
                        <a:effectLst/>
                        <a:latin typeface="Arial" pitchFamily="34" charset="0"/>
                        <a:ea typeface="宋体" pitchFamily="2" charset="-122"/>
                        <a:cs typeface="Arial" pitchFamily="34"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宽松短语检索，标点符号、连字符、停用字等会被自动忽略 </a:t>
                      </a:r>
                      <a:r>
                        <a:rPr kumimoji="0" lang="en-GB" altLang="en-US" sz="1600" b="1" i="0" u="none" strike="noStrike" cap="none" normalizeH="0" baseline="0" dirty="0">
                          <a:ln>
                            <a:noFill/>
                          </a:ln>
                          <a:solidFill>
                            <a:srgbClr val="262626"/>
                          </a:solidFill>
                          <a:effectLst/>
                          <a:latin typeface="Arial" pitchFamily="34" charset="0"/>
                          <a:cs typeface="Times New Roman" pitchFamily="18" charset="0"/>
                        </a:rPr>
                        <a:t>“heart-attack”</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2588">
                <a:tc>
                  <a:txBody>
                    <a:bodyPr/>
                    <a:lstStyle/>
                    <a:p>
                      <a:pPr marL="0" marR="0" lvl="0" indent="0" algn="ctr" defTabSz="914400" rtl="0" eaLnBrk="1" fontAlgn="base" latinLnBrk="0" hangingPunct="1">
                        <a:lnSpc>
                          <a:spcPct val="100000"/>
                        </a:lnSpc>
                        <a:spcBef>
                          <a:spcPct val="0"/>
                        </a:spcBef>
                        <a:spcAft>
                          <a:spcPct val="0"/>
                        </a:spcAft>
                        <a:buClrTx/>
                        <a:buSzPct val="140000"/>
                        <a:buFont typeface="Arial" pitchFamily="34" charset="0"/>
                        <a:buNone/>
                        <a:tabLst/>
                      </a:pPr>
                      <a:r>
                        <a:rPr kumimoji="0" lang="en-US" altLang="zh-CN" sz="1800" b="1" i="0" u="none" strike="noStrike" cap="none" normalizeH="0" baseline="0" dirty="0">
                          <a:ln>
                            <a:noFill/>
                          </a:ln>
                          <a:solidFill>
                            <a:schemeClr val="tx1"/>
                          </a:solidFill>
                          <a:effectLst/>
                          <a:latin typeface="Arial" pitchFamily="34" charset="0"/>
                          <a:ea typeface="宋体" pitchFamily="2" charset="-122"/>
                          <a:cs typeface="Arial" pitchFamily="34" charset="0"/>
                        </a:rPr>
                        <a:t>{ }</a:t>
                      </a:r>
                      <a:endParaRPr kumimoji="0" lang="zh-CN" altLang="zh-CN" sz="1800" b="1" i="0" u="none" strike="noStrike" cap="none" normalizeH="0" baseline="0" dirty="0">
                        <a:ln>
                          <a:noFill/>
                        </a:ln>
                        <a:solidFill>
                          <a:schemeClr val="tx1"/>
                        </a:solidFill>
                        <a:effectLst/>
                        <a:latin typeface="Arial" pitchFamily="34" charset="0"/>
                        <a:ea typeface="宋体" pitchFamily="2" charset="-122"/>
                        <a:cs typeface="Arial" pitchFamily="34"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0"/>
                        </a:spcBef>
                        <a:spcAft>
                          <a:spcPct val="0"/>
                        </a:spcAft>
                        <a:buClrTx/>
                        <a:buSzPct val="140000"/>
                        <a:buFont typeface="Arial" pitchFamily="34" charset="0"/>
                        <a:buNone/>
                        <a:tabLst/>
                      </a:pPr>
                      <a:r>
                        <a:rPr kumimoji="0" lang="zh-CN" altLang="en-US" sz="1600" b="1" i="0" u="none" strike="noStrike" cap="none" normalizeH="0" baseline="0" dirty="0">
                          <a:ln>
                            <a:noFill/>
                          </a:ln>
                          <a:solidFill>
                            <a:srgbClr val="262626"/>
                          </a:solidFill>
                          <a:effectLst/>
                          <a:latin typeface="Arial" pitchFamily="34" charset="0"/>
                          <a:ea typeface="宋体" pitchFamily="2" charset="-122"/>
                          <a:cs typeface="Arial" pitchFamily="34" charset="0"/>
                        </a:rPr>
                        <a:t>精确短语检索，所有符号都将被作为检索词进行严格匹配 </a:t>
                      </a:r>
                      <a:r>
                        <a:rPr kumimoji="0" lang="en-GB" altLang="en-US" sz="1600" b="1" i="0" u="none" strike="noStrike" cap="none" normalizeH="0" baseline="0" dirty="0">
                          <a:ln>
                            <a:noFill/>
                          </a:ln>
                          <a:solidFill>
                            <a:srgbClr val="262626"/>
                          </a:solidFill>
                          <a:effectLst/>
                          <a:latin typeface="Arial" pitchFamily="34" charset="0"/>
                          <a:cs typeface="Times New Roman" pitchFamily="18" charset="0"/>
                        </a:rPr>
                        <a:t>{</a:t>
                      </a:r>
                      <a:r>
                        <a:rPr kumimoji="0" lang="en-GB" altLang="en-US" sz="1600" b="1" i="0" u="none" strike="noStrike" cap="none" normalizeH="0" baseline="0" dirty="0" err="1">
                          <a:ln>
                            <a:noFill/>
                          </a:ln>
                          <a:solidFill>
                            <a:srgbClr val="262626"/>
                          </a:solidFill>
                          <a:effectLst/>
                          <a:latin typeface="Arial" pitchFamily="34" charset="0"/>
                          <a:cs typeface="Times New Roman" pitchFamily="18" charset="0"/>
                        </a:rPr>
                        <a:t>c++</a:t>
                      </a:r>
                      <a:r>
                        <a:rPr kumimoji="0" lang="en-GB" altLang="en-US" sz="1600" b="1" i="0" u="none" strike="noStrike" cap="none" normalizeH="0" baseline="0" dirty="0">
                          <a:ln>
                            <a:noFill/>
                          </a:ln>
                          <a:solidFill>
                            <a:srgbClr val="262626"/>
                          </a:solidFill>
                          <a:effectLst/>
                          <a:latin typeface="Arial" pitchFamily="34" charset="0"/>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Text Box 12"/>
          <p:cNvSpPr txBox="1">
            <a:spLocks noChangeArrowheads="1"/>
          </p:cNvSpPr>
          <p:nvPr/>
        </p:nvSpPr>
        <p:spPr bwMode="auto">
          <a:xfrm>
            <a:off x="334888" y="260648"/>
            <a:ext cx="3517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800" b="1" dirty="0">
                <a:solidFill>
                  <a:srgbClr val="FF8200"/>
                </a:solidFill>
                <a:latin typeface="微软雅黑" panose="020B0503020204020204" pitchFamily="34" charset="-122"/>
                <a:ea typeface="微软雅黑" panose="020B0503020204020204" pitchFamily="34" charset="-122"/>
              </a:rPr>
              <a:t>检索语言</a:t>
            </a:r>
          </a:p>
        </p:txBody>
      </p:sp>
      <p:pic>
        <p:nvPicPr>
          <p:cNvPr id="5" name="Picture 4"/>
          <p:cNvPicPr>
            <a:picLocks noChangeAspect="1"/>
          </p:cNvPicPr>
          <p:nvPr/>
        </p:nvPicPr>
        <p:blipFill>
          <a:blip r:embed="rId2"/>
          <a:stretch>
            <a:fillRect/>
          </a:stretch>
        </p:blipFill>
        <p:spPr>
          <a:xfrm>
            <a:off x="6465267" y="243892"/>
            <a:ext cx="2562823" cy="625451"/>
          </a:xfrm>
          <a:prstGeom prst="rect">
            <a:avLst/>
          </a:prstGeom>
        </p:spPr>
      </p:pic>
    </p:spTree>
    <p:extLst>
      <p:ext uri="{BB962C8B-B14F-4D97-AF65-F5344CB8AC3E}">
        <p14:creationId xmlns:p14="http://schemas.microsoft.com/office/powerpoint/2010/main" val="312327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082055"/>
            <a:ext cx="7056784" cy="5155257"/>
          </a:xfrm>
          <a:prstGeom prst="rect">
            <a:avLst/>
          </a:prstGeom>
        </p:spPr>
        <p:txBody>
          <a:bodyPr wrap="square">
            <a:spAutoFit/>
          </a:bodyPr>
          <a:lstStyle/>
          <a:p>
            <a:pPr>
              <a:spcBef>
                <a:spcPts val="600"/>
              </a:spcBef>
            </a:pPr>
            <a:r>
              <a:rPr lang="zh-CN" altLang="en-US" sz="2000" b="1" dirty="0">
                <a:solidFill>
                  <a:srgbClr val="C0504D"/>
                </a:solidFill>
                <a:ea typeface="微软雅黑" panose="020B0503020204020204" pitchFamily="34" charset="-122"/>
              </a:rPr>
              <a:t>拼写方式</a:t>
            </a:r>
          </a:p>
          <a:p>
            <a:pPr marL="265113">
              <a:spcBef>
                <a:spcPts val="600"/>
              </a:spcBef>
            </a:pPr>
            <a:r>
              <a:rPr lang="zh-CN" altLang="en-US" b="1" dirty="0">
                <a:solidFill>
                  <a:srgbClr val="000000"/>
                </a:solidFill>
              </a:rPr>
              <a:t>当英式与美式拼写方式不同时，可使用任何一种形式检索</a:t>
            </a:r>
          </a:p>
          <a:p>
            <a:pPr marL="265113">
              <a:spcBef>
                <a:spcPts val="600"/>
              </a:spcBef>
            </a:pPr>
            <a:r>
              <a:rPr lang="zh-CN" altLang="en-US" b="1" dirty="0">
                <a:solidFill>
                  <a:srgbClr val="000000"/>
                </a:solidFill>
              </a:rPr>
              <a:t>例：</a:t>
            </a:r>
            <a:r>
              <a:rPr lang="en-US" altLang="zh-CN" b="1" dirty="0" err="1">
                <a:solidFill>
                  <a:srgbClr val="000000"/>
                </a:solidFill>
              </a:rPr>
              <a:t>behaviour</a:t>
            </a:r>
            <a:r>
              <a:rPr lang="en-US" altLang="zh-CN" b="1" dirty="0">
                <a:solidFill>
                  <a:srgbClr val="000000"/>
                </a:solidFill>
              </a:rPr>
              <a:t> </a:t>
            </a:r>
            <a:r>
              <a:rPr lang="zh-CN" altLang="en-US" b="1" dirty="0">
                <a:solidFill>
                  <a:srgbClr val="000000"/>
                </a:solidFill>
              </a:rPr>
              <a:t>与</a:t>
            </a:r>
            <a:r>
              <a:rPr lang="en-US" altLang="zh-CN" b="1" dirty="0">
                <a:solidFill>
                  <a:srgbClr val="000000"/>
                </a:solidFill>
              </a:rPr>
              <a:t>behavior; </a:t>
            </a:r>
            <a:r>
              <a:rPr lang="en-US" altLang="zh-CN" b="1" dirty="0" err="1">
                <a:solidFill>
                  <a:srgbClr val="000000"/>
                </a:solidFill>
              </a:rPr>
              <a:t>psychoanalyse</a:t>
            </a:r>
            <a:r>
              <a:rPr lang="en-US" altLang="zh-CN" b="1" dirty="0">
                <a:solidFill>
                  <a:srgbClr val="000000"/>
                </a:solidFill>
              </a:rPr>
              <a:t> </a:t>
            </a:r>
            <a:r>
              <a:rPr lang="zh-CN" altLang="en-US" b="1" dirty="0">
                <a:solidFill>
                  <a:srgbClr val="000000"/>
                </a:solidFill>
              </a:rPr>
              <a:t>与</a:t>
            </a:r>
            <a:r>
              <a:rPr lang="en-US" altLang="zh-CN" b="1" dirty="0">
                <a:solidFill>
                  <a:srgbClr val="000000"/>
                </a:solidFill>
              </a:rPr>
              <a:t>psychoanalyze</a:t>
            </a:r>
          </a:p>
          <a:p>
            <a:pPr>
              <a:spcBef>
                <a:spcPts val="600"/>
              </a:spcBef>
            </a:pPr>
            <a:r>
              <a:rPr lang="zh-CN" altLang="en-US" sz="2000" b="1" dirty="0">
                <a:solidFill>
                  <a:srgbClr val="C0504D"/>
                </a:solidFill>
                <a:ea typeface="微软雅黑" panose="020B0503020204020204" pitchFamily="34" charset="-122"/>
              </a:rPr>
              <a:t>单词复数</a:t>
            </a:r>
          </a:p>
          <a:p>
            <a:pPr marL="265113">
              <a:spcBef>
                <a:spcPts val="600"/>
              </a:spcBef>
            </a:pPr>
            <a:r>
              <a:rPr lang="zh-CN" altLang="en-US" b="1" dirty="0">
                <a:solidFill>
                  <a:srgbClr val="000000"/>
                </a:solidFill>
              </a:rPr>
              <a:t>使用名词单数形式可同时检索出复数形式</a:t>
            </a:r>
          </a:p>
          <a:p>
            <a:pPr marL="265113">
              <a:spcBef>
                <a:spcPts val="600"/>
              </a:spcBef>
            </a:pPr>
            <a:r>
              <a:rPr lang="zh-CN" altLang="en-US" b="1" dirty="0">
                <a:solidFill>
                  <a:srgbClr val="000000"/>
                </a:solidFill>
              </a:rPr>
              <a:t>例：</a:t>
            </a:r>
            <a:r>
              <a:rPr lang="en-US" altLang="zh-CN" b="1" dirty="0">
                <a:solidFill>
                  <a:srgbClr val="000000"/>
                </a:solidFill>
              </a:rPr>
              <a:t>horse -horses, woman –women</a:t>
            </a:r>
          </a:p>
          <a:p>
            <a:pPr>
              <a:spcBef>
                <a:spcPts val="600"/>
              </a:spcBef>
            </a:pPr>
            <a:r>
              <a:rPr lang="zh-CN" altLang="en-US" sz="2000" b="1" dirty="0">
                <a:solidFill>
                  <a:srgbClr val="C0504D"/>
                </a:solidFill>
                <a:ea typeface="微软雅黑" panose="020B0503020204020204" pitchFamily="34" charset="-122"/>
              </a:rPr>
              <a:t>希腊字母</a:t>
            </a:r>
            <a:endParaRPr lang="en-US" altLang="zh-CN" sz="2000" b="1" dirty="0">
              <a:solidFill>
                <a:srgbClr val="C0504D"/>
              </a:solidFill>
              <a:ea typeface="微软雅黑" panose="020B0503020204020204" pitchFamily="34" charset="-122"/>
            </a:endParaRPr>
          </a:p>
          <a:p>
            <a:pPr marL="265113">
              <a:spcBef>
                <a:spcPts val="600"/>
              </a:spcBef>
            </a:pPr>
            <a:r>
              <a:rPr lang="zh-CN" altLang="en-US" b="1" dirty="0">
                <a:solidFill>
                  <a:srgbClr val="000000"/>
                </a:solidFill>
              </a:rPr>
              <a:t>支持</a:t>
            </a:r>
            <a:r>
              <a:rPr lang="en-US" altLang="zh-CN" b="1" dirty="0">
                <a:solidFill>
                  <a:srgbClr val="000000"/>
                </a:solidFill>
              </a:rPr>
              <a:t>α, β, γ, Ω</a:t>
            </a:r>
            <a:r>
              <a:rPr lang="zh-CN" altLang="en-US" b="1" dirty="0">
                <a:solidFill>
                  <a:srgbClr val="000000"/>
                </a:solidFill>
              </a:rPr>
              <a:t>检索（或英文拼写方式）</a:t>
            </a:r>
          </a:p>
          <a:p>
            <a:pPr>
              <a:spcBef>
                <a:spcPts val="600"/>
              </a:spcBef>
            </a:pPr>
            <a:r>
              <a:rPr lang="zh-CN" altLang="en-US" sz="2000" b="1" dirty="0">
                <a:solidFill>
                  <a:srgbClr val="C0504D"/>
                </a:solidFill>
                <a:ea typeface="微软雅黑" panose="020B0503020204020204" pitchFamily="34" charset="-122"/>
              </a:rPr>
              <a:t>法语、德语</a:t>
            </a:r>
            <a:endParaRPr lang="en-US" altLang="zh-CN" sz="2000" b="1" dirty="0">
              <a:solidFill>
                <a:srgbClr val="C0504D"/>
              </a:solidFill>
              <a:ea typeface="微软雅黑" panose="020B0503020204020204" pitchFamily="34" charset="-122"/>
            </a:endParaRPr>
          </a:p>
          <a:p>
            <a:pPr marL="265113">
              <a:spcBef>
                <a:spcPts val="600"/>
              </a:spcBef>
            </a:pPr>
            <a:r>
              <a:rPr lang="zh-CN" altLang="en-US" b="1" dirty="0">
                <a:solidFill>
                  <a:srgbClr val="000000"/>
                </a:solidFill>
              </a:rPr>
              <a:t>重音、变音符号，如</a:t>
            </a:r>
            <a:r>
              <a:rPr lang="en-US" altLang="zh-CN" b="1" dirty="0" err="1">
                <a:solidFill>
                  <a:srgbClr val="000000"/>
                </a:solidFill>
              </a:rPr>
              <a:t>é,è,ä</a:t>
            </a:r>
            <a:r>
              <a:rPr lang="en-US" altLang="zh-CN" b="1" dirty="0">
                <a:solidFill>
                  <a:srgbClr val="000000"/>
                </a:solidFill>
              </a:rPr>
              <a:t> </a:t>
            </a:r>
            <a:r>
              <a:rPr lang="zh-CN" altLang="en-US" b="1" dirty="0">
                <a:solidFill>
                  <a:srgbClr val="000000"/>
                </a:solidFill>
              </a:rPr>
              <a:t>均可以检索</a:t>
            </a:r>
          </a:p>
          <a:p>
            <a:pPr>
              <a:spcBef>
                <a:spcPts val="600"/>
              </a:spcBef>
            </a:pPr>
            <a:r>
              <a:rPr lang="zh-CN" altLang="en-US" sz="2000" b="1" dirty="0">
                <a:solidFill>
                  <a:srgbClr val="C0504D"/>
                </a:solidFill>
                <a:ea typeface="微软雅黑" panose="020B0503020204020204" pitchFamily="34" charset="-122"/>
              </a:rPr>
              <a:t>大小写</a:t>
            </a:r>
            <a:endParaRPr lang="en-US" altLang="zh-CN" sz="2000" b="1" dirty="0">
              <a:solidFill>
                <a:srgbClr val="C0504D"/>
              </a:solidFill>
              <a:ea typeface="微软雅黑" panose="020B0503020204020204" pitchFamily="34" charset="-122"/>
            </a:endParaRPr>
          </a:p>
          <a:p>
            <a:pPr marL="265113">
              <a:spcBef>
                <a:spcPts val="600"/>
              </a:spcBef>
            </a:pPr>
            <a:r>
              <a:rPr lang="zh-CN" altLang="en-US" b="1" dirty="0">
                <a:solidFill>
                  <a:srgbClr val="000000"/>
                </a:solidFill>
              </a:rPr>
              <a:t>英文字母不区分</a:t>
            </a:r>
          </a:p>
          <a:p>
            <a:pPr>
              <a:spcBef>
                <a:spcPts val="600"/>
              </a:spcBef>
            </a:pPr>
            <a:r>
              <a:rPr lang="zh-CN" altLang="en-US" sz="2000" b="1" dirty="0">
                <a:solidFill>
                  <a:srgbClr val="C0504D"/>
                </a:solidFill>
                <a:ea typeface="微软雅黑" panose="020B0503020204020204" pitchFamily="34" charset="-122"/>
              </a:rPr>
              <a:t>上下标</a:t>
            </a:r>
          </a:p>
          <a:p>
            <a:pPr marL="179388">
              <a:spcBef>
                <a:spcPts val="600"/>
              </a:spcBef>
            </a:pPr>
            <a:r>
              <a:rPr lang="en-US" altLang="zh-CN" b="1" dirty="0">
                <a:solidFill>
                  <a:srgbClr val="000000"/>
                </a:solidFill>
              </a:rPr>
              <a:t> To search H</a:t>
            </a:r>
            <a:r>
              <a:rPr lang="en-US" altLang="zh-CN" b="1" baseline="-25000" dirty="0">
                <a:solidFill>
                  <a:srgbClr val="000000"/>
                </a:solidFill>
              </a:rPr>
              <a:t>2</a:t>
            </a:r>
            <a:r>
              <a:rPr lang="en-US" altLang="zh-CN" b="1" dirty="0">
                <a:solidFill>
                  <a:srgbClr val="000000"/>
                </a:solidFill>
              </a:rPr>
              <a:t>O</a:t>
            </a:r>
            <a:r>
              <a:rPr lang="zh-CN" altLang="en-US" b="1" dirty="0">
                <a:solidFill>
                  <a:srgbClr val="000000"/>
                </a:solidFill>
              </a:rPr>
              <a:t>，</a:t>
            </a:r>
            <a:r>
              <a:rPr lang="en-US" altLang="zh-CN" b="1" dirty="0">
                <a:solidFill>
                  <a:srgbClr val="000000"/>
                </a:solidFill>
              </a:rPr>
              <a:t>enter H2O</a:t>
            </a:r>
            <a:endParaRPr lang="zh-CN" altLang="en-US" b="1" dirty="0">
              <a:solidFill>
                <a:srgbClr val="000000"/>
              </a:solidFill>
            </a:endParaRPr>
          </a:p>
        </p:txBody>
      </p:sp>
      <p:sp>
        <p:nvSpPr>
          <p:cNvPr id="3" name="Text Box 12"/>
          <p:cNvSpPr txBox="1">
            <a:spLocks noChangeArrowheads="1"/>
          </p:cNvSpPr>
          <p:nvPr/>
        </p:nvSpPr>
        <p:spPr bwMode="auto">
          <a:xfrm>
            <a:off x="334888" y="260648"/>
            <a:ext cx="3517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800" b="1" dirty="0">
                <a:solidFill>
                  <a:srgbClr val="FF8200"/>
                </a:solidFill>
                <a:latin typeface="微软雅黑" panose="020B0503020204020204" pitchFamily="34" charset="-122"/>
                <a:ea typeface="微软雅黑" panose="020B0503020204020204" pitchFamily="34" charset="-122"/>
              </a:rPr>
              <a:t>检索语言</a:t>
            </a:r>
          </a:p>
        </p:txBody>
      </p:sp>
      <p:pic>
        <p:nvPicPr>
          <p:cNvPr id="4" name="Picture 3"/>
          <p:cNvPicPr>
            <a:picLocks noChangeAspect="1"/>
          </p:cNvPicPr>
          <p:nvPr/>
        </p:nvPicPr>
        <p:blipFill>
          <a:blip r:embed="rId2"/>
          <a:stretch>
            <a:fillRect/>
          </a:stretch>
        </p:blipFill>
        <p:spPr>
          <a:xfrm>
            <a:off x="6465267" y="243892"/>
            <a:ext cx="2562823" cy="625451"/>
          </a:xfrm>
          <a:prstGeom prst="rect">
            <a:avLst/>
          </a:prstGeom>
        </p:spPr>
      </p:pic>
    </p:spTree>
    <p:extLst>
      <p:ext uri="{BB962C8B-B14F-4D97-AF65-F5344CB8AC3E}">
        <p14:creationId xmlns:p14="http://schemas.microsoft.com/office/powerpoint/2010/main" val="163100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4257054"/>
              </p:ext>
            </p:extLst>
          </p:nvPr>
        </p:nvGraphicFramePr>
        <p:xfrm>
          <a:off x="755576" y="1772816"/>
          <a:ext cx="2952328" cy="276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469774784"/>
              </p:ext>
            </p:extLst>
          </p:nvPr>
        </p:nvGraphicFramePr>
        <p:xfrm>
          <a:off x="5364310" y="1834073"/>
          <a:ext cx="3024336" cy="26958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1259632" y="1337442"/>
            <a:ext cx="2088232" cy="276999"/>
          </a:xfrm>
          <a:prstGeom prst="rect">
            <a:avLst/>
          </a:prstGeom>
          <a:solidFill>
            <a:srgbClr val="FFC000"/>
          </a:solidFill>
        </p:spPr>
        <p:txBody>
          <a:bodyPr wrap="square" rtlCol="0">
            <a:spAutoFit/>
          </a:bodyPr>
          <a:lstStyle/>
          <a:p>
            <a:r>
              <a:rPr lang="zh-CN" altLang="en-US" sz="1200" b="1" dirty="0">
                <a:solidFill>
                  <a:srgbClr val="000000"/>
                </a:solidFill>
              </a:rPr>
              <a:t>讨论多时的课题： </a:t>
            </a:r>
            <a:r>
              <a:rPr lang="en-US" altLang="zh-CN" sz="1200" b="1" dirty="0">
                <a:solidFill>
                  <a:srgbClr val="000000"/>
                </a:solidFill>
              </a:rPr>
              <a:t>H1N1</a:t>
            </a:r>
            <a:endParaRPr lang="en-US" sz="1200" b="1" dirty="0">
              <a:solidFill>
                <a:srgbClr val="000000"/>
              </a:solidFill>
            </a:endParaRPr>
          </a:p>
        </p:txBody>
      </p:sp>
      <p:sp>
        <p:nvSpPr>
          <p:cNvPr id="5" name="TextBox 4"/>
          <p:cNvSpPr txBox="1"/>
          <p:nvPr/>
        </p:nvSpPr>
        <p:spPr>
          <a:xfrm>
            <a:off x="5796136" y="1489842"/>
            <a:ext cx="2088232" cy="276999"/>
          </a:xfrm>
          <a:prstGeom prst="rect">
            <a:avLst/>
          </a:prstGeom>
          <a:solidFill>
            <a:srgbClr val="FFC000"/>
          </a:solidFill>
        </p:spPr>
        <p:txBody>
          <a:bodyPr wrap="square" rtlCol="0">
            <a:spAutoFit/>
          </a:bodyPr>
          <a:lstStyle/>
          <a:p>
            <a:r>
              <a:rPr lang="zh-CN" altLang="en-US" sz="1200" b="1" dirty="0">
                <a:solidFill>
                  <a:srgbClr val="000000"/>
                </a:solidFill>
              </a:rPr>
              <a:t>近期的课题： </a:t>
            </a:r>
            <a:r>
              <a:rPr lang="en-US" altLang="zh-CN" sz="1200" b="1" dirty="0">
                <a:solidFill>
                  <a:srgbClr val="000000"/>
                </a:solidFill>
              </a:rPr>
              <a:t>H7N9</a:t>
            </a:r>
            <a:endParaRPr lang="en-US" sz="1200" b="1" dirty="0">
              <a:solidFill>
                <a:srgbClr val="000000"/>
              </a:solidFill>
            </a:endParaRPr>
          </a:p>
        </p:txBody>
      </p:sp>
      <p:sp>
        <p:nvSpPr>
          <p:cNvPr id="6" name="TextBox 5"/>
          <p:cNvSpPr txBox="1"/>
          <p:nvPr/>
        </p:nvSpPr>
        <p:spPr>
          <a:xfrm>
            <a:off x="899592" y="5949280"/>
            <a:ext cx="7344816" cy="369332"/>
          </a:xfrm>
          <a:prstGeom prst="rect">
            <a:avLst/>
          </a:prstGeom>
          <a:noFill/>
        </p:spPr>
        <p:txBody>
          <a:bodyPr wrap="square" rtlCol="0">
            <a:spAutoFit/>
          </a:bodyPr>
          <a:lstStyle/>
          <a:p>
            <a:r>
              <a:rPr lang="zh-CN" altLang="en-US" dirty="0">
                <a:solidFill>
                  <a:srgbClr val="000000"/>
                </a:solidFill>
              </a:rPr>
              <a:t>检索金三角概念为台湾淡江大学资讯与图书馆系林雯瑶助理教授所提供</a:t>
            </a:r>
            <a:endParaRPr lang="en-US" dirty="0">
              <a:solidFill>
                <a:srgbClr val="000000"/>
              </a:solidFill>
            </a:endParaRPr>
          </a:p>
        </p:txBody>
      </p:sp>
      <p:sp>
        <p:nvSpPr>
          <p:cNvPr id="7" name="TextBox 6"/>
          <p:cNvSpPr txBox="1"/>
          <p:nvPr/>
        </p:nvSpPr>
        <p:spPr>
          <a:xfrm>
            <a:off x="319227" y="116632"/>
            <a:ext cx="8136904" cy="400110"/>
          </a:xfrm>
          <a:prstGeom prst="rect">
            <a:avLst/>
          </a:prstGeom>
          <a:noFill/>
        </p:spPr>
        <p:txBody>
          <a:bodyPr wrap="square" rtlCol="0">
            <a:spAutoFit/>
          </a:bodyPr>
          <a:lstStyle/>
          <a:p>
            <a:r>
              <a:rPr lang="zh-CN" altLang="en-US" sz="2000" b="1" dirty="0">
                <a:solidFill>
                  <a:srgbClr val="000000"/>
                </a:solidFill>
              </a:rPr>
              <a:t>利用关键词和栏位组合选择检索策略</a:t>
            </a:r>
            <a:r>
              <a:rPr lang="en-US" altLang="zh-CN" sz="2000" b="1" dirty="0">
                <a:solidFill>
                  <a:srgbClr val="000000"/>
                </a:solidFill>
              </a:rPr>
              <a:t>-</a:t>
            </a:r>
            <a:r>
              <a:rPr lang="zh-CN" altLang="en-US" sz="2000" b="1" dirty="0">
                <a:solidFill>
                  <a:srgbClr val="000000"/>
                </a:solidFill>
              </a:rPr>
              <a:t>检索金三角概念</a:t>
            </a:r>
            <a:endParaRPr lang="en-US" sz="2000" b="1" dirty="0">
              <a:solidFill>
                <a:srgbClr val="000000"/>
              </a:solidFill>
            </a:endParaRPr>
          </a:p>
        </p:txBody>
      </p:sp>
      <p:sp>
        <p:nvSpPr>
          <p:cNvPr id="8" name="TextBox 7"/>
          <p:cNvSpPr txBox="1"/>
          <p:nvPr/>
        </p:nvSpPr>
        <p:spPr>
          <a:xfrm>
            <a:off x="899592" y="4653136"/>
            <a:ext cx="2700300" cy="830997"/>
          </a:xfrm>
          <a:prstGeom prst="rect">
            <a:avLst/>
          </a:prstGeom>
          <a:solidFill>
            <a:schemeClr val="accent3">
              <a:lumMod val="75000"/>
            </a:schemeClr>
          </a:solidFill>
        </p:spPr>
        <p:txBody>
          <a:bodyPr wrap="square" rtlCol="0">
            <a:spAutoFit/>
          </a:bodyPr>
          <a:lstStyle/>
          <a:p>
            <a:r>
              <a:rPr lang="zh-CN" altLang="en-US" sz="1200" dirty="0">
                <a:solidFill>
                  <a:srgbClr val="000000"/>
                </a:solidFill>
              </a:rPr>
              <a:t>已经研究了一段时间的主题其文献较多</a:t>
            </a:r>
            <a:r>
              <a:rPr lang="en-US" altLang="zh-CN" sz="1200" dirty="0">
                <a:solidFill>
                  <a:srgbClr val="000000"/>
                </a:solidFill>
              </a:rPr>
              <a:t>,</a:t>
            </a:r>
            <a:r>
              <a:rPr lang="zh-CN" altLang="en-US" sz="1200" dirty="0">
                <a:solidFill>
                  <a:srgbClr val="000000"/>
                </a:solidFill>
              </a:rPr>
              <a:t>在所有字段中检索时，相关度高和低的文章都会被找出来。这时可以改用</a:t>
            </a:r>
            <a:r>
              <a:rPr lang="en-US" altLang="zh-CN" sz="1200" dirty="0">
                <a:solidFill>
                  <a:srgbClr val="000000"/>
                </a:solidFill>
              </a:rPr>
              <a:t>Keywords</a:t>
            </a:r>
            <a:r>
              <a:rPr lang="zh-CN" altLang="en-US" sz="1200" dirty="0">
                <a:solidFill>
                  <a:srgbClr val="000000"/>
                </a:solidFill>
              </a:rPr>
              <a:t>字段来检索</a:t>
            </a:r>
            <a:endParaRPr lang="en-US" sz="1200" dirty="0">
              <a:solidFill>
                <a:srgbClr val="000000"/>
              </a:solidFill>
            </a:endParaRPr>
          </a:p>
        </p:txBody>
      </p:sp>
      <p:sp>
        <p:nvSpPr>
          <p:cNvPr id="9" name="TextBox 8"/>
          <p:cNvSpPr txBox="1"/>
          <p:nvPr/>
        </p:nvSpPr>
        <p:spPr>
          <a:xfrm>
            <a:off x="5544108" y="4805536"/>
            <a:ext cx="2700300" cy="646331"/>
          </a:xfrm>
          <a:prstGeom prst="rect">
            <a:avLst/>
          </a:prstGeom>
          <a:solidFill>
            <a:schemeClr val="accent3">
              <a:lumMod val="75000"/>
            </a:schemeClr>
          </a:solidFill>
        </p:spPr>
        <p:txBody>
          <a:bodyPr wrap="square" rtlCol="0">
            <a:spAutoFit/>
          </a:bodyPr>
          <a:lstStyle/>
          <a:p>
            <a:r>
              <a:rPr lang="zh-CN" altLang="en-US" sz="1200" dirty="0">
                <a:solidFill>
                  <a:srgbClr val="000000"/>
                </a:solidFill>
              </a:rPr>
              <a:t>新兴课题文献产量较小，在</a:t>
            </a:r>
            <a:r>
              <a:rPr lang="en-US" altLang="zh-CN" sz="1200" dirty="0">
                <a:solidFill>
                  <a:srgbClr val="000000"/>
                </a:solidFill>
              </a:rPr>
              <a:t>Keywords</a:t>
            </a:r>
            <a:r>
              <a:rPr lang="zh-CN" altLang="en-US" sz="1200" dirty="0">
                <a:solidFill>
                  <a:srgbClr val="000000"/>
                </a:solidFill>
              </a:rPr>
              <a:t>字段可以找到精确文献，可以改在所有字段检索扩大文献量</a:t>
            </a:r>
            <a:endParaRPr lang="en-US" sz="1200" dirty="0">
              <a:solidFill>
                <a:srgbClr val="000000"/>
              </a:solidFill>
            </a:endParaRPr>
          </a:p>
        </p:txBody>
      </p:sp>
      <p:pic>
        <p:nvPicPr>
          <p:cNvPr id="10" name="Picture 9"/>
          <p:cNvPicPr>
            <a:picLocks noChangeAspect="1"/>
          </p:cNvPicPr>
          <p:nvPr/>
        </p:nvPicPr>
        <p:blipFill>
          <a:blip r:embed="rId12"/>
          <a:stretch>
            <a:fillRect/>
          </a:stretch>
        </p:blipFill>
        <p:spPr>
          <a:xfrm>
            <a:off x="6465267" y="243892"/>
            <a:ext cx="2562823" cy="625451"/>
          </a:xfrm>
          <a:prstGeom prst="rect">
            <a:avLst/>
          </a:prstGeom>
        </p:spPr>
      </p:pic>
    </p:spTree>
    <p:extLst>
      <p:ext uri="{BB962C8B-B14F-4D97-AF65-F5344CB8AC3E}">
        <p14:creationId xmlns:p14="http://schemas.microsoft.com/office/powerpoint/2010/main" val="137920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334888" y="260648"/>
            <a:ext cx="7261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pPr defTabSz="914400" fontAlgn="base">
              <a:spcBef>
                <a:spcPct val="0"/>
              </a:spcBef>
              <a:spcAft>
                <a:spcPct val="0"/>
              </a:spcAft>
            </a:pPr>
            <a:r>
              <a:rPr lang="zh-CN" altLang="en-US" sz="2800" b="1" dirty="0">
                <a:solidFill>
                  <a:srgbClr val="FF8200"/>
                </a:solidFill>
                <a:latin typeface="微软雅黑" panose="020B0503020204020204" pitchFamily="34" charset="-122"/>
                <a:ea typeface="微软雅黑" panose="020B0503020204020204" pitchFamily="34" charset="-122"/>
              </a:rPr>
              <a:t>设置提醒或同步追踪</a:t>
            </a:r>
            <a:r>
              <a:rPr lang="en-US" altLang="zh-CN" sz="2800" b="1" dirty="0">
                <a:solidFill>
                  <a:srgbClr val="FF8200"/>
                </a:solidFill>
                <a:latin typeface="微软雅黑" panose="020B0503020204020204" pitchFamily="34" charset="-122"/>
                <a:ea typeface="微软雅黑" panose="020B0503020204020204" pitchFamily="34" charset="-122"/>
              </a:rPr>
              <a:t> </a:t>
            </a:r>
            <a:r>
              <a:rPr lang="en-US" altLang="zh-CN" sz="2800" b="1" dirty="0">
                <a:solidFill>
                  <a:srgbClr val="FF8200"/>
                </a:solidFill>
              </a:rPr>
              <a:t>Alert or RSS Feed</a:t>
            </a:r>
            <a:endParaRPr lang="zh-CN" altLang="en-US" sz="2800" b="1" dirty="0">
              <a:solidFill>
                <a:srgbClr val="FF8200"/>
              </a:solidFill>
            </a:endParaRP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799" y="980728"/>
            <a:ext cx="7128792" cy="318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nvGrpSpPr>
        <p:grpSpPr>
          <a:xfrm>
            <a:off x="1219799" y="4663099"/>
            <a:ext cx="5822246" cy="1368152"/>
            <a:chOff x="755576" y="5013176"/>
            <a:chExt cx="5822246" cy="1368152"/>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013176"/>
              <a:ext cx="5822246" cy="13681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bwMode="auto">
            <a:xfrm>
              <a:off x="1783038" y="5517232"/>
              <a:ext cx="1503447" cy="388738"/>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grpSp>
      <p:sp>
        <p:nvSpPr>
          <p:cNvPr id="8" name="矩形 7"/>
          <p:cNvSpPr/>
          <p:nvPr/>
        </p:nvSpPr>
        <p:spPr bwMode="auto">
          <a:xfrm>
            <a:off x="6384731" y="980728"/>
            <a:ext cx="1963860" cy="300738"/>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799" y="1385133"/>
            <a:ext cx="6854103" cy="32149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295762" y="6167828"/>
            <a:ext cx="752471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defTabSz="914400" fontAlgn="base">
              <a:spcBef>
                <a:spcPct val="0"/>
              </a:spcBef>
              <a:spcAft>
                <a:spcPct val="0"/>
              </a:spcAft>
            </a:pPr>
            <a:r>
              <a:rPr lang="zh-CN" altLang="en-US" b="1" dirty="0">
                <a:solidFill>
                  <a:srgbClr val="FFFFFF"/>
                </a:solidFill>
              </a:rPr>
              <a:t>某搜索或某特定领域最新发表的文章，某期刊或丛书最新出版的期或卷</a:t>
            </a:r>
            <a:endParaRPr lang="en-US" altLang="zh-CN" b="1" dirty="0">
              <a:solidFill>
                <a:srgbClr val="FFFFFF"/>
              </a:solidFill>
            </a:endParaRPr>
          </a:p>
        </p:txBody>
      </p:sp>
    </p:spTree>
    <p:extLst>
      <p:ext uri="{BB962C8B-B14F-4D97-AF65-F5344CB8AC3E}">
        <p14:creationId xmlns:p14="http://schemas.microsoft.com/office/powerpoint/2010/main" val="636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fade">
                                      <p:cBhvr>
                                        <p:cTn id="7" dur="500"/>
                                        <p:tgtEl>
                                          <p:spTgt spid="57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Remote Access </a:t>
            </a:r>
            <a:r>
              <a:rPr lang="zh-CN" altLang="en-US" dirty="0"/>
              <a:t>主动设置方法</a:t>
            </a:r>
            <a:endParaRPr lang="en-US" dirty="0"/>
          </a:p>
        </p:txBody>
      </p:sp>
    </p:spTree>
    <p:extLst>
      <p:ext uri="{BB962C8B-B14F-4D97-AF65-F5344CB8AC3E}">
        <p14:creationId xmlns:p14="http://schemas.microsoft.com/office/powerpoint/2010/main" val="76489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ltLang="zh-CN" sz="2000" dirty="0"/>
            </a:br>
            <a:r>
              <a:rPr lang="zh-CN" altLang="en-US" sz="2000" dirty="0"/>
              <a:t>打开</a:t>
            </a:r>
            <a:r>
              <a:rPr lang="en-US" altLang="zh-CN" sz="2000" dirty="0"/>
              <a:t>SD</a:t>
            </a:r>
            <a:r>
              <a:rPr lang="zh-CN" altLang="en-US" sz="2000" dirty="0"/>
              <a:t>主页，用自己的用户名密码登录后，下方</a:t>
            </a:r>
            <a:r>
              <a:rPr lang="en-US" altLang="zh-CN" sz="2000" dirty="0"/>
              <a:t>Activate remote access</a:t>
            </a:r>
            <a:r>
              <a:rPr lang="zh-CN" altLang="en-US" sz="2000" dirty="0"/>
              <a:t>按钮</a:t>
            </a:r>
            <a:endParaRPr lang="en-US" sz="2000" dirty="0"/>
          </a:p>
        </p:txBody>
      </p:sp>
      <p:pic>
        <p:nvPicPr>
          <p:cNvPr id="3" name="Picture 2"/>
          <p:cNvPicPr>
            <a:picLocks noChangeAspect="1"/>
          </p:cNvPicPr>
          <p:nvPr/>
        </p:nvPicPr>
        <p:blipFill>
          <a:blip r:embed="rId3"/>
          <a:stretch>
            <a:fillRect/>
          </a:stretch>
        </p:blipFill>
        <p:spPr>
          <a:xfrm>
            <a:off x="4359" y="1804893"/>
            <a:ext cx="9144000" cy="4337711"/>
          </a:xfrm>
          <a:prstGeom prst="rect">
            <a:avLst/>
          </a:prstGeom>
        </p:spPr>
      </p:pic>
      <p:sp>
        <p:nvSpPr>
          <p:cNvPr id="4" name="Frame 3"/>
          <p:cNvSpPr/>
          <p:nvPr/>
        </p:nvSpPr>
        <p:spPr>
          <a:xfrm>
            <a:off x="2081718" y="5350212"/>
            <a:ext cx="836579" cy="428017"/>
          </a:xfrm>
          <a:prstGeom prst="fram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40350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266838"/>
            <a:ext cx="9144000" cy="4324322"/>
          </a:xfrm>
          <a:prstGeom prst="rect">
            <a:avLst/>
          </a:prstGeom>
        </p:spPr>
      </p:pic>
      <p:sp>
        <p:nvSpPr>
          <p:cNvPr id="2" name="Title 1"/>
          <p:cNvSpPr>
            <a:spLocks noGrp="1"/>
          </p:cNvSpPr>
          <p:nvPr>
            <p:ph type="title"/>
          </p:nvPr>
        </p:nvSpPr>
        <p:spPr/>
        <p:txBody>
          <a:bodyPr/>
          <a:lstStyle/>
          <a:p>
            <a:r>
              <a:rPr lang="zh-CN" altLang="en-US" sz="2000" dirty="0"/>
              <a:t>进入到</a:t>
            </a:r>
            <a:r>
              <a:rPr lang="en-US" altLang="zh-CN" sz="2000" dirty="0"/>
              <a:t>Submit Your Email</a:t>
            </a:r>
            <a:r>
              <a:rPr lang="zh-CN" altLang="en-US" sz="2000" dirty="0"/>
              <a:t>界面输入所属单位邮箱并点</a:t>
            </a:r>
            <a:r>
              <a:rPr lang="en-US" altLang="zh-CN" sz="2000" dirty="0"/>
              <a:t>Continue</a:t>
            </a:r>
            <a:endParaRPr lang="en-US" sz="2000" dirty="0"/>
          </a:p>
        </p:txBody>
      </p:sp>
      <p:sp>
        <p:nvSpPr>
          <p:cNvPr id="8" name="Frame 7"/>
          <p:cNvSpPr/>
          <p:nvPr/>
        </p:nvSpPr>
        <p:spPr>
          <a:xfrm>
            <a:off x="121920" y="3444240"/>
            <a:ext cx="2895600" cy="533400"/>
          </a:xfrm>
          <a:prstGeom prst="frame">
            <a:avLst>
              <a:gd name="adj1" fmla="val 3929"/>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94369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000" dirty="0"/>
              <a:t>身份确认</a:t>
            </a:r>
            <a:endParaRPr lang="en-US" sz="2000" dirty="0"/>
          </a:p>
        </p:txBody>
      </p:sp>
      <p:pic>
        <p:nvPicPr>
          <p:cNvPr id="3" name="Picture 2"/>
          <p:cNvPicPr>
            <a:picLocks noChangeAspect="1"/>
          </p:cNvPicPr>
          <p:nvPr/>
        </p:nvPicPr>
        <p:blipFill>
          <a:blip r:embed="rId3"/>
          <a:stretch>
            <a:fillRect/>
          </a:stretch>
        </p:blipFill>
        <p:spPr>
          <a:xfrm>
            <a:off x="0" y="1266838"/>
            <a:ext cx="9144000" cy="4324322"/>
          </a:xfrm>
          <a:prstGeom prst="rect">
            <a:avLst/>
          </a:prstGeom>
        </p:spPr>
      </p:pic>
    </p:spTree>
    <p:extLst>
      <p:ext uri="{BB962C8B-B14F-4D97-AF65-F5344CB8AC3E}">
        <p14:creationId xmlns:p14="http://schemas.microsoft.com/office/powerpoint/2010/main" val="27367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799770"/>
            <a:ext cx="8238318" cy="4598485"/>
          </a:xfrm>
        </p:spPr>
        <p:txBody>
          <a:bodyPr numCol="2">
            <a:normAutofit fontScale="92500" lnSpcReduction="20000"/>
          </a:bodyPr>
          <a:lstStyle/>
          <a:p>
            <a:pPr marL="86868" indent="0">
              <a:buNone/>
            </a:pPr>
            <a:r>
              <a:rPr lang="zh-CN" altLang="en-US" sz="2100" dirty="0">
                <a:solidFill>
                  <a:srgbClr val="C00000"/>
                </a:solidFill>
              </a:rPr>
              <a:t>物理科学与工程</a:t>
            </a:r>
            <a:r>
              <a:rPr lang="en-US" altLang="zh-CN" sz="2100" dirty="0">
                <a:solidFill>
                  <a:srgbClr val="C00000"/>
                </a:solidFill>
              </a:rPr>
              <a:t>(1146, 11781)</a:t>
            </a:r>
          </a:p>
          <a:p>
            <a:pPr lvl="1"/>
            <a:r>
              <a:rPr lang="zh-CN" altLang="en-US" dirty="0"/>
              <a:t>化学工程学</a:t>
            </a:r>
            <a:r>
              <a:rPr lang="en-US" altLang="zh-CN" dirty="0"/>
              <a:t>(150,802</a:t>
            </a:r>
          </a:p>
          <a:p>
            <a:pPr lvl="1"/>
            <a:r>
              <a:rPr lang="zh-CN" altLang="en-US" dirty="0"/>
              <a:t>化学</a:t>
            </a:r>
            <a:r>
              <a:rPr lang="en-US" altLang="zh-CN" dirty="0"/>
              <a:t>(183,1736)</a:t>
            </a:r>
          </a:p>
          <a:p>
            <a:pPr lvl="1"/>
            <a:r>
              <a:rPr lang="zh-CN" altLang="en-US" dirty="0"/>
              <a:t>计算机科学</a:t>
            </a:r>
            <a:r>
              <a:rPr lang="en-US" altLang="zh-CN" dirty="0"/>
              <a:t>(208,2074)</a:t>
            </a:r>
          </a:p>
          <a:p>
            <a:pPr lvl="1"/>
            <a:r>
              <a:rPr lang="zh-CN" altLang="en-US" dirty="0"/>
              <a:t>地球和行星学</a:t>
            </a:r>
            <a:r>
              <a:rPr lang="en-US" altLang="zh-CN" dirty="0"/>
              <a:t>(173,522)</a:t>
            </a:r>
          </a:p>
          <a:p>
            <a:pPr lvl="1"/>
            <a:r>
              <a:rPr lang="zh-CN" altLang="en-US" dirty="0"/>
              <a:t>能源</a:t>
            </a:r>
            <a:r>
              <a:rPr lang="en-US" altLang="zh-CN" dirty="0"/>
              <a:t>(108,527)</a:t>
            </a:r>
          </a:p>
          <a:p>
            <a:pPr lvl="1"/>
            <a:r>
              <a:rPr lang="zh-CN" altLang="en-US" dirty="0"/>
              <a:t>工程</a:t>
            </a:r>
            <a:r>
              <a:rPr lang="en-US" altLang="zh-CN" dirty="0"/>
              <a:t>(346,4238)</a:t>
            </a:r>
          </a:p>
          <a:p>
            <a:pPr lvl="1"/>
            <a:r>
              <a:rPr lang="zh-CN" altLang="en-US" dirty="0"/>
              <a:t>材料科学</a:t>
            </a:r>
            <a:r>
              <a:rPr lang="en-US" altLang="zh-CN" dirty="0"/>
              <a:t>(231,1383)</a:t>
            </a:r>
          </a:p>
          <a:p>
            <a:pPr lvl="1"/>
            <a:r>
              <a:rPr lang="zh-CN" altLang="en-US" dirty="0"/>
              <a:t>数学</a:t>
            </a:r>
            <a:r>
              <a:rPr lang="en-US" altLang="zh-CN" dirty="0"/>
              <a:t>(131,1028)</a:t>
            </a:r>
          </a:p>
          <a:p>
            <a:pPr lvl="1"/>
            <a:r>
              <a:rPr lang="zh-CN" altLang="en-US" dirty="0"/>
              <a:t>物理学和天文学</a:t>
            </a:r>
            <a:r>
              <a:rPr lang="en-US" altLang="zh-CN" dirty="0"/>
              <a:t>(191,1408)</a:t>
            </a:r>
          </a:p>
          <a:p>
            <a:pPr marL="86868" indent="0">
              <a:buNone/>
            </a:pPr>
            <a:r>
              <a:rPr lang="zh-CN" altLang="en-US" sz="2100" dirty="0">
                <a:solidFill>
                  <a:srgbClr val="C00000"/>
                </a:solidFill>
              </a:rPr>
              <a:t>生命科学</a:t>
            </a:r>
            <a:r>
              <a:rPr lang="en-US" altLang="zh-CN" sz="2100" dirty="0">
                <a:solidFill>
                  <a:srgbClr val="C00000"/>
                </a:solidFill>
              </a:rPr>
              <a:t>(1093,5645)</a:t>
            </a:r>
          </a:p>
          <a:p>
            <a:pPr lvl="1"/>
            <a:r>
              <a:rPr lang="zh-CN" altLang="en-US" dirty="0"/>
              <a:t>农业和生物学</a:t>
            </a:r>
            <a:r>
              <a:rPr lang="en-US" altLang="zh-CN" dirty="0"/>
              <a:t>(313,2294)</a:t>
            </a:r>
          </a:p>
          <a:p>
            <a:pPr lvl="1"/>
            <a:r>
              <a:rPr lang="zh-CN" altLang="en-US" dirty="0"/>
              <a:t>生物化学</a:t>
            </a:r>
            <a:r>
              <a:rPr lang="en-US" altLang="zh-CN" dirty="0"/>
              <a:t>/</a:t>
            </a:r>
            <a:r>
              <a:rPr lang="zh-CN" altLang="en-US" dirty="0"/>
              <a:t>遗传学</a:t>
            </a:r>
            <a:r>
              <a:rPr lang="en-US" altLang="zh-CN" dirty="0"/>
              <a:t>/</a:t>
            </a:r>
            <a:r>
              <a:rPr lang="zh-CN" altLang="en-US" dirty="0"/>
              <a:t>分子生物学</a:t>
            </a:r>
            <a:r>
              <a:rPr lang="en-US" altLang="zh-CN" dirty="0"/>
              <a:t>(478,2241)</a:t>
            </a:r>
          </a:p>
          <a:p>
            <a:pPr lvl="1"/>
            <a:r>
              <a:rPr lang="zh-CN" altLang="en-US" dirty="0"/>
              <a:t>环境科学</a:t>
            </a:r>
            <a:r>
              <a:rPr lang="en-US" altLang="zh-CN" dirty="0"/>
              <a:t>(215,681)</a:t>
            </a:r>
          </a:p>
          <a:p>
            <a:pPr lvl="1"/>
            <a:r>
              <a:rPr lang="zh-CN" altLang="en-US" dirty="0"/>
              <a:t>免疫学和微生物学</a:t>
            </a:r>
            <a:r>
              <a:rPr lang="en-US" altLang="zh-CN" dirty="0"/>
              <a:t>(198,340)</a:t>
            </a:r>
          </a:p>
          <a:p>
            <a:pPr lvl="1"/>
            <a:r>
              <a:rPr lang="zh-CN" altLang="en-US" dirty="0"/>
              <a:t>神经科学</a:t>
            </a:r>
            <a:r>
              <a:rPr lang="en-US" altLang="zh-CN" dirty="0"/>
              <a:t>(205,521)</a:t>
            </a:r>
          </a:p>
          <a:p>
            <a:pPr marL="86868" indent="0">
              <a:buNone/>
            </a:pPr>
            <a:r>
              <a:rPr lang="zh-CN" altLang="en-US" sz="2100" dirty="0">
                <a:solidFill>
                  <a:srgbClr val="C00000"/>
                </a:solidFill>
              </a:rPr>
              <a:t>健康科学</a:t>
            </a:r>
            <a:r>
              <a:rPr lang="en-US" altLang="zh-CN" sz="2100" dirty="0">
                <a:solidFill>
                  <a:srgbClr val="C00000"/>
                </a:solidFill>
              </a:rPr>
              <a:t>(1683,3210)</a:t>
            </a:r>
          </a:p>
          <a:p>
            <a:pPr lvl="1"/>
            <a:r>
              <a:rPr lang="zh-CN" altLang="en-US" dirty="0"/>
              <a:t>医科和牙科</a:t>
            </a:r>
            <a:r>
              <a:rPr lang="en-US" altLang="zh-CN" dirty="0"/>
              <a:t>(1479,2408)</a:t>
            </a:r>
          </a:p>
          <a:p>
            <a:pPr lvl="1"/>
            <a:r>
              <a:rPr lang="zh-CN" altLang="en-US" dirty="0"/>
              <a:t>护理与卫生保健</a:t>
            </a:r>
            <a:r>
              <a:rPr lang="en-US" altLang="zh-CN" dirty="0"/>
              <a:t>(212,547)</a:t>
            </a:r>
          </a:p>
          <a:p>
            <a:pPr lvl="1"/>
            <a:r>
              <a:rPr lang="zh-CN" altLang="en-US" dirty="0"/>
              <a:t>药理学</a:t>
            </a:r>
            <a:r>
              <a:rPr lang="en-US" altLang="zh-CN" dirty="0"/>
              <a:t>/</a:t>
            </a:r>
            <a:r>
              <a:rPr lang="zh-CN" altLang="en-US" dirty="0"/>
              <a:t>毒理学</a:t>
            </a:r>
            <a:r>
              <a:rPr lang="en-US" altLang="zh-CN" dirty="0"/>
              <a:t>/</a:t>
            </a:r>
            <a:r>
              <a:rPr lang="zh-CN" altLang="en-US" dirty="0"/>
              <a:t>制药科学</a:t>
            </a:r>
            <a:r>
              <a:rPr lang="en-US" altLang="zh-CN" dirty="0"/>
              <a:t>(177,474)</a:t>
            </a:r>
          </a:p>
          <a:p>
            <a:pPr lvl="1"/>
            <a:r>
              <a:rPr lang="zh-CN" altLang="en-US" dirty="0"/>
              <a:t>兽医学和兽医用药</a:t>
            </a:r>
            <a:r>
              <a:rPr lang="en-US" altLang="zh-CN" dirty="0"/>
              <a:t>(71,254)</a:t>
            </a:r>
          </a:p>
          <a:p>
            <a:pPr marL="86868" indent="0">
              <a:buNone/>
            </a:pPr>
            <a:r>
              <a:rPr lang="zh-CN" altLang="en-US" sz="2100" dirty="0">
                <a:solidFill>
                  <a:srgbClr val="C00000"/>
                </a:solidFill>
              </a:rPr>
              <a:t>社会科学及人文</a:t>
            </a:r>
            <a:r>
              <a:rPr lang="en-US" altLang="zh-CN" sz="2100" dirty="0">
                <a:solidFill>
                  <a:srgbClr val="C00000"/>
                </a:solidFill>
              </a:rPr>
              <a:t>(697,4458)</a:t>
            </a:r>
          </a:p>
          <a:p>
            <a:pPr lvl="1"/>
            <a:r>
              <a:rPr lang="zh-CN" altLang="en-US" dirty="0"/>
              <a:t>艺术与人文</a:t>
            </a:r>
            <a:r>
              <a:rPr lang="en-US" altLang="zh-CN" dirty="0"/>
              <a:t>(70,1107)</a:t>
            </a:r>
          </a:p>
          <a:p>
            <a:pPr lvl="1"/>
            <a:r>
              <a:rPr lang="zh-CN" altLang="en-US" dirty="0"/>
              <a:t>商业</a:t>
            </a:r>
            <a:r>
              <a:rPr lang="en-US" altLang="zh-CN" dirty="0"/>
              <a:t>/</a:t>
            </a:r>
            <a:r>
              <a:rPr lang="zh-CN" altLang="en-US" dirty="0"/>
              <a:t>管理</a:t>
            </a:r>
            <a:r>
              <a:rPr lang="en-US" altLang="zh-CN" dirty="0"/>
              <a:t>/</a:t>
            </a:r>
            <a:r>
              <a:rPr lang="zh-CN" altLang="en-US" dirty="0"/>
              <a:t>会计学</a:t>
            </a:r>
            <a:r>
              <a:rPr lang="en-US" altLang="zh-CN" dirty="0"/>
              <a:t>(146,1047)</a:t>
            </a:r>
          </a:p>
          <a:p>
            <a:pPr lvl="1"/>
            <a:r>
              <a:rPr lang="zh-CN" altLang="en-US" dirty="0"/>
              <a:t>决策科学</a:t>
            </a:r>
            <a:r>
              <a:rPr lang="en-US" altLang="zh-CN" dirty="0"/>
              <a:t>(82,41)</a:t>
            </a:r>
          </a:p>
          <a:p>
            <a:pPr lvl="1"/>
            <a:r>
              <a:rPr lang="zh-CN" altLang="en-US" dirty="0"/>
              <a:t>经济学</a:t>
            </a:r>
            <a:r>
              <a:rPr lang="en-US" altLang="zh-CN" dirty="0"/>
              <a:t>/</a:t>
            </a:r>
            <a:r>
              <a:rPr lang="zh-CN" altLang="en-US" dirty="0"/>
              <a:t>计量经济学</a:t>
            </a:r>
            <a:r>
              <a:rPr lang="en-US" altLang="zh-CN" dirty="0"/>
              <a:t>/</a:t>
            </a:r>
            <a:r>
              <a:rPr lang="zh-CN" altLang="en-US" dirty="0"/>
              <a:t>金融</a:t>
            </a:r>
            <a:r>
              <a:rPr lang="en-US" altLang="zh-CN" dirty="0"/>
              <a:t>(139,544)</a:t>
            </a:r>
          </a:p>
          <a:p>
            <a:pPr lvl="1"/>
            <a:r>
              <a:rPr lang="zh-CN" altLang="en-US" dirty="0"/>
              <a:t>心理学</a:t>
            </a:r>
            <a:r>
              <a:rPr lang="en-US" altLang="zh-CN" dirty="0"/>
              <a:t>(186,699)</a:t>
            </a:r>
          </a:p>
          <a:p>
            <a:pPr lvl="1"/>
            <a:r>
              <a:rPr lang="zh-CN" altLang="en-US" dirty="0"/>
              <a:t>社会科学</a:t>
            </a:r>
            <a:r>
              <a:rPr lang="en-US" altLang="zh-CN" dirty="0"/>
              <a:t>(351,1248)</a:t>
            </a:r>
          </a:p>
          <a:p>
            <a:pPr lvl="1"/>
            <a:endParaRPr lang="en-US" altLang="zh-CN" dirty="0"/>
          </a:p>
          <a:p>
            <a:pPr lvl="1"/>
            <a:endParaRPr lang="en-US" altLang="zh-CN" dirty="0"/>
          </a:p>
        </p:txBody>
      </p:sp>
      <p:sp>
        <p:nvSpPr>
          <p:cNvPr id="7" name="Title 6"/>
          <p:cNvSpPr>
            <a:spLocks noGrp="1"/>
          </p:cNvSpPr>
          <p:nvPr>
            <p:ph type="title"/>
          </p:nvPr>
        </p:nvSpPr>
        <p:spPr/>
        <p:txBody>
          <a:bodyPr/>
          <a:lstStyle/>
          <a:p>
            <a:r>
              <a:rPr lang="zh-CN" altLang="en-US" dirty="0">
                <a:solidFill>
                  <a:srgbClr val="00B050"/>
                </a:solidFill>
              </a:rPr>
              <a:t>全学科全文数据库</a:t>
            </a:r>
            <a:r>
              <a:rPr lang="en-US" sz="3200" dirty="0">
                <a:solidFill>
                  <a:srgbClr val="00B050"/>
                </a:solidFill>
              </a:rPr>
              <a:t>ScienceDirect</a:t>
            </a:r>
            <a:endParaRPr lang="en-US" dirty="0">
              <a:solidFill>
                <a:srgbClr val="00B050"/>
              </a:solidFill>
            </a:endParaRPr>
          </a:p>
        </p:txBody>
      </p:sp>
      <p:sp>
        <p:nvSpPr>
          <p:cNvPr id="4" name="矩形 4"/>
          <p:cNvSpPr>
            <a:spLocks noChangeArrowheads="1"/>
          </p:cNvSpPr>
          <p:nvPr/>
        </p:nvSpPr>
        <p:spPr bwMode="auto">
          <a:xfrm>
            <a:off x="4461196" y="5334126"/>
            <a:ext cx="4359275" cy="830997"/>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l">
              <a:spcBef>
                <a:spcPct val="50000"/>
              </a:spcBef>
            </a:pPr>
            <a:r>
              <a:rPr lang="zh-CN" altLang="en-US" sz="1600" dirty="0">
                <a:solidFill>
                  <a:srgbClr val="FF9900"/>
                </a:solidFill>
                <a:ea typeface="微软雅黑" pitchFamily="34" charset="-122"/>
              </a:rPr>
              <a:t>数据截至</a:t>
            </a:r>
            <a:r>
              <a:rPr lang="en-US" altLang="zh-CN" sz="1600" dirty="0">
                <a:solidFill>
                  <a:srgbClr val="FF9900"/>
                </a:solidFill>
                <a:ea typeface="微软雅黑" pitchFamily="34" charset="-122"/>
              </a:rPr>
              <a:t>2015.1.15</a:t>
            </a:r>
            <a:r>
              <a:rPr lang="zh-CN" altLang="en-US" sz="1600" dirty="0">
                <a:solidFill>
                  <a:srgbClr val="FF9900"/>
                </a:solidFill>
                <a:ea typeface="微软雅黑" pitchFamily="34" charset="-122"/>
              </a:rPr>
              <a:t>，括号中前者为期刊数目</a:t>
            </a:r>
            <a:r>
              <a:rPr lang="en-US" altLang="zh-CN" sz="1600" dirty="0">
                <a:solidFill>
                  <a:srgbClr val="FF9900"/>
                </a:solidFill>
                <a:ea typeface="微软雅黑" pitchFamily="34" charset="-122"/>
              </a:rPr>
              <a:t>(</a:t>
            </a:r>
            <a:r>
              <a:rPr lang="zh-CN" altLang="en-US" sz="1600" dirty="0">
                <a:solidFill>
                  <a:srgbClr val="FF9900"/>
                </a:solidFill>
                <a:ea typeface="微软雅黑" pitchFamily="34" charset="-122"/>
              </a:rPr>
              <a:t>共</a:t>
            </a:r>
            <a:r>
              <a:rPr lang="en-US" altLang="zh-CN" sz="1600" dirty="0">
                <a:solidFill>
                  <a:srgbClr val="FF9900"/>
                </a:solidFill>
                <a:ea typeface="微软雅黑" pitchFamily="34" charset="-122"/>
              </a:rPr>
              <a:t>3534</a:t>
            </a:r>
            <a:r>
              <a:rPr lang="zh-CN" altLang="en-US" sz="1600" dirty="0">
                <a:solidFill>
                  <a:srgbClr val="FF9900"/>
                </a:solidFill>
                <a:ea typeface="微软雅黑" pitchFamily="34" charset="-122"/>
              </a:rPr>
              <a:t>种</a:t>
            </a:r>
            <a:r>
              <a:rPr lang="en-US" altLang="zh-CN" sz="1600" dirty="0">
                <a:solidFill>
                  <a:srgbClr val="FF9900"/>
                </a:solidFill>
                <a:ea typeface="微软雅黑" pitchFamily="34" charset="-122"/>
              </a:rPr>
              <a:t>)</a:t>
            </a:r>
            <a:r>
              <a:rPr lang="zh-CN" altLang="en-US" sz="1600" dirty="0">
                <a:solidFill>
                  <a:srgbClr val="FF9900"/>
                </a:solidFill>
                <a:ea typeface="微软雅黑" pitchFamily="34" charset="-122"/>
              </a:rPr>
              <a:t>，后者为书籍</a:t>
            </a:r>
            <a:r>
              <a:rPr lang="en-US" altLang="zh-CN" sz="1600" dirty="0">
                <a:solidFill>
                  <a:srgbClr val="FF9900"/>
                </a:solidFill>
                <a:ea typeface="微软雅黑" pitchFamily="34" charset="-122"/>
              </a:rPr>
              <a:t>(</a:t>
            </a:r>
            <a:r>
              <a:rPr lang="zh-CN" altLang="en-US" sz="1600" dirty="0">
                <a:solidFill>
                  <a:srgbClr val="FF9900"/>
                </a:solidFill>
                <a:ea typeface="微软雅黑" pitchFamily="34" charset="-122"/>
              </a:rPr>
              <a:t>单行本、丛书、手册，参考书</a:t>
            </a:r>
            <a:r>
              <a:rPr lang="en-US" altLang="zh-CN" sz="1600" dirty="0">
                <a:solidFill>
                  <a:srgbClr val="FF9900"/>
                </a:solidFill>
                <a:ea typeface="微软雅黑" pitchFamily="34" charset="-122"/>
              </a:rPr>
              <a:t>)</a:t>
            </a:r>
            <a:r>
              <a:rPr lang="zh-CN" altLang="en-US" sz="1600" dirty="0">
                <a:solidFill>
                  <a:srgbClr val="FF9900"/>
                </a:solidFill>
                <a:ea typeface="微软雅黑" pitchFamily="34" charset="-122"/>
              </a:rPr>
              <a:t>数量</a:t>
            </a:r>
            <a:r>
              <a:rPr lang="en-US" altLang="zh-CN" sz="1600" dirty="0">
                <a:solidFill>
                  <a:srgbClr val="FF9900"/>
                </a:solidFill>
                <a:ea typeface="微软雅黑" pitchFamily="34" charset="-122"/>
              </a:rPr>
              <a:t>(</a:t>
            </a:r>
            <a:r>
              <a:rPr lang="zh-CN" altLang="en-US" sz="1600" dirty="0">
                <a:solidFill>
                  <a:srgbClr val="FF9900"/>
                </a:solidFill>
                <a:ea typeface="微软雅黑" pitchFamily="34" charset="-122"/>
              </a:rPr>
              <a:t>共</a:t>
            </a:r>
            <a:r>
              <a:rPr lang="en-US" altLang="zh-CN" sz="1600" dirty="0">
                <a:solidFill>
                  <a:srgbClr val="FF9900"/>
                </a:solidFill>
                <a:ea typeface="微软雅黑" pitchFamily="34" charset="-122"/>
              </a:rPr>
              <a:t>23229</a:t>
            </a:r>
            <a:r>
              <a:rPr lang="zh-CN" altLang="en-US" sz="1600" dirty="0">
                <a:solidFill>
                  <a:srgbClr val="FF9900"/>
                </a:solidFill>
                <a:ea typeface="微软雅黑" pitchFamily="34" charset="-122"/>
              </a:rPr>
              <a:t>本</a:t>
            </a:r>
            <a:r>
              <a:rPr lang="en-US" altLang="zh-CN" sz="1600" dirty="0">
                <a:solidFill>
                  <a:srgbClr val="FF9900"/>
                </a:solidFill>
                <a:ea typeface="微软雅黑" pitchFamily="34" charset="-122"/>
              </a:rPr>
              <a:t>)</a:t>
            </a:r>
            <a:r>
              <a:rPr lang="zh-CN" altLang="en-US" sz="1600" dirty="0">
                <a:solidFill>
                  <a:srgbClr val="FF9900"/>
                </a:solidFill>
                <a:ea typeface="微软雅黑" pitchFamily="34" charset="-122"/>
              </a:rPr>
              <a:t>。</a:t>
            </a:r>
            <a:endParaRPr lang="en-US" altLang="zh-CN" sz="1600" dirty="0">
              <a:solidFill>
                <a:srgbClr val="FF9900"/>
              </a:solidFill>
              <a:ea typeface="微软雅黑" pitchFamily="34" charset="-122"/>
            </a:endParaRPr>
          </a:p>
        </p:txBody>
      </p:sp>
    </p:spTree>
    <p:extLst>
      <p:ext uri="{BB962C8B-B14F-4D97-AF65-F5344CB8AC3E}">
        <p14:creationId xmlns:p14="http://schemas.microsoft.com/office/powerpoint/2010/main" val="3587693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选择远程访问登录</a:t>
            </a:r>
            <a:endParaRPr lang="en-US" dirty="0"/>
          </a:p>
        </p:txBody>
      </p:sp>
      <p:pic>
        <p:nvPicPr>
          <p:cNvPr id="3" name="Picture 2"/>
          <p:cNvPicPr>
            <a:picLocks noChangeAspect="1"/>
          </p:cNvPicPr>
          <p:nvPr/>
        </p:nvPicPr>
        <p:blipFill>
          <a:blip r:embed="rId2"/>
          <a:stretch>
            <a:fillRect/>
          </a:stretch>
        </p:blipFill>
        <p:spPr>
          <a:xfrm>
            <a:off x="0" y="1266838"/>
            <a:ext cx="9144000" cy="4324322"/>
          </a:xfrm>
          <a:prstGeom prst="rect">
            <a:avLst/>
          </a:prstGeom>
        </p:spPr>
      </p:pic>
    </p:spTree>
    <p:extLst>
      <p:ext uri="{BB962C8B-B14F-4D97-AF65-F5344CB8AC3E}">
        <p14:creationId xmlns:p14="http://schemas.microsoft.com/office/powerpoint/2010/main" val="465574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成功发送</a:t>
            </a:r>
            <a:r>
              <a:rPr lang="en-US" altLang="zh-CN" dirty="0"/>
              <a:t>confirmation email</a:t>
            </a:r>
            <a:r>
              <a:rPr lang="zh-CN" altLang="en-US" dirty="0"/>
              <a:t>到输入的邮箱</a:t>
            </a:r>
            <a:endParaRPr lang="en-US" dirty="0"/>
          </a:p>
        </p:txBody>
      </p:sp>
      <p:pic>
        <p:nvPicPr>
          <p:cNvPr id="3" name="Picture 2"/>
          <p:cNvPicPr>
            <a:picLocks noChangeAspect="1"/>
          </p:cNvPicPr>
          <p:nvPr/>
        </p:nvPicPr>
        <p:blipFill>
          <a:blip r:embed="rId2"/>
          <a:stretch>
            <a:fillRect/>
          </a:stretch>
        </p:blipFill>
        <p:spPr>
          <a:xfrm>
            <a:off x="0" y="1266838"/>
            <a:ext cx="9144000" cy="4324322"/>
          </a:xfrm>
          <a:prstGeom prst="rect">
            <a:avLst/>
          </a:prstGeom>
        </p:spPr>
      </p:pic>
    </p:spTree>
    <p:extLst>
      <p:ext uri="{BB962C8B-B14F-4D97-AF65-F5344CB8AC3E}">
        <p14:creationId xmlns:p14="http://schemas.microsoft.com/office/powerpoint/2010/main" val="247960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 y="1442676"/>
            <a:ext cx="9144001" cy="3827722"/>
          </a:xfrm>
          <a:prstGeom prst="rect">
            <a:avLst/>
          </a:prstGeom>
        </p:spPr>
      </p:pic>
      <p:sp>
        <p:nvSpPr>
          <p:cNvPr id="2" name="Title 1"/>
          <p:cNvSpPr>
            <a:spLocks noGrp="1"/>
          </p:cNvSpPr>
          <p:nvPr>
            <p:ph type="title"/>
          </p:nvPr>
        </p:nvSpPr>
        <p:spPr/>
        <p:txBody>
          <a:bodyPr/>
          <a:lstStyle/>
          <a:p>
            <a:r>
              <a:rPr lang="zh-CN" altLang="en-US" sz="2000" dirty="0"/>
              <a:t>到邮箱里点击</a:t>
            </a:r>
            <a:r>
              <a:rPr lang="en-US" altLang="zh-CN" sz="2000" dirty="0"/>
              <a:t>Activate my remote access now</a:t>
            </a:r>
            <a:r>
              <a:rPr lang="zh-CN" altLang="en-US" sz="2000" dirty="0"/>
              <a:t>激活</a:t>
            </a:r>
            <a:r>
              <a:rPr lang="en-US" altLang="zh-CN" sz="2000" dirty="0"/>
              <a:t>Remote Access</a:t>
            </a:r>
            <a:endParaRPr lang="en-US" sz="2000" dirty="0"/>
          </a:p>
        </p:txBody>
      </p:sp>
      <p:sp>
        <p:nvSpPr>
          <p:cNvPr id="4" name="Rectangle 3"/>
          <p:cNvSpPr txBox="1">
            <a:spLocks noChangeArrowheads="1"/>
          </p:cNvSpPr>
          <p:nvPr>
            <p:custDataLst>
              <p:tags r:id="rId1"/>
            </p:custDataLst>
          </p:nvPr>
        </p:nvSpPr>
        <p:spPr bwMode="auto">
          <a:xfrm>
            <a:off x="0" y="3087596"/>
            <a:ext cx="2411508" cy="341404"/>
          </a:xfrm>
          <a:prstGeom prst="rect">
            <a:avLst/>
          </a:prstGeom>
          <a:noFill/>
          <a:ln w="25400">
            <a:solidFill>
              <a:schemeClr val="accent2"/>
            </a:solid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a:buClr>
                <a:srgbClr val="007398"/>
              </a:buClr>
            </a:pPr>
            <a:endParaRPr lang="de-DE" b="0" dirty="0">
              <a:solidFill>
                <a:srgbClr val="53565A"/>
              </a:solidFill>
            </a:endParaRPr>
          </a:p>
        </p:txBody>
      </p:sp>
    </p:spTree>
    <p:extLst>
      <p:ext uri="{BB962C8B-B14F-4D97-AF65-F5344CB8AC3E}">
        <p14:creationId xmlns:p14="http://schemas.microsoft.com/office/powerpoint/2010/main" val="270119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Remote Access</a:t>
            </a:r>
            <a:r>
              <a:rPr lang="zh-CN" altLang="en-US" dirty="0"/>
              <a:t>成功设置</a:t>
            </a:r>
            <a:endParaRPr lang="en-US" dirty="0"/>
          </a:p>
        </p:txBody>
      </p:sp>
      <p:pic>
        <p:nvPicPr>
          <p:cNvPr id="3" name="Picture 2"/>
          <p:cNvPicPr>
            <a:picLocks noChangeAspect="1"/>
          </p:cNvPicPr>
          <p:nvPr/>
        </p:nvPicPr>
        <p:blipFill>
          <a:blip r:embed="rId3"/>
          <a:stretch>
            <a:fillRect/>
          </a:stretch>
        </p:blipFill>
        <p:spPr>
          <a:xfrm>
            <a:off x="0" y="1266838"/>
            <a:ext cx="9144000" cy="4324322"/>
          </a:xfrm>
          <a:prstGeom prst="rect">
            <a:avLst/>
          </a:prstGeom>
        </p:spPr>
      </p:pic>
      <p:sp>
        <p:nvSpPr>
          <p:cNvPr id="4" name="Frame 3"/>
          <p:cNvSpPr/>
          <p:nvPr/>
        </p:nvSpPr>
        <p:spPr>
          <a:xfrm>
            <a:off x="7604760" y="1266838"/>
            <a:ext cx="1203960" cy="501002"/>
          </a:xfrm>
          <a:prstGeom prst="frame">
            <a:avLst>
              <a:gd name="adj1" fmla="val 6416"/>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65672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p:cNvSpPr>
            <a:spLocks noGrp="1"/>
          </p:cNvSpPr>
          <p:nvPr>
            <p:ph type="subTitle" idx="1"/>
          </p:nvPr>
        </p:nvSpPr>
        <p:spPr/>
        <p:txBody>
          <a:bodyPr/>
          <a:lstStyle/>
          <a:p>
            <a:r>
              <a:rPr lang="en-US" altLang="zh-CN" dirty="0"/>
              <a:t>Thanks For Your Attention</a:t>
            </a:r>
            <a:r>
              <a:rPr lang="zh-CN" altLang="en-US" dirty="0"/>
              <a:t>！</a:t>
            </a:r>
            <a:endParaRPr lang="en-US" dirty="0"/>
          </a:p>
        </p:txBody>
      </p:sp>
      <p:sp>
        <p:nvSpPr>
          <p:cNvPr id="33" name="Text Placeholder 32"/>
          <p:cNvSpPr>
            <a:spLocks noGrp="1"/>
          </p:cNvSpPr>
          <p:nvPr>
            <p:ph type="body" sz="quarter" idx="13"/>
          </p:nvPr>
        </p:nvSpPr>
        <p:spPr/>
        <p:txBody>
          <a:bodyPr>
            <a:normAutofit/>
          </a:bodyPr>
          <a:lstStyle/>
          <a:p>
            <a:r>
              <a:rPr lang="en-US" dirty="0"/>
              <a:t>2017 S</a:t>
            </a:r>
            <a:r>
              <a:rPr lang="en-US" altLang="zh-CN" dirty="0"/>
              <a:t>ep.</a:t>
            </a:r>
            <a:endParaRPr lang="en-US" dirty="0"/>
          </a:p>
        </p:txBody>
      </p:sp>
      <p:sp>
        <p:nvSpPr>
          <p:cNvPr id="11" name="Text Box 5"/>
          <p:cNvSpPr txBox="1">
            <a:spLocks noChangeArrowheads="1"/>
          </p:cNvSpPr>
          <p:nvPr/>
        </p:nvSpPr>
        <p:spPr bwMode="auto">
          <a:xfrm>
            <a:off x="3526645" y="4557007"/>
            <a:ext cx="30480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0000"/>
              </a:lnSpc>
              <a:spcBef>
                <a:spcPct val="50000"/>
              </a:spcBef>
            </a:pPr>
            <a:r>
              <a:rPr lang="en-US" altLang="zh-CN" dirty="0">
                <a:solidFill>
                  <a:srgbClr val="000000"/>
                </a:solidFill>
              </a:rPr>
              <a:t>china.elsevier.com</a:t>
            </a:r>
          </a:p>
          <a:p>
            <a:pPr eaLnBrk="1" hangingPunct="1">
              <a:lnSpc>
                <a:spcPct val="80000"/>
              </a:lnSpc>
              <a:spcBef>
                <a:spcPct val="50000"/>
              </a:spcBef>
            </a:pPr>
            <a:r>
              <a:rPr lang="en-US" altLang="zh-CN" dirty="0">
                <a:solidFill>
                  <a:srgbClr val="000000"/>
                </a:solidFill>
                <a:hlinkClick r:id="rId2"/>
              </a:rPr>
              <a:t>sginfo@elsevier.com</a:t>
            </a:r>
            <a:endParaRPr lang="zh-CN" altLang="en-US" dirty="0">
              <a:solidFill>
                <a:srgbClr val="000000"/>
              </a:solidFill>
            </a:endParaRPr>
          </a:p>
        </p:txBody>
      </p:sp>
      <p:sp>
        <p:nvSpPr>
          <p:cNvPr id="2" name="TextBox 1"/>
          <p:cNvSpPr txBox="1"/>
          <p:nvPr/>
        </p:nvSpPr>
        <p:spPr>
          <a:xfrm>
            <a:off x="3628245" y="786765"/>
            <a:ext cx="2124299" cy="707886"/>
          </a:xfrm>
          <a:prstGeom prst="rect">
            <a:avLst/>
          </a:prstGeom>
          <a:noFill/>
        </p:spPr>
        <p:txBody>
          <a:bodyPr wrap="none" rtlCol="0">
            <a:spAutoFit/>
          </a:bodyPr>
          <a:lstStyle/>
          <a:p>
            <a:r>
              <a:rPr lang="zh-CN" altLang="en-US" sz="2000" dirty="0">
                <a:solidFill>
                  <a:srgbClr val="53565A"/>
                </a:solidFill>
              </a:rPr>
              <a:t>微信公众号</a:t>
            </a:r>
            <a:r>
              <a:rPr lang="en-US" altLang="zh-CN" sz="2000" dirty="0">
                <a:solidFill>
                  <a:srgbClr val="53565A"/>
                </a:solidFill>
              </a:rPr>
              <a:t>:</a:t>
            </a:r>
          </a:p>
          <a:p>
            <a:r>
              <a:rPr lang="zh-CN" altLang="en-US" sz="2000" dirty="0">
                <a:solidFill>
                  <a:srgbClr val="FF6600"/>
                </a:solidFill>
              </a:rPr>
              <a:t>爱思唯尔</a:t>
            </a:r>
            <a:r>
              <a:rPr lang="en-US" altLang="zh-CN" sz="2000" dirty="0">
                <a:solidFill>
                  <a:srgbClr val="FF6600"/>
                </a:solidFill>
              </a:rPr>
              <a:t>Elsevier</a:t>
            </a:r>
            <a:endParaRPr lang="en-US" sz="2000" dirty="0">
              <a:solidFill>
                <a:srgbClr val="FF6600"/>
              </a:solidFill>
            </a:endParaRPr>
          </a:p>
        </p:txBody>
      </p:sp>
    </p:spTree>
    <p:extLst>
      <p:ext uri="{BB962C8B-B14F-4D97-AF65-F5344CB8AC3E}">
        <p14:creationId xmlns:p14="http://schemas.microsoft.com/office/powerpoint/2010/main" val="379672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zh-CN" sz="2000" dirty="0" err="1">
                <a:latin typeface="Microsoft YaHei UI" panose="020B0503020204020204" pitchFamily="34" charset="-122"/>
                <a:ea typeface="Microsoft YaHei UI" panose="020B0503020204020204" pitchFamily="34" charset="-122"/>
              </a:rPr>
              <a:t>ScienceDirect</a:t>
            </a:r>
            <a:r>
              <a:rPr lang="zh-CN" altLang="en-US" sz="2000" dirty="0">
                <a:latin typeface="Microsoft YaHei UI" panose="020B0503020204020204" pitchFamily="34" charset="-122"/>
                <a:ea typeface="Microsoft YaHei UI" panose="020B0503020204020204" pitchFamily="34" charset="-122"/>
              </a:rPr>
              <a:t>的内容创新</a:t>
            </a:r>
            <a:endParaRPr lang="en-US" sz="2000" dirty="0">
              <a:latin typeface="Microsoft YaHei UI" panose="020B0503020204020204" pitchFamily="34" charset="-122"/>
              <a:ea typeface="Microsoft YaHei UI" panose="020B0503020204020204" pitchFamily="34" charset="-122"/>
            </a:endParaRPr>
          </a:p>
        </p:txBody>
      </p:sp>
      <p:sp>
        <p:nvSpPr>
          <p:cNvPr id="13" name="Text Placeholder 12"/>
          <p:cNvSpPr>
            <a:spLocks noGrp="1"/>
          </p:cNvSpPr>
          <p:nvPr>
            <p:ph type="body" sz="quarter" idx="16"/>
          </p:nvPr>
        </p:nvSpPr>
        <p:spPr/>
        <p:txBody>
          <a:bodyPr/>
          <a:lstStyle/>
          <a:p>
            <a:endParaRPr lang="en-US"/>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866" y="1179338"/>
            <a:ext cx="3576401" cy="2351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944" y="1187917"/>
            <a:ext cx="3778250" cy="2328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66" y="3863377"/>
            <a:ext cx="3576401" cy="2516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1326" t="13257" r="5875" b="5544"/>
          <a:stretch>
            <a:fillRect/>
          </a:stretch>
        </p:blipFill>
        <p:spPr bwMode="auto">
          <a:xfrm>
            <a:off x="4929944" y="3830466"/>
            <a:ext cx="3778250" cy="264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56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zh-CN" dirty="0"/>
              <a:t>ScienceDirect</a:t>
            </a:r>
            <a:r>
              <a:rPr lang="zh-CN" altLang="en-US" dirty="0"/>
              <a:t>数据库的使用</a:t>
            </a:r>
            <a:endParaRPr lang="en-US" dirty="0"/>
          </a:p>
        </p:txBody>
      </p:sp>
    </p:spTree>
    <p:extLst>
      <p:ext uri="{BB962C8B-B14F-4D97-AF65-F5344CB8AC3E}">
        <p14:creationId xmlns:p14="http://schemas.microsoft.com/office/powerpoint/2010/main" val="50153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solidFill>
                  <a:srgbClr val="FF8200"/>
                </a:solidFill>
              </a:rPr>
              <a:t>快速检索举例： </a:t>
            </a:r>
            <a:r>
              <a:rPr lang="en-US" altLang="zh-CN" dirty="0">
                <a:solidFill>
                  <a:srgbClr val="FF8200"/>
                </a:solidFill>
              </a:rPr>
              <a:t>Game Theory</a:t>
            </a:r>
            <a:endParaRPr lang="en-US" dirty="0">
              <a:solidFill>
                <a:srgbClr val="FF8200"/>
              </a:solidFill>
            </a:endParaRPr>
          </a:p>
        </p:txBody>
      </p:sp>
      <p:pic>
        <p:nvPicPr>
          <p:cNvPr id="3" name="Picture 2" descr="Screen Clipping"/>
          <p:cNvPicPr>
            <a:picLocks noChangeAspect="1"/>
          </p:cNvPicPr>
          <p:nvPr/>
        </p:nvPicPr>
        <p:blipFill>
          <a:blip r:embed="rId2"/>
          <a:stretch>
            <a:fillRect/>
          </a:stretch>
        </p:blipFill>
        <p:spPr>
          <a:xfrm>
            <a:off x="0" y="1417638"/>
            <a:ext cx="9144000" cy="4165961"/>
          </a:xfrm>
          <a:prstGeom prst="rect">
            <a:avLst/>
          </a:prstGeom>
        </p:spPr>
      </p:pic>
      <p:pic>
        <p:nvPicPr>
          <p:cNvPr id="4" name="Picture 3"/>
          <p:cNvPicPr>
            <a:picLocks noChangeAspect="1"/>
          </p:cNvPicPr>
          <p:nvPr/>
        </p:nvPicPr>
        <p:blipFill>
          <a:blip r:embed="rId3"/>
          <a:stretch>
            <a:fillRect/>
          </a:stretch>
        </p:blipFill>
        <p:spPr>
          <a:xfrm>
            <a:off x="6465267" y="243892"/>
            <a:ext cx="2562823" cy="625451"/>
          </a:xfrm>
          <a:prstGeom prst="rect">
            <a:avLst/>
          </a:prstGeom>
        </p:spPr>
      </p:pic>
    </p:spTree>
    <p:extLst>
      <p:ext uri="{BB962C8B-B14F-4D97-AF65-F5344CB8AC3E}">
        <p14:creationId xmlns:p14="http://schemas.microsoft.com/office/powerpoint/2010/main" val="78520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4629821"/>
            <a:ext cx="7181850" cy="2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2" y="1136402"/>
            <a:ext cx="8794750" cy="186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76" y="2996952"/>
            <a:ext cx="7366000" cy="231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355976" y="2375153"/>
            <a:ext cx="2362574" cy="408623"/>
          </a:xfrm>
          <a:prstGeom prst="roundRect">
            <a:avLst/>
          </a:prstGeom>
          <a:solidFill>
            <a:srgbClr val="F18D4D"/>
          </a:solidFill>
          <a:ln w="28575">
            <a:solidFill>
              <a:srgbClr val="E86412"/>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zh-CN"/>
            </a:defPPr>
            <a:lvl1pPr>
              <a:defRPr b="1">
                <a:solidFill>
                  <a:schemeClr val="bg1"/>
                </a:solidFill>
              </a:defRPr>
            </a:lvl1pPr>
          </a:lstStyle>
          <a:p>
            <a:r>
              <a:rPr lang="zh-CN" altLang="en-US" dirty="0">
                <a:solidFill>
                  <a:prstClr val="white"/>
                </a:solidFill>
              </a:rPr>
              <a:t>快速搜索及高级搜索</a:t>
            </a:r>
          </a:p>
        </p:txBody>
      </p:sp>
      <p:sp>
        <p:nvSpPr>
          <p:cNvPr id="24" name="Rectangle 7"/>
          <p:cNvSpPr>
            <a:spLocks noChangeArrowheads="1"/>
          </p:cNvSpPr>
          <p:nvPr/>
        </p:nvSpPr>
        <p:spPr bwMode="auto">
          <a:xfrm>
            <a:off x="1547663" y="2095784"/>
            <a:ext cx="5832649" cy="741288"/>
          </a:xfrm>
          <a:prstGeom prst="rect">
            <a:avLst/>
          </a:prstGeom>
          <a:noFill/>
          <a:ln w="19050">
            <a:solidFill>
              <a:srgbClr val="366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zh-CN" altLang="en-US" sz="2400" b="1">
              <a:solidFill>
                <a:srgbClr val="EEECE1">
                  <a:lumMod val="10000"/>
                </a:srgbClr>
              </a:solidFill>
              <a:ea typeface="宋体" pitchFamily="2" charset="-122"/>
            </a:endParaRPr>
          </a:p>
        </p:txBody>
      </p:sp>
      <p:sp>
        <p:nvSpPr>
          <p:cNvPr id="2" name="TextBox 1"/>
          <p:cNvSpPr txBox="1"/>
          <p:nvPr/>
        </p:nvSpPr>
        <p:spPr>
          <a:xfrm>
            <a:off x="6226412" y="6309320"/>
            <a:ext cx="1224136" cy="408623"/>
          </a:xfrm>
          <a:prstGeom prst="roundRect">
            <a:avLst/>
          </a:prstGeom>
          <a:solidFill>
            <a:srgbClr val="F18D4D"/>
          </a:solidFill>
          <a:ln w="28575">
            <a:solidFill>
              <a:srgbClr val="E86412"/>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zh-CN"/>
            </a:defPPr>
            <a:lvl1pPr>
              <a:defRPr b="1">
                <a:solidFill>
                  <a:schemeClr val="bg1"/>
                </a:solidFill>
              </a:defRPr>
            </a:lvl1pPr>
          </a:lstStyle>
          <a:p>
            <a:r>
              <a:rPr lang="zh-CN" altLang="en-US" dirty="0">
                <a:solidFill>
                  <a:prstClr val="white"/>
                </a:solidFill>
              </a:rPr>
              <a:t>开放获取</a:t>
            </a:r>
          </a:p>
        </p:txBody>
      </p:sp>
      <p:sp>
        <p:nvSpPr>
          <p:cNvPr id="33" name="Rectangle 7"/>
          <p:cNvSpPr>
            <a:spLocks noChangeArrowheads="1"/>
          </p:cNvSpPr>
          <p:nvPr/>
        </p:nvSpPr>
        <p:spPr bwMode="auto">
          <a:xfrm>
            <a:off x="2555776" y="5517232"/>
            <a:ext cx="5040560" cy="1224136"/>
          </a:xfrm>
          <a:prstGeom prst="rect">
            <a:avLst/>
          </a:prstGeom>
          <a:noFill/>
          <a:ln w="19050">
            <a:solidFill>
              <a:srgbClr val="366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zh-CN" altLang="en-US" sz="2400" b="1">
              <a:solidFill>
                <a:srgbClr val="EEECE1">
                  <a:lumMod val="10000"/>
                </a:srgbClr>
              </a:solidFill>
              <a:ea typeface="宋体" pitchFamily="2" charset="-122"/>
            </a:endParaRPr>
          </a:p>
        </p:txBody>
      </p:sp>
      <p:sp>
        <p:nvSpPr>
          <p:cNvPr id="34" name="Rectangle 7"/>
          <p:cNvSpPr>
            <a:spLocks noChangeArrowheads="1"/>
          </p:cNvSpPr>
          <p:nvPr/>
        </p:nvSpPr>
        <p:spPr bwMode="auto">
          <a:xfrm>
            <a:off x="672977" y="2769271"/>
            <a:ext cx="7139384" cy="2151520"/>
          </a:xfrm>
          <a:prstGeom prst="rect">
            <a:avLst/>
          </a:prstGeom>
          <a:noFill/>
          <a:ln w="19050">
            <a:solidFill>
              <a:srgbClr val="366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zh-CN" altLang="en-US" sz="2400" b="1">
              <a:solidFill>
                <a:srgbClr val="EEECE1">
                  <a:lumMod val="10000"/>
                </a:srgbClr>
              </a:solidFill>
              <a:ea typeface="宋体" pitchFamily="2" charset="-122"/>
            </a:endParaRPr>
          </a:p>
        </p:txBody>
      </p:sp>
      <p:sp>
        <p:nvSpPr>
          <p:cNvPr id="15" name="TextBox 14"/>
          <p:cNvSpPr txBox="1"/>
          <p:nvPr/>
        </p:nvSpPr>
        <p:spPr>
          <a:xfrm>
            <a:off x="5652120" y="3479947"/>
            <a:ext cx="1810920" cy="408623"/>
          </a:xfrm>
          <a:prstGeom prst="roundRect">
            <a:avLst/>
          </a:prstGeom>
          <a:solidFill>
            <a:srgbClr val="F18D4D"/>
          </a:solidFill>
          <a:ln w="28575">
            <a:solidFill>
              <a:srgbClr val="E86412"/>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zh-CN"/>
            </a:defPPr>
            <a:lvl1pPr>
              <a:defRPr b="1">
                <a:solidFill>
                  <a:schemeClr val="bg1"/>
                </a:solidFill>
              </a:defRPr>
            </a:lvl1pPr>
          </a:lstStyle>
          <a:p>
            <a:r>
              <a:rPr lang="zh-CN" altLang="en-US" dirty="0">
                <a:solidFill>
                  <a:prstClr val="white"/>
                </a:solidFill>
              </a:rPr>
              <a:t>四大学科类型</a:t>
            </a:r>
          </a:p>
        </p:txBody>
      </p:sp>
      <p:sp>
        <p:nvSpPr>
          <p:cNvPr id="45" name="Text Box 12"/>
          <p:cNvSpPr txBox="1">
            <a:spLocks noChangeArrowheads="1"/>
          </p:cNvSpPr>
          <p:nvPr/>
        </p:nvSpPr>
        <p:spPr bwMode="auto">
          <a:xfrm>
            <a:off x="334888" y="260648"/>
            <a:ext cx="502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sz="2800" b="1" dirty="0">
                <a:solidFill>
                  <a:srgbClr val="FF8200"/>
                </a:solidFill>
                <a:latin typeface="微软雅黑" panose="020B0503020204020204" pitchFamily="34" charset="-122"/>
                <a:ea typeface="微软雅黑" panose="020B0503020204020204" pitchFamily="34" charset="-122"/>
              </a:rPr>
              <a:t>SD </a:t>
            </a:r>
            <a:r>
              <a:rPr lang="zh-CN" altLang="en-US" sz="2800" b="1" dirty="0">
                <a:solidFill>
                  <a:srgbClr val="FF8200"/>
                </a:solidFill>
                <a:latin typeface="微软雅黑" panose="020B0503020204020204" pitchFamily="34" charset="-122"/>
                <a:ea typeface="微软雅黑" panose="020B0503020204020204" pitchFamily="34" charset="-122"/>
              </a:rPr>
              <a:t>主页</a:t>
            </a:r>
          </a:p>
        </p:txBody>
      </p:sp>
      <p:pic>
        <p:nvPicPr>
          <p:cNvPr id="3" name="Picture 2"/>
          <p:cNvPicPr>
            <a:picLocks noChangeAspect="1"/>
          </p:cNvPicPr>
          <p:nvPr/>
        </p:nvPicPr>
        <p:blipFill>
          <a:blip r:embed="rId5"/>
          <a:stretch>
            <a:fillRect/>
          </a:stretch>
        </p:blipFill>
        <p:spPr>
          <a:xfrm>
            <a:off x="0" y="859433"/>
            <a:ext cx="9144000" cy="358439"/>
          </a:xfrm>
          <a:prstGeom prst="rect">
            <a:avLst/>
          </a:prstGeom>
        </p:spPr>
      </p:pic>
    </p:spTree>
    <p:extLst>
      <p:ext uri="{BB962C8B-B14F-4D97-AF65-F5344CB8AC3E}">
        <p14:creationId xmlns:p14="http://schemas.microsoft.com/office/powerpoint/2010/main" val="26767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694695"/>
            <a:ext cx="6607257" cy="292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Box 12"/>
          <p:cNvSpPr txBox="1">
            <a:spLocks noChangeArrowheads="1"/>
          </p:cNvSpPr>
          <p:nvPr/>
        </p:nvSpPr>
        <p:spPr bwMode="auto">
          <a:xfrm>
            <a:off x="334888" y="260648"/>
            <a:ext cx="3805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800" b="1" dirty="0">
                <a:latin typeface="微软雅黑" panose="020B0503020204020204" pitchFamily="34" charset="-122"/>
                <a:ea typeface="微软雅黑" panose="020B0503020204020204" pitchFamily="34" charset="-122"/>
              </a:rPr>
              <a:t>快速检索某一特定文献</a:t>
            </a:r>
          </a:p>
        </p:txBody>
      </p:sp>
      <p:sp>
        <p:nvSpPr>
          <p:cNvPr id="3" name="TextBox 2"/>
          <p:cNvSpPr txBox="1"/>
          <p:nvPr/>
        </p:nvSpPr>
        <p:spPr>
          <a:xfrm>
            <a:off x="505806" y="3909162"/>
            <a:ext cx="5745782" cy="646331"/>
          </a:xfrm>
          <a:prstGeom prst="rect">
            <a:avLst/>
          </a:prstGeom>
          <a:noFill/>
        </p:spPr>
        <p:txBody>
          <a:bodyPr wrap="square" rtlCol="0">
            <a:spAutoFit/>
          </a:bodyPr>
          <a:lstStyle/>
          <a:p>
            <a:r>
              <a:rPr lang="en-US" altLang="zh-CN" dirty="0">
                <a:solidFill>
                  <a:srgbClr val="FF8200"/>
                </a:solidFill>
              </a:rPr>
              <a:t>I. </a:t>
            </a:r>
            <a:r>
              <a:rPr lang="en-US" altLang="zh-CN" dirty="0" err="1">
                <a:solidFill>
                  <a:srgbClr val="FF8200"/>
                </a:solidFill>
              </a:rPr>
              <a:t>Diez</a:t>
            </a:r>
            <a:r>
              <a:rPr lang="en-US" altLang="zh-CN" dirty="0">
                <a:solidFill>
                  <a:srgbClr val="FF8200"/>
                </a:solidFill>
              </a:rPr>
              <a:t>-Perez, C. </a:t>
            </a:r>
            <a:r>
              <a:rPr lang="en-US" altLang="zh-CN" dirty="0" err="1">
                <a:solidFill>
                  <a:srgbClr val="FF8200"/>
                </a:solidFill>
              </a:rPr>
              <a:t>Vericat</a:t>
            </a:r>
            <a:r>
              <a:rPr lang="en-US" altLang="zh-CN" dirty="0">
                <a:solidFill>
                  <a:srgbClr val="FF8200"/>
                </a:solidFill>
              </a:rPr>
              <a:t>, P. </a:t>
            </a:r>
            <a:r>
              <a:rPr lang="en-US" altLang="zh-CN" dirty="0" err="1">
                <a:solidFill>
                  <a:srgbClr val="FF8200"/>
                </a:solidFill>
              </a:rPr>
              <a:t>Gorostiza</a:t>
            </a:r>
            <a:r>
              <a:rPr lang="en-US" altLang="zh-CN" dirty="0">
                <a:solidFill>
                  <a:srgbClr val="FF8200"/>
                </a:solidFill>
              </a:rPr>
              <a:t>, F. </a:t>
            </a:r>
            <a:r>
              <a:rPr lang="en-US" altLang="zh-CN" dirty="0" err="1">
                <a:solidFill>
                  <a:srgbClr val="FF8200"/>
                </a:solidFill>
              </a:rPr>
              <a:t>Sanz</a:t>
            </a:r>
            <a:r>
              <a:rPr lang="en-US" altLang="zh-CN" dirty="0">
                <a:solidFill>
                  <a:srgbClr val="FF8200"/>
                </a:solidFill>
              </a:rPr>
              <a:t>, ELECTROCHEM COMMUN 8 (2006) 627.</a:t>
            </a:r>
            <a:endParaRPr lang="zh-CN" altLang="en-US" dirty="0">
              <a:solidFill>
                <a:srgbClr val="FF8200"/>
              </a:solidFill>
            </a:endParaRPr>
          </a:p>
        </p:txBody>
      </p:sp>
      <p:cxnSp>
        <p:nvCxnSpPr>
          <p:cNvPr id="6" name="直接连接符 5"/>
          <p:cNvCxnSpPr/>
          <p:nvPr/>
        </p:nvCxnSpPr>
        <p:spPr bwMode="auto">
          <a:xfrm>
            <a:off x="577376" y="4502318"/>
            <a:ext cx="2872891" cy="0"/>
          </a:xfrm>
          <a:prstGeom prst="line">
            <a:avLst/>
          </a:prstGeom>
          <a:solidFill>
            <a:schemeClr val="accent1"/>
          </a:solidFill>
          <a:ln w="19050" cap="flat" cmpd="sng" algn="ctr">
            <a:solidFill>
              <a:srgbClr val="FF9900"/>
            </a:solidFill>
            <a:prstDash val="solid"/>
            <a:round/>
            <a:headEnd type="none" w="med" len="med"/>
            <a:tailEnd type="none" w="med" len="med"/>
          </a:ln>
          <a:effectLst/>
        </p:spPr>
      </p:cxnSp>
      <p:sp>
        <p:nvSpPr>
          <p:cNvPr id="9" name="矩形 8"/>
          <p:cNvSpPr/>
          <p:nvPr/>
        </p:nvSpPr>
        <p:spPr bwMode="auto">
          <a:xfrm>
            <a:off x="-8546" y="3189082"/>
            <a:ext cx="9152546" cy="210877"/>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FF8200"/>
              </a:solidFill>
              <a:ea typeface="宋体" pitchFamily="2" charset="-122"/>
            </a:endParaRPr>
          </a:p>
        </p:txBody>
      </p:sp>
      <p:sp>
        <p:nvSpPr>
          <p:cNvPr id="10" name="矩形 9"/>
          <p:cNvSpPr/>
          <p:nvPr/>
        </p:nvSpPr>
        <p:spPr>
          <a:xfrm>
            <a:off x="126124" y="3477114"/>
            <a:ext cx="4031874"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zh-CN" altLang="en-US" b="1" dirty="0">
                <a:solidFill>
                  <a:srgbClr val="FF8200"/>
                </a:solidFill>
              </a:rPr>
              <a:t>方式</a:t>
            </a:r>
            <a:r>
              <a:rPr lang="en-US" altLang="zh-CN" b="1" dirty="0">
                <a:solidFill>
                  <a:srgbClr val="FF8200"/>
                </a:solidFill>
              </a:rPr>
              <a:t>2</a:t>
            </a:r>
            <a:r>
              <a:rPr lang="zh-CN" altLang="en-US" b="1" dirty="0">
                <a:solidFill>
                  <a:srgbClr val="FF8200"/>
                </a:solidFill>
              </a:rPr>
              <a:t>：输入期刊名、卷（期）、页码</a:t>
            </a:r>
          </a:p>
        </p:txBody>
      </p:sp>
      <p:sp>
        <p:nvSpPr>
          <p:cNvPr id="13" name="矩形 12"/>
          <p:cNvSpPr/>
          <p:nvPr/>
        </p:nvSpPr>
        <p:spPr>
          <a:xfrm>
            <a:off x="126124" y="908720"/>
            <a:ext cx="2404826"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zh-CN" altLang="en-US" b="1" dirty="0">
                <a:solidFill>
                  <a:srgbClr val="FF8200"/>
                </a:solidFill>
              </a:rPr>
              <a:t>方式</a:t>
            </a:r>
            <a:r>
              <a:rPr lang="en-US" altLang="zh-CN" b="1" dirty="0">
                <a:solidFill>
                  <a:srgbClr val="FF8200"/>
                </a:solidFill>
              </a:rPr>
              <a:t>1</a:t>
            </a:r>
            <a:r>
              <a:rPr lang="zh-CN" altLang="en-US" b="1" dirty="0">
                <a:solidFill>
                  <a:srgbClr val="FF8200"/>
                </a:solidFill>
              </a:rPr>
              <a:t>：输入文献全名</a:t>
            </a: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1078" t="10088" r="868"/>
          <a:stretch/>
        </p:blipFill>
        <p:spPr>
          <a:xfrm>
            <a:off x="827585" y="1412776"/>
            <a:ext cx="6552728" cy="263392"/>
          </a:xfrm>
          <a:prstGeom prst="rect">
            <a:avLst/>
          </a:prstGeom>
          <a:ln>
            <a:noFill/>
          </a:ln>
          <a:effectLst>
            <a:outerShdw blurRad="190500" algn="tl" rotWithShape="0">
              <a:srgbClr val="000000">
                <a:alpha val="70000"/>
              </a:srgbClr>
            </a:outerShdw>
          </a:effectLst>
        </p:spPr>
      </p:pic>
      <p:sp>
        <p:nvSpPr>
          <p:cNvPr id="17" name="矩形 16"/>
          <p:cNvSpPr/>
          <p:nvPr/>
        </p:nvSpPr>
        <p:spPr bwMode="auto">
          <a:xfrm>
            <a:off x="880553" y="1427148"/>
            <a:ext cx="2401368" cy="196553"/>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FF8200"/>
              </a:solidFill>
              <a:ea typeface="宋体" pitchFamily="2" charset="-122"/>
            </a:endParaRPr>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62570"/>
            <a:ext cx="7392355" cy="12064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bwMode="auto">
          <a:xfrm>
            <a:off x="4606183" y="4696952"/>
            <a:ext cx="2503918" cy="263280"/>
          </a:xfrm>
          <a:prstGeom prst="rect">
            <a:avLst/>
          </a:prstGeom>
          <a:noFill/>
          <a:ln w="19050">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FF8200"/>
              </a:solidFill>
              <a:ea typeface="宋体" pitchFamily="2" charset="-122"/>
            </a:endParaRPr>
          </a:p>
        </p:txBody>
      </p:sp>
      <p:pic>
        <p:nvPicPr>
          <p:cNvPr id="542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541" y="3933131"/>
            <a:ext cx="3293268" cy="584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5102837"/>
            <a:ext cx="7392355" cy="15458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95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274"/>
                                        </p:tgtEl>
                                        <p:attrNameLst>
                                          <p:attrName>style.visibility</p:attrName>
                                        </p:attrNameLst>
                                      </p:cBhvr>
                                      <p:to>
                                        <p:strVal val="visible"/>
                                      </p:to>
                                    </p:set>
                                    <p:animEffect transition="in" filter="fade">
                                      <p:cBhvr>
                                        <p:cTn id="15" dur="500"/>
                                        <p:tgtEl>
                                          <p:spTgt spid="542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4278"/>
                                        </p:tgtEl>
                                        <p:attrNameLst>
                                          <p:attrName>style.visibility</p:attrName>
                                        </p:attrNameLst>
                                      </p:cBhvr>
                                      <p:to>
                                        <p:strVal val="visible"/>
                                      </p:to>
                                    </p:set>
                                    <p:animEffect transition="in" filter="fade">
                                      <p:cBhvr>
                                        <p:cTn id="42" dur="500"/>
                                        <p:tgtEl>
                                          <p:spTgt spid="542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4279"/>
                                        </p:tgtEl>
                                        <p:attrNameLst>
                                          <p:attrName>style.visibility</p:attrName>
                                        </p:attrNameLst>
                                      </p:cBhvr>
                                      <p:to>
                                        <p:strVal val="visible"/>
                                      </p:to>
                                    </p:set>
                                    <p:animEffect transition="in" filter="fade">
                                      <p:cBhvr>
                                        <p:cTn id="47" dur="500"/>
                                        <p:tgtEl>
                                          <p:spTgt spid="5427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4280"/>
                                        </p:tgtEl>
                                        <p:attrNameLst>
                                          <p:attrName>style.visibility</p:attrName>
                                        </p:attrNameLst>
                                      </p:cBhvr>
                                      <p:to>
                                        <p:strVal val="visible"/>
                                      </p:to>
                                    </p:set>
                                    <p:animEffect transition="in" filter="fade">
                                      <p:cBhvr>
                                        <p:cTn id="52" dur="5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7"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519" y="1340768"/>
            <a:ext cx="6619875" cy="4905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2"/>
          <p:cNvSpPr txBox="1">
            <a:spLocks noChangeArrowheads="1"/>
          </p:cNvSpPr>
          <p:nvPr/>
        </p:nvSpPr>
        <p:spPr bwMode="auto">
          <a:xfrm>
            <a:off x="334888" y="260648"/>
            <a:ext cx="1716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pPr defTabSz="914400" fontAlgn="base">
              <a:spcBef>
                <a:spcPct val="0"/>
              </a:spcBef>
              <a:spcAft>
                <a:spcPct val="0"/>
              </a:spcAft>
            </a:pPr>
            <a:r>
              <a:rPr lang="zh-CN" altLang="en-US" sz="2800" b="1" dirty="0">
                <a:solidFill>
                  <a:srgbClr val="FF8200"/>
                </a:solidFill>
                <a:latin typeface="微软雅黑" panose="020B0503020204020204" pitchFamily="34" charset="-122"/>
                <a:ea typeface="微软雅黑" panose="020B0503020204020204" pitchFamily="34" charset="-122"/>
              </a:rPr>
              <a:t>高级检索</a:t>
            </a:r>
          </a:p>
        </p:txBody>
      </p:sp>
      <p:grpSp>
        <p:nvGrpSpPr>
          <p:cNvPr id="44047" name="组合 44046"/>
          <p:cNvGrpSpPr/>
          <p:nvPr/>
        </p:nvGrpSpPr>
        <p:grpSpPr>
          <a:xfrm>
            <a:off x="967539" y="4555126"/>
            <a:ext cx="6145641" cy="722101"/>
            <a:chOff x="954483" y="5038521"/>
            <a:chExt cx="6145641" cy="722101"/>
          </a:xfrm>
        </p:grpSpPr>
        <p:sp>
          <p:nvSpPr>
            <p:cNvPr id="47" name="矩形 46"/>
            <p:cNvSpPr/>
            <p:nvPr/>
          </p:nvSpPr>
          <p:spPr bwMode="auto">
            <a:xfrm>
              <a:off x="2267743" y="5049154"/>
              <a:ext cx="4832381" cy="609567"/>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sp>
          <p:nvSpPr>
            <p:cNvPr id="54" name="AutoShape 13"/>
            <p:cNvSpPr>
              <a:spLocks noChangeArrowheads="1"/>
            </p:cNvSpPr>
            <p:nvPr/>
          </p:nvSpPr>
          <p:spPr bwMode="auto">
            <a:xfrm>
              <a:off x="954483" y="5038521"/>
              <a:ext cx="737197" cy="722101"/>
            </a:xfrm>
            <a:prstGeom prst="wedgeRoundRectCallout">
              <a:avLst>
                <a:gd name="adj1" fmla="val 124958"/>
                <a:gd name="adj2" fmla="val -4888"/>
                <a:gd name="adj3" fmla="val 16667"/>
              </a:avLst>
            </a:prstGeom>
            <a:ln/>
            <a:extLst/>
          </p:spPr>
          <p:style>
            <a:lnRef idx="2">
              <a:schemeClr val="accent1">
                <a:shade val="50000"/>
              </a:schemeClr>
            </a:lnRef>
            <a:fillRef idx="1">
              <a:schemeClr val="accent1"/>
            </a:fillRef>
            <a:effectRef idx="0">
              <a:schemeClr val="accent1"/>
            </a:effectRef>
            <a:fontRef idx="minor">
              <a:schemeClr val="lt1"/>
            </a:fontRef>
          </p:style>
          <p:txBody>
            <a:bodyPr/>
            <a:lstStyle/>
            <a:p>
              <a:pPr defTabSz="914400" fontAlgn="base">
                <a:spcBef>
                  <a:spcPct val="0"/>
                </a:spcBef>
                <a:spcAft>
                  <a:spcPct val="0"/>
                </a:spcAft>
              </a:pPr>
              <a:r>
                <a:rPr lang="zh-CN" altLang="en-US" b="1" dirty="0">
                  <a:solidFill>
                    <a:srgbClr val="FFFFFF"/>
                  </a:solidFill>
                </a:rPr>
                <a:t>所属领域</a:t>
              </a:r>
            </a:p>
          </p:txBody>
        </p:sp>
      </p:grpSp>
      <p:grpSp>
        <p:nvGrpSpPr>
          <p:cNvPr id="44045" name="组合 44044"/>
          <p:cNvGrpSpPr/>
          <p:nvPr/>
        </p:nvGrpSpPr>
        <p:grpSpPr>
          <a:xfrm>
            <a:off x="5868144" y="2153516"/>
            <a:ext cx="3024336" cy="3011177"/>
            <a:chOff x="5691689" y="2708920"/>
            <a:chExt cx="3024336" cy="3011177"/>
          </a:xfrm>
        </p:grpSpPr>
        <p:grpSp>
          <p:nvGrpSpPr>
            <p:cNvPr id="44043" name="组合 44042"/>
            <p:cNvGrpSpPr/>
            <p:nvPr/>
          </p:nvGrpSpPr>
          <p:grpSpPr>
            <a:xfrm>
              <a:off x="5691689" y="2910619"/>
              <a:ext cx="3024336" cy="2809478"/>
              <a:chOff x="5979721" y="2563738"/>
              <a:chExt cx="3024336" cy="2809478"/>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3489357"/>
                <a:ext cx="1623745" cy="18838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直接箭头连接符 35"/>
              <p:cNvCxnSpPr>
                <a:stCxn id="45" idx="3"/>
                <a:endCxn id="44035" idx="0"/>
              </p:cNvCxnSpPr>
              <p:nvPr/>
            </p:nvCxnSpPr>
            <p:spPr bwMode="auto">
              <a:xfrm>
                <a:off x="7524328" y="2961725"/>
                <a:ext cx="667857" cy="527632"/>
              </a:xfrm>
              <a:prstGeom prst="straightConnector1">
                <a:avLst/>
              </a:prstGeom>
              <a:solidFill>
                <a:schemeClr val="accent1"/>
              </a:solidFill>
              <a:ln w="28575" cap="flat" cmpd="sng" algn="ctr">
                <a:solidFill>
                  <a:srgbClr val="FF9900"/>
                </a:solidFill>
                <a:prstDash val="solid"/>
                <a:round/>
                <a:headEnd type="none" w="med" len="med"/>
                <a:tailEnd type="triangle" w="med" len="lg"/>
              </a:ln>
              <a:effectLst/>
            </p:spPr>
          </p:cxnSp>
          <p:sp>
            <p:nvSpPr>
              <p:cNvPr id="45" name="矩形 44"/>
              <p:cNvSpPr/>
              <p:nvPr/>
            </p:nvSpPr>
            <p:spPr bwMode="auto">
              <a:xfrm>
                <a:off x="5979721" y="2563738"/>
                <a:ext cx="1544607" cy="795974"/>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grpSp>
        <p:sp>
          <p:nvSpPr>
            <p:cNvPr id="55" name="AutoShape 13"/>
            <p:cNvSpPr>
              <a:spLocks noChangeArrowheads="1"/>
            </p:cNvSpPr>
            <p:nvPr/>
          </p:nvSpPr>
          <p:spPr bwMode="auto">
            <a:xfrm>
              <a:off x="7570224" y="2708920"/>
              <a:ext cx="737197" cy="722101"/>
            </a:xfrm>
            <a:prstGeom prst="wedgeRoundRectCallout">
              <a:avLst>
                <a:gd name="adj1" fmla="val -92976"/>
                <a:gd name="adj2" fmla="val -11989"/>
                <a:gd name="adj3" fmla="val 16667"/>
              </a:avLst>
            </a:prstGeom>
            <a:ln/>
            <a:extLst/>
          </p:spPr>
          <p:style>
            <a:lnRef idx="2">
              <a:schemeClr val="accent1">
                <a:shade val="50000"/>
              </a:schemeClr>
            </a:lnRef>
            <a:fillRef idx="1">
              <a:schemeClr val="accent1"/>
            </a:fillRef>
            <a:effectRef idx="0">
              <a:schemeClr val="accent1"/>
            </a:effectRef>
            <a:fontRef idx="minor">
              <a:schemeClr val="lt1"/>
            </a:fontRef>
          </p:style>
          <p:txBody>
            <a:bodyPr/>
            <a:lstStyle/>
            <a:p>
              <a:pPr defTabSz="914400" fontAlgn="base">
                <a:spcBef>
                  <a:spcPct val="0"/>
                </a:spcBef>
                <a:spcAft>
                  <a:spcPct val="0"/>
                </a:spcAft>
              </a:pPr>
              <a:r>
                <a:rPr lang="zh-CN" altLang="en-US" b="1" dirty="0">
                  <a:solidFill>
                    <a:srgbClr val="FFFFFF"/>
                  </a:solidFill>
                </a:rPr>
                <a:t>检索字段</a:t>
              </a:r>
            </a:p>
          </p:txBody>
        </p:sp>
      </p:grpSp>
      <p:grpSp>
        <p:nvGrpSpPr>
          <p:cNvPr id="44046" name="组合 44045"/>
          <p:cNvGrpSpPr/>
          <p:nvPr/>
        </p:nvGrpSpPr>
        <p:grpSpPr>
          <a:xfrm>
            <a:off x="965464" y="3228794"/>
            <a:ext cx="4417947" cy="955332"/>
            <a:chOff x="954483" y="3756653"/>
            <a:chExt cx="4417947" cy="955332"/>
          </a:xfrm>
        </p:grpSpPr>
        <p:sp>
          <p:nvSpPr>
            <p:cNvPr id="34" name="矩形 33"/>
            <p:cNvSpPr/>
            <p:nvPr/>
          </p:nvSpPr>
          <p:spPr bwMode="auto">
            <a:xfrm>
              <a:off x="2267743" y="3756653"/>
              <a:ext cx="3104687" cy="955332"/>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sp>
          <p:nvSpPr>
            <p:cNvPr id="56" name="AutoShape 13"/>
            <p:cNvSpPr>
              <a:spLocks noChangeArrowheads="1"/>
            </p:cNvSpPr>
            <p:nvPr/>
          </p:nvSpPr>
          <p:spPr bwMode="auto">
            <a:xfrm>
              <a:off x="954483" y="3960263"/>
              <a:ext cx="737197" cy="722101"/>
            </a:xfrm>
            <a:prstGeom prst="wedgeRoundRectCallout">
              <a:avLst>
                <a:gd name="adj1" fmla="val 129003"/>
                <a:gd name="adj2" fmla="val -25571"/>
                <a:gd name="adj3" fmla="val 16667"/>
              </a:avLst>
            </a:prstGeom>
            <a:ln/>
            <a:extLst/>
          </p:spPr>
          <p:style>
            <a:lnRef idx="2">
              <a:schemeClr val="accent1">
                <a:shade val="50000"/>
              </a:schemeClr>
            </a:lnRef>
            <a:fillRef idx="1">
              <a:schemeClr val="accent1"/>
            </a:fillRef>
            <a:effectRef idx="0">
              <a:schemeClr val="accent1"/>
            </a:effectRef>
            <a:fontRef idx="minor">
              <a:schemeClr val="lt1"/>
            </a:fontRef>
          </p:style>
          <p:txBody>
            <a:bodyPr/>
            <a:lstStyle/>
            <a:p>
              <a:pPr defTabSz="914400" fontAlgn="base">
                <a:spcBef>
                  <a:spcPct val="0"/>
                </a:spcBef>
                <a:spcAft>
                  <a:spcPct val="0"/>
                </a:spcAft>
              </a:pPr>
              <a:r>
                <a:rPr lang="zh-CN" altLang="en-US" b="1" dirty="0">
                  <a:solidFill>
                    <a:srgbClr val="FFFFFF"/>
                  </a:solidFill>
                </a:rPr>
                <a:t>资源类型</a:t>
              </a:r>
            </a:p>
          </p:txBody>
        </p:sp>
      </p:grpSp>
      <p:grpSp>
        <p:nvGrpSpPr>
          <p:cNvPr id="44049" name="组合 44048"/>
          <p:cNvGrpSpPr/>
          <p:nvPr/>
        </p:nvGrpSpPr>
        <p:grpSpPr>
          <a:xfrm>
            <a:off x="2284638" y="2342297"/>
            <a:ext cx="2493888" cy="789261"/>
            <a:chOff x="2282215" y="2751261"/>
            <a:chExt cx="2493888" cy="789261"/>
          </a:xfrm>
        </p:grpSpPr>
        <p:sp>
          <p:nvSpPr>
            <p:cNvPr id="62" name="矩形 61"/>
            <p:cNvSpPr/>
            <p:nvPr/>
          </p:nvSpPr>
          <p:spPr bwMode="auto">
            <a:xfrm>
              <a:off x="2282215" y="2763847"/>
              <a:ext cx="860258" cy="776675"/>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sp>
          <p:nvSpPr>
            <p:cNvPr id="63" name="AutoShape 13"/>
            <p:cNvSpPr>
              <a:spLocks noChangeArrowheads="1"/>
            </p:cNvSpPr>
            <p:nvPr/>
          </p:nvSpPr>
          <p:spPr bwMode="auto">
            <a:xfrm>
              <a:off x="3802054" y="2751261"/>
              <a:ext cx="974049" cy="448848"/>
            </a:xfrm>
            <a:prstGeom prst="wedgeRoundRectCallout">
              <a:avLst>
                <a:gd name="adj1" fmla="val -119920"/>
                <a:gd name="adj2" fmla="val 54646"/>
                <a:gd name="adj3" fmla="val 16667"/>
              </a:avLst>
            </a:prstGeom>
            <a:ln/>
            <a:extLst/>
          </p:spPr>
          <p:style>
            <a:lnRef idx="2">
              <a:schemeClr val="accent1">
                <a:shade val="50000"/>
              </a:schemeClr>
            </a:lnRef>
            <a:fillRef idx="1">
              <a:schemeClr val="accent1"/>
            </a:fillRef>
            <a:effectRef idx="0">
              <a:schemeClr val="accent1"/>
            </a:effectRef>
            <a:fontRef idx="minor">
              <a:schemeClr val="lt1"/>
            </a:fontRef>
          </p:style>
          <p:txBody>
            <a:bodyPr/>
            <a:lstStyle/>
            <a:p>
              <a:pPr defTabSz="914400" fontAlgn="base">
                <a:spcBef>
                  <a:spcPct val="0"/>
                </a:spcBef>
                <a:spcAft>
                  <a:spcPct val="0"/>
                </a:spcAft>
              </a:pPr>
              <a:r>
                <a:rPr lang="zh-CN" altLang="en-US" b="1" dirty="0">
                  <a:solidFill>
                    <a:srgbClr val="FFFFFF"/>
                  </a:solidFill>
                </a:rPr>
                <a:t>检索词</a:t>
              </a:r>
            </a:p>
          </p:txBody>
        </p:sp>
      </p:grpSp>
      <p:grpSp>
        <p:nvGrpSpPr>
          <p:cNvPr id="44050" name="组合 44049"/>
          <p:cNvGrpSpPr/>
          <p:nvPr/>
        </p:nvGrpSpPr>
        <p:grpSpPr>
          <a:xfrm>
            <a:off x="2274004" y="5306291"/>
            <a:ext cx="3962738" cy="722101"/>
            <a:chOff x="2314113" y="5747154"/>
            <a:chExt cx="3962738" cy="722101"/>
          </a:xfrm>
        </p:grpSpPr>
        <p:sp>
          <p:nvSpPr>
            <p:cNvPr id="48" name="矩形 47"/>
            <p:cNvSpPr/>
            <p:nvPr/>
          </p:nvSpPr>
          <p:spPr bwMode="auto">
            <a:xfrm>
              <a:off x="2314113" y="5783396"/>
              <a:ext cx="2504521" cy="237892"/>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sp>
          <p:nvSpPr>
            <p:cNvPr id="65" name="AutoShape 13"/>
            <p:cNvSpPr>
              <a:spLocks noChangeArrowheads="1"/>
            </p:cNvSpPr>
            <p:nvPr/>
          </p:nvSpPr>
          <p:spPr bwMode="auto">
            <a:xfrm>
              <a:off x="5539654" y="5747154"/>
              <a:ext cx="737197" cy="722101"/>
            </a:xfrm>
            <a:prstGeom prst="wedgeRoundRectCallout">
              <a:avLst>
                <a:gd name="adj1" fmla="val -147461"/>
                <a:gd name="adj2" fmla="val -28557"/>
                <a:gd name="adj3" fmla="val 16667"/>
              </a:avLst>
            </a:prstGeom>
            <a:ln/>
            <a:extLst/>
          </p:spPr>
          <p:style>
            <a:lnRef idx="2">
              <a:schemeClr val="accent1">
                <a:shade val="50000"/>
              </a:schemeClr>
            </a:lnRef>
            <a:fillRef idx="1">
              <a:schemeClr val="accent1"/>
            </a:fillRef>
            <a:effectRef idx="0">
              <a:schemeClr val="accent1"/>
            </a:effectRef>
            <a:fontRef idx="minor">
              <a:schemeClr val="lt1"/>
            </a:fontRef>
          </p:style>
          <p:txBody>
            <a:bodyPr/>
            <a:lstStyle/>
            <a:p>
              <a:pPr defTabSz="914400" fontAlgn="base">
                <a:spcBef>
                  <a:spcPct val="0"/>
                </a:spcBef>
                <a:spcAft>
                  <a:spcPct val="0"/>
                </a:spcAft>
              </a:pPr>
              <a:r>
                <a:rPr lang="zh-CN" altLang="en-US" b="1" dirty="0">
                  <a:solidFill>
                    <a:srgbClr val="FFFFFF"/>
                  </a:solidFill>
                </a:rPr>
                <a:t>出版时间</a:t>
              </a:r>
            </a:p>
          </p:txBody>
        </p:sp>
      </p:grpSp>
      <p:grpSp>
        <p:nvGrpSpPr>
          <p:cNvPr id="44053" name="组合 44052"/>
          <p:cNvGrpSpPr/>
          <p:nvPr/>
        </p:nvGrpSpPr>
        <p:grpSpPr>
          <a:xfrm>
            <a:off x="539552" y="1399674"/>
            <a:ext cx="4885473" cy="1567096"/>
            <a:chOff x="509595" y="2035295"/>
            <a:chExt cx="4885473" cy="1567096"/>
          </a:xfrm>
        </p:grpSpPr>
        <p:grpSp>
          <p:nvGrpSpPr>
            <p:cNvPr id="44048" name="组合 44047"/>
            <p:cNvGrpSpPr/>
            <p:nvPr/>
          </p:nvGrpSpPr>
          <p:grpSpPr>
            <a:xfrm>
              <a:off x="509595" y="2035295"/>
              <a:ext cx="4885473" cy="1567096"/>
              <a:chOff x="509595" y="2035295"/>
              <a:chExt cx="4885473" cy="1567096"/>
            </a:xfrm>
          </p:grpSpPr>
          <p:sp>
            <p:nvSpPr>
              <p:cNvPr id="44044" name="TextBox 44043"/>
              <p:cNvSpPr txBox="1"/>
              <p:nvPr/>
            </p:nvSpPr>
            <p:spPr>
              <a:xfrm>
                <a:off x="509595" y="2035295"/>
                <a:ext cx="1224136" cy="156709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914400" fontAlgn="base">
                  <a:lnSpc>
                    <a:spcPts val="2300"/>
                  </a:lnSpc>
                  <a:spcBef>
                    <a:spcPct val="0"/>
                  </a:spcBef>
                  <a:spcAft>
                    <a:spcPct val="0"/>
                  </a:spcAft>
                </a:pPr>
                <a:r>
                  <a:rPr lang="zh-CN" altLang="en-US" b="1" dirty="0">
                    <a:solidFill>
                      <a:srgbClr val="000000"/>
                    </a:solidFill>
                  </a:rPr>
                  <a:t>所有资源</a:t>
                </a:r>
                <a:endParaRPr lang="en-US" altLang="zh-CN" b="1" dirty="0">
                  <a:solidFill>
                    <a:srgbClr val="000000"/>
                  </a:solidFill>
                </a:endParaRPr>
              </a:p>
              <a:p>
                <a:pPr defTabSz="914400" fontAlgn="base">
                  <a:lnSpc>
                    <a:spcPts val="2300"/>
                  </a:lnSpc>
                  <a:spcBef>
                    <a:spcPct val="0"/>
                  </a:spcBef>
                  <a:spcAft>
                    <a:spcPct val="0"/>
                  </a:spcAft>
                </a:pPr>
                <a:r>
                  <a:rPr lang="zh-CN" altLang="en-US" b="1" dirty="0">
                    <a:solidFill>
                      <a:srgbClr val="000000"/>
                    </a:solidFill>
                  </a:rPr>
                  <a:t>期刊</a:t>
                </a:r>
                <a:endParaRPr lang="en-US" altLang="zh-CN" b="1" dirty="0">
                  <a:solidFill>
                    <a:srgbClr val="000000"/>
                  </a:solidFill>
                </a:endParaRPr>
              </a:p>
              <a:p>
                <a:pPr defTabSz="914400" fontAlgn="base">
                  <a:lnSpc>
                    <a:spcPts val="2300"/>
                  </a:lnSpc>
                  <a:spcBef>
                    <a:spcPct val="0"/>
                  </a:spcBef>
                  <a:spcAft>
                    <a:spcPct val="0"/>
                  </a:spcAft>
                </a:pPr>
                <a:r>
                  <a:rPr lang="zh-CN" altLang="en-US" b="1" dirty="0">
                    <a:solidFill>
                      <a:srgbClr val="000000"/>
                    </a:solidFill>
                  </a:rPr>
                  <a:t>书籍</a:t>
                </a:r>
                <a:endParaRPr lang="en-US" altLang="zh-CN" b="1" dirty="0">
                  <a:solidFill>
                    <a:srgbClr val="000000"/>
                  </a:solidFill>
                </a:endParaRPr>
              </a:p>
              <a:p>
                <a:pPr defTabSz="914400" fontAlgn="base">
                  <a:lnSpc>
                    <a:spcPts val="2300"/>
                  </a:lnSpc>
                  <a:spcBef>
                    <a:spcPct val="0"/>
                  </a:spcBef>
                  <a:spcAft>
                    <a:spcPct val="0"/>
                  </a:spcAft>
                </a:pPr>
                <a:r>
                  <a:rPr lang="zh-CN" altLang="en-US" b="1" dirty="0">
                    <a:solidFill>
                      <a:srgbClr val="000000"/>
                    </a:solidFill>
                  </a:rPr>
                  <a:t>参考书</a:t>
                </a:r>
                <a:endParaRPr lang="en-US" altLang="zh-CN" b="1" dirty="0">
                  <a:solidFill>
                    <a:srgbClr val="000000"/>
                  </a:solidFill>
                </a:endParaRPr>
              </a:p>
              <a:p>
                <a:pPr defTabSz="914400" fontAlgn="base">
                  <a:lnSpc>
                    <a:spcPts val="2300"/>
                  </a:lnSpc>
                  <a:spcBef>
                    <a:spcPct val="0"/>
                  </a:spcBef>
                  <a:spcAft>
                    <a:spcPct val="0"/>
                  </a:spcAft>
                </a:pPr>
                <a:r>
                  <a:rPr lang="zh-CN" altLang="en-US" b="1" dirty="0">
                    <a:solidFill>
                      <a:srgbClr val="000000"/>
                    </a:solidFill>
                  </a:rPr>
                  <a:t>图片</a:t>
                </a:r>
                <a:r>
                  <a:rPr lang="en-US" altLang="zh-CN" b="1" dirty="0">
                    <a:solidFill>
                      <a:srgbClr val="000000"/>
                    </a:solidFill>
                  </a:rPr>
                  <a:t>/</a:t>
                </a:r>
                <a:r>
                  <a:rPr lang="zh-CN" altLang="en-US" b="1" dirty="0">
                    <a:solidFill>
                      <a:srgbClr val="000000"/>
                    </a:solidFill>
                  </a:rPr>
                  <a:t>视频</a:t>
                </a:r>
              </a:p>
            </p:txBody>
          </p:sp>
          <p:sp>
            <p:nvSpPr>
              <p:cNvPr id="60" name="矩形 59"/>
              <p:cNvSpPr/>
              <p:nvPr/>
            </p:nvSpPr>
            <p:spPr bwMode="auto">
              <a:xfrm>
                <a:off x="2008261" y="2060848"/>
                <a:ext cx="3386807" cy="288032"/>
              </a:xfrm>
              <a:prstGeom prst="rect">
                <a:avLst/>
              </a:prstGeom>
              <a:noFill/>
              <a:ln>
                <a:solidFill>
                  <a:srgbClr val="FF9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zh-CN" altLang="en-US">
                  <a:solidFill>
                    <a:srgbClr val="000000"/>
                  </a:solidFill>
                  <a:ea typeface="宋体" pitchFamily="2" charset="-122"/>
                </a:endParaRPr>
              </a:p>
            </p:txBody>
          </p:sp>
        </p:grpSp>
        <p:cxnSp>
          <p:nvCxnSpPr>
            <p:cNvPr id="44052" name="直接箭头连接符 44051"/>
            <p:cNvCxnSpPr>
              <a:stCxn id="60" idx="1"/>
            </p:cNvCxnSpPr>
            <p:nvPr/>
          </p:nvCxnSpPr>
          <p:spPr bwMode="auto">
            <a:xfrm flipH="1">
              <a:off x="1733731" y="2204864"/>
              <a:ext cx="274530" cy="0"/>
            </a:xfrm>
            <a:prstGeom prst="straightConnector1">
              <a:avLst/>
            </a:prstGeom>
            <a:solidFill>
              <a:schemeClr val="accent1"/>
            </a:solidFill>
            <a:ln w="28575" cap="flat" cmpd="sng" algn="ctr">
              <a:solidFill>
                <a:srgbClr val="C00000"/>
              </a:solidFill>
              <a:prstDash val="solid"/>
              <a:round/>
              <a:headEnd type="none" w="med" len="med"/>
              <a:tailEnd type="triangle" w="med" len="lg"/>
            </a:ln>
            <a:effectLst/>
          </p:spPr>
        </p:cxnSp>
      </p:grpSp>
      <p:pic>
        <p:nvPicPr>
          <p:cNvPr id="2" name="Picture 1"/>
          <p:cNvPicPr>
            <a:picLocks noChangeAspect="1"/>
          </p:cNvPicPr>
          <p:nvPr/>
        </p:nvPicPr>
        <p:blipFill>
          <a:blip r:embed="rId4"/>
          <a:stretch>
            <a:fillRect/>
          </a:stretch>
        </p:blipFill>
        <p:spPr>
          <a:xfrm>
            <a:off x="6465267" y="243892"/>
            <a:ext cx="2562823" cy="625451"/>
          </a:xfrm>
          <a:prstGeom prst="rect">
            <a:avLst/>
          </a:prstGeom>
        </p:spPr>
      </p:pic>
    </p:spTree>
    <p:extLst>
      <p:ext uri="{BB962C8B-B14F-4D97-AF65-F5344CB8AC3E}">
        <p14:creationId xmlns:p14="http://schemas.microsoft.com/office/powerpoint/2010/main" val="93400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53"/>
                                        </p:tgtEl>
                                        <p:attrNameLst>
                                          <p:attrName>style.visibility</p:attrName>
                                        </p:attrNameLst>
                                      </p:cBhvr>
                                      <p:to>
                                        <p:strVal val="visible"/>
                                      </p:to>
                                    </p:set>
                                    <p:animEffect transition="in" filter="fade">
                                      <p:cBhvr>
                                        <p:cTn id="7" dur="500"/>
                                        <p:tgtEl>
                                          <p:spTgt spid="440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45"/>
                                        </p:tgtEl>
                                        <p:attrNameLst>
                                          <p:attrName>style.visibility</p:attrName>
                                        </p:attrNameLst>
                                      </p:cBhvr>
                                      <p:to>
                                        <p:strVal val="visible"/>
                                      </p:to>
                                    </p:set>
                                    <p:animEffect transition="in" filter="fade">
                                      <p:cBhvr>
                                        <p:cTn id="12" dur="500"/>
                                        <p:tgtEl>
                                          <p:spTgt spid="440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49"/>
                                        </p:tgtEl>
                                        <p:attrNameLst>
                                          <p:attrName>style.visibility</p:attrName>
                                        </p:attrNameLst>
                                      </p:cBhvr>
                                      <p:to>
                                        <p:strVal val="visible"/>
                                      </p:to>
                                    </p:set>
                                    <p:animEffect transition="in" filter="fade">
                                      <p:cBhvr>
                                        <p:cTn id="17" dur="500"/>
                                        <p:tgtEl>
                                          <p:spTgt spid="440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46"/>
                                        </p:tgtEl>
                                        <p:attrNameLst>
                                          <p:attrName>style.visibility</p:attrName>
                                        </p:attrNameLst>
                                      </p:cBhvr>
                                      <p:to>
                                        <p:strVal val="visible"/>
                                      </p:to>
                                    </p:set>
                                    <p:animEffect transition="in" filter="fade">
                                      <p:cBhvr>
                                        <p:cTn id="22" dur="500"/>
                                        <p:tgtEl>
                                          <p:spTgt spid="440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47"/>
                                        </p:tgtEl>
                                        <p:attrNameLst>
                                          <p:attrName>style.visibility</p:attrName>
                                        </p:attrNameLst>
                                      </p:cBhvr>
                                      <p:to>
                                        <p:strVal val="visible"/>
                                      </p:to>
                                    </p:set>
                                    <p:animEffect transition="in" filter="fade">
                                      <p:cBhvr>
                                        <p:cTn id="27" dur="500"/>
                                        <p:tgtEl>
                                          <p:spTgt spid="440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050"/>
                                        </p:tgtEl>
                                        <p:attrNameLst>
                                          <p:attrName>style.visibility</p:attrName>
                                        </p:attrNameLst>
                                      </p:cBhvr>
                                      <p:to>
                                        <p:strVal val="visible"/>
                                      </p:to>
                                    </p:set>
                                    <p:animEffect transition="in" filter="fade">
                                      <p:cBhvr>
                                        <p:cTn id="32" dur="500"/>
                                        <p:tgtEl>
                                          <p:spTgt spid="44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3491"/>
          </a:xfrm>
        </p:spPr>
        <p:txBody>
          <a:bodyPr/>
          <a:lstStyle/>
          <a:p>
            <a:r>
              <a:rPr lang="zh-CN" altLang="en-US" dirty="0">
                <a:solidFill>
                  <a:srgbClr val="FF8200"/>
                </a:solidFill>
              </a:rPr>
              <a:t>检索结果列表</a:t>
            </a:r>
            <a:endParaRPr lang="en-US" dirty="0">
              <a:solidFill>
                <a:srgbClr val="FF8200"/>
              </a:solidFill>
            </a:endParaRPr>
          </a:p>
        </p:txBody>
      </p:sp>
      <p:pic>
        <p:nvPicPr>
          <p:cNvPr id="3" name="Picture 2" descr="Screen Clipping"/>
          <p:cNvPicPr>
            <a:picLocks noChangeAspect="1"/>
          </p:cNvPicPr>
          <p:nvPr/>
        </p:nvPicPr>
        <p:blipFill>
          <a:blip r:embed="rId2"/>
          <a:stretch>
            <a:fillRect/>
          </a:stretch>
        </p:blipFill>
        <p:spPr>
          <a:xfrm>
            <a:off x="298938" y="915049"/>
            <a:ext cx="8643729" cy="5040798"/>
          </a:xfrm>
          <a:prstGeom prst="rect">
            <a:avLst/>
          </a:prstGeom>
        </p:spPr>
      </p:pic>
      <p:sp>
        <p:nvSpPr>
          <p:cNvPr id="4" name="Rectangle 3"/>
          <p:cNvSpPr/>
          <p:nvPr/>
        </p:nvSpPr>
        <p:spPr bwMode="auto">
          <a:xfrm>
            <a:off x="191912" y="1808821"/>
            <a:ext cx="1528113" cy="4147026"/>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a:solidFill>
                <a:srgbClr val="000000"/>
              </a:solidFill>
              <a:ea typeface="宋体" pitchFamily="2" charset="-122"/>
            </a:endParaRPr>
          </a:p>
        </p:txBody>
      </p:sp>
      <p:sp>
        <p:nvSpPr>
          <p:cNvPr id="5" name="AutoShape 13"/>
          <p:cNvSpPr>
            <a:spLocks noChangeArrowheads="1"/>
          </p:cNvSpPr>
          <p:nvPr/>
        </p:nvSpPr>
        <p:spPr bwMode="auto">
          <a:xfrm>
            <a:off x="1782016" y="1922969"/>
            <a:ext cx="737197" cy="722101"/>
          </a:xfrm>
          <a:prstGeom prst="wedgeRoundRectCallout">
            <a:avLst>
              <a:gd name="adj1" fmla="val -71621"/>
              <a:gd name="adj2" fmla="val -54"/>
              <a:gd name="adj3" fmla="val 16667"/>
            </a:avLst>
          </a:prstGeom>
          <a:ln w="19050"/>
          <a:extLst/>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b="1" dirty="0">
                <a:solidFill>
                  <a:srgbClr val="FFFFFF"/>
                </a:solidFill>
              </a:rPr>
              <a:t>条件精简</a:t>
            </a:r>
          </a:p>
        </p:txBody>
      </p:sp>
      <p:sp>
        <p:nvSpPr>
          <p:cNvPr id="6" name="Rectangle 5"/>
          <p:cNvSpPr/>
          <p:nvPr/>
        </p:nvSpPr>
        <p:spPr bwMode="auto">
          <a:xfrm>
            <a:off x="3951915" y="1894833"/>
            <a:ext cx="929573" cy="216024"/>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a:solidFill>
                <a:srgbClr val="000000"/>
              </a:solidFill>
              <a:ea typeface="宋体" pitchFamily="2" charset="-122"/>
            </a:endParaRPr>
          </a:p>
        </p:txBody>
      </p:sp>
      <p:pic>
        <p:nvPicPr>
          <p:cNvPr id="7" name="Picture 6"/>
          <p:cNvPicPr>
            <a:picLocks noChangeAspect="1"/>
          </p:cNvPicPr>
          <p:nvPr/>
        </p:nvPicPr>
        <p:blipFill>
          <a:blip r:embed="rId3"/>
          <a:stretch>
            <a:fillRect/>
          </a:stretch>
        </p:blipFill>
        <p:spPr>
          <a:xfrm>
            <a:off x="6465267" y="243892"/>
            <a:ext cx="2562823" cy="625451"/>
          </a:xfrm>
          <a:prstGeom prst="rect">
            <a:avLst/>
          </a:prstGeom>
        </p:spPr>
      </p:pic>
    </p:spTree>
    <p:extLst>
      <p:ext uri="{BB962C8B-B14F-4D97-AF65-F5344CB8AC3E}">
        <p14:creationId xmlns:p14="http://schemas.microsoft.com/office/powerpoint/2010/main" val="215116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4T1K21bbvU.nRn8idyabu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Srauf6zWEOZkivi.AbEO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dZ199RvkEqxpMsdmF8W4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5QgzQTVYkGac2E8LNcZF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W8pc40G8N02ZGgJSWkQQ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dhVdG1fskOqxTTbqZEVqw"/>
</p:tagLst>
</file>

<file path=ppt/tags/tag15.xml><?xml version="1.0" encoding="utf-8"?>
<p:tagLst xmlns:a="http://schemas.openxmlformats.org/drawingml/2006/main" xmlns:r="http://schemas.openxmlformats.org/officeDocument/2006/relationships" xmlns:p="http://schemas.openxmlformats.org/presentationml/2006/main">
  <p:tag name="EE4P_TEMPLATESTY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hfJo2uM60K3C4AoExiY_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lioXeJRvEG.nJK3Zmg72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7Ad5VK6Ek2lhiFure9xl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cNgAJB7NEyhMJOofJY7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oNaIp98Wk.AvzoKwB3v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_2r1P0_SBUG56AbF413Tj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It4uUYxykG93TPnvOhVA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l5Ad6Tj4UmEGsC7ey5XNA"/>
</p:tagLst>
</file>

<file path=ppt/theme/theme1.xml><?xml version="1.0" encoding="utf-8"?>
<a:theme xmlns:a="http://schemas.openxmlformats.org/drawingml/2006/main" name="Elsevier">
  <a:themeElements>
    <a:clrScheme name="Custom 1">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815DCDC76E5A47A176FB52CE6ED02E" ma:contentTypeVersion="1" ma:contentTypeDescription="Create a new document." ma:contentTypeScope="" ma:versionID="595b1facca9e5cb9707c1ffef65eb2e0">
  <xsd:schema xmlns:xsd="http://www.w3.org/2001/XMLSchema" xmlns:xs="http://www.w3.org/2001/XMLSchema" xmlns:p="http://schemas.microsoft.com/office/2006/metadata/properties" targetNamespace="http://schemas.microsoft.com/office/2006/metadata/properties" ma:root="true" ma:fieldsID="3d6e3d604101a5d093af696c7f54af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3B4A1B-C11E-4DB3-8ABD-3A0525A158A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3C6484B-7F98-4345-A538-9025DD16C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33DEE3D-2AE3-4202-A056-707BF3CFB1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6002</TotalTime>
  <Words>940</Words>
  <Application>Microsoft Office PowerPoint</Application>
  <PresentationFormat>On-screen Show (4:3)</PresentationFormat>
  <Paragraphs>154</Paragraphs>
  <Slides>24</Slides>
  <Notes>6</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24</vt:i4>
      </vt:variant>
    </vt:vector>
  </HeadingPairs>
  <TitlesOfParts>
    <vt:vector size="45" baseType="lpstr">
      <vt:lpstr>Lucida Grande</vt:lpstr>
      <vt:lpstr>微软雅黑</vt:lpstr>
      <vt:lpstr>Microsoft YaHei UI</vt:lpstr>
      <vt:lpstr>黑体</vt:lpstr>
      <vt:lpstr>宋体</vt:lpstr>
      <vt:lpstr>Arial</vt:lpstr>
      <vt:lpstr>Arial Bold</vt:lpstr>
      <vt:lpstr>Arial Narrow</vt:lpstr>
      <vt:lpstr>Calibri</vt:lpstr>
      <vt:lpstr>Courier New</vt:lpstr>
      <vt:lpstr>Times</vt:lpstr>
      <vt:lpstr>Times New Roman</vt:lpstr>
      <vt:lpstr>Verdana</vt:lpstr>
      <vt:lpstr>Wingdings</vt:lpstr>
      <vt:lpstr>Elsevier</vt:lpstr>
      <vt:lpstr>Custom Design</vt:lpstr>
      <vt:lpstr>4_Office Theme</vt:lpstr>
      <vt:lpstr>6_Office Theme</vt:lpstr>
      <vt:lpstr>5_Blank</vt:lpstr>
      <vt:lpstr>1_Custom Design</vt:lpstr>
      <vt:lpstr>2_Custom Design</vt:lpstr>
      <vt:lpstr>ScienceDirect 用法简介</vt:lpstr>
      <vt:lpstr>全学科全文数据库ScienceDirect</vt:lpstr>
      <vt:lpstr>ScienceDirect的内容创新</vt:lpstr>
      <vt:lpstr>PowerPoint Presentation</vt:lpstr>
      <vt:lpstr>快速检索举例： Game Theory</vt:lpstr>
      <vt:lpstr>PowerPoint Presentation</vt:lpstr>
      <vt:lpstr>PowerPoint Presentation</vt:lpstr>
      <vt:lpstr>PowerPoint Presentation</vt:lpstr>
      <vt:lpstr>检索结果列表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打开SD主页，用自己的用户名密码登录后，下方Activate remote access按钮</vt:lpstr>
      <vt:lpstr>进入到Submit Your Email界面输入所属单位邮箱并点Continue</vt:lpstr>
      <vt:lpstr>身份确认</vt:lpstr>
      <vt:lpstr>选择远程访问登录</vt:lpstr>
      <vt:lpstr>成功发送confirmation email到输入的邮箱</vt:lpstr>
      <vt:lpstr>到邮箱里点击Activate my remote access now激活Remote Access</vt:lpstr>
      <vt:lpstr>Remote Access成功设置</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McT</dc:creator>
  <cp:lastModifiedBy>Liu, Xiaoqian (ELS-BEI)</cp:lastModifiedBy>
  <cp:revision>208</cp:revision>
  <dcterms:created xsi:type="dcterms:W3CDTF">2014-03-28T20:29:27Z</dcterms:created>
  <dcterms:modified xsi:type="dcterms:W3CDTF">2017-09-01T05:29:42Z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0x010100B7815DCDC76E5A47A176FB52CE6ED02E</vt:lpwstr>
  </property>
</Properties>
</file>