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jpeg" ContentType="image/jpeg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Default Extension="mp3" ContentType="audio/mp3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61" r:id="rId2"/>
    <p:sldId id="284" r:id="rId3"/>
    <p:sldId id="296" r:id="rId4"/>
    <p:sldId id="260" r:id="rId5"/>
    <p:sldId id="262" r:id="rId6"/>
    <p:sldId id="267" r:id="rId7"/>
    <p:sldId id="281" r:id="rId8"/>
    <p:sldId id="292" r:id="rId9"/>
    <p:sldId id="293" r:id="rId10"/>
    <p:sldId id="294" r:id="rId11"/>
    <p:sldId id="259" r:id="rId12"/>
  </p:sldIdLst>
  <p:sldSz cx="12192000" cy="6858000"/>
  <p:notesSz cx="6858000" cy="9144000"/>
  <p:embeddedFontLst>
    <p:embeddedFont>
      <p:font typeface="优设标题黑" charset="-122"/>
      <p:regular r:id="rId14"/>
    </p:embeddedFont>
    <p:embeddedFont>
      <p:font typeface="思源宋体 CN Heavy" charset="-122"/>
      <p:bold r:id="rId15"/>
    </p:embeddedFont>
    <p:embeddedFont>
      <p:font typeface="微软雅黑" pitchFamily="34" charset="-122"/>
      <p:regular r:id="rId16"/>
      <p:bold r:id="rId17"/>
    </p:embeddedFont>
    <p:embeddedFont>
      <p:font typeface="Calibri" pitchFamily="34" charset="0"/>
      <p:regular r:id="rId18"/>
      <p:bold r:id="rId19"/>
      <p:italic r:id="rId20"/>
      <p:boldItalic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EFDC6"/>
    <a:srgbClr val="DFC495"/>
    <a:srgbClr val="FFFFDA"/>
    <a:srgbClr val="CD0008"/>
    <a:srgbClr val="C03411"/>
    <a:srgbClr val="FF9A00"/>
    <a:srgbClr val="DB4A28"/>
    <a:srgbClr val="D00920"/>
    <a:srgbClr val="FF3400"/>
    <a:srgbClr val="AC031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8" autoAdjust="0"/>
    <p:restoredTop sz="94660"/>
  </p:normalViewPr>
  <p:slideViewPr>
    <p:cSldViewPr snapToGrid="0">
      <p:cViewPr varScale="1">
        <p:scale>
          <a:sx n="59" d="100"/>
          <a:sy n="59" d="100"/>
        </p:scale>
        <p:origin x="-84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2022-12-04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9FBB-03EE-4477-A836-791CEFFD9C25}" type="datetimeFigureOut">
              <a:rPr lang="zh-CN" altLang="en-US" smtClean="0"/>
              <a:pPr/>
              <a:t>2022-12-04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CECA-3B31-42D2-AC7B-D16B6916CFA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9FBB-03EE-4477-A836-791CEFFD9C25}" type="datetimeFigureOut">
              <a:rPr lang="zh-CN" altLang="en-US" smtClean="0"/>
              <a:pPr/>
              <a:t>2022-12-04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CECA-3B31-42D2-AC7B-D16B6916CFA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9FBB-03EE-4477-A836-791CEFFD9C25}" type="datetimeFigureOut">
              <a:rPr lang="zh-CN" altLang="en-US" smtClean="0"/>
              <a:pPr/>
              <a:t>2022-12-04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CECA-3B31-42D2-AC7B-D16B6916CFA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9FBB-03EE-4477-A836-791CEFFD9C25}" type="datetimeFigureOut">
              <a:rPr lang="zh-CN" altLang="en-US" smtClean="0"/>
              <a:pPr/>
              <a:t>2022-12-04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CECA-3B31-42D2-AC7B-D16B6916CFA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9FBB-03EE-4477-A836-791CEFFD9C25}" type="datetimeFigureOut">
              <a:rPr lang="zh-CN" altLang="en-US" smtClean="0"/>
              <a:pPr/>
              <a:t>2022-12-04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CECA-3B31-42D2-AC7B-D16B6916CFA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9FBB-03EE-4477-A836-791CEFFD9C25}" type="datetimeFigureOut">
              <a:rPr lang="zh-CN" altLang="en-US" smtClean="0"/>
              <a:pPr/>
              <a:t>2022-12-04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CECA-3B31-42D2-AC7B-D16B6916CFA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9FBB-03EE-4477-A836-791CEFFD9C25}" type="datetimeFigureOut">
              <a:rPr lang="zh-CN" altLang="en-US" smtClean="0"/>
              <a:pPr/>
              <a:t>2022-12-04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CECA-3B31-42D2-AC7B-D16B6916CFA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9FBB-03EE-4477-A836-791CEFFD9C25}" type="datetimeFigureOut">
              <a:rPr lang="zh-CN" altLang="en-US" smtClean="0"/>
              <a:pPr/>
              <a:t>2022-12-04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CECA-3B31-42D2-AC7B-D16B6916CFA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9FBB-03EE-4477-A836-791CEFFD9C25}" type="datetimeFigureOut">
              <a:rPr lang="zh-CN" altLang="en-US" smtClean="0"/>
              <a:pPr/>
              <a:t>2022-12-04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CECA-3B31-42D2-AC7B-D16B6916CFA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9FBB-03EE-4477-A836-791CEFFD9C25}" type="datetimeFigureOut">
              <a:rPr lang="zh-CN" altLang="en-US" smtClean="0"/>
              <a:pPr/>
              <a:t>2022-12-04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CECA-3B31-42D2-AC7B-D16B6916CFA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9FBB-03EE-4477-A836-791CEFFD9C25}" type="datetimeFigureOut">
              <a:rPr lang="zh-CN" altLang="en-US" smtClean="0"/>
              <a:pPr/>
              <a:t>2022-12-04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CECA-3B31-42D2-AC7B-D16B6916CFA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99FBB-03EE-4477-A836-791CEFFD9C25}" type="datetimeFigureOut">
              <a:rPr lang="zh-CN" altLang="en-US" smtClean="0"/>
              <a:pPr/>
              <a:t>2022-12-04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8CECA-3B31-42D2-AC7B-D16B6916CFA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Neflibata\Desktop\图片1.jpg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06" y="4763"/>
            <a:ext cx="12188190" cy="6852285"/>
          </a:xfrm>
          <a:prstGeom prst="rect">
            <a:avLst/>
          </a:prstGeom>
        </p:spPr>
      </p:pic>
      <p:sp>
        <p:nvSpPr>
          <p:cNvPr id="10" name="ïSļîdé"/>
          <p:cNvSpPr txBox="1"/>
          <p:nvPr/>
        </p:nvSpPr>
        <p:spPr bwMode="auto">
          <a:xfrm>
            <a:off x="1907540" y="3412490"/>
            <a:ext cx="8192770" cy="49149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dist">
              <a:lnSpc>
                <a:spcPct val="140000"/>
              </a:lnSpc>
              <a:defRPr sz="3600" b="1">
                <a:gradFill>
                  <a:gsLst>
                    <a:gs pos="21000">
                      <a:srgbClr val="C00000"/>
                    </a:gs>
                    <a:gs pos="54000">
                      <a:srgbClr val="E30802"/>
                    </a:gs>
                    <a:gs pos="83000">
                      <a:srgbClr val="C00000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15000"/>
                    </a:prstClr>
                  </a:outerShdw>
                </a:effectLst>
                <a:latin typeface="思源宋体" panose="02020400000000000000" pitchFamily="18" charset="-122"/>
                <a:ea typeface="思源宋体" panose="02020400000000000000" pitchFamily="18" charset="-122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2000" b="0" spc="-150" dirty="0">
                <a:solidFill>
                  <a:srgbClr val="FF0000"/>
                </a:solidFill>
                <a:effectLst/>
                <a:latin typeface="字幕黑体M" panose="020B0500000000000000" charset="-122"/>
                <a:ea typeface="字幕黑体M" panose="020B0500000000000000" charset="-122"/>
                <a:cs typeface="字幕黑体M" panose="020B0500000000000000" charset="-122"/>
              </a:rPr>
              <a:t>“强国有我青年说”河南师范大学青春宣讲团系列宣讲</a:t>
            </a:r>
          </a:p>
        </p:txBody>
      </p:sp>
      <p:pic>
        <p:nvPicPr>
          <p:cNvPr id="2" name="少年强则中国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400433" y="1004231"/>
            <a:ext cx="406400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9410" y="798830"/>
            <a:ext cx="1313180" cy="13430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 bwMode="auto">
          <a:xfrm>
            <a:off x="1164590" y="2364105"/>
            <a:ext cx="9863455" cy="132207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sz="8000" noProof="1">
                <a:solidFill>
                  <a:srgbClr val="FF0000"/>
                </a:solidFill>
                <a:latin typeface="优设标题黑" panose="00000500000000000000" charset="-122"/>
                <a:ea typeface="优设标题黑" panose="00000500000000000000" charset="-122"/>
                <a:cs typeface="汉仪雅酷黑 65W" panose="020B0604020202020204" charset="-122"/>
              </a:rPr>
              <a:t>党的二十大精神宣讲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1708785" y="3683000"/>
            <a:ext cx="8774430" cy="0"/>
            <a:chOff x="2556" y="5663"/>
            <a:chExt cx="13818" cy="0"/>
          </a:xfrm>
        </p:grpSpPr>
        <p:cxnSp>
          <p:nvCxnSpPr>
            <p:cNvPr id="12" name="直接连接符 11"/>
            <p:cNvCxnSpPr/>
            <p:nvPr/>
          </p:nvCxnSpPr>
          <p:spPr>
            <a:xfrm flipH="1">
              <a:off x="2556" y="5663"/>
              <a:ext cx="2543" cy="0"/>
            </a:xfrm>
            <a:prstGeom prst="line">
              <a:avLst/>
            </a:prstGeom>
            <a:ln w="3175">
              <a:gradFill>
                <a:gsLst>
                  <a:gs pos="12000">
                    <a:srgbClr val="DFC495"/>
                  </a:gs>
                  <a:gs pos="62000">
                    <a:srgbClr val="D8050B"/>
                  </a:gs>
                </a:gsLst>
                <a:lin ang="27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3832" y="5663"/>
              <a:ext cx="2543" cy="0"/>
            </a:xfrm>
            <a:prstGeom prst="line">
              <a:avLst/>
            </a:prstGeom>
            <a:ln w="3175">
              <a:gradFill>
                <a:gsLst>
                  <a:gs pos="27000">
                    <a:srgbClr val="DFC495"/>
                  </a:gs>
                  <a:gs pos="52000">
                    <a:srgbClr val="D8050B"/>
                  </a:gs>
                </a:gsLst>
                <a:lin ang="27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ïSļîdé"/>
          <p:cNvSpPr txBox="1"/>
          <p:nvPr/>
        </p:nvSpPr>
        <p:spPr bwMode="auto">
          <a:xfrm>
            <a:off x="5011920" y="4357604"/>
            <a:ext cx="2062647" cy="452432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dist">
              <a:lnSpc>
                <a:spcPct val="140000"/>
              </a:lnSpc>
              <a:defRPr sz="3600" b="1">
                <a:gradFill>
                  <a:gsLst>
                    <a:gs pos="21000">
                      <a:srgbClr val="C00000"/>
                    </a:gs>
                    <a:gs pos="54000">
                      <a:srgbClr val="E30802"/>
                    </a:gs>
                    <a:gs pos="83000">
                      <a:srgbClr val="C00000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15000"/>
                    </a:prstClr>
                  </a:outerShdw>
                </a:effectLst>
                <a:latin typeface="思源宋体" panose="02020400000000000000" pitchFamily="18" charset="-122"/>
                <a:ea typeface="思源宋体" panose="02020400000000000000" pitchFamily="18" charset="-122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altLang="zh-CN" sz="1800" b="0" spc="-150" dirty="0">
                <a:solidFill>
                  <a:srgbClr val="FF0000"/>
                </a:solidFill>
                <a:effectLst/>
                <a:latin typeface="+mn-ea"/>
                <a:ea typeface="+mn-ea"/>
                <a:cs typeface="+mn-ea"/>
              </a:rPr>
              <a:t>2022</a:t>
            </a:r>
            <a:r>
              <a:rPr lang="zh-CN" altLang="en-US" sz="1800" b="0" spc="-150" dirty="0">
                <a:solidFill>
                  <a:srgbClr val="FF0000"/>
                </a:solidFill>
                <a:effectLst/>
                <a:latin typeface="+mn-ea"/>
                <a:ea typeface="+mn-ea"/>
                <a:cs typeface="+mn-ea"/>
              </a:rPr>
              <a:t>年</a:t>
            </a:r>
            <a:r>
              <a:rPr lang="en-US" altLang="zh-CN" sz="1800" b="0" spc="-150" dirty="0">
                <a:solidFill>
                  <a:srgbClr val="FF0000"/>
                </a:solidFill>
                <a:effectLst/>
                <a:latin typeface="+mn-ea"/>
                <a:ea typeface="+mn-ea"/>
                <a:cs typeface="+mn-ea"/>
              </a:rPr>
              <a:t>11</a:t>
            </a:r>
            <a:r>
              <a:rPr lang="zh-CN" altLang="en-US" sz="1800" b="0" spc="-150" dirty="0">
                <a:solidFill>
                  <a:srgbClr val="FF0000"/>
                </a:solidFill>
                <a:effectLst/>
                <a:latin typeface="+mn-ea"/>
                <a:ea typeface="+mn-ea"/>
                <a:cs typeface="+mn-ea"/>
              </a:rPr>
              <a:t>月</a:t>
            </a:r>
            <a:r>
              <a:rPr lang="en-US" altLang="zh-CN" sz="1800" b="0" spc="-150" dirty="0" smtClean="0">
                <a:solidFill>
                  <a:srgbClr val="FF0000"/>
                </a:solidFill>
                <a:effectLst/>
                <a:latin typeface="+mn-ea"/>
                <a:ea typeface="+mn-ea"/>
                <a:cs typeface="+mn-ea"/>
              </a:rPr>
              <a:t>26</a:t>
            </a:r>
            <a:r>
              <a:rPr lang="zh-CN" altLang="en-US" sz="1800" b="0" spc="-150" dirty="0" smtClean="0">
                <a:solidFill>
                  <a:srgbClr val="FF0000"/>
                </a:solidFill>
                <a:effectLst/>
                <a:latin typeface="+mn-ea"/>
                <a:ea typeface="+mn-ea"/>
                <a:cs typeface="+mn-ea"/>
              </a:rPr>
              <a:t>日</a:t>
            </a:r>
            <a:endParaRPr lang="zh-CN" altLang="en-US" sz="1800" b="0" spc="-150" dirty="0">
              <a:solidFill>
                <a:srgbClr val="FF0000"/>
              </a:solidFill>
              <a:effectLst/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学校大门线稿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alphaModFix amt="5000"/>
          </a:blip>
          <a:stretch>
            <a:fillRect/>
          </a:stretch>
        </p:blipFill>
        <p:spPr>
          <a:xfrm>
            <a:off x="1171575" y="4069715"/>
            <a:ext cx="9848850" cy="278828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0" y="6294755"/>
            <a:ext cx="12192000" cy="5632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 descr="师大LOGO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75875" y="6400483"/>
            <a:ext cx="1628140" cy="35179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461760" y="1283970"/>
            <a:ext cx="4768850" cy="4643755"/>
            <a:chOff x="3771901" y="1061358"/>
            <a:chExt cx="5021035" cy="3742417"/>
          </a:xfrm>
          <a:blipFill>
            <a:blip r:embed="rId5"/>
            <a:stretch>
              <a:fillRect/>
            </a:stretch>
          </a:blipFill>
        </p:grpSpPr>
        <p:sp>
          <p:nvSpPr>
            <p:cNvPr id="12" name="矩形 11"/>
            <p:cNvSpPr/>
            <p:nvPr/>
          </p:nvSpPr>
          <p:spPr>
            <a:xfrm>
              <a:off x="6362701" y="1249136"/>
              <a:ext cx="1134835" cy="33963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7658101" y="1061358"/>
              <a:ext cx="1134835" cy="33963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5067301" y="1102180"/>
              <a:ext cx="1134835" cy="33963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771901" y="1407432"/>
              <a:ext cx="1134835" cy="33963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960755" y="2204720"/>
            <a:ext cx="4914900" cy="575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ker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您的内容打在这里，或者通过复制您的文本后，在此框中选择粘贴，您的内容打在这里您的内容打在这里</a:t>
            </a:r>
          </a:p>
        </p:txBody>
      </p:sp>
      <p:sp>
        <p:nvSpPr>
          <p:cNvPr id="35" name="矩形 34"/>
          <p:cNvSpPr/>
          <p:nvPr/>
        </p:nvSpPr>
        <p:spPr>
          <a:xfrm>
            <a:off x="960755" y="1882775"/>
            <a:ext cx="350583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>
                <a:ln w="38100">
                  <a:noFill/>
                </a:ln>
                <a:solidFill>
                  <a:srgbClr val="3A4B6A"/>
                </a:solidFill>
                <a:latin typeface="思源宋体 CN Heavy" panose="02020900000000000000" charset="-122"/>
                <a:ea typeface="思源宋体 CN Heavy" panose="02020900000000000000" charset="-122"/>
                <a:sym typeface="+mn-lt"/>
              </a:rPr>
              <a:t>此处添加标题内容</a:t>
            </a:r>
          </a:p>
        </p:txBody>
      </p:sp>
      <p:sp>
        <p:nvSpPr>
          <p:cNvPr id="36" name="矩形 35"/>
          <p:cNvSpPr/>
          <p:nvPr/>
        </p:nvSpPr>
        <p:spPr>
          <a:xfrm>
            <a:off x="960755" y="3536315"/>
            <a:ext cx="4914900" cy="575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ker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您的内容打在这里，或者通过复制您的文本后，在此框中选择粘贴，您的内容打在这里您的内容打在这里</a:t>
            </a:r>
          </a:p>
        </p:txBody>
      </p:sp>
      <p:sp>
        <p:nvSpPr>
          <p:cNvPr id="37" name="矩形 36"/>
          <p:cNvSpPr/>
          <p:nvPr/>
        </p:nvSpPr>
        <p:spPr>
          <a:xfrm>
            <a:off x="960755" y="3214370"/>
            <a:ext cx="350583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>
                <a:ln w="38100">
                  <a:noFill/>
                </a:ln>
                <a:solidFill>
                  <a:srgbClr val="3A4B6A"/>
                </a:solidFill>
                <a:latin typeface="思源宋体 CN Heavy" panose="02020900000000000000" charset="-122"/>
                <a:ea typeface="思源宋体 CN Heavy" panose="02020900000000000000" charset="-122"/>
                <a:sym typeface="+mn-lt"/>
              </a:rPr>
              <a:t>此处添加标题内容</a:t>
            </a:r>
          </a:p>
        </p:txBody>
      </p:sp>
      <p:sp>
        <p:nvSpPr>
          <p:cNvPr id="38" name="矩形 37"/>
          <p:cNvSpPr/>
          <p:nvPr/>
        </p:nvSpPr>
        <p:spPr>
          <a:xfrm>
            <a:off x="960755" y="4897120"/>
            <a:ext cx="4914900" cy="575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ker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您的内容打在这里，或者通过复制您的文本后，在此框中选择粘贴，您的内容打在这里您的内容打在这里</a:t>
            </a:r>
          </a:p>
        </p:txBody>
      </p:sp>
      <p:sp>
        <p:nvSpPr>
          <p:cNvPr id="39" name="矩形 38"/>
          <p:cNvSpPr/>
          <p:nvPr/>
        </p:nvSpPr>
        <p:spPr>
          <a:xfrm>
            <a:off x="960755" y="4575810"/>
            <a:ext cx="350583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>
                <a:ln w="38100">
                  <a:noFill/>
                </a:ln>
                <a:solidFill>
                  <a:srgbClr val="3A4B6A"/>
                </a:solidFill>
                <a:latin typeface="思源宋体 CN Heavy" panose="02020900000000000000" charset="-122"/>
                <a:ea typeface="思源宋体 CN Heavy" panose="02020900000000000000" charset="-122"/>
                <a:sym typeface="+mn-lt"/>
              </a:rPr>
              <a:t>此处添加标题内容</a:t>
            </a:r>
          </a:p>
        </p:txBody>
      </p:sp>
      <p:sp>
        <p:nvSpPr>
          <p:cNvPr id="2" name="矩形 1"/>
          <p:cNvSpPr/>
          <p:nvPr/>
        </p:nvSpPr>
        <p:spPr>
          <a:xfrm>
            <a:off x="8397240" y="394970"/>
            <a:ext cx="283273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>
                <a:ln w="38100">
                  <a:noFill/>
                </a:ln>
                <a:solidFill>
                  <a:srgbClr val="FF000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lt"/>
              </a:rPr>
              <a:t>此处添加标题内容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397240" y="769620"/>
            <a:ext cx="3397885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defRPr>
            </a:lvl1pPr>
          </a:lstStyle>
          <a:p>
            <a:r>
              <a:rPr lang="zh-CN" altLang="en-US"/>
              <a:t>您的内容打在这里，或者通过复制您的文本后</a:t>
            </a:r>
          </a:p>
        </p:txBody>
      </p:sp>
      <p:pic>
        <p:nvPicPr>
          <p:cNvPr id="52" name="图片 51" descr="学习20DA"/>
          <p:cNvPicPr>
            <a:picLocks noChangeAspect="1"/>
          </p:cNvPicPr>
          <p:nvPr/>
        </p:nvPicPr>
        <p:blipFill>
          <a:blip r:embed="rId6" cstate="print"/>
          <a:srcRect t="22562" r="7154" b="19077"/>
          <a:stretch>
            <a:fillRect/>
          </a:stretch>
        </p:blipFill>
        <p:spPr>
          <a:xfrm>
            <a:off x="578485" y="315595"/>
            <a:ext cx="2081530" cy="735965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156845" y="6423025"/>
            <a:ext cx="4574540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800" b="0" i="0" u="none" strike="noStrike" cap="none" spc="0" normalizeH="0" baseline="0">
                <a:ln w="19050">
                  <a:noFill/>
                </a:ln>
                <a:solidFill>
                  <a:schemeClr val="tx1">
                    <a:lumMod val="50000"/>
                    <a:lumOff val="50000"/>
                    <a:alpha val="20000"/>
                  </a:scheme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pPr algn="ctr"/>
            <a:r>
              <a:rPr lang="zh-CN" altLang="en-US" sz="1400" kern="1400" spc="660">
                <a:solidFill>
                  <a:schemeClr val="bg1"/>
                </a:solidFill>
                <a:uFillTx/>
              </a:rPr>
              <a:t>党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的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二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十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大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精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神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宣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讲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Neflibata\Desktop\图片1.jpg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6" y="4763"/>
            <a:ext cx="12188190" cy="6852285"/>
          </a:xfrm>
          <a:prstGeom prst="rect">
            <a:avLst/>
          </a:prstGeom>
        </p:spPr>
      </p:pic>
      <p:sp>
        <p:nvSpPr>
          <p:cNvPr id="10" name="ïSļîdé"/>
          <p:cNvSpPr txBox="1"/>
          <p:nvPr/>
        </p:nvSpPr>
        <p:spPr bwMode="auto">
          <a:xfrm>
            <a:off x="734378" y="2093595"/>
            <a:ext cx="10723245" cy="75565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dist">
              <a:lnSpc>
                <a:spcPct val="140000"/>
              </a:lnSpc>
              <a:defRPr sz="3600" b="1">
                <a:gradFill>
                  <a:gsLst>
                    <a:gs pos="21000">
                      <a:srgbClr val="C00000"/>
                    </a:gs>
                    <a:gs pos="54000">
                      <a:srgbClr val="E30802"/>
                    </a:gs>
                    <a:gs pos="83000">
                      <a:srgbClr val="C00000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15000"/>
                    </a:prstClr>
                  </a:outerShdw>
                </a:effectLst>
                <a:latin typeface="思源宋体" panose="02020400000000000000" pitchFamily="18" charset="-122"/>
                <a:ea typeface="思源宋体" panose="02020400000000000000" pitchFamily="18" charset="-122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zh-CN" altLang="en-US" sz="4800" b="0" dirty="0">
                <a:solidFill>
                  <a:srgbClr val="FF0000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</a:rPr>
              <a:t>学习二十大</a:t>
            </a:r>
            <a:r>
              <a:rPr lang="en-US" altLang="zh-CN" sz="4800" b="0" dirty="0">
                <a:solidFill>
                  <a:srgbClr val="FF0000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</a:rPr>
              <a:t>  </a:t>
            </a:r>
            <a:r>
              <a:rPr lang="zh-CN" altLang="en-US" sz="4800" b="0" dirty="0">
                <a:solidFill>
                  <a:srgbClr val="FF0000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</a:rPr>
              <a:t>永远跟党走</a:t>
            </a:r>
            <a:r>
              <a:rPr lang="en-US" altLang="zh-CN" sz="4800" b="0" dirty="0">
                <a:solidFill>
                  <a:srgbClr val="FF0000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</a:rPr>
              <a:t>  </a:t>
            </a:r>
            <a:r>
              <a:rPr lang="zh-CN" altLang="en-US" sz="4800" b="0" dirty="0">
                <a:solidFill>
                  <a:srgbClr val="FF0000"/>
                </a:solidFill>
                <a:effectLst/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</a:rPr>
              <a:t>奋进新征程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212783" y="3279140"/>
            <a:ext cx="5766435" cy="603250"/>
            <a:chOff x="5268" y="5376"/>
            <a:chExt cx="9081" cy="950"/>
          </a:xfrm>
        </p:grpSpPr>
        <p:sp>
          <p:nvSpPr>
            <p:cNvPr id="5" name="ïSļîdé"/>
            <p:cNvSpPr txBox="1"/>
            <p:nvPr/>
          </p:nvSpPr>
          <p:spPr bwMode="auto">
            <a:xfrm>
              <a:off x="7513" y="5406"/>
              <a:ext cx="6836" cy="89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lnSpc>
                  <a:spcPct val="140000"/>
                </a:lnSpc>
                <a:defRPr sz="3600" b="1">
                  <a:gradFill>
                    <a:gsLst>
                      <a:gs pos="21000">
                        <a:srgbClr val="C00000"/>
                      </a:gs>
                      <a:gs pos="54000">
                        <a:srgbClr val="E30802"/>
                      </a:gs>
                      <a:gs pos="83000">
                        <a:srgbClr val="C00000"/>
                      </a:gs>
                    </a:gsLst>
                    <a:lin ang="5400000" scaled="1"/>
                  </a:gradFill>
                  <a:effectLst>
                    <a:outerShdw blurRad="50800" dist="38100" dir="5400000" algn="t" rotWithShape="0">
                      <a:prstClr val="black">
                        <a:alpha val="15000"/>
                      </a:prstClr>
                    </a:outerShdw>
                  </a:effectLst>
                  <a:latin typeface="思源宋体" panose="02020400000000000000" pitchFamily="18" charset="-122"/>
                  <a:ea typeface="思源宋体" panose="02020400000000000000" pitchFamily="18" charset="-122"/>
                </a:defRPr>
              </a:lvl1pPr>
            </a:lstStyle>
            <a:p>
              <a:pPr algn="ctr">
                <a:lnSpc>
                  <a:spcPct val="110000"/>
                </a:lnSpc>
              </a:pPr>
              <a:r>
                <a:rPr lang="zh-CN" altLang="en-US" sz="2800" b="0" spc="-150" dirty="0">
                  <a:solidFill>
                    <a:srgbClr val="FF0000"/>
                  </a:solidFill>
                  <a:effectLst/>
                  <a:latin typeface="字幕黑体M" panose="020B0500000000000000" charset="-122"/>
                  <a:ea typeface="字幕黑体M" panose="020B0500000000000000" charset="-122"/>
                </a:rPr>
                <a:t>共青团河南师范大学委员会</a:t>
              </a:r>
            </a:p>
          </p:txBody>
        </p:sp>
        <p:pic>
          <p:nvPicPr>
            <p:cNvPr id="2" name="图片 1" descr="团委+校徽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68" y="5376"/>
              <a:ext cx="2079" cy="95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Neflibata\Desktop\图片1.jpg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06" y="4763"/>
            <a:ext cx="12188190" cy="6852285"/>
          </a:xfrm>
          <a:prstGeom prst="rect">
            <a:avLst/>
          </a:prstGeom>
        </p:spPr>
      </p:pic>
      <p:sp>
        <p:nvSpPr>
          <p:cNvPr id="10" name="ïSļîdé"/>
          <p:cNvSpPr txBox="1"/>
          <p:nvPr/>
        </p:nvSpPr>
        <p:spPr bwMode="auto">
          <a:xfrm>
            <a:off x="4451351" y="3345180"/>
            <a:ext cx="3289300" cy="49149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dist">
              <a:lnSpc>
                <a:spcPct val="140000"/>
              </a:lnSpc>
              <a:defRPr sz="3600" b="1">
                <a:gradFill>
                  <a:gsLst>
                    <a:gs pos="21000">
                      <a:srgbClr val="C00000"/>
                    </a:gs>
                    <a:gs pos="54000">
                      <a:srgbClr val="E30802"/>
                    </a:gs>
                    <a:gs pos="83000">
                      <a:srgbClr val="C00000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15000"/>
                    </a:prstClr>
                  </a:outerShdw>
                </a:effectLst>
                <a:latin typeface="思源宋体" panose="02020400000000000000" pitchFamily="18" charset="-122"/>
                <a:ea typeface="思源宋体" panose="02020400000000000000" pitchFamily="18" charset="-122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2000" b="0" spc="-150" dirty="0">
                <a:solidFill>
                  <a:srgbClr val="FF0000"/>
                </a:solidFill>
                <a:effectLst/>
                <a:latin typeface="字幕黑体M" panose="020B0500000000000000" charset="-122"/>
                <a:ea typeface="字幕黑体M" panose="020B0500000000000000" charset="-122"/>
                <a:cs typeface="字幕黑体M" panose="020B0500000000000000" charset="-122"/>
              </a:rPr>
              <a:t>“青春有理想”宣讲小分队</a:t>
            </a:r>
          </a:p>
        </p:txBody>
      </p:sp>
      <p:pic>
        <p:nvPicPr>
          <p:cNvPr id="2" name="少年强则中国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400433" y="1004231"/>
            <a:ext cx="406400" cy="4064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 bwMode="auto">
          <a:xfrm>
            <a:off x="408940" y="2651760"/>
            <a:ext cx="11788140" cy="8661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7200" noProof="1">
                <a:solidFill>
                  <a:srgbClr val="FF0000"/>
                </a:solidFill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党的二十大 我的二十岁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923223" y="3568065"/>
            <a:ext cx="6345555" cy="0"/>
            <a:chOff x="4776" y="6578"/>
            <a:chExt cx="9993" cy="0"/>
          </a:xfrm>
        </p:grpSpPr>
        <p:cxnSp>
          <p:nvCxnSpPr>
            <p:cNvPr id="12" name="直接连接符 11"/>
            <p:cNvCxnSpPr/>
            <p:nvPr/>
          </p:nvCxnSpPr>
          <p:spPr>
            <a:xfrm flipH="1">
              <a:off x="4776" y="6578"/>
              <a:ext cx="2543" cy="0"/>
            </a:xfrm>
            <a:prstGeom prst="line">
              <a:avLst/>
            </a:prstGeom>
            <a:ln w="3175">
              <a:gradFill>
                <a:gsLst>
                  <a:gs pos="12000">
                    <a:srgbClr val="DFC495"/>
                  </a:gs>
                  <a:gs pos="62000">
                    <a:srgbClr val="D8050B"/>
                  </a:gs>
                </a:gsLst>
                <a:lin ang="27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2227" y="6578"/>
              <a:ext cx="2543" cy="0"/>
            </a:xfrm>
            <a:prstGeom prst="line">
              <a:avLst/>
            </a:prstGeom>
            <a:ln w="3175">
              <a:gradFill>
                <a:gsLst>
                  <a:gs pos="27000">
                    <a:srgbClr val="DFC495"/>
                  </a:gs>
                  <a:gs pos="52000">
                    <a:srgbClr val="D8050B"/>
                  </a:gs>
                </a:gsLst>
                <a:lin ang="27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4564064" y="3768090"/>
            <a:ext cx="3063875" cy="410210"/>
            <a:chOff x="8297" y="5934"/>
            <a:chExt cx="4825" cy="646"/>
          </a:xfrm>
        </p:grpSpPr>
        <p:sp>
          <p:nvSpPr>
            <p:cNvPr id="14" name="ïSļîdé"/>
            <p:cNvSpPr txBox="1"/>
            <p:nvPr/>
          </p:nvSpPr>
          <p:spPr bwMode="auto">
            <a:xfrm>
              <a:off x="10516" y="5934"/>
              <a:ext cx="2606" cy="64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lnSpc>
                  <a:spcPct val="140000"/>
                </a:lnSpc>
                <a:defRPr sz="3600" b="1">
                  <a:gradFill>
                    <a:gsLst>
                      <a:gs pos="21000">
                        <a:srgbClr val="C00000"/>
                      </a:gs>
                      <a:gs pos="54000">
                        <a:srgbClr val="E30802"/>
                      </a:gs>
                      <a:gs pos="83000">
                        <a:srgbClr val="C00000"/>
                      </a:gs>
                    </a:gsLst>
                    <a:lin ang="5400000" scaled="1"/>
                  </a:gradFill>
                  <a:effectLst>
                    <a:outerShdw blurRad="50800" dist="38100" dir="5400000" algn="t" rotWithShape="0">
                      <a:prstClr val="black">
                        <a:alpha val="15000"/>
                      </a:prstClr>
                    </a:outerShdw>
                  </a:effectLst>
                  <a:latin typeface="思源宋体" panose="02020400000000000000" pitchFamily="18" charset="-122"/>
                  <a:ea typeface="思源宋体" panose="02020400000000000000" pitchFamily="18" charset="-122"/>
                </a:defRPr>
              </a:lvl1pPr>
            </a:lstStyle>
            <a:p>
              <a:pPr algn="ctr">
                <a:lnSpc>
                  <a:spcPct val="130000"/>
                </a:lnSpc>
              </a:pPr>
              <a:r>
                <a:rPr sz="1600" b="0" spc="-150" dirty="0">
                  <a:solidFill>
                    <a:srgbClr val="FF0000"/>
                  </a:solidFill>
                  <a:effectLst/>
                  <a:latin typeface="+mn-ea"/>
                  <a:ea typeface="+mn-ea"/>
                  <a:cs typeface="+mn-ea"/>
                </a:rPr>
                <a:t>指导老师：李四</a:t>
              </a:r>
            </a:p>
          </p:txBody>
        </p:sp>
        <p:sp>
          <p:nvSpPr>
            <p:cNvPr id="4" name="ïSļîdé"/>
            <p:cNvSpPr txBox="1"/>
            <p:nvPr/>
          </p:nvSpPr>
          <p:spPr bwMode="auto">
            <a:xfrm>
              <a:off x="8297" y="5934"/>
              <a:ext cx="2606" cy="64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lnSpc>
                  <a:spcPct val="140000"/>
                </a:lnSpc>
                <a:defRPr sz="3600" b="1">
                  <a:gradFill>
                    <a:gsLst>
                      <a:gs pos="21000">
                        <a:srgbClr val="C00000"/>
                      </a:gs>
                      <a:gs pos="54000">
                        <a:srgbClr val="E30802"/>
                      </a:gs>
                      <a:gs pos="83000">
                        <a:srgbClr val="C00000"/>
                      </a:gs>
                    </a:gsLst>
                    <a:lin ang="5400000" scaled="1"/>
                  </a:gradFill>
                  <a:effectLst>
                    <a:outerShdw blurRad="50800" dist="38100" dir="5400000" algn="t" rotWithShape="0">
                      <a:prstClr val="black">
                        <a:alpha val="15000"/>
                      </a:prstClr>
                    </a:outerShdw>
                  </a:effectLst>
                  <a:latin typeface="思源宋体" panose="02020400000000000000" pitchFamily="18" charset="-122"/>
                  <a:ea typeface="思源宋体" panose="02020400000000000000" pitchFamily="18" charset="-122"/>
                </a:defRPr>
              </a:lvl1pPr>
            </a:lstStyle>
            <a:p>
              <a:pPr algn="ctr">
                <a:lnSpc>
                  <a:spcPct val="130000"/>
                </a:lnSpc>
              </a:pPr>
              <a:r>
                <a:rPr sz="1600" b="0" spc="-150" dirty="0">
                  <a:solidFill>
                    <a:srgbClr val="FF0000"/>
                  </a:solidFill>
                  <a:effectLst/>
                  <a:latin typeface="+mn-ea"/>
                  <a:ea typeface="+mn-ea"/>
                  <a:cs typeface="+mn-ea"/>
                </a:rPr>
                <a:t>主讲人：张三</a:t>
              </a: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9410" y="798830"/>
            <a:ext cx="1313180" cy="1343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Neflibata\Desktop\图片1.jpg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06" y="4763"/>
            <a:ext cx="12188190" cy="6852285"/>
          </a:xfrm>
          <a:prstGeom prst="rect">
            <a:avLst/>
          </a:prstGeom>
        </p:spPr>
      </p:pic>
      <p:pic>
        <p:nvPicPr>
          <p:cNvPr id="2" name="少年强则中国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400433" y="1004231"/>
            <a:ext cx="406400" cy="406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620952" y="594537"/>
            <a:ext cx="1803322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5400" spc="-150">
                <a:ln w="38100">
                  <a:noFill/>
                </a:ln>
                <a:solidFill>
                  <a:srgbClr val="FF0000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  <a:sym typeface="+mn-lt"/>
              </a:rPr>
              <a:t>目 录</a:t>
            </a:r>
            <a:endParaRPr lang="zh-CN" altLang="en-US" sz="5400" spc="-150" dirty="0">
              <a:ln w="38100">
                <a:noFill/>
              </a:ln>
              <a:solidFill>
                <a:srgbClr val="FF0000"/>
              </a:solidFill>
              <a:latin typeface="思源宋体 CN Heavy" panose="02020900000000000000" charset="-122"/>
              <a:ea typeface="思源宋体 CN Heavy" panose="02020900000000000000" charset="-122"/>
              <a:cs typeface="思源宋体 CN Heavy" panose="02020900000000000000" charset="-122"/>
              <a:sym typeface="+mn-lt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1008381" y="2252980"/>
            <a:ext cx="10175240" cy="1826260"/>
            <a:chOff x="1918" y="3548"/>
            <a:chExt cx="16024" cy="2876"/>
          </a:xfrm>
        </p:grpSpPr>
        <p:grpSp>
          <p:nvGrpSpPr>
            <p:cNvPr id="17" name="组合 16"/>
            <p:cNvGrpSpPr/>
            <p:nvPr/>
          </p:nvGrpSpPr>
          <p:grpSpPr>
            <a:xfrm>
              <a:off x="1918" y="3548"/>
              <a:ext cx="3436" cy="2875"/>
              <a:chOff x="1918" y="3548"/>
              <a:chExt cx="3436" cy="2875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1938" y="3548"/>
                <a:ext cx="1850" cy="13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800" b="1" spc="-150">
                    <a:ln w="38100">
                      <a:noFill/>
                    </a:ln>
                    <a:solidFill>
                      <a:srgbClr val="FF0000"/>
                    </a:solidFill>
                    <a:latin typeface="+mj-ea"/>
                    <a:ea typeface="+mj-ea"/>
                    <a:sym typeface="+mn-lt"/>
                  </a:rPr>
                  <a:t>01</a:t>
                </a:r>
                <a:endParaRPr lang="en-US" altLang="zh-CN" sz="4800" b="1" spc="-150" dirty="0">
                  <a:ln w="38100">
                    <a:noFill/>
                  </a:ln>
                  <a:solidFill>
                    <a:srgbClr val="FF0000"/>
                  </a:solidFill>
                  <a:latin typeface="+mj-ea"/>
                  <a:ea typeface="+mj-ea"/>
                  <a:sym typeface="+mn-lt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918" y="4743"/>
                <a:ext cx="3064" cy="5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>
                    <a:ln w="38100">
                      <a:noFill/>
                    </a:ln>
                    <a:solidFill>
                      <a:srgbClr val="FF0000"/>
                    </a:solidFill>
                    <a:latin typeface="思源宋体 CN Heavy" panose="02020900000000000000" charset="-122"/>
                    <a:ea typeface="思源宋体 CN Heavy" panose="02020900000000000000" charset="-122"/>
                    <a:sym typeface="+mn-lt"/>
                  </a:rPr>
                  <a:t>添加标题内容</a:t>
                </a: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1930" y="5517"/>
                <a:ext cx="3424" cy="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R="0" lv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6000" b="0" i="0" u="none" strike="noStrike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swald" pitchFamily="2" charset="0"/>
                    <a:ea typeface="等线" panose="02010600030101010101" charset="-122"/>
                    <a:cs typeface="Aharoni" panose="02010803020104030203" pitchFamily="2" charset="-79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05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pitchFamily="34" charset="-122"/>
                  </a:rPr>
                  <a:t>您的内容打在这里，或者通过复制您的文本后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2079" y="5428"/>
                <a:ext cx="3215" cy="119"/>
              </a:xfrm>
              <a:prstGeom prst="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rgbClr val="FF0000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6114" y="3548"/>
              <a:ext cx="3436" cy="2876"/>
              <a:chOff x="1918" y="3548"/>
              <a:chExt cx="3436" cy="2876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1938" y="3548"/>
                <a:ext cx="1850" cy="13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800" b="1" spc="-150">
                    <a:ln w="38100">
                      <a:noFill/>
                    </a:ln>
                    <a:solidFill>
                      <a:srgbClr val="FF0000"/>
                    </a:solidFill>
                    <a:latin typeface="+mj-ea"/>
                    <a:ea typeface="+mj-ea"/>
                    <a:sym typeface="+mn-lt"/>
                  </a:rPr>
                  <a:t>02</a:t>
                </a:r>
                <a:endParaRPr lang="en-US" altLang="zh-CN" sz="4800" b="1" spc="-150" dirty="0">
                  <a:ln w="38100">
                    <a:noFill/>
                  </a:ln>
                  <a:solidFill>
                    <a:srgbClr val="FF0000"/>
                  </a:solidFill>
                  <a:latin typeface="+mj-ea"/>
                  <a:ea typeface="+mj-ea"/>
                  <a:sym typeface="+mn-lt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918" y="4743"/>
                <a:ext cx="3064" cy="5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>
                    <a:ln w="38100">
                      <a:noFill/>
                    </a:ln>
                    <a:solidFill>
                      <a:srgbClr val="FF0000"/>
                    </a:solidFill>
                    <a:latin typeface="思源宋体 CN Heavy" panose="02020900000000000000" charset="-122"/>
                    <a:ea typeface="思源宋体 CN Heavy" panose="02020900000000000000" charset="-122"/>
                    <a:sym typeface="+mn-lt"/>
                  </a:rPr>
                  <a:t>添加标题内容</a:t>
                </a: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930" y="5517"/>
                <a:ext cx="3424" cy="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R="0" lv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6000" b="0" i="0" u="none" strike="noStrike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swald" pitchFamily="2" charset="0"/>
                    <a:ea typeface="等线" panose="02010600030101010101" charset="-122"/>
                    <a:cs typeface="Aharoni" panose="02010803020104030203" pitchFamily="2" charset="-79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05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pitchFamily="34" charset="-122"/>
                  </a:rPr>
                  <a:t>您的内容打在这里，或者通过复制您的文本后</a:t>
                </a: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2079" y="5428"/>
                <a:ext cx="3215" cy="119"/>
              </a:xfrm>
              <a:prstGeom prst="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rgbClr val="FF0000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10310" y="3548"/>
              <a:ext cx="3436" cy="2876"/>
              <a:chOff x="1918" y="3548"/>
              <a:chExt cx="3436" cy="2876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1938" y="3548"/>
                <a:ext cx="1850" cy="13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800" b="1" spc="-150">
                    <a:ln w="38100">
                      <a:noFill/>
                    </a:ln>
                    <a:solidFill>
                      <a:srgbClr val="FF0000"/>
                    </a:solidFill>
                    <a:latin typeface="+mj-ea"/>
                    <a:ea typeface="+mj-ea"/>
                    <a:sym typeface="+mn-lt"/>
                  </a:rPr>
                  <a:t>03</a:t>
                </a:r>
                <a:endParaRPr lang="en-US" altLang="zh-CN" sz="4800" b="1" spc="-150" dirty="0">
                  <a:ln w="38100">
                    <a:noFill/>
                  </a:ln>
                  <a:solidFill>
                    <a:srgbClr val="FF0000"/>
                  </a:solidFill>
                  <a:latin typeface="+mj-ea"/>
                  <a:ea typeface="+mj-ea"/>
                  <a:sym typeface="+mn-lt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1918" y="4743"/>
                <a:ext cx="3064" cy="5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>
                    <a:ln w="38100">
                      <a:noFill/>
                    </a:ln>
                    <a:solidFill>
                      <a:srgbClr val="FF0000"/>
                    </a:solidFill>
                    <a:latin typeface="思源宋体 CN Heavy" panose="02020900000000000000" charset="-122"/>
                    <a:ea typeface="思源宋体 CN Heavy" panose="02020900000000000000" charset="-122"/>
                    <a:sym typeface="+mn-lt"/>
                  </a:rPr>
                  <a:t>添加标题内容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1930" y="5517"/>
                <a:ext cx="3424" cy="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R="0" lv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6000" b="0" i="0" u="none" strike="noStrike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swald" pitchFamily="2" charset="0"/>
                    <a:ea typeface="等线" panose="02010600030101010101" charset="-122"/>
                    <a:cs typeface="Aharoni" panose="02010803020104030203" pitchFamily="2" charset="-79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05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pitchFamily="34" charset="-122"/>
                  </a:rPr>
                  <a:t>您的内容打在这里，或者通过复制您的文本后</a:t>
                </a: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2079" y="5428"/>
                <a:ext cx="3215" cy="119"/>
              </a:xfrm>
              <a:prstGeom prst="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rgbClr val="FF0000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4506" y="3548"/>
              <a:ext cx="3436" cy="2876"/>
              <a:chOff x="1918" y="3548"/>
              <a:chExt cx="3436" cy="2876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1938" y="3548"/>
                <a:ext cx="1850" cy="13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800" b="1" spc="-150">
                    <a:ln w="38100">
                      <a:noFill/>
                    </a:ln>
                    <a:solidFill>
                      <a:srgbClr val="FF0000"/>
                    </a:solidFill>
                    <a:latin typeface="+mj-ea"/>
                    <a:ea typeface="+mj-ea"/>
                    <a:sym typeface="+mn-lt"/>
                  </a:rPr>
                  <a:t>04</a:t>
                </a:r>
                <a:endParaRPr lang="en-US" altLang="zh-CN" sz="4800" b="1" spc="-150" dirty="0">
                  <a:ln w="38100">
                    <a:noFill/>
                  </a:ln>
                  <a:solidFill>
                    <a:srgbClr val="FF0000"/>
                  </a:solidFill>
                  <a:latin typeface="+mj-ea"/>
                  <a:ea typeface="+mj-ea"/>
                  <a:sym typeface="+mn-lt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1918" y="4743"/>
                <a:ext cx="3064" cy="5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>
                    <a:ln w="38100">
                      <a:noFill/>
                    </a:ln>
                    <a:solidFill>
                      <a:srgbClr val="FF0000"/>
                    </a:solidFill>
                    <a:latin typeface="思源宋体 CN Heavy" panose="02020900000000000000" charset="-122"/>
                    <a:ea typeface="思源宋体 CN Heavy" panose="02020900000000000000" charset="-122"/>
                    <a:sym typeface="+mn-lt"/>
                  </a:rPr>
                  <a:t>添加标题内容</a:t>
                </a: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1930" y="5517"/>
                <a:ext cx="3424" cy="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R="0" lv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6000" b="0" i="0" u="none" strike="noStrike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Oswald" pitchFamily="2" charset="0"/>
                    <a:ea typeface="等线" panose="02010600030101010101" charset="-122"/>
                    <a:cs typeface="Aharoni" panose="02010803020104030203" pitchFamily="2" charset="-79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05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思源黑体 CN Normal" panose="020B0400000000000000" pitchFamily="34" charset="-122"/>
                  </a:rPr>
                  <a:t>您的内容打在这里，或者通过复制您的文本后</a:t>
                </a: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2079" y="5428"/>
                <a:ext cx="3215" cy="119"/>
              </a:xfrm>
              <a:prstGeom prst="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rgbClr val="FF0000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3331211" y="2277745"/>
            <a:ext cx="5396230" cy="1849120"/>
            <a:chOff x="5176" y="3587"/>
            <a:chExt cx="8498" cy="2912"/>
          </a:xfrm>
        </p:grpSpPr>
        <p:cxnSp>
          <p:nvCxnSpPr>
            <p:cNvPr id="54" name="直接连接符 53"/>
            <p:cNvCxnSpPr/>
            <p:nvPr/>
          </p:nvCxnSpPr>
          <p:spPr>
            <a:xfrm>
              <a:off x="5176" y="3587"/>
              <a:ext cx="0" cy="2913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1000">
                    <a:srgbClr val="FF0000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9425" y="3587"/>
              <a:ext cx="0" cy="2913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1000">
                    <a:srgbClr val="FF0000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13674" y="3587"/>
              <a:ext cx="0" cy="2913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1000">
                    <a:srgbClr val="FF0000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学校大门线稿"/>
          <p:cNvPicPr>
            <a:picLocks noChangeAspect="1"/>
          </p:cNvPicPr>
          <p:nvPr/>
        </p:nvPicPr>
        <p:blipFill>
          <a:blip r:embed="rId3" cstate="print">
            <a:alphaModFix amt="5000"/>
          </a:blip>
          <a:stretch>
            <a:fillRect/>
          </a:stretch>
        </p:blipFill>
        <p:spPr>
          <a:xfrm>
            <a:off x="1171575" y="4069715"/>
            <a:ext cx="9848850" cy="278828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6294755"/>
            <a:ext cx="12192000" cy="5632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620952" y="594537"/>
            <a:ext cx="1803322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5400" spc="-150">
                <a:ln w="38100">
                  <a:noFill/>
                </a:ln>
                <a:solidFill>
                  <a:srgbClr val="FF0000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  <a:sym typeface="+mn-lt"/>
              </a:rPr>
              <a:t>目 录</a:t>
            </a:r>
            <a:endParaRPr lang="zh-CN" altLang="en-US" sz="5400" spc="-150" dirty="0">
              <a:ln w="38100">
                <a:noFill/>
              </a:ln>
              <a:solidFill>
                <a:srgbClr val="FF0000"/>
              </a:solidFill>
              <a:latin typeface="思源宋体 CN Heavy" panose="02020900000000000000" charset="-122"/>
              <a:ea typeface="思源宋体 CN Heavy" panose="02020900000000000000" charset="-122"/>
              <a:cs typeface="思源宋体 CN Heavy" panose="02020900000000000000" charset="-122"/>
              <a:sym typeface="+mn-lt"/>
            </a:endParaRPr>
          </a:p>
        </p:txBody>
      </p:sp>
      <p:sp>
        <p:nvSpPr>
          <p:cNvPr id="12" name="矩形: 圆角 6"/>
          <p:cNvSpPr/>
          <p:nvPr/>
        </p:nvSpPr>
        <p:spPr>
          <a:xfrm>
            <a:off x="1062990" y="2272030"/>
            <a:ext cx="2425065" cy="2535555"/>
          </a:xfrm>
          <a:prstGeom prst="roundRect">
            <a:avLst>
              <a:gd name="adj" fmla="val 3409"/>
            </a:avLst>
          </a:prstGeom>
          <a:solidFill>
            <a:srgbClr val="FF0000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230630" y="2406650"/>
            <a:ext cx="117475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800" b="1" spc="-150">
                <a:ln w="38100">
                  <a:noFill/>
                </a:ln>
                <a:solidFill>
                  <a:schemeClr val="bg1"/>
                </a:solidFill>
                <a:latin typeface="+mj-ea"/>
                <a:ea typeface="+mj-ea"/>
                <a:sym typeface="+mn-lt"/>
              </a:rPr>
              <a:t>01</a:t>
            </a:r>
            <a:endParaRPr lang="en-US" altLang="zh-CN" sz="4800" b="1" spc="-150" dirty="0">
              <a:ln w="38100">
                <a:noFill/>
              </a:ln>
              <a:solidFill>
                <a:schemeClr val="bg1"/>
              </a:solidFill>
              <a:latin typeface="+mj-ea"/>
              <a:ea typeface="+mj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17930" y="3165475"/>
            <a:ext cx="194564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>
                <a:ln w="38100">
                  <a:noFill/>
                </a:ln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  <a:sym typeface="+mn-lt"/>
              </a:rPr>
              <a:t>添加标题内容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225550" y="3493770"/>
            <a:ext cx="2174240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swald" pitchFamily="2" charset="0"/>
                <a:ea typeface="等线" panose="02010600030101010101" charset="-122"/>
                <a:cs typeface="Aharoni" panose="02010803020104030203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pitchFamily="34" charset="-122"/>
              </a:rPr>
              <a:t>您的内容打在这里，或者通过复制您的文本后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1336040" y="4579620"/>
            <a:ext cx="2006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圆角 11"/>
          <p:cNvSpPr/>
          <p:nvPr/>
        </p:nvSpPr>
        <p:spPr>
          <a:xfrm>
            <a:off x="3599815" y="2272030"/>
            <a:ext cx="2425065" cy="2535555"/>
          </a:xfrm>
          <a:prstGeom prst="roundRect">
            <a:avLst>
              <a:gd name="adj" fmla="val 3409"/>
            </a:avLst>
          </a:prstGeom>
          <a:solidFill>
            <a:srgbClr val="FF0000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3767455" y="2406650"/>
            <a:ext cx="117475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800" b="1" spc="-150">
                <a:ln w="38100">
                  <a:noFill/>
                </a:ln>
                <a:solidFill>
                  <a:schemeClr val="bg1"/>
                </a:solidFill>
                <a:latin typeface="+mj-ea"/>
                <a:ea typeface="+mj-ea"/>
                <a:sym typeface="+mn-lt"/>
              </a:rPr>
              <a:t>02</a:t>
            </a:r>
            <a:endParaRPr lang="en-US" altLang="zh-CN" sz="4800" b="1" spc="-150" dirty="0">
              <a:ln w="38100">
                <a:noFill/>
              </a:ln>
              <a:solidFill>
                <a:schemeClr val="bg1"/>
              </a:solidFill>
              <a:latin typeface="+mj-ea"/>
              <a:ea typeface="+mj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754755" y="3165475"/>
            <a:ext cx="194564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>
                <a:ln w="38100">
                  <a:noFill/>
                </a:ln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  <a:sym typeface="+mn-lt"/>
              </a:rPr>
              <a:t>添加标题内容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3762375" y="3493770"/>
            <a:ext cx="2174240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swald" pitchFamily="2" charset="0"/>
                <a:ea typeface="等线" panose="02010600030101010101" charset="-122"/>
                <a:cs typeface="Aharoni" panose="02010803020104030203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pitchFamily="34" charset="-122"/>
              </a:rPr>
              <a:t>您的内容打在这里，或者通过复制您的文本后</a:t>
            </a:r>
          </a:p>
        </p:txBody>
      </p:sp>
      <p:cxnSp>
        <p:nvCxnSpPr>
          <p:cNvPr id="29" name="直接连接符 28"/>
          <p:cNvCxnSpPr/>
          <p:nvPr/>
        </p:nvCxnSpPr>
        <p:spPr>
          <a:xfrm>
            <a:off x="3872865" y="4579620"/>
            <a:ext cx="2006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: 圆角 17"/>
          <p:cNvSpPr/>
          <p:nvPr/>
        </p:nvSpPr>
        <p:spPr>
          <a:xfrm>
            <a:off x="6167755" y="2272030"/>
            <a:ext cx="2425065" cy="2535555"/>
          </a:xfrm>
          <a:prstGeom prst="roundRect">
            <a:avLst>
              <a:gd name="adj" fmla="val 3409"/>
            </a:avLst>
          </a:prstGeom>
          <a:solidFill>
            <a:srgbClr val="FF0000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335395" y="2406650"/>
            <a:ext cx="117475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800" b="1" spc="-150">
                <a:ln w="38100">
                  <a:noFill/>
                </a:ln>
                <a:solidFill>
                  <a:schemeClr val="bg1"/>
                </a:solidFill>
                <a:latin typeface="+mj-ea"/>
                <a:ea typeface="+mj-ea"/>
                <a:sym typeface="+mn-lt"/>
              </a:rPr>
              <a:t>03</a:t>
            </a:r>
            <a:endParaRPr lang="en-US" altLang="zh-CN" sz="4800" b="1" spc="-150" dirty="0">
              <a:ln w="38100">
                <a:noFill/>
              </a:ln>
              <a:solidFill>
                <a:schemeClr val="bg1"/>
              </a:solidFill>
              <a:latin typeface="+mj-ea"/>
              <a:ea typeface="+mj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322695" y="3165475"/>
            <a:ext cx="194564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>
                <a:ln w="38100">
                  <a:noFill/>
                </a:ln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  <a:sym typeface="+mn-lt"/>
              </a:rPr>
              <a:t>添加标题内容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6330315" y="3493770"/>
            <a:ext cx="2174240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swald" pitchFamily="2" charset="0"/>
                <a:ea typeface="等线" panose="02010600030101010101" charset="-122"/>
                <a:cs typeface="Aharoni" panose="02010803020104030203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pitchFamily="34" charset="-122"/>
              </a:rPr>
              <a:t>您的内容打在这里，或者通过复制您的文本后</a:t>
            </a:r>
          </a:p>
        </p:txBody>
      </p:sp>
      <p:cxnSp>
        <p:nvCxnSpPr>
          <p:cNvPr id="40" name="直接连接符 39"/>
          <p:cNvCxnSpPr/>
          <p:nvPr/>
        </p:nvCxnSpPr>
        <p:spPr>
          <a:xfrm>
            <a:off x="6440805" y="4579620"/>
            <a:ext cx="2006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: 圆角 23"/>
          <p:cNvSpPr/>
          <p:nvPr/>
        </p:nvSpPr>
        <p:spPr>
          <a:xfrm>
            <a:off x="8704580" y="2272030"/>
            <a:ext cx="2425065" cy="2535555"/>
          </a:xfrm>
          <a:prstGeom prst="roundRect">
            <a:avLst>
              <a:gd name="adj" fmla="val 3409"/>
            </a:avLst>
          </a:prstGeom>
          <a:solidFill>
            <a:srgbClr val="FF0000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8872220" y="2406650"/>
            <a:ext cx="117475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800" b="1" spc="-150">
                <a:ln w="38100">
                  <a:noFill/>
                </a:ln>
                <a:solidFill>
                  <a:schemeClr val="bg1"/>
                </a:solidFill>
                <a:latin typeface="+mj-ea"/>
                <a:ea typeface="+mj-ea"/>
                <a:sym typeface="+mn-lt"/>
              </a:rPr>
              <a:t>04</a:t>
            </a:r>
            <a:endParaRPr lang="en-US" altLang="zh-CN" sz="4800" b="1" spc="-150" dirty="0">
              <a:ln w="38100">
                <a:noFill/>
              </a:ln>
              <a:solidFill>
                <a:schemeClr val="bg1"/>
              </a:solidFill>
              <a:latin typeface="+mj-ea"/>
              <a:ea typeface="+mj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859520" y="3165475"/>
            <a:ext cx="194564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>
                <a:ln w="38100">
                  <a:noFill/>
                </a:ln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  <a:sym typeface="+mn-lt"/>
              </a:rPr>
              <a:t>添加标题内容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8867140" y="3493770"/>
            <a:ext cx="2174240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swald" pitchFamily="2" charset="0"/>
                <a:ea typeface="等线" panose="02010600030101010101" charset="-122"/>
                <a:cs typeface="Aharoni" panose="02010803020104030203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0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pitchFamily="34" charset="-122"/>
              </a:rPr>
              <a:t>您的内容打在这里，或者通过复制您的文本后</a:t>
            </a:r>
          </a:p>
        </p:txBody>
      </p:sp>
      <p:cxnSp>
        <p:nvCxnSpPr>
          <p:cNvPr id="47" name="直接连接符 46"/>
          <p:cNvCxnSpPr/>
          <p:nvPr/>
        </p:nvCxnSpPr>
        <p:spPr>
          <a:xfrm>
            <a:off x="8977630" y="4579620"/>
            <a:ext cx="2006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/>
        </p:nvSpPr>
        <p:spPr>
          <a:xfrm>
            <a:off x="156845" y="6423025"/>
            <a:ext cx="4574540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800" b="0" i="0" u="none" strike="noStrike" cap="none" spc="0" normalizeH="0" baseline="0">
                <a:ln w="19050">
                  <a:noFill/>
                </a:ln>
                <a:solidFill>
                  <a:schemeClr val="tx1">
                    <a:lumMod val="50000"/>
                    <a:lumOff val="50000"/>
                    <a:alpha val="20000"/>
                  </a:scheme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pPr algn="ctr"/>
            <a:r>
              <a:rPr lang="zh-CN" altLang="en-US" sz="1400" kern="1400" spc="660">
                <a:solidFill>
                  <a:schemeClr val="bg1"/>
                </a:solidFill>
                <a:uFillTx/>
              </a:rPr>
              <a:t>党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的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二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十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大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精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神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宣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讲</a:t>
            </a:r>
          </a:p>
        </p:txBody>
      </p:sp>
      <p:pic>
        <p:nvPicPr>
          <p:cNvPr id="54" name="图片 53" descr="师大LOGO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75875" y="6400483"/>
            <a:ext cx="1628140" cy="351790"/>
          </a:xfrm>
          <a:prstGeom prst="rect">
            <a:avLst/>
          </a:prstGeom>
        </p:spPr>
      </p:pic>
      <p:pic>
        <p:nvPicPr>
          <p:cNvPr id="2" name="图片 1" descr="学习20DA"/>
          <p:cNvPicPr>
            <a:picLocks noChangeAspect="1"/>
          </p:cNvPicPr>
          <p:nvPr/>
        </p:nvPicPr>
        <p:blipFill>
          <a:blip r:embed="rId5" cstate="print"/>
          <a:srcRect t="22562" r="7154" b="19077"/>
          <a:stretch>
            <a:fillRect/>
          </a:stretch>
        </p:blipFill>
        <p:spPr>
          <a:xfrm>
            <a:off x="578485" y="315595"/>
            <a:ext cx="2081530" cy="735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Neflibata\Desktop\图片1.jpg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6" y="4763"/>
            <a:ext cx="12188190" cy="6852285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3451274" y="3174020"/>
            <a:ext cx="5289453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200000"/>
              </a:lnSpc>
              <a:defRPr sz="1200">
                <a:solidFill>
                  <a:srgbClr val="F6E0CB"/>
                </a:solidFill>
                <a:latin typeface="+mj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6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rPr>
              <a:t>党的二十大精神宣讲</a:t>
            </a:r>
          </a:p>
        </p:txBody>
      </p:sp>
      <p:sp>
        <p:nvSpPr>
          <p:cNvPr id="19" name="矩形 18"/>
          <p:cNvSpPr/>
          <p:nvPr/>
        </p:nvSpPr>
        <p:spPr>
          <a:xfrm>
            <a:off x="2083254" y="2420252"/>
            <a:ext cx="8025493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  <a:sym typeface="+mn-lt"/>
              </a:rPr>
              <a:t>01.</a:t>
            </a:r>
            <a:r>
              <a:rPr kumimoji="0" lang="zh-CN" altLang="en-US" sz="4400" b="0" i="0" u="none" strike="noStrike" kern="1200" cap="none" spc="0" normalizeH="0" baseline="0" noProof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  <a:sym typeface="+mn-lt"/>
              </a:rPr>
              <a:t>添加标题内容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学校大门线稿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alphaModFix amt="5000"/>
          </a:blip>
          <a:stretch>
            <a:fillRect/>
          </a:stretch>
        </p:blipFill>
        <p:spPr>
          <a:xfrm>
            <a:off x="1171575" y="4069715"/>
            <a:ext cx="9848850" cy="278828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6294755"/>
            <a:ext cx="12192000" cy="5632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4" name="图片 53" descr="师大LOGO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75875" y="6400483"/>
            <a:ext cx="1628140" cy="35179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5810" y="1574165"/>
            <a:ext cx="4940300" cy="2527300"/>
          </a:xfrm>
          <a:prstGeom prst="rect">
            <a:avLst/>
          </a:prstGeom>
        </p:spPr>
      </p:pic>
      <p:sp>
        <p:nvSpPr>
          <p:cNvPr id="69" name="矩形: 圆角 62"/>
          <p:cNvSpPr/>
          <p:nvPr/>
        </p:nvSpPr>
        <p:spPr>
          <a:xfrm>
            <a:off x="4923790" y="1841500"/>
            <a:ext cx="5927725" cy="1993265"/>
          </a:xfrm>
          <a:prstGeom prst="roundRect">
            <a:avLst>
              <a:gd name="adj" fmla="val 3099"/>
            </a:avLst>
          </a:prstGeom>
          <a:solidFill>
            <a:schemeClr val="bg1"/>
          </a:solidFill>
          <a:ln w="28575">
            <a:noFill/>
          </a:ln>
          <a:effectLst>
            <a:outerShdw blurRad="127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354955" y="2198370"/>
            <a:ext cx="3401695" cy="557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2000">
                <a:ln w="38100">
                  <a:noFill/>
                </a:ln>
                <a:gradFill>
                  <a:gsLst>
                    <a:gs pos="34000">
                      <a:srgbClr val="B42B42"/>
                    </a:gs>
                    <a:gs pos="100000">
                      <a:srgbClr val="F79A78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>
                <a:solidFill>
                  <a:srgbClr val="FF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党的伟大精神</a:t>
            </a:r>
          </a:p>
        </p:txBody>
      </p:sp>
      <p:sp>
        <p:nvSpPr>
          <p:cNvPr id="73" name="矩形 72"/>
          <p:cNvSpPr/>
          <p:nvPr/>
        </p:nvSpPr>
        <p:spPr>
          <a:xfrm>
            <a:off x="5354955" y="2686050"/>
            <a:ext cx="5065395" cy="8464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sz="105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您的内容打在这里，或者通过复制您的文本后，在此框中选择粘贴，并选择只保留文字，建议使用黑体字体。您的内容打在这里，或者通过复制您的文本后您的内容打在这里，或者通过复制您的文本后</a:t>
            </a:r>
          </a:p>
        </p:txBody>
      </p:sp>
      <p:sp>
        <p:nvSpPr>
          <p:cNvPr id="74" name="矩形 73"/>
          <p:cNvSpPr/>
          <p:nvPr/>
        </p:nvSpPr>
        <p:spPr>
          <a:xfrm>
            <a:off x="10659110" y="1838960"/>
            <a:ext cx="192405" cy="19958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 flip="none" rotWithShape="1">
                <a:gsLst>
                  <a:gs pos="34000">
                    <a:srgbClr val="B42B42"/>
                  </a:gs>
                  <a:gs pos="100000">
                    <a:srgbClr val="F79A78"/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77" name="椭圆 76"/>
          <p:cNvSpPr/>
          <p:nvPr/>
        </p:nvSpPr>
        <p:spPr>
          <a:xfrm rot="2700000">
            <a:off x="1127125" y="4653915"/>
            <a:ext cx="653415" cy="65341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  <a:ea typeface="+mj-ea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1904365" y="4926965"/>
            <a:ext cx="2358390" cy="81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ker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您的内容打在这里，或者通过复制您的文本后，在此框中选择粘贴，您的内容打在这里您的内容打在这里</a:t>
            </a:r>
          </a:p>
        </p:txBody>
      </p:sp>
      <p:sp>
        <p:nvSpPr>
          <p:cNvPr id="79" name="矩形 78" descr="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"/>
          <p:cNvSpPr/>
          <p:nvPr/>
        </p:nvSpPr>
        <p:spPr bwMode="auto">
          <a:xfrm>
            <a:off x="1904365" y="4590415"/>
            <a:ext cx="94551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accent1"/>
                </a:solidFill>
                <a:latin typeface="+mj-ea"/>
                <a:ea typeface="+mj-ea"/>
                <a:sym typeface="思源黑体 CN Normal" panose="020B0400000000000000" pitchFamily="34" charset="-122"/>
              </a:rPr>
              <a:t>关键词</a:t>
            </a:r>
          </a:p>
        </p:txBody>
      </p:sp>
      <p:sp>
        <p:nvSpPr>
          <p:cNvPr id="80" name="椭圆 79"/>
          <p:cNvSpPr/>
          <p:nvPr/>
        </p:nvSpPr>
        <p:spPr>
          <a:xfrm rot="2700000">
            <a:off x="4528185" y="4653915"/>
            <a:ext cx="653415" cy="65341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  <a:ea typeface="+mj-ea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5305425" y="4926965"/>
            <a:ext cx="2358390" cy="81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ker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您的内容打在这里，或者通过复制您的文本后，在此框中选择粘贴，您的内容打在这里您的内容打在这里</a:t>
            </a:r>
          </a:p>
        </p:txBody>
      </p:sp>
      <p:sp>
        <p:nvSpPr>
          <p:cNvPr id="82" name="矩形 81" descr="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"/>
          <p:cNvSpPr/>
          <p:nvPr/>
        </p:nvSpPr>
        <p:spPr bwMode="auto">
          <a:xfrm>
            <a:off x="5305425" y="4590415"/>
            <a:ext cx="94551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accent1"/>
                </a:solidFill>
                <a:latin typeface="+mj-ea"/>
                <a:ea typeface="+mj-ea"/>
                <a:sym typeface="思源黑体 CN Normal" panose="020B0400000000000000" pitchFamily="34" charset="-122"/>
              </a:rPr>
              <a:t>关键词</a:t>
            </a:r>
          </a:p>
        </p:txBody>
      </p:sp>
      <p:grpSp>
        <p:nvGrpSpPr>
          <p:cNvPr id="83" name="组合 82"/>
          <p:cNvGrpSpPr/>
          <p:nvPr/>
        </p:nvGrpSpPr>
        <p:grpSpPr>
          <a:xfrm>
            <a:off x="7929245" y="4590415"/>
            <a:ext cx="3135630" cy="1155065"/>
            <a:chOff x="6098930" y="3504625"/>
            <a:chExt cx="2653186" cy="977250"/>
          </a:xfrm>
        </p:grpSpPr>
        <p:sp>
          <p:nvSpPr>
            <p:cNvPr id="84" name="椭圆 83"/>
            <p:cNvSpPr/>
            <p:nvPr/>
          </p:nvSpPr>
          <p:spPr>
            <a:xfrm rot="2700000">
              <a:off x="6098930" y="3558103"/>
              <a:ext cx="552896" cy="5528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  <a:ea typeface="+mj-ea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6756656" y="3789305"/>
              <a:ext cx="1995460" cy="6925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5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pitchFamily="34" charset="-122"/>
                  <a:sym typeface="思源黑体 CN Normal" panose="020B0400000000000000" pitchFamily="34" charset="-122"/>
                </a:rPr>
                <a:t>您的内容打在这里，或者通过复制您的文本后，在此框中选择粘贴，您的内容打在这里您的内容打在这里</a:t>
              </a:r>
            </a:p>
          </p:txBody>
        </p:sp>
        <p:sp>
          <p:nvSpPr>
            <p:cNvPr id="86" name="矩形 85" descr="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"/>
            <p:cNvSpPr/>
            <p:nvPr/>
          </p:nvSpPr>
          <p:spPr bwMode="auto">
            <a:xfrm>
              <a:off x="6756656" y="3504625"/>
              <a:ext cx="800220" cy="28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>
                  <a:solidFill>
                    <a:schemeClr val="accent1"/>
                  </a:solidFill>
                  <a:latin typeface="+mj-ea"/>
                  <a:ea typeface="+mj-ea"/>
                  <a:sym typeface="思源黑体 CN Normal" panose="020B0400000000000000" pitchFamily="34" charset="-122"/>
                </a:rPr>
                <a:t>关键词</a:t>
              </a:r>
            </a:p>
          </p:txBody>
        </p:sp>
      </p:grpSp>
      <p:grpSp>
        <p:nvGrpSpPr>
          <p:cNvPr id="87" name="Group 59" descr="e7d195523061f1c09e9d68d7cf438b91ef959ecb14fc25d26BBA7F7DBC18E55DFF4014AF651F0BF2569D4B6C1DA7F1A4683A481403BD872FC687266AD13265C1DE7C373772FD8728ABDD69ADD03BFF5BE2862BC891DBB79E58D088E34357A3F345A9534864FDC11340AE3B71A34A7A1F7BD2127AAE3642502E0D4AD8564642CBC6FC46C984D10741322C9CACD20D41DC"/>
          <p:cNvGrpSpPr>
            <a:grpSpLocks noChangeAspect="1"/>
          </p:cNvGrpSpPr>
          <p:nvPr/>
        </p:nvGrpSpPr>
        <p:grpSpPr bwMode="auto">
          <a:xfrm>
            <a:off x="1271270" y="4813935"/>
            <a:ext cx="365760" cy="363855"/>
            <a:chOff x="2039" y="775"/>
            <a:chExt cx="1683" cy="1675"/>
          </a:xfrm>
          <a:solidFill>
            <a:schemeClr val="bg1"/>
          </a:solidFill>
        </p:grpSpPr>
        <p:sp>
          <p:nvSpPr>
            <p:cNvPr id="88" name="Freeform 60"/>
            <p:cNvSpPr>
              <a:spLocks noEditPoints="1"/>
            </p:cNvSpPr>
            <p:nvPr/>
          </p:nvSpPr>
          <p:spPr bwMode="auto">
            <a:xfrm>
              <a:off x="2039" y="775"/>
              <a:ext cx="1683" cy="1675"/>
            </a:xfrm>
            <a:custGeom>
              <a:avLst/>
              <a:gdLst>
                <a:gd name="T0" fmla="*/ 485 w 707"/>
                <a:gd name="T1" fmla="*/ 704 h 704"/>
                <a:gd name="T2" fmla="*/ 419 w 707"/>
                <a:gd name="T3" fmla="*/ 672 h 704"/>
                <a:gd name="T4" fmla="*/ 37 w 707"/>
                <a:gd name="T5" fmla="*/ 290 h 704"/>
                <a:gd name="T6" fmla="*/ 7 w 707"/>
                <a:gd name="T7" fmla="*/ 206 h 704"/>
                <a:gd name="T8" fmla="*/ 74 w 707"/>
                <a:gd name="T9" fmla="*/ 149 h 704"/>
                <a:gd name="T10" fmla="*/ 595 w 707"/>
                <a:gd name="T11" fmla="*/ 10 h 704"/>
                <a:gd name="T12" fmla="*/ 688 w 707"/>
                <a:gd name="T13" fmla="*/ 33 h 704"/>
                <a:gd name="T14" fmla="*/ 699 w 707"/>
                <a:gd name="T15" fmla="*/ 114 h 704"/>
                <a:gd name="T16" fmla="*/ 560 w 707"/>
                <a:gd name="T17" fmla="*/ 635 h 704"/>
                <a:gd name="T18" fmla="*/ 485 w 707"/>
                <a:gd name="T19" fmla="*/ 704 h 704"/>
                <a:gd name="T20" fmla="*/ 627 w 707"/>
                <a:gd name="T21" fmla="*/ 49 h 704"/>
                <a:gd name="T22" fmla="*/ 606 w 707"/>
                <a:gd name="T23" fmla="*/ 52 h 704"/>
                <a:gd name="T24" fmla="*/ 85 w 707"/>
                <a:gd name="T25" fmla="*/ 191 h 704"/>
                <a:gd name="T26" fmla="*/ 49 w 707"/>
                <a:gd name="T27" fmla="*/ 218 h 704"/>
                <a:gd name="T28" fmla="*/ 68 w 707"/>
                <a:gd name="T29" fmla="*/ 259 h 704"/>
                <a:gd name="T30" fmla="*/ 449 w 707"/>
                <a:gd name="T31" fmla="*/ 641 h 704"/>
                <a:gd name="T32" fmla="*/ 485 w 707"/>
                <a:gd name="T33" fmla="*/ 660 h 704"/>
                <a:gd name="T34" fmla="*/ 517 w 707"/>
                <a:gd name="T35" fmla="*/ 623 h 704"/>
                <a:gd name="T36" fmla="*/ 656 w 707"/>
                <a:gd name="T37" fmla="*/ 103 h 704"/>
                <a:gd name="T38" fmla="*/ 653 w 707"/>
                <a:gd name="T39" fmla="*/ 60 h 704"/>
                <a:gd name="T40" fmla="*/ 627 w 707"/>
                <a:gd name="T41" fmla="*/ 49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7" h="704">
                  <a:moveTo>
                    <a:pt x="485" y="704"/>
                  </a:moveTo>
                  <a:cubicBezTo>
                    <a:pt x="462" y="704"/>
                    <a:pt x="439" y="693"/>
                    <a:pt x="419" y="672"/>
                  </a:cubicBezTo>
                  <a:cubicBezTo>
                    <a:pt x="37" y="290"/>
                    <a:pt x="37" y="290"/>
                    <a:pt x="37" y="290"/>
                  </a:cubicBezTo>
                  <a:cubicBezTo>
                    <a:pt x="10" y="264"/>
                    <a:pt x="0" y="234"/>
                    <a:pt x="7" y="206"/>
                  </a:cubicBezTo>
                  <a:cubicBezTo>
                    <a:pt x="15" y="179"/>
                    <a:pt x="38" y="159"/>
                    <a:pt x="74" y="149"/>
                  </a:cubicBezTo>
                  <a:cubicBezTo>
                    <a:pt x="595" y="10"/>
                    <a:pt x="595" y="10"/>
                    <a:pt x="595" y="10"/>
                  </a:cubicBezTo>
                  <a:cubicBezTo>
                    <a:pt x="634" y="0"/>
                    <a:pt x="669" y="8"/>
                    <a:pt x="688" y="33"/>
                  </a:cubicBezTo>
                  <a:cubicBezTo>
                    <a:pt x="703" y="54"/>
                    <a:pt x="707" y="82"/>
                    <a:pt x="699" y="114"/>
                  </a:cubicBezTo>
                  <a:cubicBezTo>
                    <a:pt x="560" y="635"/>
                    <a:pt x="560" y="635"/>
                    <a:pt x="560" y="635"/>
                  </a:cubicBezTo>
                  <a:cubicBezTo>
                    <a:pt x="548" y="678"/>
                    <a:pt x="520" y="704"/>
                    <a:pt x="485" y="704"/>
                  </a:cubicBezTo>
                  <a:close/>
                  <a:moveTo>
                    <a:pt x="627" y="49"/>
                  </a:moveTo>
                  <a:cubicBezTo>
                    <a:pt x="620" y="49"/>
                    <a:pt x="613" y="50"/>
                    <a:pt x="606" y="52"/>
                  </a:cubicBezTo>
                  <a:cubicBezTo>
                    <a:pt x="85" y="191"/>
                    <a:pt x="85" y="191"/>
                    <a:pt x="85" y="191"/>
                  </a:cubicBezTo>
                  <a:cubicBezTo>
                    <a:pt x="66" y="197"/>
                    <a:pt x="53" y="206"/>
                    <a:pt x="49" y="218"/>
                  </a:cubicBezTo>
                  <a:cubicBezTo>
                    <a:pt x="46" y="229"/>
                    <a:pt x="53" y="245"/>
                    <a:pt x="68" y="259"/>
                  </a:cubicBezTo>
                  <a:cubicBezTo>
                    <a:pt x="449" y="641"/>
                    <a:pt x="449" y="641"/>
                    <a:pt x="449" y="641"/>
                  </a:cubicBezTo>
                  <a:cubicBezTo>
                    <a:pt x="462" y="653"/>
                    <a:pt x="474" y="660"/>
                    <a:pt x="485" y="660"/>
                  </a:cubicBezTo>
                  <a:cubicBezTo>
                    <a:pt x="505" y="660"/>
                    <a:pt x="515" y="634"/>
                    <a:pt x="517" y="623"/>
                  </a:cubicBezTo>
                  <a:cubicBezTo>
                    <a:pt x="656" y="103"/>
                    <a:pt x="656" y="103"/>
                    <a:pt x="656" y="103"/>
                  </a:cubicBezTo>
                  <a:cubicBezTo>
                    <a:pt x="661" y="84"/>
                    <a:pt x="660" y="69"/>
                    <a:pt x="653" y="60"/>
                  </a:cubicBezTo>
                  <a:cubicBezTo>
                    <a:pt x="646" y="51"/>
                    <a:pt x="635" y="49"/>
                    <a:pt x="627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endParaRPr lang="zh-CN" altLang="en-US"/>
            </a:p>
          </p:txBody>
        </p:sp>
        <p:sp>
          <p:nvSpPr>
            <p:cNvPr id="89" name="Freeform 61"/>
            <p:cNvSpPr/>
            <p:nvPr/>
          </p:nvSpPr>
          <p:spPr bwMode="auto">
            <a:xfrm>
              <a:off x="3265" y="1815"/>
              <a:ext cx="59" cy="64"/>
            </a:xfrm>
            <a:custGeom>
              <a:avLst/>
              <a:gdLst>
                <a:gd name="T0" fmla="*/ 12 w 25"/>
                <a:gd name="T1" fmla="*/ 27 h 27"/>
                <a:gd name="T2" fmla="*/ 10 w 25"/>
                <a:gd name="T3" fmla="*/ 27 h 27"/>
                <a:gd name="T4" fmla="*/ 2 w 25"/>
                <a:gd name="T5" fmla="*/ 14 h 27"/>
                <a:gd name="T6" fmla="*/ 3 w 25"/>
                <a:gd name="T7" fmla="*/ 9 h 27"/>
                <a:gd name="T8" fmla="*/ 16 w 25"/>
                <a:gd name="T9" fmla="*/ 1 h 27"/>
                <a:gd name="T10" fmla="*/ 24 w 25"/>
                <a:gd name="T11" fmla="*/ 15 h 27"/>
                <a:gd name="T12" fmla="*/ 23 w 25"/>
                <a:gd name="T13" fmla="*/ 19 h 27"/>
                <a:gd name="T14" fmla="*/ 12 w 25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7">
                  <a:moveTo>
                    <a:pt x="12" y="27"/>
                  </a:moveTo>
                  <a:cubicBezTo>
                    <a:pt x="11" y="27"/>
                    <a:pt x="10" y="27"/>
                    <a:pt x="10" y="27"/>
                  </a:cubicBezTo>
                  <a:cubicBezTo>
                    <a:pt x="4" y="25"/>
                    <a:pt x="0" y="19"/>
                    <a:pt x="2" y="14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3"/>
                    <a:pt x="10" y="0"/>
                    <a:pt x="16" y="1"/>
                  </a:cubicBezTo>
                  <a:cubicBezTo>
                    <a:pt x="22" y="3"/>
                    <a:pt x="25" y="9"/>
                    <a:pt x="24" y="15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2" y="24"/>
                    <a:pt x="17" y="27"/>
                    <a:pt x="1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endParaRPr lang="zh-CN" altLang="en-US"/>
            </a:p>
          </p:txBody>
        </p:sp>
        <p:sp>
          <p:nvSpPr>
            <p:cNvPr id="90" name="Freeform 62"/>
            <p:cNvSpPr/>
            <p:nvPr/>
          </p:nvSpPr>
          <p:spPr bwMode="auto">
            <a:xfrm>
              <a:off x="3193" y="1891"/>
              <a:ext cx="112" cy="267"/>
            </a:xfrm>
            <a:custGeom>
              <a:avLst/>
              <a:gdLst>
                <a:gd name="T0" fmla="*/ 12 w 47"/>
                <a:gd name="T1" fmla="*/ 112 h 112"/>
                <a:gd name="T2" fmla="*/ 9 w 47"/>
                <a:gd name="T3" fmla="*/ 112 h 112"/>
                <a:gd name="T4" fmla="*/ 1 w 47"/>
                <a:gd name="T5" fmla="*/ 99 h 112"/>
                <a:gd name="T6" fmla="*/ 25 w 47"/>
                <a:gd name="T7" fmla="*/ 9 h 112"/>
                <a:gd name="T8" fmla="*/ 38 w 47"/>
                <a:gd name="T9" fmla="*/ 1 h 112"/>
                <a:gd name="T10" fmla="*/ 46 w 47"/>
                <a:gd name="T11" fmla="*/ 14 h 112"/>
                <a:gd name="T12" fmla="*/ 22 w 47"/>
                <a:gd name="T13" fmla="*/ 104 h 112"/>
                <a:gd name="T14" fmla="*/ 12 w 47"/>
                <a:gd name="T1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112">
                  <a:moveTo>
                    <a:pt x="12" y="112"/>
                  </a:moveTo>
                  <a:cubicBezTo>
                    <a:pt x="11" y="112"/>
                    <a:pt x="10" y="112"/>
                    <a:pt x="9" y="112"/>
                  </a:cubicBezTo>
                  <a:cubicBezTo>
                    <a:pt x="3" y="110"/>
                    <a:pt x="0" y="104"/>
                    <a:pt x="1" y="9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3"/>
                    <a:pt x="32" y="0"/>
                    <a:pt x="38" y="1"/>
                  </a:cubicBezTo>
                  <a:cubicBezTo>
                    <a:pt x="44" y="3"/>
                    <a:pt x="47" y="9"/>
                    <a:pt x="46" y="1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1" y="109"/>
                    <a:pt x="17" y="112"/>
                    <a:pt x="12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endParaRPr lang="zh-CN" altLang="en-US"/>
            </a:p>
          </p:txBody>
        </p:sp>
        <p:sp>
          <p:nvSpPr>
            <p:cNvPr id="91" name="Freeform 63"/>
            <p:cNvSpPr/>
            <p:nvPr/>
          </p:nvSpPr>
          <p:spPr bwMode="auto">
            <a:xfrm>
              <a:off x="2569" y="1487"/>
              <a:ext cx="462" cy="457"/>
            </a:xfrm>
            <a:custGeom>
              <a:avLst/>
              <a:gdLst>
                <a:gd name="T0" fmla="*/ 24 w 194"/>
                <a:gd name="T1" fmla="*/ 192 h 192"/>
                <a:gd name="T2" fmla="*/ 8 w 194"/>
                <a:gd name="T3" fmla="*/ 186 h 192"/>
                <a:gd name="T4" fmla="*/ 8 w 194"/>
                <a:gd name="T5" fmla="*/ 155 h 192"/>
                <a:gd name="T6" fmla="*/ 155 w 194"/>
                <a:gd name="T7" fmla="*/ 8 h 192"/>
                <a:gd name="T8" fmla="*/ 186 w 194"/>
                <a:gd name="T9" fmla="*/ 8 h 192"/>
                <a:gd name="T10" fmla="*/ 186 w 194"/>
                <a:gd name="T11" fmla="*/ 39 h 192"/>
                <a:gd name="T12" fmla="*/ 39 w 194"/>
                <a:gd name="T13" fmla="*/ 186 h 192"/>
                <a:gd name="T14" fmla="*/ 24 w 194"/>
                <a:gd name="T1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92">
                  <a:moveTo>
                    <a:pt x="24" y="192"/>
                  </a:moveTo>
                  <a:cubicBezTo>
                    <a:pt x="18" y="192"/>
                    <a:pt x="13" y="190"/>
                    <a:pt x="8" y="186"/>
                  </a:cubicBezTo>
                  <a:cubicBezTo>
                    <a:pt x="0" y="177"/>
                    <a:pt x="0" y="163"/>
                    <a:pt x="8" y="155"/>
                  </a:cubicBezTo>
                  <a:cubicBezTo>
                    <a:pt x="155" y="8"/>
                    <a:pt x="155" y="8"/>
                    <a:pt x="155" y="8"/>
                  </a:cubicBezTo>
                  <a:cubicBezTo>
                    <a:pt x="164" y="0"/>
                    <a:pt x="177" y="0"/>
                    <a:pt x="186" y="8"/>
                  </a:cubicBezTo>
                  <a:cubicBezTo>
                    <a:pt x="194" y="17"/>
                    <a:pt x="194" y="31"/>
                    <a:pt x="186" y="39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5" y="190"/>
                    <a:pt x="29" y="192"/>
                    <a:pt x="24" y="1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endParaRPr lang="zh-CN" altLang="en-US"/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4664075" y="4790440"/>
            <a:ext cx="381635" cy="380365"/>
            <a:chOff x="3326766" y="3704291"/>
            <a:chExt cx="323050" cy="322081"/>
          </a:xfrm>
        </p:grpSpPr>
        <p:sp>
          <p:nvSpPr>
            <p:cNvPr id="93" name="Freeform 67"/>
            <p:cNvSpPr/>
            <p:nvPr/>
          </p:nvSpPr>
          <p:spPr bwMode="auto">
            <a:xfrm>
              <a:off x="3326766" y="3704291"/>
              <a:ext cx="323050" cy="322081"/>
            </a:xfrm>
            <a:custGeom>
              <a:avLst/>
              <a:gdLst>
                <a:gd name="T0" fmla="*/ 199 w 701"/>
                <a:gd name="T1" fmla="*/ 698 h 698"/>
                <a:gd name="T2" fmla="*/ 185 w 701"/>
                <a:gd name="T3" fmla="*/ 693 h 698"/>
                <a:gd name="T4" fmla="*/ 179 w 701"/>
                <a:gd name="T5" fmla="*/ 668 h 698"/>
                <a:gd name="T6" fmla="*/ 204 w 701"/>
                <a:gd name="T7" fmla="*/ 609 h 698"/>
                <a:gd name="T8" fmla="*/ 212 w 701"/>
                <a:gd name="T9" fmla="*/ 585 h 698"/>
                <a:gd name="T10" fmla="*/ 215 w 701"/>
                <a:gd name="T11" fmla="*/ 558 h 698"/>
                <a:gd name="T12" fmla="*/ 245 w 701"/>
                <a:gd name="T13" fmla="*/ 558 h 698"/>
                <a:gd name="T14" fmla="*/ 244 w 701"/>
                <a:gd name="T15" fmla="*/ 627 h 698"/>
                <a:gd name="T16" fmla="*/ 243 w 701"/>
                <a:gd name="T17" fmla="*/ 628 h 698"/>
                <a:gd name="T18" fmla="*/ 341 w 701"/>
                <a:gd name="T19" fmla="*/ 574 h 698"/>
                <a:gd name="T20" fmla="*/ 352 w 701"/>
                <a:gd name="T21" fmla="*/ 571 h 698"/>
                <a:gd name="T22" fmla="*/ 657 w 701"/>
                <a:gd name="T23" fmla="*/ 302 h 698"/>
                <a:gd name="T24" fmla="*/ 352 w 701"/>
                <a:gd name="T25" fmla="*/ 44 h 698"/>
                <a:gd name="T26" fmla="*/ 46 w 701"/>
                <a:gd name="T27" fmla="*/ 303 h 698"/>
                <a:gd name="T28" fmla="*/ 160 w 701"/>
                <a:gd name="T29" fmla="*/ 512 h 698"/>
                <a:gd name="T30" fmla="*/ 166 w 701"/>
                <a:gd name="T31" fmla="*/ 542 h 698"/>
                <a:gd name="T32" fmla="*/ 135 w 701"/>
                <a:gd name="T33" fmla="*/ 547 h 698"/>
                <a:gd name="T34" fmla="*/ 3 w 701"/>
                <a:gd name="T35" fmla="*/ 301 h 698"/>
                <a:gd name="T36" fmla="*/ 352 w 701"/>
                <a:gd name="T37" fmla="*/ 0 h 698"/>
                <a:gd name="T38" fmla="*/ 701 w 701"/>
                <a:gd name="T39" fmla="*/ 302 h 698"/>
                <a:gd name="T40" fmla="*/ 358 w 701"/>
                <a:gd name="T41" fmla="*/ 615 h 698"/>
                <a:gd name="T42" fmla="*/ 210 w 701"/>
                <a:gd name="T43" fmla="*/ 696 h 698"/>
                <a:gd name="T44" fmla="*/ 199 w 701"/>
                <a:gd name="T45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1" h="698">
                  <a:moveTo>
                    <a:pt x="199" y="698"/>
                  </a:moveTo>
                  <a:cubicBezTo>
                    <a:pt x="194" y="698"/>
                    <a:pt x="189" y="696"/>
                    <a:pt x="185" y="693"/>
                  </a:cubicBezTo>
                  <a:cubicBezTo>
                    <a:pt x="178" y="687"/>
                    <a:pt x="176" y="677"/>
                    <a:pt x="179" y="668"/>
                  </a:cubicBezTo>
                  <a:cubicBezTo>
                    <a:pt x="204" y="609"/>
                    <a:pt x="204" y="609"/>
                    <a:pt x="204" y="609"/>
                  </a:cubicBezTo>
                  <a:cubicBezTo>
                    <a:pt x="208" y="600"/>
                    <a:pt x="211" y="589"/>
                    <a:pt x="212" y="585"/>
                  </a:cubicBezTo>
                  <a:cubicBezTo>
                    <a:pt x="206" y="576"/>
                    <a:pt x="207" y="565"/>
                    <a:pt x="215" y="558"/>
                  </a:cubicBezTo>
                  <a:cubicBezTo>
                    <a:pt x="223" y="549"/>
                    <a:pt x="237" y="549"/>
                    <a:pt x="245" y="558"/>
                  </a:cubicBezTo>
                  <a:cubicBezTo>
                    <a:pt x="264" y="576"/>
                    <a:pt x="252" y="609"/>
                    <a:pt x="244" y="627"/>
                  </a:cubicBezTo>
                  <a:cubicBezTo>
                    <a:pt x="243" y="628"/>
                    <a:pt x="243" y="628"/>
                    <a:pt x="243" y="628"/>
                  </a:cubicBezTo>
                  <a:cubicBezTo>
                    <a:pt x="341" y="574"/>
                    <a:pt x="341" y="574"/>
                    <a:pt x="341" y="574"/>
                  </a:cubicBezTo>
                  <a:cubicBezTo>
                    <a:pt x="345" y="572"/>
                    <a:pt x="348" y="571"/>
                    <a:pt x="352" y="571"/>
                  </a:cubicBezTo>
                  <a:cubicBezTo>
                    <a:pt x="520" y="571"/>
                    <a:pt x="657" y="451"/>
                    <a:pt x="657" y="302"/>
                  </a:cubicBezTo>
                  <a:cubicBezTo>
                    <a:pt x="657" y="164"/>
                    <a:pt x="515" y="44"/>
                    <a:pt x="352" y="44"/>
                  </a:cubicBezTo>
                  <a:cubicBezTo>
                    <a:pt x="190" y="44"/>
                    <a:pt x="51" y="162"/>
                    <a:pt x="46" y="303"/>
                  </a:cubicBezTo>
                  <a:cubicBezTo>
                    <a:pt x="44" y="383"/>
                    <a:pt x="86" y="459"/>
                    <a:pt x="160" y="512"/>
                  </a:cubicBezTo>
                  <a:cubicBezTo>
                    <a:pt x="170" y="519"/>
                    <a:pt x="173" y="532"/>
                    <a:pt x="166" y="542"/>
                  </a:cubicBezTo>
                  <a:cubicBezTo>
                    <a:pt x="159" y="552"/>
                    <a:pt x="145" y="554"/>
                    <a:pt x="135" y="547"/>
                  </a:cubicBezTo>
                  <a:cubicBezTo>
                    <a:pt x="48" y="486"/>
                    <a:pt x="0" y="396"/>
                    <a:pt x="3" y="301"/>
                  </a:cubicBezTo>
                  <a:cubicBezTo>
                    <a:pt x="8" y="138"/>
                    <a:pt x="168" y="0"/>
                    <a:pt x="352" y="0"/>
                  </a:cubicBezTo>
                  <a:cubicBezTo>
                    <a:pt x="541" y="0"/>
                    <a:pt x="701" y="139"/>
                    <a:pt x="701" y="302"/>
                  </a:cubicBezTo>
                  <a:cubicBezTo>
                    <a:pt x="701" y="473"/>
                    <a:pt x="547" y="612"/>
                    <a:pt x="358" y="615"/>
                  </a:cubicBezTo>
                  <a:cubicBezTo>
                    <a:pt x="210" y="696"/>
                    <a:pt x="210" y="696"/>
                    <a:pt x="210" y="696"/>
                  </a:cubicBezTo>
                  <a:cubicBezTo>
                    <a:pt x="206" y="697"/>
                    <a:pt x="203" y="698"/>
                    <a:pt x="199" y="6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68"/>
            <p:cNvSpPr/>
            <p:nvPr/>
          </p:nvSpPr>
          <p:spPr bwMode="auto">
            <a:xfrm>
              <a:off x="3419398" y="3815527"/>
              <a:ext cx="99996" cy="9690"/>
            </a:xfrm>
            <a:custGeom>
              <a:avLst/>
              <a:gdLst>
                <a:gd name="T0" fmla="*/ 206 w 217"/>
                <a:gd name="T1" fmla="*/ 21 h 21"/>
                <a:gd name="T2" fmla="*/ 11 w 217"/>
                <a:gd name="T3" fmla="*/ 21 h 21"/>
                <a:gd name="T4" fmla="*/ 0 w 217"/>
                <a:gd name="T5" fmla="*/ 10 h 21"/>
                <a:gd name="T6" fmla="*/ 11 w 217"/>
                <a:gd name="T7" fmla="*/ 0 h 21"/>
                <a:gd name="T8" fmla="*/ 206 w 217"/>
                <a:gd name="T9" fmla="*/ 0 h 21"/>
                <a:gd name="T10" fmla="*/ 217 w 217"/>
                <a:gd name="T11" fmla="*/ 10 h 21"/>
                <a:gd name="T12" fmla="*/ 206 w 217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" h="21">
                  <a:moveTo>
                    <a:pt x="206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5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12" y="0"/>
                    <a:pt x="217" y="4"/>
                    <a:pt x="217" y="10"/>
                  </a:cubicBezTo>
                  <a:cubicBezTo>
                    <a:pt x="217" y="16"/>
                    <a:pt x="212" y="21"/>
                    <a:pt x="206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69"/>
            <p:cNvSpPr/>
            <p:nvPr/>
          </p:nvSpPr>
          <p:spPr bwMode="auto">
            <a:xfrm>
              <a:off x="3534704" y="3815527"/>
              <a:ext cx="24805" cy="9690"/>
            </a:xfrm>
            <a:custGeom>
              <a:avLst/>
              <a:gdLst>
                <a:gd name="T0" fmla="*/ 43 w 54"/>
                <a:gd name="T1" fmla="*/ 21 h 21"/>
                <a:gd name="T2" fmla="*/ 10 w 54"/>
                <a:gd name="T3" fmla="*/ 21 h 21"/>
                <a:gd name="T4" fmla="*/ 0 w 54"/>
                <a:gd name="T5" fmla="*/ 10 h 21"/>
                <a:gd name="T6" fmla="*/ 10 w 54"/>
                <a:gd name="T7" fmla="*/ 0 h 21"/>
                <a:gd name="T8" fmla="*/ 43 w 54"/>
                <a:gd name="T9" fmla="*/ 0 h 21"/>
                <a:gd name="T10" fmla="*/ 54 w 54"/>
                <a:gd name="T11" fmla="*/ 10 h 21"/>
                <a:gd name="T12" fmla="*/ 43 w 54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21">
                  <a:moveTo>
                    <a:pt x="43" y="2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9" y="0"/>
                    <a:pt x="54" y="4"/>
                    <a:pt x="54" y="10"/>
                  </a:cubicBezTo>
                  <a:cubicBezTo>
                    <a:pt x="54" y="16"/>
                    <a:pt x="49" y="21"/>
                    <a:pt x="43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70"/>
            <p:cNvSpPr/>
            <p:nvPr/>
          </p:nvSpPr>
          <p:spPr bwMode="auto">
            <a:xfrm>
              <a:off x="3424437" y="3865332"/>
              <a:ext cx="64920" cy="10271"/>
            </a:xfrm>
            <a:custGeom>
              <a:avLst/>
              <a:gdLst>
                <a:gd name="T0" fmla="*/ 130 w 141"/>
                <a:gd name="T1" fmla="*/ 22 h 22"/>
                <a:gd name="T2" fmla="*/ 11 w 141"/>
                <a:gd name="T3" fmla="*/ 22 h 22"/>
                <a:gd name="T4" fmla="*/ 0 w 141"/>
                <a:gd name="T5" fmla="*/ 11 h 22"/>
                <a:gd name="T6" fmla="*/ 11 w 141"/>
                <a:gd name="T7" fmla="*/ 0 h 22"/>
                <a:gd name="T8" fmla="*/ 130 w 141"/>
                <a:gd name="T9" fmla="*/ 0 h 22"/>
                <a:gd name="T10" fmla="*/ 141 w 141"/>
                <a:gd name="T11" fmla="*/ 11 h 22"/>
                <a:gd name="T12" fmla="*/ 130 w 141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22">
                  <a:moveTo>
                    <a:pt x="130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6" y="0"/>
                    <a:pt x="141" y="5"/>
                    <a:pt x="141" y="11"/>
                  </a:cubicBezTo>
                  <a:cubicBezTo>
                    <a:pt x="141" y="17"/>
                    <a:pt x="136" y="22"/>
                    <a:pt x="130" y="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71"/>
            <p:cNvSpPr/>
            <p:nvPr/>
          </p:nvSpPr>
          <p:spPr bwMode="auto">
            <a:xfrm>
              <a:off x="3499628" y="3865332"/>
              <a:ext cx="19767" cy="10271"/>
            </a:xfrm>
            <a:custGeom>
              <a:avLst/>
              <a:gdLst>
                <a:gd name="T0" fmla="*/ 32 w 43"/>
                <a:gd name="T1" fmla="*/ 22 h 22"/>
                <a:gd name="T2" fmla="*/ 10 w 43"/>
                <a:gd name="T3" fmla="*/ 22 h 22"/>
                <a:gd name="T4" fmla="*/ 0 w 43"/>
                <a:gd name="T5" fmla="*/ 11 h 22"/>
                <a:gd name="T6" fmla="*/ 10 w 43"/>
                <a:gd name="T7" fmla="*/ 0 h 22"/>
                <a:gd name="T8" fmla="*/ 32 w 43"/>
                <a:gd name="T9" fmla="*/ 0 h 22"/>
                <a:gd name="T10" fmla="*/ 43 w 43"/>
                <a:gd name="T11" fmla="*/ 11 h 22"/>
                <a:gd name="T12" fmla="*/ 32 w 43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22">
                  <a:moveTo>
                    <a:pt x="32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8" y="0"/>
                    <a:pt x="43" y="5"/>
                    <a:pt x="43" y="11"/>
                  </a:cubicBezTo>
                  <a:cubicBezTo>
                    <a:pt x="43" y="17"/>
                    <a:pt x="38" y="22"/>
                    <a:pt x="32" y="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8" name="Group 74" descr="e7d195523061f1c09e9d68d7cf438b91ef959ecb14fc25d26BBA7F7DBC18E55DFF4014AF651F0BF2569D4B6C1DA7F1A4683A481403BD872FC687266AD13265C1DE7C373772FD8728ABDD69ADD03BFF5BE2862BC891DBB79E58D088E34357A3F345A9534864FDC11340AE3B71A34A7A1F7BD2127AAE3642502E0D4AD8564642CBC6FC46C984D10741322C9CACD20D41DC"/>
          <p:cNvGrpSpPr>
            <a:grpSpLocks noChangeAspect="1"/>
          </p:cNvGrpSpPr>
          <p:nvPr/>
        </p:nvGrpSpPr>
        <p:grpSpPr bwMode="auto">
          <a:xfrm>
            <a:off x="8074660" y="4806315"/>
            <a:ext cx="361315" cy="344805"/>
            <a:chOff x="2011" y="788"/>
            <a:chExt cx="1742" cy="1662"/>
          </a:xfrm>
          <a:solidFill>
            <a:schemeClr val="bg1"/>
          </a:solidFill>
        </p:grpSpPr>
        <p:sp>
          <p:nvSpPr>
            <p:cNvPr id="99" name="Freeform 75"/>
            <p:cNvSpPr/>
            <p:nvPr/>
          </p:nvSpPr>
          <p:spPr bwMode="auto">
            <a:xfrm>
              <a:off x="2490" y="2345"/>
              <a:ext cx="818" cy="105"/>
            </a:xfrm>
            <a:custGeom>
              <a:avLst/>
              <a:gdLst>
                <a:gd name="T0" fmla="*/ 321 w 344"/>
                <a:gd name="T1" fmla="*/ 44 h 44"/>
                <a:gd name="T2" fmla="*/ 22 w 344"/>
                <a:gd name="T3" fmla="*/ 44 h 44"/>
                <a:gd name="T4" fmla="*/ 0 w 344"/>
                <a:gd name="T5" fmla="*/ 22 h 44"/>
                <a:gd name="T6" fmla="*/ 22 w 344"/>
                <a:gd name="T7" fmla="*/ 0 h 44"/>
                <a:gd name="T8" fmla="*/ 321 w 344"/>
                <a:gd name="T9" fmla="*/ 0 h 44"/>
                <a:gd name="T10" fmla="*/ 344 w 344"/>
                <a:gd name="T11" fmla="*/ 22 h 44"/>
                <a:gd name="T12" fmla="*/ 321 w 344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4" h="44">
                  <a:moveTo>
                    <a:pt x="321" y="44"/>
                  </a:moveTo>
                  <a:cubicBezTo>
                    <a:pt x="22" y="44"/>
                    <a:pt x="22" y="44"/>
                    <a:pt x="22" y="44"/>
                  </a:cubicBez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21" y="0"/>
                    <a:pt x="321" y="0"/>
                    <a:pt x="321" y="0"/>
                  </a:cubicBezTo>
                  <a:cubicBezTo>
                    <a:pt x="334" y="0"/>
                    <a:pt x="344" y="10"/>
                    <a:pt x="344" y="22"/>
                  </a:cubicBezTo>
                  <a:cubicBezTo>
                    <a:pt x="344" y="34"/>
                    <a:pt x="334" y="44"/>
                    <a:pt x="32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76"/>
            <p:cNvSpPr>
              <a:spLocks noEditPoints="1"/>
            </p:cNvSpPr>
            <p:nvPr/>
          </p:nvSpPr>
          <p:spPr bwMode="auto">
            <a:xfrm>
              <a:off x="2011" y="788"/>
              <a:ext cx="1742" cy="1345"/>
            </a:xfrm>
            <a:custGeom>
              <a:avLst/>
              <a:gdLst>
                <a:gd name="T0" fmla="*/ 732 w 732"/>
                <a:gd name="T1" fmla="*/ 488 h 565"/>
                <a:gd name="T2" fmla="*/ 655 w 732"/>
                <a:gd name="T3" fmla="*/ 565 h 565"/>
                <a:gd name="T4" fmla="*/ 77 w 732"/>
                <a:gd name="T5" fmla="*/ 565 h 565"/>
                <a:gd name="T6" fmla="*/ 0 w 732"/>
                <a:gd name="T7" fmla="*/ 488 h 565"/>
                <a:gd name="T8" fmla="*/ 0 w 732"/>
                <a:gd name="T9" fmla="*/ 77 h 565"/>
                <a:gd name="T10" fmla="*/ 77 w 732"/>
                <a:gd name="T11" fmla="*/ 0 h 565"/>
                <a:gd name="T12" fmla="*/ 655 w 732"/>
                <a:gd name="T13" fmla="*/ 0 h 565"/>
                <a:gd name="T14" fmla="*/ 732 w 732"/>
                <a:gd name="T15" fmla="*/ 77 h 565"/>
                <a:gd name="T16" fmla="*/ 732 w 732"/>
                <a:gd name="T17" fmla="*/ 488 h 565"/>
                <a:gd name="T18" fmla="*/ 687 w 732"/>
                <a:gd name="T19" fmla="*/ 77 h 565"/>
                <a:gd name="T20" fmla="*/ 655 w 732"/>
                <a:gd name="T21" fmla="*/ 44 h 565"/>
                <a:gd name="T22" fmla="*/ 77 w 732"/>
                <a:gd name="T23" fmla="*/ 44 h 565"/>
                <a:gd name="T24" fmla="*/ 45 w 732"/>
                <a:gd name="T25" fmla="*/ 77 h 565"/>
                <a:gd name="T26" fmla="*/ 45 w 732"/>
                <a:gd name="T27" fmla="*/ 488 h 565"/>
                <a:gd name="T28" fmla="*/ 77 w 732"/>
                <a:gd name="T29" fmla="*/ 521 h 565"/>
                <a:gd name="T30" fmla="*/ 655 w 732"/>
                <a:gd name="T31" fmla="*/ 521 h 565"/>
                <a:gd name="T32" fmla="*/ 687 w 732"/>
                <a:gd name="T33" fmla="*/ 488 h 565"/>
                <a:gd name="T34" fmla="*/ 687 w 732"/>
                <a:gd name="T35" fmla="*/ 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2" h="565">
                  <a:moveTo>
                    <a:pt x="732" y="488"/>
                  </a:moveTo>
                  <a:cubicBezTo>
                    <a:pt x="732" y="531"/>
                    <a:pt x="697" y="565"/>
                    <a:pt x="655" y="565"/>
                  </a:cubicBezTo>
                  <a:cubicBezTo>
                    <a:pt x="77" y="565"/>
                    <a:pt x="77" y="565"/>
                    <a:pt x="77" y="565"/>
                  </a:cubicBezTo>
                  <a:cubicBezTo>
                    <a:pt x="35" y="565"/>
                    <a:pt x="0" y="531"/>
                    <a:pt x="0" y="488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34"/>
                    <a:pt x="35" y="0"/>
                    <a:pt x="77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97" y="0"/>
                    <a:pt x="732" y="34"/>
                    <a:pt x="732" y="77"/>
                  </a:cubicBezTo>
                  <a:cubicBezTo>
                    <a:pt x="732" y="488"/>
                    <a:pt x="732" y="488"/>
                    <a:pt x="732" y="488"/>
                  </a:cubicBezTo>
                  <a:close/>
                  <a:moveTo>
                    <a:pt x="687" y="77"/>
                  </a:moveTo>
                  <a:cubicBezTo>
                    <a:pt x="687" y="59"/>
                    <a:pt x="673" y="44"/>
                    <a:pt x="655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59" y="44"/>
                    <a:pt x="45" y="59"/>
                    <a:pt x="45" y="77"/>
                  </a:cubicBezTo>
                  <a:cubicBezTo>
                    <a:pt x="45" y="488"/>
                    <a:pt x="45" y="488"/>
                    <a:pt x="45" y="488"/>
                  </a:cubicBezTo>
                  <a:cubicBezTo>
                    <a:pt x="45" y="506"/>
                    <a:pt x="59" y="521"/>
                    <a:pt x="77" y="521"/>
                  </a:cubicBezTo>
                  <a:cubicBezTo>
                    <a:pt x="655" y="521"/>
                    <a:pt x="655" y="521"/>
                    <a:pt x="655" y="521"/>
                  </a:cubicBezTo>
                  <a:cubicBezTo>
                    <a:pt x="673" y="521"/>
                    <a:pt x="687" y="506"/>
                    <a:pt x="687" y="488"/>
                  </a:cubicBezTo>
                  <a:lnTo>
                    <a:pt x="687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77"/>
            <p:cNvSpPr/>
            <p:nvPr/>
          </p:nvSpPr>
          <p:spPr bwMode="auto">
            <a:xfrm>
              <a:off x="2042" y="1790"/>
              <a:ext cx="1688" cy="53"/>
            </a:xfrm>
            <a:custGeom>
              <a:avLst/>
              <a:gdLst>
                <a:gd name="T0" fmla="*/ 698 w 709"/>
                <a:gd name="T1" fmla="*/ 22 h 22"/>
                <a:gd name="T2" fmla="*/ 11 w 709"/>
                <a:gd name="T3" fmla="*/ 22 h 22"/>
                <a:gd name="T4" fmla="*/ 0 w 709"/>
                <a:gd name="T5" fmla="*/ 11 h 22"/>
                <a:gd name="T6" fmla="*/ 11 w 709"/>
                <a:gd name="T7" fmla="*/ 0 h 22"/>
                <a:gd name="T8" fmla="*/ 698 w 709"/>
                <a:gd name="T9" fmla="*/ 0 h 22"/>
                <a:gd name="T10" fmla="*/ 709 w 709"/>
                <a:gd name="T11" fmla="*/ 11 h 22"/>
                <a:gd name="T12" fmla="*/ 698 w 70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22">
                  <a:moveTo>
                    <a:pt x="698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698" y="0"/>
                    <a:pt x="698" y="0"/>
                    <a:pt x="698" y="0"/>
                  </a:cubicBezTo>
                  <a:cubicBezTo>
                    <a:pt x="704" y="0"/>
                    <a:pt x="709" y="5"/>
                    <a:pt x="709" y="11"/>
                  </a:cubicBezTo>
                  <a:cubicBezTo>
                    <a:pt x="709" y="17"/>
                    <a:pt x="704" y="22"/>
                    <a:pt x="69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78"/>
            <p:cNvSpPr/>
            <p:nvPr/>
          </p:nvSpPr>
          <p:spPr bwMode="auto">
            <a:xfrm>
              <a:off x="2042" y="1026"/>
              <a:ext cx="1688" cy="53"/>
            </a:xfrm>
            <a:custGeom>
              <a:avLst/>
              <a:gdLst>
                <a:gd name="T0" fmla="*/ 698 w 709"/>
                <a:gd name="T1" fmla="*/ 22 h 22"/>
                <a:gd name="T2" fmla="*/ 11 w 709"/>
                <a:gd name="T3" fmla="*/ 22 h 22"/>
                <a:gd name="T4" fmla="*/ 0 w 709"/>
                <a:gd name="T5" fmla="*/ 11 h 22"/>
                <a:gd name="T6" fmla="*/ 11 w 709"/>
                <a:gd name="T7" fmla="*/ 0 h 22"/>
                <a:gd name="T8" fmla="*/ 698 w 709"/>
                <a:gd name="T9" fmla="*/ 0 h 22"/>
                <a:gd name="T10" fmla="*/ 709 w 709"/>
                <a:gd name="T11" fmla="*/ 11 h 22"/>
                <a:gd name="T12" fmla="*/ 698 w 70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22">
                  <a:moveTo>
                    <a:pt x="698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698" y="0"/>
                    <a:pt x="698" y="0"/>
                    <a:pt x="698" y="0"/>
                  </a:cubicBezTo>
                  <a:cubicBezTo>
                    <a:pt x="704" y="0"/>
                    <a:pt x="709" y="5"/>
                    <a:pt x="709" y="11"/>
                  </a:cubicBezTo>
                  <a:cubicBezTo>
                    <a:pt x="709" y="17"/>
                    <a:pt x="704" y="22"/>
                    <a:pt x="69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79"/>
            <p:cNvSpPr/>
            <p:nvPr/>
          </p:nvSpPr>
          <p:spPr bwMode="auto">
            <a:xfrm>
              <a:off x="2761" y="1388"/>
              <a:ext cx="67" cy="76"/>
            </a:xfrm>
            <a:custGeom>
              <a:avLst/>
              <a:gdLst>
                <a:gd name="T0" fmla="*/ 12 w 28"/>
                <a:gd name="T1" fmla="*/ 32 h 32"/>
                <a:gd name="T2" fmla="*/ 8 w 28"/>
                <a:gd name="T3" fmla="*/ 31 h 32"/>
                <a:gd name="T4" fmla="*/ 2 w 28"/>
                <a:gd name="T5" fmla="*/ 16 h 32"/>
                <a:gd name="T6" fmla="*/ 5 w 28"/>
                <a:gd name="T7" fmla="*/ 9 h 32"/>
                <a:gd name="T8" fmla="*/ 19 w 28"/>
                <a:gd name="T9" fmla="*/ 2 h 32"/>
                <a:gd name="T10" fmla="*/ 26 w 28"/>
                <a:gd name="T11" fmla="*/ 17 h 32"/>
                <a:gd name="T12" fmla="*/ 23 w 28"/>
                <a:gd name="T13" fmla="*/ 24 h 32"/>
                <a:gd name="T14" fmla="*/ 12 w 28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32">
                  <a:moveTo>
                    <a:pt x="12" y="32"/>
                  </a:moveTo>
                  <a:cubicBezTo>
                    <a:pt x="11" y="32"/>
                    <a:pt x="10" y="31"/>
                    <a:pt x="8" y="31"/>
                  </a:cubicBezTo>
                  <a:cubicBezTo>
                    <a:pt x="3" y="29"/>
                    <a:pt x="0" y="22"/>
                    <a:pt x="2" y="1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3"/>
                    <a:pt x="14" y="0"/>
                    <a:pt x="19" y="2"/>
                  </a:cubicBezTo>
                  <a:cubicBezTo>
                    <a:pt x="25" y="5"/>
                    <a:pt x="28" y="11"/>
                    <a:pt x="26" y="17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1" y="29"/>
                    <a:pt x="17" y="32"/>
                    <a:pt x="1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80"/>
            <p:cNvSpPr/>
            <p:nvPr/>
          </p:nvSpPr>
          <p:spPr bwMode="auto">
            <a:xfrm>
              <a:off x="2659" y="1474"/>
              <a:ext cx="135" cy="247"/>
            </a:xfrm>
            <a:custGeom>
              <a:avLst/>
              <a:gdLst>
                <a:gd name="T0" fmla="*/ 13 w 57"/>
                <a:gd name="T1" fmla="*/ 104 h 104"/>
                <a:gd name="T2" fmla="*/ 9 w 57"/>
                <a:gd name="T3" fmla="*/ 103 h 104"/>
                <a:gd name="T4" fmla="*/ 3 w 57"/>
                <a:gd name="T5" fmla="*/ 89 h 104"/>
                <a:gd name="T6" fmla="*/ 34 w 57"/>
                <a:gd name="T7" fmla="*/ 8 h 104"/>
                <a:gd name="T8" fmla="*/ 48 w 57"/>
                <a:gd name="T9" fmla="*/ 2 h 104"/>
                <a:gd name="T10" fmla="*/ 55 w 57"/>
                <a:gd name="T11" fmla="*/ 16 h 104"/>
                <a:gd name="T12" fmla="*/ 23 w 57"/>
                <a:gd name="T13" fmla="*/ 97 h 104"/>
                <a:gd name="T14" fmla="*/ 13 w 57"/>
                <a:gd name="T1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104">
                  <a:moveTo>
                    <a:pt x="13" y="104"/>
                  </a:moveTo>
                  <a:cubicBezTo>
                    <a:pt x="12" y="104"/>
                    <a:pt x="10" y="104"/>
                    <a:pt x="9" y="103"/>
                  </a:cubicBezTo>
                  <a:cubicBezTo>
                    <a:pt x="3" y="101"/>
                    <a:pt x="0" y="95"/>
                    <a:pt x="3" y="8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6" y="3"/>
                    <a:pt x="43" y="0"/>
                    <a:pt x="48" y="2"/>
                  </a:cubicBezTo>
                  <a:cubicBezTo>
                    <a:pt x="54" y="4"/>
                    <a:pt x="57" y="11"/>
                    <a:pt x="55" y="16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22" y="101"/>
                    <a:pt x="17" y="104"/>
                    <a:pt x="13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81"/>
            <p:cNvSpPr/>
            <p:nvPr/>
          </p:nvSpPr>
          <p:spPr bwMode="auto">
            <a:xfrm>
              <a:off x="2554" y="1205"/>
              <a:ext cx="169" cy="338"/>
            </a:xfrm>
            <a:custGeom>
              <a:avLst/>
              <a:gdLst>
                <a:gd name="T0" fmla="*/ 12 w 71"/>
                <a:gd name="T1" fmla="*/ 142 h 142"/>
                <a:gd name="T2" fmla="*/ 8 w 71"/>
                <a:gd name="T3" fmla="*/ 141 h 142"/>
                <a:gd name="T4" fmla="*/ 2 w 71"/>
                <a:gd name="T5" fmla="*/ 127 h 142"/>
                <a:gd name="T6" fmla="*/ 48 w 71"/>
                <a:gd name="T7" fmla="*/ 9 h 142"/>
                <a:gd name="T8" fmla="*/ 62 w 71"/>
                <a:gd name="T9" fmla="*/ 2 h 142"/>
                <a:gd name="T10" fmla="*/ 68 w 71"/>
                <a:gd name="T11" fmla="*/ 17 h 142"/>
                <a:gd name="T12" fmla="*/ 22 w 71"/>
                <a:gd name="T13" fmla="*/ 135 h 142"/>
                <a:gd name="T14" fmla="*/ 12 w 71"/>
                <a:gd name="T1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42">
                  <a:moveTo>
                    <a:pt x="12" y="142"/>
                  </a:moveTo>
                  <a:cubicBezTo>
                    <a:pt x="11" y="142"/>
                    <a:pt x="9" y="141"/>
                    <a:pt x="8" y="141"/>
                  </a:cubicBezTo>
                  <a:cubicBezTo>
                    <a:pt x="2" y="139"/>
                    <a:pt x="0" y="132"/>
                    <a:pt x="2" y="127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50" y="3"/>
                    <a:pt x="56" y="0"/>
                    <a:pt x="62" y="2"/>
                  </a:cubicBezTo>
                  <a:cubicBezTo>
                    <a:pt x="68" y="4"/>
                    <a:pt x="71" y="11"/>
                    <a:pt x="68" y="17"/>
                  </a:cubicBezTo>
                  <a:cubicBezTo>
                    <a:pt x="22" y="135"/>
                    <a:pt x="22" y="135"/>
                    <a:pt x="22" y="135"/>
                  </a:cubicBezTo>
                  <a:cubicBezTo>
                    <a:pt x="21" y="139"/>
                    <a:pt x="17" y="142"/>
                    <a:pt x="12" y="1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82"/>
            <p:cNvSpPr/>
            <p:nvPr/>
          </p:nvSpPr>
          <p:spPr bwMode="auto">
            <a:xfrm>
              <a:off x="2502" y="1576"/>
              <a:ext cx="76" cy="98"/>
            </a:xfrm>
            <a:custGeom>
              <a:avLst/>
              <a:gdLst>
                <a:gd name="T0" fmla="*/ 13 w 32"/>
                <a:gd name="T1" fmla="*/ 41 h 41"/>
                <a:gd name="T2" fmla="*/ 9 w 32"/>
                <a:gd name="T3" fmla="*/ 40 h 41"/>
                <a:gd name="T4" fmla="*/ 2 w 32"/>
                <a:gd name="T5" fmla="*/ 26 h 41"/>
                <a:gd name="T6" fmla="*/ 9 w 32"/>
                <a:gd name="T7" fmla="*/ 9 h 41"/>
                <a:gd name="T8" fmla="*/ 23 w 32"/>
                <a:gd name="T9" fmla="*/ 2 h 41"/>
                <a:gd name="T10" fmla="*/ 30 w 32"/>
                <a:gd name="T11" fmla="*/ 17 h 41"/>
                <a:gd name="T12" fmla="*/ 23 w 32"/>
                <a:gd name="T13" fmla="*/ 34 h 41"/>
                <a:gd name="T14" fmla="*/ 13 w 32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1">
                  <a:moveTo>
                    <a:pt x="13" y="41"/>
                  </a:moveTo>
                  <a:cubicBezTo>
                    <a:pt x="11" y="41"/>
                    <a:pt x="10" y="41"/>
                    <a:pt x="9" y="40"/>
                  </a:cubicBezTo>
                  <a:cubicBezTo>
                    <a:pt x="3" y="38"/>
                    <a:pt x="0" y="32"/>
                    <a:pt x="2" y="26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1" y="3"/>
                    <a:pt x="18" y="0"/>
                    <a:pt x="23" y="2"/>
                  </a:cubicBezTo>
                  <a:cubicBezTo>
                    <a:pt x="29" y="4"/>
                    <a:pt x="32" y="11"/>
                    <a:pt x="30" y="1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1" y="38"/>
                    <a:pt x="17" y="41"/>
                    <a:pt x="1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8397240" y="394970"/>
            <a:ext cx="283273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>
                <a:ln w="38100">
                  <a:noFill/>
                </a:ln>
                <a:solidFill>
                  <a:srgbClr val="FF000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lt"/>
              </a:rPr>
              <a:t>此处添加标题内容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397240" y="769620"/>
            <a:ext cx="3397885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defRPr>
            </a:lvl1pPr>
          </a:lstStyle>
          <a:p>
            <a:r>
              <a:rPr lang="zh-CN" altLang="en-US"/>
              <a:t>您的内容打在这里，或者通过复制您的文本后</a:t>
            </a:r>
          </a:p>
        </p:txBody>
      </p:sp>
      <p:pic>
        <p:nvPicPr>
          <p:cNvPr id="2" name="图片 1" descr="学习20DA"/>
          <p:cNvPicPr>
            <a:picLocks noChangeAspect="1"/>
          </p:cNvPicPr>
          <p:nvPr/>
        </p:nvPicPr>
        <p:blipFill>
          <a:blip r:embed="rId6" cstate="print"/>
          <a:srcRect t="22562" r="7154" b="19077"/>
          <a:stretch>
            <a:fillRect/>
          </a:stretch>
        </p:blipFill>
        <p:spPr>
          <a:xfrm>
            <a:off x="578485" y="315595"/>
            <a:ext cx="2081530" cy="7359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6845" y="6423025"/>
            <a:ext cx="4574540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800" b="0" i="0" u="none" strike="noStrike" cap="none" spc="0" normalizeH="0" baseline="0">
                <a:ln w="19050">
                  <a:noFill/>
                </a:ln>
                <a:solidFill>
                  <a:schemeClr val="tx1">
                    <a:lumMod val="50000"/>
                    <a:lumOff val="50000"/>
                    <a:alpha val="20000"/>
                  </a:scheme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pPr algn="ctr"/>
            <a:r>
              <a:rPr lang="zh-CN" altLang="en-US" sz="1400" kern="1400" spc="660">
                <a:solidFill>
                  <a:schemeClr val="bg1"/>
                </a:solidFill>
                <a:uFillTx/>
              </a:rPr>
              <a:t>党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的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二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十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大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精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神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宣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讲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学校大门线稿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alphaModFix amt="5000"/>
          </a:blip>
          <a:stretch>
            <a:fillRect/>
          </a:stretch>
        </p:blipFill>
        <p:spPr>
          <a:xfrm>
            <a:off x="1171575" y="4069715"/>
            <a:ext cx="9848850" cy="278828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0" y="6294755"/>
            <a:ext cx="12192000" cy="5632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 descr="师大LOGO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75875" y="6400483"/>
            <a:ext cx="1628140" cy="351790"/>
          </a:xfrm>
          <a:prstGeom prst="rect">
            <a:avLst/>
          </a:prstGeom>
        </p:spPr>
      </p:pic>
      <p:sp>
        <p:nvSpPr>
          <p:cNvPr id="3" name="矩形: 圆角 27"/>
          <p:cNvSpPr/>
          <p:nvPr/>
        </p:nvSpPr>
        <p:spPr>
          <a:xfrm>
            <a:off x="793750" y="1353185"/>
            <a:ext cx="2937510" cy="4521835"/>
          </a:xfrm>
          <a:prstGeom prst="roundRect">
            <a:avLst>
              <a:gd name="adj" fmla="val 1973"/>
            </a:avLst>
          </a:prstGeom>
          <a:solidFill>
            <a:schemeClr val="bg1"/>
          </a:solidFill>
          <a:ln w="28575">
            <a:noFill/>
          </a:ln>
          <a:effectLst>
            <a:outerShdw blurRad="127000" dist="1270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 bwMode="auto">
          <a:xfrm>
            <a:off x="514985" y="3579495"/>
            <a:ext cx="349504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ln w="38100">
                  <a:noFill/>
                </a:ln>
                <a:solidFill>
                  <a:srgbClr val="FF0000"/>
                </a:solidFill>
                <a:latin typeface="思源宋体 CN Heavy" panose="02020900000000000000" charset="-122"/>
                <a:ea typeface="思源宋体 CN Heavy" panose="02020900000000000000" charset="-122"/>
                <a:sym typeface="思源黑体 CN Normal" panose="020B0400000000000000" pitchFamily="34" charset="-122"/>
              </a:rPr>
              <a:t>添加标题内容</a:t>
            </a:r>
          </a:p>
        </p:txBody>
      </p:sp>
      <p:sp>
        <p:nvSpPr>
          <p:cNvPr id="8" name="矩形 7"/>
          <p:cNvSpPr/>
          <p:nvPr/>
        </p:nvSpPr>
        <p:spPr>
          <a:xfrm>
            <a:off x="1030605" y="4163695"/>
            <a:ext cx="2463800" cy="817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ker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您的内容打在这里，或者通过复制您的文本后，在此框中选择粘贴，您的内容打在这里您的内容打在这里</a:t>
            </a:r>
          </a:p>
        </p:txBody>
      </p:sp>
      <p:sp>
        <p:nvSpPr>
          <p:cNvPr id="10" name="矩形 9"/>
          <p:cNvSpPr/>
          <p:nvPr/>
        </p:nvSpPr>
        <p:spPr>
          <a:xfrm>
            <a:off x="3950335" y="3477260"/>
            <a:ext cx="2463800" cy="817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ker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您的内容打在这里，或者通过复制您的文本后，在此框中选择粘贴，您的内容打在这里您的内容打在这里</a:t>
            </a:r>
          </a:p>
        </p:txBody>
      </p:sp>
      <p:sp>
        <p:nvSpPr>
          <p:cNvPr id="11" name="矩形 10" descr="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"/>
          <p:cNvSpPr/>
          <p:nvPr/>
        </p:nvSpPr>
        <p:spPr bwMode="auto">
          <a:xfrm>
            <a:off x="4594860" y="3121025"/>
            <a:ext cx="1176020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n w="38100">
                  <a:noFill/>
                </a:ln>
                <a:solidFill>
                  <a:srgbClr val="3A4B6A"/>
                </a:solidFill>
                <a:latin typeface="+mj-ea"/>
                <a:ea typeface="+mj-ea"/>
                <a:sym typeface="思源黑体 CN Normal" panose="020B0400000000000000" pitchFamily="34" charset="-122"/>
              </a:rPr>
              <a:t>关键词</a:t>
            </a:r>
          </a:p>
        </p:txBody>
      </p:sp>
      <p:sp>
        <p:nvSpPr>
          <p:cNvPr id="12" name="椭圆 11"/>
          <p:cNvSpPr/>
          <p:nvPr/>
        </p:nvSpPr>
        <p:spPr>
          <a:xfrm>
            <a:off x="4733290" y="1979295"/>
            <a:ext cx="899160" cy="914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582410" y="3477260"/>
            <a:ext cx="2463800" cy="817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ker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您的内容打在这里，或者通过复制您的文本后，在此框中选择粘贴，您的内容打在这里您的内容打在这里</a:t>
            </a:r>
          </a:p>
        </p:txBody>
      </p:sp>
      <p:sp>
        <p:nvSpPr>
          <p:cNvPr id="14" name="矩形 13" descr="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"/>
          <p:cNvSpPr/>
          <p:nvPr/>
        </p:nvSpPr>
        <p:spPr bwMode="auto">
          <a:xfrm>
            <a:off x="7226300" y="3121025"/>
            <a:ext cx="1176020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n w="38100">
                  <a:noFill/>
                </a:ln>
                <a:solidFill>
                  <a:srgbClr val="3A4B6A"/>
                </a:solidFill>
                <a:latin typeface="+mj-ea"/>
                <a:ea typeface="+mj-ea"/>
                <a:sym typeface="思源黑体 CN Normal" panose="020B0400000000000000" pitchFamily="34" charset="-122"/>
              </a:rPr>
              <a:t>关键词</a:t>
            </a:r>
          </a:p>
        </p:txBody>
      </p:sp>
      <p:sp>
        <p:nvSpPr>
          <p:cNvPr id="15" name="椭圆 14"/>
          <p:cNvSpPr/>
          <p:nvPr/>
        </p:nvSpPr>
        <p:spPr>
          <a:xfrm>
            <a:off x="7364730" y="2016125"/>
            <a:ext cx="899160" cy="914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+mj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213215" y="3477260"/>
            <a:ext cx="2463800" cy="817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kern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sym typeface="思源黑体 CN Normal" panose="020B0400000000000000" pitchFamily="34" charset="-122"/>
              </a:rPr>
              <a:t>您的内容打在这里，或者通过复制您的文本后，在此框中选择粘贴，您的内容打在这里您的内容打在这里</a:t>
            </a:r>
          </a:p>
        </p:txBody>
      </p:sp>
      <p:sp>
        <p:nvSpPr>
          <p:cNvPr id="38" name="矩形 37" descr="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"/>
          <p:cNvSpPr/>
          <p:nvPr/>
        </p:nvSpPr>
        <p:spPr bwMode="auto">
          <a:xfrm>
            <a:off x="9857740" y="3121025"/>
            <a:ext cx="1176020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n w="38100">
                  <a:noFill/>
                </a:ln>
                <a:solidFill>
                  <a:srgbClr val="3A4B6A"/>
                </a:solidFill>
                <a:latin typeface="+mj-ea"/>
                <a:ea typeface="+mj-ea"/>
                <a:sym typeface="思源黑体 CN Normal" panose="020B0400000000000000" pitchFamily="34" charset="-122"/>
              </a:rPr>
              <a:t>关键词</a:t>
            </a:r>
          </a:p>
        </p:txBody>
      </p:sp>
      <p:sp>
        <p:nvSpPr>
          <p:cNvPr id="39" name="椭圆 38"/>
          <p:cNvSpPr/>
          <p:nvPr/>
        </p:nvSpPr>
        <p:spPr>
          <a:xfrm>
            <a:off x="9996170" y="2003425"/>
            <a:ext cx="899160" cy="914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+mj-ea"/>
            </a:endParaRPr>
          </a:p>
        </p:txBody>
      </p:sp>
      <p:grpSp>
        <p:nvGrpSpPr>
          <p:cNvPr id="40" name="Group 59" descr="e7d195523061f1c09e9d68d7cf438b91ef959ecb14fc25d26BBA7F7DBC18E55DFF4014AF651F0BF2569D4B6C1DA7F1A4683A481403BD872FC687266AD13265C1DE7C373772FD8728ABDD69ADD03BFF5BE2862BC891DBB79E58D088E34357A3F345A9534864FDC11340AE3B71A34A7A1F7BD2127AAE3642502E0D4AD8564642CBC6FC46C984D10741322C9CACD20D41DC"/>
          <p:cNvGrpSpPr>
            <a:grpSpLocks noChangeAspect="1"/>
          </p:cNvGrpSpPr>
          <p:nvPr/>
        </p:nvGrpSpPr>
        <p:grpSpPr bwMode="auto">
          <a:xfrm>
            <a:off x="4906010" y="2229485"/>
            <a:ext cx="453390" cy="459105"/>
            <a:chOff x="2039" y="775"/>
            <a:chExt cx="1683" cy="1675"/>
          </a:xfrm>
          <a:solidFill>
            <a:schemeClr val="bg1"/>
          </a:solidFill>
        </p:grpSpPr>
        <p:sp>
          <p:nvSpPr>
            <p:cNvPr id="41" name="Freeform 60"/>
            <p:cNvSpPr>
              <a:spLocks noEditPoints="1"/>
            </p:cNvSpPr>
            <p:nvPr/>
          </p:nvSpPr>
          <p:spPr bwMode="auto">
            <a:xfrm>
              <a:off x="2039" y="775"/>
              <a:ext cx="1683" cy="1675"/>
            </a:xfrm>
            <a:custGeom>
              <a:avLst/>
              <a:gdLst>
                <a:gd name="T0" fmla="*/ 485 w 707"/>
                <a:gd name="T1" fmla="*/ 704 h 704"/>
                <a:gd name="T2" fmla="*/ 419 w 707"/>
                <a:gd name="T3" fmla="*/ 672 h 704"/>
                <a:gd name="T4" fmla="*/ 37 w 707"/>
                <a:gd name="T5" fmla="*/ 290 h 704"/>
                <a:gd name="T6" fmla="*/ 7 w 707"/>
                <a:gd name="T7" fmla="*/ 206 h 704"/>
                <a:gd name="T8" fmla="*/ 74 w 707"/>
                <a:gd name="T9" fmla="*/ 149 h 704"/>
                <a:gd name="T10" fmla="*/ 595 w 707"/>
                <a:gd name="T11" fmla="*/ 10 h 704"/>
                <a:gd name="T12" fmla="*/ 688 w 707"/>
                <a:gd name="T13" fmla="*/ 33 h 704"/>
                <a:gd name="T14" fmla="*/ 699 w 707"/>
                <a:gd name="T15" fmla="*/ 114 h 704"/>
                <a:gd name="T16" fmla="*/ 560 w 707"/>
                <a:gd name="T17" fmla="*/ 635 h 704"/>
                <a:gd name="T18" fmla="*/ 485 w 707"/>
                <a:gd name="T19" fmla="*/ 704 h 704"/>
                <a:gd name="T20" fmla="*/ 627 w 707"/>
                <a:gd name="T21" fmla="*/ 49 h 704"/>
                <a:gd name="T22" fmla="*/ 606 w 707"/>
                <a:gd name="T23" fmla="*/ 52 h 704"/>
                <a:gd name="T24" fmla="*/ 85 w 707"/>
                <a:gd name="T25" fmla="*/ 191 h 704"/>
                <a:gd name="T26" fmla="*/ 49 w 707"/>
                <a:gd name="T27" fmla="*/ 218 h 704"/>
                <a:gd name="T28" fmla="*/ 68 w 707"/>
                <a:gd name="T29" fmla="*/ 259 h 704"/>
                <a:gd name="T30" fmla="*/ 449 w 707"/>
                <a:gd name="T31" fmla="*/ 641 h 704"/>
                <a:gd name="T32" fmla="*/ 485 w 707"/>
                <a:gd name="T33" fmla="*/ 660 h 704"/>
                <a:gd name="T34" fmla="*/ 517 w 707"/>
                <a:gd name="T35" fmla="*/ 623 h 704"/>
                <a:gd name="T36" fmla="*/ 656 w 707"/>
                <a:gd name="T37" fmla="*/ 103 h 704"/>
                <a:gd name="T38" fmla="*/ 653 w 707"/>
                <a:gd name="T39" fmla="*/ 60 h 704"/>
                <a:gd name="T40" fmla="*/ 627 w 707"/>
                <a:gd name="T41" fmla="*/ 49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7" h="704">
                  <a:moveTo>
                    <a:pt x="485" y="704"/>
                  </a:moveTo>
                  <a:cubicBezTo>
                    <a:pt x="462" y="704"/>
                    <a:pt x="439" y="693"/>
                    <a:pt x="419" y="672"/>
                  </a:cubicBezTo>
                  <a:cubicBezTo>
                    <a:pt x="37" y="290"/>
                    <a:pt x="37" y="290"/>
                    <a:pt x="37" y="290"/>
                  </a:cubicBezTo>
                  <a:cubicBezTo>
                    <a:pt x="10" y="264"/>
                    <a:pt x="0" y="234"/>
                    <a:pt x="7" y="206"/>
                  </a:cubicBezTo>
                  <a:cubicBezTo>
                    <a:pt x="15" y="179"/>
                    <a:pt x="38" y="159"/>
                    <a:pt x="74" y="149"/>
                  </a:cubicBezTo>
                  <a:cubicBezTo>
                    <a:pt x="595" y="10"/>
                    <a:pt x="595" y="10"/>
                    <a:pt x="595" y="10"/>
                  </a:cubicBezTo>
                  <a:cubicBezTo>
                    <a:pt x="634" y="0"/>
                    <a:pt x="669" y="8"/>
                    <a:pt x="688" y="33"/>
                  </a:cubicBezTo>
                  <a:cubicBezTo>
                    <a:pt x="703" y="54"/>
                    <a:pt x="707" y="82"/>
                    <a:pt x="699" y="114"/>
                  </a:cubicBezTo>
                  <a:cubicBezTo>
                    <a:pt x="560" y="635"/>
                    <a:pt x="560" y="635"/>
                    <a:pt x="560" y="635"/>
                  </a:cubicBezTo>
                  <a:cubicBezTo>
                    <a:pt x="548" y="678"/>
                    <a:pt x="520" y="704"/>
                    <a:pt x="485" y="704"/>
                  </a:cubicBezTo>
                  <a:close/>
                  <a:moveTo>
                    <a:pt x="627" y="49"/>
                  </a:moveTo>
                  <a:cubicBezTo>
                    <a:pt x="620" y="49"/>
                    <a:pt x="613" y="50"/>
                    <a:pt x="606" y="52"/>
                  </a:cubicBezTo>
                  <a:cubicBezTo>
                    <a:pt x="85" y="191"/>
                    <a:pt x="85" y="191"/>
                    <a:pt x="85" y="191"/>
                  </a:cubicBezTo>
                  <a:cubicBezTo>
                    <a:pt x="66" y="197"/>
                    <a:pt x="53" y="206"/>
                    <a:pt x="49" y="218"/>
                  </a:cubicBezTo>
                  <a:cubicBezTo>
                    <a:pt x="46" y="229"/>
                    <a:pt x="53" y="245"/>
                    <a:pt x="68" y="259"/>
                  </a:cubicBezTo>
                  <a:cubicBezTo>
                    <a:pt x="449" y="641"/>
                    <a:pt x="449" y="641"/>
                    <a:pt x="449" y="641"/>
                  </a:cubicBezTo>
                  <a:cubicBezTo>
                    <a:pt x="462" y="653"/>
                    <a:pt x="474" y="660"/>
                    <a:pt x="485" y="660"/>
                  </a:cubicBezTo>
                  <a:cubicBezTo>
                    <a:pt x="505" y="660"/>
                    <a:pt x="515" y="634"/>
                    <a:pt x="517" y="623"/>
                  </a:cubicBezTo>
                  <a:cubicBezTo>
                    <a:pt x="656" y="103"/>
                    <a:pt x="656" y="103"/>
                    <a:pt x="656" y="103"/>
                  </a:cubicBezTo>
                  <a:cubicBezTo>
                    <a:pt x="661" y="84"/>
                    <a:pt x="660" y="69"/>
                    <a:pt x="653" y="60"/>
                  </a:cubicBezTo>
                  <a:cubicBezTo>
                    <a:pt x="646" y="51"/>
                    <a:pt x="635" y="49"/>
                    <a:pt x="627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endParaRPr lang="zh-CN" altLang="en-US"/>
            </a:p>
          </p:txBody>
        </p:sp>
        <p:sp>
          <p:nvSpPr>
            <p:cNvPr id="42" name="Freeform 61"/>
            <p:cNvSpPr/>
            <p:nvPr/>
          </p:nvSpPr>
          <p:spPr bwMode="auto">
            <a:xfrm>
              <a:off x="3265" y="1815"/>
              <a:ext cx="59" cy="64"/>
            </a:xfrm>
            <a:custGeom>
              <a:avLst/>
              <a:gdLst>
                <a:gd name="T0" fmla="*/ 12 w 25"/>
                <a:gd name="T1" fmla="*/ 27 h 27"/>
                <a:gd name="T2" fmla="*/ 10 w 25"/>
                <a:gd name="T3" fmla="*/ 27 h 27"/>
                <a:gd name="T4" fmla="*/ 2 w 25"/>
                <a:gd name="T5" fmla="*/ 14 h 27"/>
                <a:gd name="T6" fmla="*/ 3 w 25"/>
                <a:gd name="T7" fmla="*/ 9 h 27"/>
                <a:gd name="T8" fmla="*/ 16 w 25"/>
                <a:gd name="T9" fmla="*/ 1 h 27"/>
                <a:gd name="T10" fmla="*/ 24 w 25"/>
                <a:gd name="T11" fmla="*/ 15 h 27"/>
                <a:gd name="T12" fmla="*/ 23 w 25"/>
                <a:gd name="T13" fmla="*/ 19 h 27"/>
                <a:gd name="T14" fmla="*/ 12 w 25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7">
                  <a:moveTo>
                    <a:pt x="12" y="27"/>
                  </a:moveTo>
                  <a:cubicBezTo>
                    <a:pt x="11" y="27"/>
                    <a:pt x="10" y="27"/>
                    <a:pt x="10" y="27"/>
                  </a:cubicBezTo>
                  <a:cubicBezTo>
                    <a:pt x="4" y="25"/>
                    <a:pt x="0" y="19"/>
                    <a:pt x="2" y="14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3"/>
                    <a:pt x="10" y="0"/>
                    <a:pt x="16" y="1"/>
                  </a:cubicBezTo>
                  <a:cubicBezTo>
                    <a:pt x="22" y="3"/>
                    <a:pt x="25" y="9"/>
                    <a:pt x="24" y="15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2" y="24"/>
                    <a:pt x="17" y="27"/>
                    <a:pt x="1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endParaRPr lang="zh-CN" altLang="en-US"/>
            </a:p>
          </p:txBody>
        </p:sp>
        <p:sp>
          <p:nvSpPr>
            <p:cNvPr id="43" name="Freeform 62"/>
            <p:cNvSpPr/>
            <p:nvPr/>
          </p:nvSpPr>
          <p:spPr bwMode="auto">
            <a:xfrm>
              <a:off x="3193" y="1891"/>
              <a:ext cx="112" cy="267"/>
            </a:xfrm>
            <a:custGeom>
              <a:avLst/>
              <a:gdLst>
                <a:gd name="T0" fmla="*/ 12 w 47"/>
                <a:gd name="T1" fmla="*/ 112 h 112"/>
                <a:gd name="T2" fmla="*/ 9 w 47"/>
                <a:gd name="T3" fmla="*/ 112 h 112"/>
                <a:gd name="T4" fmla="*/ 1 w 47"/>
                <a:gd name="T5" fmla="*/ 99 h 112"/>
                <a:gd name="T6" fmla="*/ 25 w 47"/>
                <a:gd name="T7" fmla="*/ 9 h 112"/>
                <a:gd name="T8" fmla="*/ 38 w 47"/>
                <a:gd name="T9" fmla="*/ 1 h 112"/>
                <a:gd name="T10" fmla="*/ 46 w 47"/>
                <a:gd name="T11" fmla="*/ 14 h 112"/>
                <a:gd name="T12" fmla="*/ 22 w 47"/>
                <a:gd name="T13" fmla="*/ 104 h 112"/>
                <a:gd name="T14" fmla="*/ 12 w 47"/>
                <a:gd name="T1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112">
                  <a:moveTo>
                    <a:pt x="12" y="112"/>
                  </a:moveTo>
                  <a:cubicBezTo>
                    <a:pt x="11" y="112"/>
                    <a:pt x="10" y="112"/>
                    <a:pt x="9" y="112"/>
                  </a:cubicBezTo>
                  <a:cubicBezTo>
                    <a:pt x="3" y="110"/>
                    <a:pt x="0" y="104"/>
                    <a:pt x="1" y="9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3"/>
                    <a:pt x="32" y="0"/>
                    <a:pt x="38" y="1"/>
                  </a:cubicBezTo>
                  <a:cubicBezTo>
                    <a:pt x="44" y="3"/>
                    <a:pt x="47" y="9"/>
                    <a:pt x="46" y="1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1" y="109"/>
                    <a:pt x="17" y="112"/>
                    <a:pt x="12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endParaRPr lang="zh-CN" altLang="en-US"/>
            </a:p>
          </p:txBody>
        </p:sp>
        <p:sp>
          <p:nvSpPr>
            <p:cNvPr id="44" name="Freeform 63"/>
            <p:cNvSpPr/>
            <p:nvPr/>
          </p:nvSpPr>
          <p:spPr bwMode="auto">
            <a:xfrm>
              <a:off x="2569" y="1487"/>
              <a:ext cx="462" cy="457"/>
            </a:xfrm>
            <a:custGeom>
              <a:avLst/>
              <a:gdLst>
                <a:gd name="T0" fmla="*/ 24 w 194"/>
                <a:gd name="T1" fmla="*/ 192 h 192"/>
                <a:gd name="T2" fmla="*/ 8 w 194"/>
                <a:gd name="T3" fmla="*/ 186 h 192"/>
                <a:gd name="T4" fmla="*/ 8 w 194"/>
                <a:gd name="T5" fmla="*/ 155 h 192"/>
                <a:gd name="T6" fmla="*/ 155 w 194"/>
                <a:gd name="T7" fmla="*/ 8 h 192"/>
                <a:gd name="T8" fmla="*/ 186 w 194"/>
                <a:gd name="T9" fmla="*/ 8 h 192"/>
                <a:gd name="T10" fmla="*/ 186 w 194"/>
                <a:gd name="T11" fmla="*/ 39 h 192"/>
                <a:gd name="T12" fmla="*/ 39 w 194"/>
                <a:gd name="T13" fmla="*/ 186 h 192"/>
                <a:gd name="T14" fmla="*/ 24 w 194"/>
                <a:gd name="T1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92">
                  <a:moveTo>
                    <a:pt x="24" y="192"/>
                  </a:moveTo>
                  <a:cubicBezTo>
                    <a:pt x="18" y="192"/>
                    <a:pt x="13" y="190"/>
                    <a:pt x="8" y="186"/>
                  </a:cubicBezTo>
                  <a:cubicBezTo>
                    <a:pt x="0" y="177"/>
                    <a:pt x="0" y="163"/>
                    <a:pt x="8" y="155"/>
                  </a:cubicBezTo>
                  <a:cubicBezTo>
                    <a:pt x="155" y="8"/>
                    <a:pt x="155" y="8"/>
                    <a:pt x="155" y="8"/>
                  </a:cubicBezTo>
                  <a:cubicBezTo>
                    <a:pt x="164" y="0"/>
                    <a:pt x="177" y="0"/>
                    <a:pt x="186" y="8"/>
                  </a:cubicBezTo>
                  <a:cubicBezTo>
                    <a:pt x="194" y="17"/>
                    <a:pt x="194" y="31"/>
                    <a:pt x="186" y="39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5" y="190"/>
                    <a:pt x="29" y="192"/>
                    <a:pt x="24" y="1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Group 66" descr="e7d195523061f1c09e9d68d7cf438b91ef959ecb14fc25d26BBA7F7DBC18E55DFF4014AF651F0BF2569D4B6C1DA7F1A4683A481403BD872FC687266AD13265C1DE7C373772FD8728ABDD69ADD03BFF5BE2862BC891DBB79E58D088E34357A3F345A9534864FDC11340AE3B71A34A7A1F7BD2127AAE3642502E0D4AD8564642CBC6FC46C984D10741322C9CACD20D41DC"/>
          <p:cNvGrpSpPr>
            <a:grpSpLocks noChangeAspect="1"/>
          </p:cNvGrpSpPr>
          <p:nvPr/>
        </p:nvGrpSpPr>
        <p:grpSpPr bwMode="auto">
          <a:xfrm>
            <a:off x="7577455" y="2251710"/>
            <a:ext cx="473710" cy="480060"/>
            <a:chOff x="2043" y="790"/>
            <a:chExt cx="1667" cy="1662"/>
          </a:xfrm>
          <a:solidFill>
            <a:schemeClr val="bg1"/>
          </a:solidFill>
        </p:grpSpPr>
        <p:sp>
          <p:nvSpPr>
            <p:cNvPr id="46" name="Freeform 67"/>
            <p:cNvSpPr/>
            <p:nvPr/>
          </p:nvSpPr>
          <p:spPr bwMode="auto">
            <a:xfrm>
              <a:off x="2043" y="790"/>
              <a:ext cx="1667" cy="1662"/>
            </a:xfrm>
            <a:custGeom>
              <a:avLst/>
              <a:gdLst>
                <a:gd name="T0" fmla="*/ 199 w 701"/>
                <a:gd name="T1" fmla="*/ 698 h 698"/>
                <a:gd name="T2" fmla="*/ 185 w 701"/>
                <a:gd name="T3" fmla="*/ 693 h 698"/>
                <a:gd name="T4" fmla="*/ 179 w 701"/>
                <a:gd name="T5" fmla="*/ 668 h 698"/>
                <a:gd name="T6" fmla="*/ 204 w 701"/>
                <a:gd name="T7" fmla="*/ 609 h 698"/>
                <a:gd name="T8" fmla="*/ 212 w 701"/>
                <a:gd name="T9" fmla="*/ 585 h 698"/>
                <a:gd name="T10" fmla="*/ 215 w 701"/>
                <a:gd name="T11" fmla="*/ 558 h 698"/>
                <a:gd name="T12" fmla="*/ 245 w 701"/>
                <a:gd name="T13" fmla="*/ 558 h 698"/>
                <a:gd name="T14" fmla="*/ 244 w 701"/>
                <a:gd name="T15" fmla="*/ 627 h 698"/>
                <a:gd name="T16" fmla="*/ 243 w 701"/>
                <a:gd name="T17" fmla="*/ 628 h 698"/>
                <a:gd name="T18" fmla="*/ 341 w 701"/>
                <a:gd name="T19" fmla="*/ 574 h 698"/>
                <a:gd name="T20" fmla="*/ 352 w 701"/>
                <a:gd name="T21" fmla="*/ 571 h 698"/>
                <a:gd name="T22" fmla="*/ 657 w 701"/>
                <a:gd name="T23" fmla="*/ 302 h 698"/>
                <a:gd name="T24" fmla="*/ 352 w 701"/>
                <a:gd name="T25" fmla="*/ 44 h 698"/>
                <a:gd name="T26" fmla="*/ 46 w 701"/>
                <a:gd name="T27" fmla="*/ 303 h 698"/>
                <a:gd name="T28" fmla="*/ 160 w 701"/>
                <a:gd name="T29" fmla="*/ 512 h 698"/>
                <a:gd name="T30" fmla="*/ 166 w 701"/>
                <a:gd name="T31" fmla="*/ 542 h 698"/>
                <a:gd name="T32" fmla="*/ 135 w 701"/>
                <a:gd name="T33" fmla="*/ 547 h 698"/>
                <a:gd name="T34" fmla="*/ 3 w 701"/>
                <a:gd name="T35" fmla="*/ 301 h 698"/>
                <a:gd name="T36" fmla="*/ 352 w 701"/>
                <a:gd name="T37" fmla="*/ 0 h 698"/>
                <a:gd name="T38" fmla="*/ 701 w 701"/>
                <a:gd name="T39" fmla="*/ 302 h 698"/>
                <a:gd name="T40" fmla="*/ 358 w 701"/>
                <a:gd name="T41" fmla="*/ 615 h 698"/>
                <a:gd name="T42" fmla="*/ 210 w 701"/>
                <a:gd name="T43" fmla="*/ 696 h 698"/>
                <a:gd name="T44" fmla="*/ 199 w 701"/>
                <a:gd name="T45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1" h="698">
                  <a:moveTo>
                    <a:pt x="199" y="698"/>
                  </a:moveTo>
                  <a:cubicBezTo>
                    <a:pt x="194" y="698"/>
                    <a:pt x="189" y="696"/>
                    <a:pt x="185" y="693"/>
                  </a:cubicBezTo>
                  <a:cubicBezTo>
                    <a:pt x="178" y="687"/>
                    <a:pt x="176" y="677"/>
                    <a:pt x="179" y="668"/>
                  </a:cubicBezTo>
                  <a:cubicBezTo>
                    <a:pt x="204" y="609"/>
                    <a:pt x="204" y="609"/>
                    <a:pt x="204" y="609"/>
                  </a:cubicBezTo>
                  <a:cubicBezTo>
                    <a:pt x="208" y="600"/>
                    <a:pt x="211" y="589"/>
                    <a:pt x="212" y="585"/>
                  </a:cubicBezTo>
                  <a:cubicBezTo>
                    <a:pt x="206" y="576"/>
                    <a:pt x="207" y="565"/>
                    <a:pt x="215" y="558"/>
                  </a:cubicBezTo>
                  <a:cubicBezTo>
                    <a:pt x="223" y="549"/>
                    <a:pt x="237" y="549"/>
                    <a:pt x="245" y="558"/>
                  </a:cubicBezTo>
                  <a:cubicBezTo>
                    <a:pt x="264" y="576"/>
                    <a:pt x="252" y="609"/>
                    <a:pt x="244" y="627"/>
                  </a:cubicBezTo>
                  <a:cubicBezTo>
                    <a:pt x="243" y="628"/>
                    <a:pt x="243" y="628"/>
                    <a:pt x="243" y="628"/>
                  </a:cubicBezTo>
                  <a:cubicBezTo>
                    <a:pt x="341" y="574"/>
                    <a:pt x="341" y="574"/>
                    <a:pt x="341" y="574"/>
                  </a:cubicBezTo>
                  <a:cubicBezTo>
                    <a:pt x="345" y="572"/>
                    <a:pt x="348" y="571"/>
                    <a:pt x="352" y="571"/>
                  </a:cubicBezTo>
                  <a:cubicBezTo>
                    <a:pt x="520" y="571"/>
                    <a:pt x="657" y="451"/>
                    <a:pt x="657" y="302"/>
                  </a:cubicBezTo>
                  <a:cubicBezTo>
                    <a:pt x="657" y="164"/>
                    <a:pt x="515" y="44"/>
                    <a:pt x="352" y="44"/>
                  </a:cubicBezTo>
                  <a:cubicBezTo>
                    <a:pt x="190" y="44"/>
                    <a:pt x="51" y="162"/>
                    <a:pt x="46" y="303"/>
                  </a:cubicBezTo>
                  <a:cubicBezTo>
                    <a:pt x="44" y="383"/>
                    <a:pt x="86" y="459"/>
                    <a:pt x="160" y="512"/>
                  </a:cubicBezTo>
                  <a:cubicBezTo>
                    <a:pt x="170" y="519"/>
                    <a:pt x="173" y="532"/>
                    <a:pt x="166" y="542"/>
                  </a:cubicBezTo>
                  <a:cubicBezTo>
                    <a:pt x="159" y="552"/>
                    <a:pt x="145" y="554"/>
                    <a:pt x="135" y="547"/>
                  </a:cubicBezTo>
                  <a:cubicBezTo>
                    <a:pt x="48" y="486"/>
                    <a:pt x="0" y="396"/>
                    <a:pt x="3" y="301"/>
                  </a:cubicBezTo>
                  <a:cubicBezTo>
                    <a:pt x="8" y="138"/>
                    <a:pt x="168" y="0"/>
                    <a:pt x="352" y="0"/>
                  </a:cubicBezTo>
                  <a:cubicBezTo>
                    <a:pt x="541" y="0"/>
                    <a:pt x="701" y="139"/>
                    <a:pt x="701" y="302"/>
                  </a:cubicBezTo>
                  <a:cubicBezTo>
                    <a:pt x="701" y="473"/>
                    <a:pt x="547" y="612"/>
                    <a:pt x="358" y="615"/>
                  </a:cubicBezTo>
                  <a:cubicBezTo>
                    <a:pt x="210" y="696"/>
                    <a:pt x="210" y="696"/>
                    <a:pt x="210" y="696"/>
                  </a:cubicBezTo>
                  <a:cubicBezTo>
                    <a:pt x="206" y="697"/>
                    <a:pt x="203" y="698"/>
                    <a:pt x="199" y="6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68"/>
            <p:cNvSpPr/>
            <p:nvPr/>
          </p:nvSpPr>
          <p:spPr bwMode="auto">
            <a:xfrm>
              <a:off x="2521" y="1364"/>
              <a:ext cx="516" cy="50"/>
            </a:xfrm>
            <a:custGeom>
              <a:avLst/>
              <a:gdLst>
                <a:gd name="T0" fmla="*/ 206 w 217"/>
                <a:gd name="T1" fmla="*/ 21 h 21"/>
                <a:gd name="T2" fmla="*/ 11 w 217"/>
                <a:gd name="T3" fmla="*/ 21 h 21"/>
                <a:gd name="T4" fmla="*/ 0 w 217"/>
                <a:gd name="T5" fmla="*/ 10 h 21"/>
                <a:gd name="T6" fmla="*/ 11 w 217"/>
                <a:gd name="T7" fmla="*/ 0 h 21"/>
                <a:gd name="T8" fmla="*/ 206 w 217"/>
                <a:gd name="T9" fmla="*/ 0 h 21"/>
                <a:gd name="T10" fmla="*/ 217 w 217"/>
                <a:gd name="T11" fmla="*/ 10 h 21"/>
                <a:gd name="T12" fmla="*/ 206 w 217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" h="21">
                  <a:moveTo>
                    <a:pt x="206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5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12" y="0"/>
                    <a:pt x="217" y="4"/>
                    <a:pt x="217" y="10"/>
                  </a:cubicBezTo>
                  <a:cubicBezTo>
                    <a:pt x="217" y="16"/>
                    <a:pt x="212" y="21"/>
                    <a:pt x="206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69"/>
            <p:cNvSpPr/>
            <p:nvPr/>
          </p:nvSpPr>
          <p:spPr bwMode="auto">
            <a:xfrm>
              <a:off x="3116" y="1364"/>
              <a:ext cx="128" cy="50"/>
            </a:xfrm>
            <a:custGeom>
              <a:avLst/>
              <a:gdLst>
                <a:gd name="T0" fmla="*/ 43 w 54"/>
                <a:gd name="T1" fmla="*/ 21 h 21"/>
                <a:gd name="T2" fmla="*/ 10 w 54"/>
                <a:gd name="T3" fmla="*/ 21 h 21"/>
                <a:gd name="T4" fmla="*/ 0 w 54"/>
                <a:gd name="T5" fmla="*/ 10 h 21"/>
                <a:gd name="T6" fmla="*/ 10 w 54"/>
                <a:gd name="T7" fmla="*/ 0 h 21"/>
                <a:gd name="T8" fmla="*/ 43 w 54"/>
                <a:gd name="T9" fmla="*/ 0 h 21"/>
                <a:gd name="T10" fmla="*/ 54 w 54"/>
                <a:gd name="T11" fmla="*/ 10 h 21"/>
                <a:gd name="T12" fmla="*/ 43 w 54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21">
                  <a:moveTo>
                    <a:pt x="43" y="2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9" y="0"/>
                    <a:pt x="54" y="4"/>
                    <a:pt x="54" y="10"/>
                  </a:cubicBezTo>
                  <a:cubicBezTo>
                    <a:pt x="54" y="16"/>
                    <a:pt x="49" y="21"/>
                    <a:pt x="4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0"/>
            <p:cNvSpPr/>
            <p:nvPr/>
          </p:nvSpPr>
          <p:spPr bwMode="auto">
            <a:xfrm>
              <a:off x="2547" y="1621"/>
              <a:ext cx="335" cy="53"/>
            </a:xfrm>
            <a:custGeom>
              <a:avLst/>
              <a:gdLst>
                <a:gd name="T0" fmla="*/ 130 w 141"/>
                <a:gd name="T1" fmla="*/ 22 h 22"/>
                <a:gd name="T2" fmla="*/ 11 w 141"/>
                <a:gd name="T3" fmla="*/ 22 h 22"/>
                <a:gd name="T4" fmla="*/ 0 w 141"/>
                <a:gd name="T5" fmla="*/ 11 h 22"/>
                <a:gd name="T6" fmla="*/ 11 w 141"/>
                <a:gd name="T7" fmla="*/ 0 h 22"/>
                <a:gd name="T8" fmla="*/ 130 w 141"/>
                <a:gd name="T9" fmla="*/ 0 h 22"/>
                <a:gd name="T10" fmla="*/ 141 w 141"/>
                <a:gd name="T11" fmla="*/ 11 h 22"/>
                <a:gd name="T12" fmla="*/ 130 w 141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22">
                  <a:moveTo>
                    <a:pt x="130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6" y="0"/>
                    <a:pt x="141" y="5"/>
                    <a:pt x="141" y="11"/>
                  </a:cubicBezTo>
                  <a:cubicBezTo>
                    <a:pt x="141" y="17"/>
                    <a:pt x="136" y="22"/>
                    <a:pt x="13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1"/>
            <p:cNvSpPr/>
            <p:nvPr/>
          </p:nvSpPr>
          <p:spPr bwMode="auto">
            <a:xfrm>
              <a:off x="2935" y="1621"/>
              <a:ext cx="102" cy="53"/>
            </a:xfrm>
            <a:custGeom>
              <a:avLst/>
              <a:gdLst>
                <a:gd name="T0" fmla="*/ 32 w 43"/>
                <a:gd name="T1" fmla="*/ 22 h 22"/>
                <a:gd name="T2" fmla="*/ 10 w 43"/>
                <a:gd name="T3" fmla="*/ 22 h 22"/>
                <a:gd name="T4" fmla="*/ 0 w 43"/>
                <a:gd name="T5" fmla="*/ 11 h 22"/>
                <a:gd name="T6" fmla="*/ 10 w 43"/>
                <a:gd name="T7" fmla="*/ 0 h 22"/>
                <a:gd name="T8" fmla="*/ 32 w 43"/>
                <a:gd name="T9" fmla="*/ 0 h 22"/>
                <a:gd name="T10" fmla="*/ 43 w 43"/>
                <a:gd name="T11" fmla="*/ 11 h 22"/>
                <a:gd name="T12" fmla="*/ 32 w 43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22">
                  <a:moveTo>
                    <a:pt x="32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8" y="0"/>
                    <a:pt x="43" y="5"/>
                    <a:pt x="43" y="11"/>
                  </a:cubicBezTo>
                  <a:cubicBezTo>
                    <a:pt x="43" y="17"/>
                    <a:pt x="38" y="22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1" name="Group 74" descr="e7d195523061f1c09e9d68d7cf438b91ef959ecb14fc25d26BBA7F7DBC18E55DFF4014AF651F0BF2569D4B6C1DA7F1A4683A481403BD872FC687266AD13265C1DE7C373772FD8728ABDD69ADD03BFF5BE2862BC891DBB79E58D088E34357A3F345A9534864FDC11340AE3B71A34A7A1F7BD2127AAE3642502E0D4AD8564642CBC6FC46C984D10741322C9CACD20D41DC"/>
          <p:cNvGrpSpPr>
            <a:grpSpLocks noChangeAspect="1"/>
          </p:cNvGrpSpPr>
          <p:nvPr/>
        </p:nvGrpSpPr>
        <p:grpSpPr bwMode="auto">
          <a:xfrm>
            <a:off x="10237470" y="2268855"/>
            <a:ext cx="448310" cy="434975"/>
            <a:chOff x="2011" y="788"/>
            <a:chExt cx="1742" cy="1662"/>
          </a:xfrm>
          <a:solidFill>
            <a:schemeClr val="bg1"/>
          </a:solidFill>
        </p:grpSpPr>
        <p:sp>
          <p:nvSpPr>
            <p:cNvPr id="52" name="Freeform 75"/>
            <p:cNvSpPr/>
            <p:nvPr/>
          </p:nvSpPr>
          <p:spPr bwMode="auto">
            <a:xfrm>
              <a:off x="2490" y="2345"/>
              <a:ext cx="818" cy="105"/>
            </a:xfrm>
            <a:custGeom>
              <a:avLst/>
              <a:gdLst>
                <a:gd name="T0" fmla="*/ 321 w 344"/>
                <a:gd name="T1" fmla="*/ 44 h 44"/>
                <a:gd name="T2" fmla="*/ 22 w 344"/>
                <a:gd name="T3" fmla="*/ 44 h 44"/>
                <a:gd name="T4" fmla="*/ 0 w 344"/>
                <a:gd name="T5" fmla="*/ 22 h 44"/>
                <a:gd name="T6" fmla="*/ 22 w 344"/>
                <a:gd name="T7" fmla="*/ 0 h 44"/>
                <a:gd name="T8" fmla="*/ 321 w 344"/>
                <a:gd name="T9" fmla="*/ 0 h 44"/>
                <a:gd name="T10" fmla="*/ 344 w 344"/>
                <a:gd name="T11" fmla="*/ 22 h 44"/>
                <a:gd name="T12" fmla="*/ 321 w 344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4" h="44">
                  <a:moveTo>
                    <a:pt x="321" y="44"/>
                  </a:moveTo>
                  <a:cubicBezTo>
                    <a:pt x="22" y="44"/>
                    <a:pt x="22" y="44"/>
                    <a:pt x="22" y="44"/>
                  </a:cubicBez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21" y="0"/>
                    <a:pt x="321" y="0"/>
                    <a:pt x="321" y="0"/>
                  </a:cubicBezTo>
                  <a:cubicBezTo>
                    <a:pt x="334" y="0"/>
                    <a:pt x="344" y="10"/>
                    <a:pt x="344" y="22"/>
                  </a:cubicBezTo>
                  <a:cubicBezTo>
                    <a:pt x="344" y="34"/>
                    <a:pt x="334" y="44"/>
                    <a:pt x="32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6"/>
            <p:cNvSpPr>
              <a:spLocks noEditPoints="1"/>
            </p:cNvSpPr>
            <p:nvPr/>
          </p:nvSpPr>
          <p:spPr bwMode="auto">
            <a:xfrm>
              <a:off x="2011" y="788"/>
              <a:ext cx="1742" cy="1345"/>
            </a:xfrm>
            <a:custGeom>
              <a:avLst/>
              <a:gdLst>
                <a:gd name="T0" fmla="*/ 732 w 732"/>
                <a:gd name="T1" fmla="*/ 488 h 565"/>
                <a:gd name="T2" fmla="*/ 655 w 732"/>
                <a:gd name="T3" fmla="*/ 565 h 565"/>
                <a:gd name="T4" fmla="*/ 77 w 732"/>
                <a:gd name="T5" fmla="*/ 565 h 565"/>
                <a:gd name="T6" fmla="*/ 0 w 732"/>
                <a:gd name="T7" fmla="*/ 488 h 565"/>
                <a:gd name="T8" fmla="*/ 0 w 732"/>
                <a:gd name="T9" fmla="*/ 77 h 565"/>
                <a:gd name="T10" fmla="*/ 77 w 732"/>
                <a:gd name="T11" fmla="*/ 0 h 565"/>
                <a:gd name="T12" fmla="*/ 655 w 732"/>
                <a:gd name="T13" fmla="*/ 0 h 565"/>
                <a:gd name="T14" fmla="*/ 732 w 732"/>
                <a:gd name="T15" fmla="*/ 77 h 565"/>
                <a:gd name="T16" fmla="*/ 732 w 732"/>
                <a:gd name="T17" fmla="*/ 488 h 565"/>
                <a:gd name="T18" fmla="*/ 687 w 732"/>
                <a:gd name="T19" fmla="*/ 77 h 565"/>
                <a:gd name="T20" fmla="*/ 655 w 732"/>
                <a:gd name="T21" fmla="*/ 44 h 565"/>
                <a:gd name="T22" fmla="*/ 77 w 732"/>
                <a:gd name="T23" fmla="*/ 44 h 565"/>
                <a:gd name="T24" fmla="*/ 45 w 732"/>
                <a:gd name="T25" fmla="*/ 77 h 565"/>
                <a:gd name="T26" fmla="*/ 45 w 732"/>
                <a:gd name="T27" fmla="*/ 488 h 565"/>
                <a:gd name="T28" fmla="*/ 77 w 732"/>
                <a:gd name="T29" fmla="*/ 521 h 565"/>
                <a:gd name="T30" fmla="*/ 655 w 732"/>
                <a:gd name="T31" fmla="*/ 521 h 565"/>
                <a:gd name="T32" fmla="*/ 687 w 732"/>
                <a:gd name="T33" fmla="*/ 488 h 565"/>
                <a:gd name="T34" fmla="*/ 687 w 732"/>
                <a:gd name="T35" fmla="*/ 77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2" h="565">
                  <a:moveTo>
                    <a:pt x="732" y="488"/>
                  </a:moveTo>
                  <a:cubicBezTo>
                    <a:pt x="732" y="531"/>
                    <a:pt x="697" y="565"/>
                    <a:pt x="655" y="565"/>
                  </a:cubicBezTo>
                  <a:cubicBezTo>
                    <a:pt x="77" y="565"/>
                    <a:pt x="77" y="565"/>
                    <a:pt x="77" y="565"/>
                  </a:cubicBezTo>
                  <a:cubicBezTo>
                    <a:pt x="35" y="565"/>
                    <a:pt x="0" y="531"/>
                    <a:pt x="0" y="488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34"/>
                    <a:pt x="35" y="0"/>
                    <a:pt x="77" y="0"/>
                  </a:cubicBezTo>
                  <a:cubicBezTo>
                    <a:pt x="655" y="0"/>
                    <a:pt x="655" y="0"/>
                    <a:pt x="655" y="0"/>
                  </a:cubicBezTo>
                  <a:cubicBezTo>
                    <a:pt x="697" y="0"/>
                    <a:pt x="732" y="34"/>
                    <a:pt x="732" y="77"/>
                  </a:cubicBezTo>
                  <a:cubicBezTo>
                    <a:pt x="732" y="488"/>
                    <a:pt x="732" y="488"/>
                    <a:pt x="732" y="488"/>
                  </a:cubicBezTo>
                  <a:close/>
                  <a:moveTo>
                    <a:pt x="687" y="77"/>
                  </a:moveTo>
                  <a:cubicBezTo>
                    <a:pt x="687" y="59"/>
                    <a:pt x="673" y="44"/>
                    <a:pt x="655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59" y="44"/>
                    <a:pt x="45" y="59"/>
                    <a:pt x="45" y="77"/>
                  </a:cubicBezTo>
                  <a:cubicBezTo>
                    <a:pt x="45" y="488"/>
                    <a:pt x="45" y="488"/>
                    <a:pt x="45" y="488"/>
                  </a:cubicBezTo>
                  <a:cubicBezTo>
                    <a:pt x="45" y="506"/>
                    <a:pt x="59" y="521"/>
                    <a:pt x="77" y="521"/>
                  </a:cubicBezTo>
                  <a:cubicBezTo>
                    <a:pt x="655" y="521"/>
                    <a:pt x="655" y="521"/>
                    <a:pt x="655" y="521"/>
                  </a:cubicBezTo>
                  <a:cubicBezTo>
                    <a:pt x="673" y="521"/>
                    <a:pt x="687" y="506"/>
                    <a:pt x="687" y="488"/>
                  </a:cubicBezTo>
                  <a:lnTo>
                    <a:pt x="687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7"/>
            <p:cNvSpPr/>
            <p:nvPr/>
          </p:nvSpPr>
          <p:spPr bwMode="auto">
            <a:xfrm>
              <a:off x="2042" y="1790"/>
              <a:ext cx="1688" cy="53"/>
            </a:xfrm>
            <a:custGeom>
              <a:avLst/>
              <a:gdLst>
                <a:gd name="T0" fmla="*/ 698 w 709"/>
                <a:gd name="T1" fmla="*/ 22 h 22"/>
                <a:gd name="T2" fmla="*/ 11 w 709"/>
                <a:gd name="T3" fmla="*/ 22 h 22"/>
                <a:gd name="T4" fmla="*/ 0 w 709"/>
                <a:gd name="T5" fmla="*/ 11 h 22"/>
                <a:gd name="T6" fmla="*/ 11 w 709"/>
                <a:gd name="T7" fmla="*/ 0 h 22"/>
                <a:gd name="T8" fmla="*/ 698 w 709"/>
                <a:gd name="T9" fmla="*/ 0 h 22"/>
                <a:gd name="T10" fmla="*/ 709 w 709"/>
                <a:gd name="T11" fmla="*/ 11 h 22"/>
                <a:gd name="T12" fmla="*/ 698 w 70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22">
                  <a:moveTo>
                    <a:pt x="698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698" y="0"/>
                    <a:pt x="698" y="0"/>
                    <a:pt x="698" y="0"/>
                  </a:cubicBezTo>
                  <a:cubicBezTo>
                    <a:pt x="704" y="0"/>
                    <a:pt x="709" y="5"/>
                    <a:pt x="709" y="11"/>
                  </a:cubicBezTo>
                  <a:cubicBezTo>
                    <a:pt x="709" y="17"/>
                    <a:pt x="704" y="22"/>
                    <a:pt x="69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8"/>
            <p:cNvSpPr/>
            <p:nvPr/>
          </p:nvSpPr>
          <p:spPr bwMode="auto">
            <a:xfrm>
              <a:off x="2042" y="1026"/>
              <a:ext cx="1688" cy="53"/>
            </a:xfrm>
            <a:custGeom>
              <a:avLst/>
              <a:gdLst>
                <a:gd name="T0" fmla="*/ 698 w 709"/>
                <a:gd name="T1" fmla="*/ 22 h 22"/>
                <a:gd name="T2" fmla="*/ 11 w 709"/>
                <a:gd name="T3" fmla="*/ 22 h 22"/>
                <a:gd name="T4" fmla="*/ 0 w 709"/>
                <a:gd name="T5" fmla="*/ 11 h 22"/>
                <a:gd name="T6" fmla="*/ 11 w 709"/>
                <a:gd name="T7" fmla="*/ 0 h 22"/>
                <a:gd name="T8" fmla="*/ 698 w 709"/>
                <a:gd name="T9" fmla="*/ 0 h 22"/>
                <a:gd name="T10" fmla="*/ 709 w 709"/>
                <a:gd name="T11" fmla="*/ 11 h 22"/>
                <a:gd name="T12" fmla="*/ 698 w 70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22">
                  <a:moveTo>
                    <a:pt x="698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698" y="0"/>
                    <a:pt x="698" y="0"/>
                    <a:pt x="698" y="0"/>
                  </a:cubicBezTo>
                  <a:cubicBezTo>
                    <a:pt x="704" y="0"/>
                    <a:pt x="709" y="5"/>
                    <a:pt x="709" y="11"/>
                  </a:cubicBezTo>
                  <a:cubicBezTo>
                    <a:pt x="709" y="17"/>
                    <a:pt x="704" y="22"/>
                    <a:pt x="69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79"/>
            <p:cNvSpPr/>
            <p:nvPr/>
          </p:nvSpPr>
          <p:spPr bwMode="auto">
            <a:xfrm>
              <a:off x="2761" y="1388"/>
              <a:ext cx="67" cy="76"/>
            </a:xfrm>
            <a:custGeom>
              <a:avLst/>
              <a:gdLst>
                <a:gd name="T0" fmla="*/ 12 w 28"/>
                <a:gd name="T1" fmla="*/ 32 h 32"/>
                <a:gd name="T2" fmla="*/ 8 w 28"/>
                <a:gd name="T3" fmla="*/ 31 h 32"/>
                <a:gd name="T4" fmla="*/ 2 w 28"/>
                <a:gd name="T5" fmla="*/ 16 h 32"/>
                <a:gd name="T6" fmla="*/ 5 w 28"/>
                <a:gd name="T7" fmla="*/ 9 h 32"/>
                <a:gd name="T8" fmla="*/ 19 w 28"/>
                <a:gd name="T9" fmla="*/ 2 h 32"/>
                <a:gd name="T10" fmla="*/ 26 w 28"/>
                <a:gd name="T11" fmla="*/ 17 h 32"/>
                <a:gd name="T12" fmla="*/ 23 w 28"/>
                <a:gd name="T13" fmla="*/ 24 h 32"/>
                <a:gd name="T14" fmla="*/ 12 w 28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32">
                  <a:moveTo>
                    <a:pt x="12" y="32"/>
                  </a:moveTo>
                  <a:cubicBezTo>
                    <a:pt x="11" y="32"/>
                    <a:pt x="10" y="31"/>
                    <a:pt x="8" y="31"/>
                  </a:cubicBezTo>
                  <a:cubicBezTo>
                    <a:pt x="3" y="29"/>
                    <a:pt x="0" y="22"/>
                    <a:pt x="2" y="1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3"/>
                    <a:pt x="14" y="0"/>
                    <a:pt x="19" y="2"/>
                  </a:cubicBezTo>
                  <a:cubicBezTo>
                    <a:pt x="25" y="5"/>
                    <a:pt x="28" y="11"/>
                    <a:pt x="26" y="17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1" y="29"/>
                    <a:pt x="17" y="32"/>
                    <a:pt x="1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80"/>
            <p:cNvSpPr/>
            <p:nvPr/>
          </p:nvSpPr>
          <p:spPr bwMode="auto">
            <a:xfrm>
              <a:off x="2659" y="1474"/>
              <a:ext cx="135" cy="247"/>
            </a:xfrm>
            <a:custGeom>
              <a:avLst/>
              <a:gdLst>
                <a:gd name="T0" fmla="*/ 13 w 57"/>
                <a:gd name="T1" fmla="*/ 104 h 104"/>
                <a:gd name="T2" fmla="*/ 9 w 57"/>
                <a:gd name="T3" fmla="*/ 103 h 104"/>
                <a:gd name="T4" fmla="*/ 3 w 57"/>
                <a:gd name="T5" fmla="*/ 89 h 104"/>
                <a:gd name="T6" fmla="*/ 34 w 57"/>
                <a:gd name="T7" fmla="*/ 8 h 104"/>
                <a:gd name="T8" fmla="*/ 48 w 57"/>
                <a:gd name="T9" fmla="*/ 2 h 104"/>
                <a:gd name="T10" fmla="*/ 55 w 57"/>
                <a:gd name="T11" fmla="*/ 16 h 104"/>
                <a:gd name="T12" fmla="*/ 23 w 57"/>
                <a:gd name="T13" fmla="*/ 97 h 104"/>
                <a:gd name="T14" fmla="*/ 13 w 57"/>
                <a:gd name="T1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104">
                  <a:moveTo>
                    <a:pt x="13" y="104"/>
                  </a:moveTo>
                  <a:cubicBezTo>
                    <a:pt x="12" y="104"/>
                    <a:pt x="10" y="104"/>
                    <a:pt x="9" y="103"/>
                  </a:cubicBezTo>
                  <a:cubicBezTo>
                    <a:pt x="3" y="101"/>
                    <a:pt x="0" y="95"/>
                    <a:pt x="3" y="8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6" y="3"/>
                    <a:pt x="43" y="0"/>
                    <a:pt x="48" y="2"/>
                  </a:cubicBezTo>
                  <a:cubicBezTo>
                    <a:pt x="54" y="4"/>
                    <a:pt x="57" y="11"/>
                    <a:pt x="55" y="16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22" y="101"/>
                    <a:pt x="17" y="104"/>
                    <a:pt x="13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81"/>
            <p:cNvSpPr/>
            <p:nvPr/>
          </p:nvSpPr>
          <p:spPr bwMode="auto">
            <a:xfrm>
              <a:off x="2554" y="1205"/>
              <a:ext cx="169" cy="338"/>
            </a:xfrm>
            <a:custGeom>
              <a:avLst/>
              <a:gdLst>
                <a:gd name="T0" fmla="*/ 12 w 71"/>
                <a:gd name="T1" fmla="*/ 142 h 142"/>
                <a:gd name="T2" fmla="*/ 8 w 71"/>
                <a:gd name="T3" fmla="*/ 141 h 142"/>
                <a:gd name="T4" fmla="*/ 2 w 71"/>
                <a:gd name="T5" fmla="*/ 127 h 142"/>
                <a:gd name="T6" fmla="*/ 48 w 71"/>
                <a:gd name="T7" fmla="*/ 9 h 142"/>
                <a:gd name="T8" fmla="*/ 62 w 71"/>
                <a:gd name="T9" fmla="*/ 2 h 142"/>
                <a:gd name="T10" fmla="*/ 68 w 71"/>
                <a:gd name="T11" fmla="*/ 17 h 142"/>
                <a:gd name="T12" fmla="*/ 22 w 71"/>
                <a:gd name="T13" fmla="*/ 135 h 142"/>
                <a:gd name="T14" fmla="*/ 12 w 71"/>
                <a:gd name="T1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42">
                  <a:moveTo>
                    <a:pt x="12" y="142"/>
                  </a:moveTo>
                  <a:cubicBezTo>
                    <a:pt x="11" y="142"/>
                    <a:pt x="9" y="141"/>
                    <a:pt x="8" y="141"/>
                  </a:cubicBezTo>
                  <a:cubicBezTo>
                    <a:pt x="2" y="139"/>
                    <a:pt x="0" y="132"/>
                    <a:pt x="2" y="127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50" y="3"/>
                    <a:pt x="56" y="0"/>
                    <a:pt x="62" y="2"/>
                  </a:cubicBezTo>
                  <a:cubicBezTo>
                    <a:pt x="68" y="4"/>
                    <a:pt x="71" y="11"/>
                    <a:pt x="68" y="17"/>
                  </a:cubicBezTo>
                  <a:cubicBezTo>
                    <a:pt x="22" y="135"/>
                    <a:pt x="22" y="135"/>
                    <a:pt x="22" y="135"/>
                  </a:cubicBezTo>
                  <a:cubicBezTo>
                    <a:pt x="21" y="139"/>
                    <a:pt x="17" y="142"/>
                    <a:pt x="12" y="1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82"/>
            <p:cNvSpPr/>
            <p:nvPr/>
          </p:nvSpPr>
          <p:spPr bwMode="auto">
            <a:xfrm>
              <a:off x="2502" y="1576"/>
              <a:ext cx="76" cy="98"/>
            </a:xfrm>
            <a:custGeom>
              <a:avLst/>
              <a:gdLst>
                <a:gd name="T0" fmla="*/ 13 w 32"/>
                <a:gd name="T1" fmla="*/ 41 h 41"/>
                <a:gd name="T2" fmla="*/ 9 w 32"/>
                <a:gd name="T3" fmla="*/ 40 h 41"/>
                <a:gd name="T4" fmla="*/ 2 w 32"/>
                <a:gd name="T5" fmla="*/ 26 h 41"/>
                <a:gd name="T6" fmla="*/ 9 w 32"/>
                <a:gd name="T7" fmla="*/ 9 h 41"/>
                <a:gd name="T8" fmla="*/ 23 w 32"/>
                <a:gd name="T9" fmla="*/ 2 h 41"/>
                <a:gd name="T10" fmla="*/ 30 w 32"/>
                <a:gd name="T11" fmla="*/ 17 h 41"/>
                <a:gd name="T12" fmla="*/ 23 w 32"/>
                <a:gd name="T13" fmla="*/ 34 h 41"/>
                <a:gd name="T14" fmla="*/ 13 w 32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1">
                  <a:moveTo>
                    <a:pt x="13" y="41"/>
                  </a:moveTo>
                  <a:cubicBezTo>
                    <a:pt x="11" y="41"/>
                    <a:pt x="10" y="41"/>
                    <a:pt x="9" y="40"/>
                  </a:cubicBezTo>
                  <a:cubicBezTo>
                    <a:pt x="3" y="38"/>
                    <a:pt x="0" y="32"/>
                    <a:pt x="2" y="26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1" y="3"/>
                    <a:pt x="18" y="0"/>
                    <a:pt x="23" y="2"/>
                  </a:cubicBezTo>
                  <a:cubicBezTo>
                    <a:pt x="29" y="4"/>
                    <a:pt x="32" y="11"/>
                    <a:pt x="30" y="1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1" y="38"/>
                    <a:pt x="17" y="41"/>
                    <a:pt x="1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5675" y="1585595"/>
            <a:ext cx="2613660" cy="166878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397240" y="394970"/>
            <a:ext cx="283273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>
                <a:ln w="38100">
                  <a:noFill/>
                </a:ln>
                <a:solidFill>
                  <a:srgbClr val="FF000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lt"/>
              </a:rPr>
              <a:t>此处添加标题内容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397240" y="769620"/>
            <a:ext cx="3397885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defRPr>
            </a:lvl1pPr>
          </a:lstStyle>
          <a:p>
            <a:r>
              <a:rPr lang="zh-CN" altLang="en-US"/>
              <a:t>您的内容打在这里，或者通过复制您的文本后</a:t>
            </a:r>
          </a:p>
        </p:txBody>
      </p:sp>
      <p:pic>
        <p:nvPicPr>
          <p:cNvPr id="9" name="图片 8" descr="学习20DA"/>
          <p:cNvPicPr>
            <a:picLocks noChangeAspect="1"/>
          </p:cNvPicPr>
          <p:nvPr/>
        </p:nvPicPr>
        <p:blipFill>
          <a:blip r:embed="rId6" cstate="print"/>
          <a:srcRect t="22562" r="7154" b="19077"/>
          <a:stretch>
            <a:fillRect/>
          </a:stretch>
        </p:blipFill>
        <p:spPr>
          <a:xfrm>
            <a:off x="578485" y="315595"/>
            <a:ext cx="2081530" cy="7359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6845" y="6423025"/>
            <a:ext cx="4574540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800" b="0" i="0" u="none" strike="noStrike" cap="none" spc="0" normalizeH="0" baseline="0">
                <a:ln w="19050">
                  <a:noFill/>
                </a:ln>
                <a:solidFill>
                  <a:schemeClr val="tx1">
                    <a:lumMod val="50000"/>
                    <a:lumOff val="50000"/>
                    <a:alpha val="20000"/>
                  </a:scheme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pPr algn="ctr"/>
            <a:r>
              <a:rPr lang="zh-CN" altLang="en-US" sz="1400" kern="1400" spc="660">
                <a:solidFill>
                  <a:schemeClr val="bg1"/>
                </a:solidFill>
                <a:uFillTx/>
              </a:rPr>
              <a:t>党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的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二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十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大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精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神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宣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讲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Neflibata\Desktop\图片1.jpg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6" y="4763"/>
            <a:ext cx="12188190" cy="6852285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3451274" y="3174020"/>
            <a:ext cx="5289453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200000"/>
              </a:lnSpc>
              <a:defRPr sz="1200">
                <a:solidFill>
                  <a:srgbClr val="F6E0CB"/>
                </a:solidFill>
                <a:latin typeface="+mj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6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rPr>
              <a:t>党的二十大精神宣讲</a:t>
            </a:r>
          </a:p>
        </p:txBody>
      </p:sp>
      <p:sp>
        <p:nvSpPr>
          <p:cNvPr id="19" name="矩形 18"/>
          <p:cNvSpPr/>
          <p:nvPr/>
        </p:nvSpPr>
        <p:spPr>
          <a:xfrm>
            <a:off x="2083254" y="2420252"/>
            <a:ext cx="8025493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  <a:sym typeface="+mn-lt"/>
              </a:rPr>
              <a:t>02.</a:t>
            </a:r>
            <a:r>
              <a:rPr kumimoji="0" lang="zh-CN" altLang="en-US" sz="4400" b="0" i="0" u="none" strike="noStrike" kern="1200" cap="none" spc="0" normalizeH="0" baseline="0" noProof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  <a:sym typeface="+mn-lt"/>
              </a:rPr>
              <a:t>添加标题内容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学校大门线稿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alphaModFix amt="5000"/>
          </a:blip>
          <a:stretch>
            <a:fillRect/>
          </a:stretch>
        </p:blipFill>
        <p:spPr>
          <a:xfrm>
            <a:off x="1171575" y="4069715"/>
            <a:ext cx="9848850" cy="278828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0" y="6294755"/>
            <a:ext cx="12192000" cy="5632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 descr="师大LOGO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75875" y="6400483"/>
            <a:ext cx="1628140" cy="351790"/>
          </a:xfrm>
          <a:prstGeom prst="rect">
            <a:avLst/>
          </a:prstGeom>
        </p:spPr>
      </p:pic>
      <p:sp>
        <p:nvSpPr>
          <p:cNvPr id="32" name="矩形 31" descr="e7d195523061f1c09e9d68d7cf438b91ef959ecb14fc25d26BBA7F7DBC18E55DFF4014AF651F0BF2569D4B6C1DA7F1A4683A481403BD872FC687266AD13265C1DE7C373772FD8728ABDD69ADD03BFF5BE2862BC891DBB79E6D332EF430BDF4E930F35A2E892BAF37F25747BB2297A5B7E5270BD9C51995386CC18D10220E8273633B8D92E857ADD99ABD47DF295D4BFE"/>
          <p:cNvSpPr/>
          <p:nvPr/>
        </p:nvSpPr>
        <p:spPr>
          <a:xfrm>
            <a:off x="953770" y="4693285"/>
            <a:ext cx="2549525" cy="81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zh-CN" altLang="en-US" sz="105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您的内容打在这里，或者通过复制您的文本后，在此框中选择粘贴，并选择只保留文字，建议使用黑体字体。</a:t>
            </a:r>
          </a:p>
        </p:txBody>
      </p:sp>
      <p:sp>
        <p:nvSpPr>
          <p:cNvPr id="2" name="文本框 1" descr="e7d195523061f1c09e9d68d7cf438b91ef959ecb14fc25d26BBA7F7DBC18E55DFF4014AF651F0BF2569D4B6C1DA7F1A4683A481403BD872FC687266AD13265C1DE7C373772FD8728ABDD69ADD03BFF5BE2862BC891DBB79E6D332EF430BDF4E930F35A2E892BAF37F25747BB2297A5B7E5270BD9C51995386CC18D10220E8273633B8D92E857ADD99ABD47DF295D4BFE"/>
          <p:cNvSpPr txBox="1"/>
          <p:nvPr/>
        </p:nvSpPr>
        <p:spPr>
          <a:xfrm>
            <a:off x="1644650" y="4232910"/>
            <a:ext cx="116713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n w="38100">
                  <a:noFill/>
                </a:ln>
                <a:gradFill>
                  <a:gsLst>
                    <a:gs pos="34000">
                      <a:srgbClr val="B42B42"/>
                    </a:gs>
                    <a:gs pos="100000">
                      <a:srgbClr val="F79A78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1800" b="1">
                <a:solidFill>
                  <a:srgbClr val="3A4B6A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关键词</a:t>
            </a:r>
          </a:p>
        </p:txBody>
      </p:sp>
      <p:sp>
        <p:nvSpPr>
          <p:cNvPr id="4" name="矩形 3" descr="e7d195523061f1c09e9d68d7cf438b91ef959ecb14fc25d26BBA7F7DBC18E55DFF4014AF651F0BF2569D4B6C1DA7F1A4683A481403BD872FC687266AD13265C1DE7C373772FD8728ABDD69ADD03BFF5BE2862BC891DBB79E6D332EF430BDF4E930F35A2E892BAF37F25747BB2297A5B7E5270BD9C51995386CC18D10220E8273633B8D92E857ADD99ABD47DF295D4BFE"/>
          <p:cNvSpPr/>
          <p:nvPr/>
        </p:nvSpPr>
        <p:spPr>
          <a:xfrm>
            <a:off x="4840605" y="4693285"/>
            <a:ext cx="2549525" cy="81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zh-CN" altLang="en-US" sz="105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您的内容打在这里，或者通过复制您的文本后，在此框中选择粘贴，并选择只保留文字，建议使用黑体字体。</a:t>
            </a:r>
          </a:p>
        </p:txBody>
      </p:sp>
      <p:sp>
        <p:nvSpPr>
          <p:cNvPr id="6" name="文本框 5" descr="e7d195523061f1c09e9d68d7cf438b91ef959ecb14fc25d26BBA7F7DBC18E55DFF4014AF651F0BF2569D4B6C1DA7F1A4683A481403BD872FC687266AD13265C1DE7C373772FD8728ABDD69ADD03BFF5BE2862BC891DBB79E6D332EF430BDF4E930F35A2E892BAF37F25747BB2297A5B7E5270BD9C51995386CC18D10220E8273633B8D92E857ADD99ABD47DF295D4BFE"/>
          <p:cNvSpPr txBox="1"/>
          <p:nvPr/>
        </p:nvSpPr>
        <p:spPr>
          <a:xfrm>
            <a:off x="5531485" y="4232910"/>
            <a:ext cx="116713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n w="38100">
                  <a:noFill/>
                </a:ln>
                <a:gradFill>
                  <a:gsLst>
                    <a:gs pos="34000">
                      <a:srgbClr val="B42B42"/>
                    </a:gs>
                    <a:gs pos="100000">
                      <a:srgbClr val="F79A78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1800" b="1">
                <a:solidFill>
                  <a:srgbClr val="3A4B6A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关键词</a:t>
            </a:r>
          </a:p>
        </p:txBody>
      </p:sp>
      <p:sp>
        <p:nvSpPr>
          <p:cNvPr id="9" name="矩形 8" descr="e7d195523061f1c09e9d68d7cf438b91ef959ecb14fc25d26BBA7F7DBC18E55DFF4014AF651F0BF2569D4B6C1DA7F1A4683A481403BD872FC687266AD13265C1DE7C373772FD8728ABDD69ADD03BFF5BE2862BC891DBB79E6D332EF430BDF4E930F35A2E892BAF37F25747BB2297A5B7E5270BD9C51995386CC18D10220E8273633B8D92E857ADD99ABD47DF295D4BFE"/>
          <p:cNvSpPr/>
          <p:nvPr/>
        </p:nvSpPr>
        <p:spPr>
          <a:xfrm>
            <a:off x="8689975" y="4706620"/>
            <a:ext cx="2549525" cy="81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zh-CN" altLang="en-US" sz="105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您的内容打在这里，或者通过复制您的文本后，在此框中选择粘贴，并选择只保留文字，建议使用黑体字体。</a:t>
            </a:r>
          </a:p>
        </p:txBody>
      </p:sp>
      <p:sp>
        <p:nvSpPr>
          <p:cNvPr id="17" name="文本框 16" descr="e7d195523061f1c09e9d68d7cf438b91ef959ecb14fc25d26BBA7F7DBC18E55DFF4014AF651F0BF2569D4B6C1DA7F1A4683A481403BD872FC687266AD13265C1DE7C373772FD8728ABDD69ADD03BFF5BE2862BC891DBB79E6D332EF430BDF4E930F35A2E892BAF37F25747BB2297A5B7E5270BD9C51995386CC18D10220E8273633B8D92E857ADD99ABD47DF295D4BFE"/>
          <p:cNvSpPr txBox="1"/>
          <p:nvPr/>
        </p:nvSpPr>
        <p:spPr>
          <a:xfrm>
            <a:off x="9380855" y="4244975"/>
            <a:ext cx="116713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n w="38100">
                  <a:noFill/>
                </a:ln>
                <a:gradFill>
                  <a:gsLst>
                    <a:gs pos="34000">
                      <a:srgbClr val="B42B42"/>
                    </a:gs>
                    <a:gs pos="100000">
                      <a:srgbClr val="F79A78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1800" b="1">
                <a:solidFill>
                  <a:srgbClr val="3A4B6A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关键词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4112260" y="4737735"/>
            <a:ext cx="0" cy="7150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8053070" y="4737735"/>
            <a:ext cx="0" cy="7150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占位符 5"/>
          <p:cNvPicPr>
            <a:picLocks noGrp="1" noChangeAspect="1"/>
          </p:cNvPicPr>
          <p:nvPr/>
        </p:nvPicPr>
        <p:blipFill>
          <a:blip r:embed="rId5" cstate="print"/>
          <a:srcRect t="27378" r="4" b="27299"/>
          <a:stretch>
            <a:fillRect/>
          </a:stretch>
        </p:blipFill>
        <p:spPr>
          <a:xfrm>
            <a:off x="878205" y="1369060"/>
            <a:ext cx="8708390" cy="24765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211" h="3188">
                <a:moveTo>
                  <a:pt x="0" y="0"/>
                </a:moveTo>
                <a:lnTo>
                  <a:pt x="11211" y="0"/>
                </a:lnTo>
                <a:lnTo>
                  <a:pt x="11211" y="3188"/>
                </a:lnTo>
                <a:lnTo>
                  <a:pt x="0" y="3188"/>
                </a:lnTo>
                <a:close/>
              </a:path>
            </a:pathLst>
          </a:custGeom>
          <a:ln w="28575">
            <a:noFill/>
            <a:miter lim="800000"/>
            <a:headEnd/>
            <a:tailEnd/>
          </a:ln>
        </p:spPr>
      </p:pic>
      <p:sp>
        <p:nvSpPr>
          <p:cNvPr id="21" name="矩形 20"/>
          <p:cNvSpPr/>
          <p:nvPr/>
        </p:nvSpPr>
        <p:spPr>
          <a:xfrm rot="16200000">
            <a:off x="7159625" y="-499110"/>
            <a:ext cx="2483485" cy="6207760"/>
          </a:xfrm>
          <a:prstGeom prst="rect">
            <a:avLst/>
          </a:prstGeom>
          <a:gradFill flip="none" rotWithShape="1">
            <a:gsLst>
              <a:gs pos="34000">
                <a:srgbClr val="FF0000"/>
              </a:gs>
              <a:gs pos="100000">
                <a:srgbClr val="F79A78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 flip="none" rotWithShape="1">
                <a:gsLst>
                  <a:gs pos="34000">
                    <a:srgbClr val="B42B42"/>
                  </a:gs>
                  <a:gs pos="100000">
                    <a:srgbClr val="F79A78"/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774815" y="1528445"/>
            <a:ext cx="365442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000">
                <a:ln w="38100">
                  <a:noFill/>
                </a:ln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  <a:sym typeface="+mn-lt"/>
              </a:rPr>
              <a:t>学习二十大</a:t>
            </a:r>
          </a:p>
        </p:txBody>
      </p:sp>
      <p:sp>
        <p:nvSpPr>
          <p:cNvPr id="30" name="矩形 29"/>
          <p:cNvSpPr/>
          <p:nvPr/>
        </p:nvSpPr>
        <p:spPr>
          <a:xfrm>
            <a:off x="7394575" y="2268855"/>
            <a:ext cx="2941320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000">
                <a:ln w="38100">
                  <a:noFill/>
                </a:ln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  <a:sym typeface="+mn-lt"/>
              </a:rPr>
              <a:t>永远跟党走</a:t>
            </a:r>
          </a:p>
        </p:txBody>
      </p:sp>
      <p:sp>
        <p:nvSpPr>
          <p:cNvPr id="23" name="矩形 22"/>
          <p:cNvSpPr/>
          <p:nvPr/>
        </p:nvSpPr>
        <p:spPr>
          <a:xfrm>
            <a:off x="8119745" y="3009265"/>
            <a:ext cx="2941320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000">
                <a:ln w="38100">
                  <a:noFill/>
                </a:ln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  <a:sym typeface="+mn-lt"/>
              </a:rPr>
              <a:t>奋斗新征程</a:t>
            </a:r>
          </a:p>
        </p:txBody>
      </p:sp>
      <p:sp>
        <p:nvSpPr>
          <p:cNvPr id="3" name="矩形 2"/>
          <p:cNvSpPr/>
          <p:nvPr/>
        </p:nvSpPr>
        <p:spPr>
          <a:xfrm>
            <a:off x="8397240" y="394970"/>
            <a:ext cx="283273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>
                <a:ln w="38100">
                  <a:noFill/>
                </a:ln>
                <a:solidFill>
                  <a:srgbClr val="FF000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lt"/>
              </a:rPr>
              <a:t>此处添加标题内容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397240" y="769620"/>
            <a:ext cx="3397885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50" b="0" i="0" u="none" strike="noStrike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defRPr>
            </a:lvl1pPr>
          </a:lstStyle>
          <a:p>
            <a:r>
              <a:rPr lang="zh-CN" altLang="en-US"/>
              <a:t>您的内容打在这里，或者通过复制您的文本后</a:t>
            </a:r>
          </a:p>
        </p:txBody>
      </p:sp>
      <p:pic>
        <p:nvPicPr>
          <p:cNvPr id="52" name="图片 51" descr="学习20DA"/>
          <p:cNvPicPr>
            <a:picLocks noChangeAspect="1"/>
          </p:cNvPicPr>
          <p:nvPr/>
        </p:nvPicPr>
        <p:blipFill>
          <a:blip r:embed="rId6" cstate="print"/>
          <a:srcRect t="22562" r="7154" b="19077"/>
          <a:stretch>
            <a:fillRect/>
          </a:stretch>
        </p:blipFill>
        <p:spPr>
          <a:xfrm>
            <a:off x="578485" y="315595"/>
            <a:ext cx="2081530" cy="735965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156845" y="6423025"/>
            <a:ext cx="4574540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800" b="0" i="0" u="none" strike="noStrike" cap="none" spc="0" normalizeH="0" baseline="0">
                <a:ln w="19050">
                  <a:noFill/>
                </a:ln>
                <a:solidFill>
                  <a:schemeClr val="tx1">
                    <a:lumMod val="50000"/>
                    <a:lumOff val="50000"/>
                    <a:alpha val="20000"/>
                  </a:scheme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pPr algn="ctr"/>
            <a:r>
              <a:rPr lang="zh-CN" altLang="en-US" sz="1400" kern="1400" spc="660">
                <a:solidFill>
                  <a:schemeClr val="bg1"/>
                </a:solidFill>
                <a:uFillTx/>
              </a:rPr>
              <a:t>党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的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二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十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大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精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神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宣</a:t>
            </a:r>
            <a:r>
              <a:rPr lang="en-US" altLang="zh-CN" sz="1400" kern="1400" spc="660">
                <a:solidFill>
                  <a:schemeClr val="bg1"/>
                </a:solidFill>
                <a:uFillTx/>
              </a:rPr>
              <a:t>/</a:t>
            </a:r>
            <a:r>
              <a:rPr lang="zh-CN" altLang="en-US" sz="1400" kern="1400" spc="660">
                <a:solidFill>
                  <a:schemeClr val="bg1"/>
                </a:solidFill>
                <a:uFillTx/>
              </a:rPr>
              <a:t>讲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d753df21-0a7e-48ce-8e41-0b428d3cdd05"/>
  <p:tag name="COMMONDATA" val="eyJoZGlkIjoiMmY4NDkxMGI5NTMwYmM1MjExYjliNTI0ZTQ1MWViYz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391,&quot;width&quot;:15510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791,&quot;width&quot;:1919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791,&quot;width&quot;:1919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791,&quot;width&quot;:1919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791,&quot;width&quot;:1919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791,&quot;width&quot;:1919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391,&quot;width&quot;:1551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391,&quot;width&quot;:15510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791,&quot;width&quot;:19196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391,&quot;width&quot;:1551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Normal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1315</Words>
  <Application>Microsoft Office PowerPoint</Application>
  <PresentationFormat>自定义</PresentationFormat>
  <Paragraphs>83</Paragraphs>
  <Slides>11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宋体</vt:lpstr>
      <vt:lpstr>字幕黑体M</vt:lpstr>
      <vt:lpstr>优设标题黑</vt:lpstr>
      <vt:lpstr>汉仪雅酷黑 65W</vt:lpstr>
      <vt:lpstr>思源黑体 CN Light</vt:lpstr>
      <vt:lpstr>思源宋体 CN Heavy</vt:lpstr>
      <vt:lpstr>思源黑体 CN Bold</vt:lpstr>
      <vt:lpstr>微软雅黑</vt:lpstr>
      <vt:lpstr>思源黑体 CN Normal</vt:lpstr>
      <vt:lpstr>思源黑体 CN Medium</vt:lpstr>
      <vt:lpstr>Calibri</vt:lpstr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8618213036731</dc:creator>
  <cp:lastModifiedBy>Administrator</cp:lastModifiedBy>
  <cp:revision>34</cp:revision>
  <dcterms:created xsi:type="dcterms:W3CDTF">2022-02-22T13:08:00Z</dcterms:created>
  <dcterms:modified xsi:type="dcterms:W3CDTF">2022-12-04T02:50:53Z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9572AD93602649299D720F0B3B6D5CEF</vt:lpwstr>
  </property>
  <property fmtid="{D5CDD505-2E9C-101B-9397-08002B2CF9AE}" pid="3" name="KSOProductBuildVer">
    <vt:lpwstr>2052-11.1.0.12763</vt:lpwstr>
  </property>
</Properties>
</file>