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1081881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618" y="-144"/>
      </p:cViewPr>
      <p:guideLst>
        <p:guide orient="horz" pos="34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3360846"/>
            <a:ext cx="7772400" cy="2319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6130662"/>
            <a:ext cx="6400800" cy="27648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33257"/>
            <a:ext cx="2057400" cy="923105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33257"/>
            <a:ext cx="6019800" cy="923105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6952092"/>
            <a:ext cx="7772400" cy="214873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4585478"/>
            <a:ext cx="7772400" cy="236661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524392"/>
            <a:ext cx="4038600" cy="71399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524392"/>
            <a:ext cx="4038600" cy="71399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2421714"/>
            <a:ext cx="4040188" cy="10092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3430968"/>
            <a:ext cx="4040188" cy="62333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2421714"/>
            <a:ext cx="4041775" cy="10092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3430968"/>
            <a:ext cx="4041775" cy="62333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430750"/>
            <a:ext cx="3008313" cy="18331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430751"/>
            <a:ext cx="5111750" cy="92335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2263941"/>
            <a:ext cx="3008313" cy="74003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7573169"/>
            <a:ext cx="5486400" cy="8940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66682"/>
            <a:ext cx="5486400" cy="6491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8467226"/>
            <a:ext cx="5486400" cy="12697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433254"/>
            <a:ext cx="8229600" cy="1803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2524392"/>
            <a:ext cx="8229600" cy="7139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10027437"/>
            <a:ext cx="2133600" cy="5760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10027437"/>
            <a:ext cx="2895600" cy="5760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10027437"/>
            <a:ext cx="2133600" cy="5760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0" y="0"/>
          <a:ext cx="8786842" cy="10448758"/>
        </p:xfrm>
        <a:graphic>
          <a:graphicData uri="http://schemas.openxmlformats.org/drawingml/2006/table">
            <a:tbl>
              <a:tblPr/>
              <a:tblGrid>
                <a:gridCol w="857257"/>
                <a:gridCol w="1571603"/>
                <a:gridCol w="1500198"/>
                <a:gridCol w="1714512"/>
                <a:gridCol w="1714512"/>
                <a:gridCol w="1428760"/>
              </a:tblGrid>
              <a:tr h="3373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一级学科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化 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highlight>
                            <a:srgbClr val="FFFF00"/>
                          </a:highlight>
                          <a:latin typeface="Times New Roman"/>
                          <a:ea typeface="宋体"/>
                        </a:rPr>
                        <a:t>二级学科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highlight>
                            <a:srgbClr val="FFFF00"/>
                          </a:highlight>
                          <a:latin typeface="Times New Roman"/>
                          <a:ea typeface="宋体"/>
                        </a:rPr>
                        <a:t>无机化学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highlight>
                            <a:srgbClr val="FFFF00"/>
                          </a:highlight>
                          <a:latin typeface="Times New Roman"/>
                          <a:ea typeface="宋体"/>
                        </a:rPr>
                        <a:t>有机化学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highlight>
                            <a:srgbClr val="FFFF00"/>
                          </a:highlight>
                          <a:latin typeface="Times New Roman"/>
                          <a:ea typeface="宋体"/>
                        </a:rPr>
                        <a:t>分析化学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highlight>
                            <a:srgbClr val="FFFF00"/>
                          </a:highlight>
                          <a:latin typeface="Times New Roman"/>
                          <a:ea typeface="宋体"/>
                        </a:rPr>
                        <a:t>物理化学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highlight>
                            <a:srgbClr val="FFFF00"/>
                          </a:highlight>
                          <a:latin typeface="Times New Roman"/>
                          <a:ea typeface="宋体"/>
                        </a:rPr>
                        <a:t>高分子化学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965"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代表性研究方向及</a:t>
                      </a:r>
                      <a:r>
                        <a:rPr lang="zh-CN" sz="1400" b="1" kern="100" dirty="0" smtClean="0">
                          <a:latin typeface="Times New Roman"/>
                          <a:ea typeface="宋体"/>
                        </a:rPr>
                        <a:t>导师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队伍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 vert="ea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1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、功能材料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杨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林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蒋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凯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陈学年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张</a:t>
                      </a:r>
                      <a:r>
                        <a:rPr lang="zh-CN" altLang="en-US" sz="1400" kern="100" dirty="0" smtClean="0">
                          <a:latin typeface="Times New Roman"/>
                          <a:ea typeface="宋体-18030"/>
                        </a:rPr>
                        <a:t>㛃    </a:t>
                      </a: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郭玉明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王新军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高志永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徐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芳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魏梅林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杨小丽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白正宇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马晓明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王海霞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李慧珍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赵茜怡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1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、有机及药物合成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张贵生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范学森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渠桂荣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郭海明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李建平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张新迎 教 授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时 蕾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张晓鹏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李晓川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李凌君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张 倩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张志国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郭胜海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刘统信 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1.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分析及分离化学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李全民 教 授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崔</a:t>
                      </a:r>
                      <a:r>
                        <a:rPr lang="zh-CN" altLang="en-US" sz="1400" kern="100" dirty="0" smtClean="0">
                          <a:latin typeface="Times New Roman"/>
                          <a:ea typeface="宋体"/>
                        </a:rPr>
                        <a:t>凤</a:t>
                      </a: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灵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教 授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冯素玲 教 授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  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程定玺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刘奇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叶存玲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400" kern="100" dirty="0" smtClean="0">
                          <a:latin typeface="Times New Roman"/>
                          <a:ea typeface="宋体"/>
                        </a:rPr>
                        <a:t>岳园园</a:t>
                      </a: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吴呈</a:t>
                      </a:r>
                      <a:r>
                        <a:rPr lang="zh-CN" altLang="en-US" sz="1400" kern="100" dirty="0" smtClean="0">
                          <a:latin typeface="Times New Roman"/>
                          <a:ea typeface="宋体"/>
                        </a:rPr>
                        <a:t>珂</a:t>
                      </a: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1. 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绿 色 化 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王键吉 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卓克垒 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轩小朋 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赵 扬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朱安莲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裴渊超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王慧勇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陈玉娟 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1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、功能材料（功能高分子）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胡志国 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李新娟 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1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2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、能源材料与电化学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杨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林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杨书廷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陈学年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尹艳红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魏梅林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白正宇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岳红云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赵茜怡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2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、绿色化学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张贵生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范学森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渠桂荣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郭海明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李建平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张新迎 教 授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时 蕾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张晓鹏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李凌君 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2.</a:t>
                      </a:r>
                      <a:r>
                        <a:rPr lang="en-US" sz="1400" b="1" kern="100" dirty="0">
                          <a:latin typeface="宋体"/>
                          <a:ea typeface="宋体"/>
                        </a:rPr>
                        <a:t> 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化学生物学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400" kern="100" dirty="0" smtClean="0">
                          <a:latin typeface="Times New Roman"/>
                          <a:ea typeface="宋体"/>
                        </a:rPr>
                        <a:t>岳园园</a:t>
                      </a: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2. 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能源材料与电化学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常照荣 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汤宏伟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李 苞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上官恩波 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91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3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、催化化学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张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-18030"/>
                        </a:rPr>
                        <a:t>㛃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教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王新军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3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、化学生物学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郭海明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李凌君 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3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、超分子化学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刘奇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3. 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功能材料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张虎成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高书燕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魏献军 教 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5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4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、超分子化学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李慧珍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4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、功能材料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李晓川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王华杰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刘统信 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4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、生物分析化学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400" kern="100" dirty="0" smtClean="0">
                          <a:latin typeface="Times New Roman"/>
                          <a:ea typeface="宋体"/>
                        </a:rPr>
                        <a:t>崔凤灵</a:t>
                      </a: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教 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4</a:t>
                      </a:r>
                      <a:r>
                        <a:rPr lang="zh-CN" sz="1400" b="1" kern="100" dirty="0" smtClean="0">
                          <a:latin typeface="Times New Roman"/>
                          <a:ea typeface="宋体"/>
                        </a:rPr>
                        <a:t>、</a:t>
                      </a:r>
                      <a:r>
                        <a:rPr lang="zh-CN" altLang="en-US" sz="1400" b="1" dirty="0" smtClean="0"/>
                        <a:t>催化材料与药物分子设计</a:t>
                      </a:r>
                      <a:endParaRPr lang="zh-CN" sz="1400" b="1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400" kern="100" dirty="0" smtClean="0">
                          <a:latin typeface="Times New Roman"/>
                          <a:ea typeface="+mn-ea"/>
                        </a:rPr>
                        <a:t>曹益林</a:t>
                      </a: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400" kern="100" dirty="0" smtClean="0">
                          <a:latin typeface="Times New Roman"/>
                          <a:ea typeface="+mn-ea"/>
                        </a:rPr>
                        <a:t>吕庆章  </a:t>
                      </a:r>
                      <a:r>
                        <a:rPr lang="zh-CN" sz="1400" kern="100" dirty="0" smtClean="0">
                          <a:latin typeface="Times New Roman"/>
                          <a:ea typeface="宋体"/>
                        </a:rPr>
                        <a:t>教授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5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、化学生物学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曹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莹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马晓明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5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、催化化学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 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张晓鹏 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5. 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化学生物学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白光月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闫长岭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王公轲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6</a:t>
                      </a:r>
                      <a:r>
                        <a:rPr lang="zh-CN" sz="1400" b="1" kern="100">
                          <a:latin typeface="Times New Roman"/>
                          <a:ea typeface="宋体"/>
                        </a:rPr>
                        <a:t>、超分子化学</a:t>
                      </a:r>
                      <a:r>
                        <a:rPr lang="en-US" sz="1400" b="1" kern="100">
                          <a:latin typeface="Times New Roman"/>
                          <a:ea typeface="宋体"/>
                        </a:rPr>
                        <a:t> </a:t>
                      </a:r>
                      <a:endParaRPr lang="zh-CN" sz="1400" kern="10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</a:rPr>
                        <a:t>张 倩</a:t>
                      </a:r>
                      <a:r>
                        <a:rPr lang="en-US" sz="1400" kern="100">
                          <a:latin typeface="Times New Roman"/>
                          <a:ea typeface="宋体"/>
                        </a:rPr>
                        <a:t>  </a:t>
                      </a:r>
                      <a:r>
                        <a:rPr lang="zh-CN" sz="1400" kern="10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方向</a:t>
                      </a:r>
                      <a:r>
                        <a:rPr lang="en-US" sz="1400" b="1" kern="100" dirty="0">
                          <a:latin typeface="Times New Roman"/>
                          <a:ea typeface="宋体"/>
                        </a:rPr>
                        <a:t>6. </a:t>
                      </a:r>
                      <a:r>
                        <a:rPr lang="zh-CN" sz="1400" b="1" kern="100" dirty="0">
                          <a:latin typeface="Times New Roman"/>
                          <a:ea typeface="宋体"/>
                        </a:rPr>
                        <a:t>催化化学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汤清虎 教 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刘建明 副教授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徐霆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</a:rPr>
                        <a:t>副教授</a:t>
                      </a: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</a:endParaRPr>
                    </a:p>
                  </a:txBody>
                  <a:tcPr marL="27857" marR="27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484</Words>
  <PresentationFormat>自定义</PresentationFormat>
  <Paragraphs>126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13</cp:lastModifiedBy>
  <cp:revision>4</cp:revision>
  <dcterms:modified xsi:type="dcterms:W3CDTF">2014-03-24T12:04:22Z</dcterms:modified>
</cp:coreProperties>
</file>