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3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92" r:id="rId32"/>
    <p:sldId id="290" r:id="rId33"/>
    <p:sldId id="288" r:id="rId34"/>
    <p:sldId id="291" r:id="rId35"/>
    <p:sldId id="289" r:id="rId36"/>
    <p:sldId id="287" r:id="rId37"/>
  </p:sldIdLst>
  <p:sldSz cx="9144000" cy="6858000" type="screen4x3"/>
  <p:notesSz cx="6858000" cy="9144000"/>
  <p:defaultTextStyle>
    <a:defPPr>
      <a:defRPr lang="zh-CN"/>
    </a:defPPr>
    <a:lvl1pPr marL="0" algn="l" defTabSz="914117" rtl="0" eaLnBrk="1" latinLnBrk="0" hangingPunct="1">
      <a:defRPr sz="1800" kern="1200">
        <a:solidFill>
          <a:schemeClr val="tx1"/>
        </a:solidFill>
        <a:latin typeface="+mn-lt"/>
        <a:ea typeface="+mn-ea"/>
        <a:cs typeface="+mn-cs"/>
      </a:defRPr>
    </a:lvl1pPr>
    <a:lvl2pPr marL="457058" algn="l" defTabSz="914117" rtl="0" eaLnBrk="1" latinLnBrk="0" hangingPunct="1">
      <a:defRPr sz="1800" kern="1200">
        <a:solidFill>
          <a:schemeClr val="tx1"/>
        </a:solidFill>
        <a:latin typeface="+mn-lt"/>
        <a:ea typeface="+mn-ea"/>
        <a:cs typeface="+mn-cs"/>
      </a:defRPr>
    </a:lvl2pPr>
    <a:lvl3pPr marL="914117" algn="l" defTabSz="914117" rtl="0" eaLnBrk="1" latinLnBrk="0" hangingPunct="1">
      <a:defRPr sz="1800" kern="1200">
        <a:solidFill>
          <a:schemeClr val="tx1"/>
        </a:solidFill>
        <a:latin typeface="+mn-lt"/>
        <a:ea typeface="+mn-ea"/>
        <a:cs typeface="+mn-cs"/>
      </a:defRPr>
    </a:lvl3pPr>
    <a:lvl4pPr marL="1371175" algn="l" defTabSz="914117" rtl="0" eaLnBrk="1" latinLnBrk="0" hangingPunct="1">
      <a:defRPr sz="1800" kern="1200">
        <a:solidFill>
          <a:schemeClr val="tx1"/>
        </a:solidFill>
        <a:latin typeface="+mn-lt"/>
        <a:ea typeface="+mn-ea"/>
        <a:cs typeface="+mn-cs"/>
      </a:defRPr>
    </a:lvl4pPr>
    <a:lvl5pPr marL="1828234" algn="l" defTabSz="914117" rtl="0" eaLnBrk="1" latinLnBrk="0" hangingPunct="1">
      <a:defRPr sz="1800" kern="1200">
        <a:solidFill>
          <a:schemeClr val="tx1"/>
        </a:solidFill>
        <a:latin typeface="+mn-lt"/>
        <a:ea typeface="+mn-ea"/>
        <a:cs typeface="+mn-cs"/>
      </a:defRPr>
    </a:lvl5pPr>
    <a:lvl6pPr marL="2285292" algn="l" defTabSz="914117" rtl="0" eaLnBrk="1" latinLnBrk="0" hangingPunct="1">
      <a:defRPr sz="1800" kern="1200">
        <a:solidFill>
          <a:schemeClr val="tx1"/>
        </a:solidFill>
        <a:latin typeface="+mn-lt"/>
        <a:ea typeface="+mn-ea"/>
        <a:cs typeface="+mn-cs"/>
      </a:defRPr>
    </a:lvl6pPr>
    <a:lvl7pPr marL="2742351" algn="l" defTabSz="914117" rtl="0" eaLnBrk="1" latinLnBrk="0" hangingPunct="1">
      <a:defRPr sz="1800" kern="1200">
        <a:solidFill>
          <a:schemeClr val="tx1"/>
        </a:solidFill>
        <a:latin typeface="+mn-lt"/>
        <a:ea typeface="+mn-ea"/>
        <a:cs typeface="+mn-cs"/>
      </a:defRPr>
    </a:lvl7pPr>
    <a:lvl8pPr marL="3199410" algn="l" defTabSz="914117" rtl="0" eaLnBrk="1" latinLnBrk="0" hangingPunct="1">
      <a:defRPr sz="1800" kern="1200">
        <a:solidFill>
          <a:schemeClr val="tx1"/>
        </a:solidFill>
        <a:latin typeface="+mn-lt"/>
        <a:ea typeface="+mn-ea"/>
        <a:cs typeface="+mn-cs"/>
      </a:defRPr>
    </a:lvl8pPr>
    <a:lvl9pPr marL="3656467" algn="l" defTabSz="914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406" y="62"/>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68" d="100"/>
          <a:sy n="68" d="100"/>
        </p:scale>
        <p:origin x="-333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968D37-2969-4351-90A3-97CBB81B3ED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C58FC8AA-98EC-4B70-9A7F-E9DAC895188C}">
      <dgm:prSet phldrT="[文本]" custT="1"/>
      <dgm:spPr/>
      <dgm:t>
        <a:bodyPr/>
        <a:lstStyle/>
        <a:p>
          <a:r>
            <a:rPr lang="zh-CN" altLang="en-US" sz="1600" dirty="0"/>
            <a:t>应征入伍</a:t>
          </a:r>
        </a:p>
      </dgm:t>
    </dgm:pt>
    <dgm:pt modelId="{09011104-EBE3-4378-A808-3F2504FA9A5C}" type="parTrans" cxnId="{3FAA907B-86C4-433A-8EAC-84BA4A025B3D}">
      <dgm:prSet/>
      <dgm:spPr/>
      <dgm:t>
        <a:bodyPr/>
        <a:lstStyle/>
        <a:p>
          <a:endParaRPr lang="zh-CN" altLang="en-US"/>
        </a:p>
      </dgm:t>
    </dgm:pt>
    <dgm:pt modelId="{DB9AD240-B6ED-460D-928F-47EE8ABEF2BD}" type="sibTrans" cxnId="{3FAA907B-86C4-433A-8EAC-84BA4A025B3D}">
      <dgm:prSet/>
      <dgm:spPr/>
      <dgm:t>
        <a:bodyPr/>
        <a:lstStyle/>
        <a:p>
          <a:endParaRPr lang="zh-CN" altLang="en-US"/>
        </a:p>
      </dgm:t>
    </dgm:pt>
    <dgm:pt modelId="{48D0522B-E12C-4445-AE9E-90451B4F73A9}" type="asst">
      <dgm:prSet phldrT="[文本]" custT="1"/>
      <dgm:spPr/>
      <dgm:t>
        <a:bodyPr/>
        <a:lstStyle/>
        <a:p>
          <a:r>
            <a:rPr lang="zh-CN" altLang="en-US" sz="1600" dirty="0"/>
            <a:t>在校生</a:t>
          </a:r>
          <a:endParaRPr lang="zh-CN" altLang="en-US" sz="1800" dirty="0"/>
        </a:p>
      </dgm:t>
    </dgm:pt>
    <dgm:pt modelId="{B611E905-4A1C-4B7A-A061-88A9A42DD0C7}" type="parTrans" cxnId="{3C6DADF0-2027-4EF8-8AAB-A33308FA94E6}">
      <dgm:prSet/>
      <dgm:spPr/>
      <dgm:t>
        <a:bodyPr/>
        <a:lstStyle/>
        <a:p>
          <a:endParaRPr lang="zh-CN" altLang="en-US"/>
        </a:p>
      </dgm:t>
    </dgm:pt>
    <dgm:pt modelId="{27548F9E-AED1-4161-9102-4C5FB3FA8B48}" type="sibTrans" cxnId="{3C6DADF0-2027-4EF8-8AAB-A33308FA94E6}">
      <dgm:prSet/>
      <dgm:spPr/>
      <dgm:t>
        <a:bodyPr/>
        <a:lstStyle/>
        <a:p>
          <a:endParaRPr lang="zh-CN" altLang="en-US"/>
        </a:p>
      </dgm:t>
    </dgm:pt>
    <dgm:pt modelId="{8DB8B265-EB0F-4E69-8EA2-BD5393C8DFCF}">
      <dgm:prSet phldrT="[文本]" custT="1"/>
      <dgm:spPr/>
      <dgm:t>
        <a:bodyPr/>
        <a:lstStyle/>
        <a:p>
          <a:r>
            <a:rPr lang="zh-CN" altLang="en-US" sz="1600" dirty="0"/>
            <a:t>学费补偿</a:t>
          </a:r>
        </a:p>
      </dgm:t>
    </dgm:pt>
    <dgm:pt modelId="{6E22616F-5C85-4BAD-B8A3-8F17CEC88C40}" type="parTrans" cxnId="{5FAC457B-2279-4BC0-80B1-B3CB7BE0CC0C}">
      <dgm:prSet/>
      <dgm:spPr/>
      <dgm:t>
        <a:bodyPr/>
        <a:lstStyle/>
        <a:p>
          <a:endParaRPr lang="zh-CN" altLang="en-US"/>
        </a:p>
      </dgm:t>
    </dgm:pt>
    <dgm:pt modelId="{6F7E2937-0D27-4C30-936E-0C5406937811}" type="sibTrans" cxnId="{5FAC457B-2279-4BC0-80B1-B3CB7BE0CC0C}">
      <dgm:prSet/>
      <dgm:spPr/>
      <dgm:t>
        <a:bodyPr/>
        <a:lstStyle/>
        <a:p>
          <a:endParaRPr lang="zh-CN" altLang="en-US"/>
        </a:p>
      </dgm:t>
    </dgm:pt>
    <dgm:pt modelId="{CFB2686F-9D90-425A-92D8-FBBDF2AE0966}">
      <dgm:prSet phldrT="[文本]" custT="1"/>
      <dgm:spPr/>
      <dgm:t>
        <a:bodyPr/>
        <a:lstStyle/>
        <a:p>
          <a:r>
            <a:rPr lang="zh-CN" altLang="en-US" sz="1600" dirty="0"/>
            <a:t>校园地国家助学贷款代偿</a:t>
          </a:r>
        </a:p>
      </dgm:t>
    </dgm:pt>
    <dgm:pt modelId="{C78D5A9D-55A3-4048-8A5B-D461852231D8}" type="parTrans" cxnId="{4495776B-3BA1-4B55-A3CD-9FF455F27681}">
      <dgm:prSet/>
      <dgm:spPr/>
      <dgm:t>
        <a:bodyPr/>
        <a:lstStyle/>
        <a:p>
          <a:endParaRPr lang="zh-CN" altLang="en-US"/>
        </a:p>
      </dgm:t>
    </dgm:pt>
    <dgm:pt modelId="{2873CB28-1B26-4F5E-A55A-835F251377FB}" type="sibTrans" cxnId="{4495776B-3BA1-4B55-A3CD-9FF455F27681}">
      <dgm:prSet/>
      <dgm:spPr/>
      <dgm:t>
        <a:bodyPr/>
        <a:lstStyle/>
        <a:p>
          <a:endParaRPr lang="zh-CN" altLang="en-US"/>
        </a:p>
      </dgm:t>
    </dgm:pt>
    <dgm:pt modelId="{5BDF3B7D-B87C-4B34-AB15-BB4CD8D25CEE}" type="asst">
      <dgm:prSet custT="1"/>
      <dgm:spPr/>
      <dgm:t>
        <a:bodyPr/>
        <a:lstStyle/>
        <a:p>
          <a:r>
            <a:rPr lang="zh-CN" altLang="en-US" sz="1600" dirty="0"/>
            <a:t>毕业生</a:t>
          </a:r>
          <a:endParaRPr lang="zh-CN" altLang="en-US" sz="2100" dirty="0"/>
        </a:p>
      </dgm:t>
    </dgm:pt>
    <dgm:pt modelId="{0C9BCBE9-A4A4-4504-8480-E02CBA1C29C7}" type="parTrans" cxnId="{0CA03CD3-73F4-4B6E-8EF8-B395C1905CAC}">
      <dgm:prSet/>
      <dgm:spPr/>
      <dgm:t>
        <a:bodyPr/>
        <a:lstStyle/>
        <a:p>
          <a:endParaRPr lang="zh-CN" altLang="en-US"/>
        </a:p>
      </dgm:t>
    </dgm:pt>
    <dgm:pt modelId="{F57B0F5D-54B5-4CAA-A5E9-25CE1F5766FA}" type="sibTrans" cxnId="{0CA03CD3-73F4-4B6E-8EF8-B395C1905CAC}">
      <dgm:prSet/>
      <dgm:spPr/>
      <dgm:t>
        <a:bodyPr/>
        <a:lstStyle/>
        <a:p>
          <a:endParaRPr lang="zh-CN" altLang="en-US"/>
        </a:p>
      </dgm:t>
    </dgm:pt>
    <dgm:pt modelId="{1DEE5376-C6EE-4CA7-8BEA-C7D9A0EAA59A}" type="pres">
      <dgm:prSet presAssocID="{08968D37-2969-4351-90A3-97CBB81B3ED0}" presName="hierChild1" presStyleCnt="0">
        <dgm:presLayoutVars>
          <dgm:orgChart val="1"/>
          <dgm:chPref val="1"/>
          <dgm:dir/>
          <dgm:animOne val="branch"/>
          <dgm:animLvl val="lvl"/>
          <dgm:resizeHandles/>
        </dgm:presLayoutVars>
      </dgm:prSet>
      <dgm:spPr/>
    </dgm:pt>
    <dgm:pt modelId="{BDFC1C65-5B86-4FED-ACE6-FBF035D3DB12}" type="pres">
      <dgm:prSet presAssocID="{C58FC8AA-98EC-4B70-9A7F-E9DAC895188C}" presName="hierRoot1" presStyleCnt="0">
        <dgm:presLayoutVars>
          <dgm:hierBranch val="init"/>
        </dgm:presLayoutVars>
      </dgm:prSet>
      <dgm:spPr/>
    </dgm:pt>
    <dgm:pt modelId="{862D31FB-FCD5-4567-A2F9-563A9D2EF52D}" type="pres">
      <dgm:prSet presAssocID="{C58FC8AA-98EC-4B70-9A7F-E9DAC895188C}" presName="rootComposite1" presStyleCnt="0"/>
      <dgm:spPr/>
    </dgm:pt>
    <dgm:pt modelId="{ECAF2EF3-D7BD-48AC-B6AF-2B1689077E31}" type="pres">
      <dgm:prSet presAssocID="{C58FC8AA-98EC-4B70-9A7F-E9DAC895188C}" presName="rootText1" presStyleLbl="node0" presStyleIdx="0" presStyleCnt="1" custScaleY="96666">
        <dgm:presLayoutVars>
          <dgm:chPref val="3"/>
        </dgm:presLayoutVars>
      </dgm:prSet>
      <dgm:spPr/>
    </dgm:pt>
    <dgm:pt modelId="{F4E812A1-BF32-4549-B0F7-7AB06D1F19BB}" type="pres">
      <dgm:prSet presAssocID="{C58FC8AA-98EC-4B70-9A7F-E9DAC895188C}" presName="rootConnector1" presStyleLbl="node1" presStyleIdx="0" presStyleCnt="0"/>
      <dgm:spPr/>
    </dgm:pt>
    <dgm:pt modelId="{9ED905EA-61ED-4125-9257-911A9CD29540}" type="pres">
      <dgm:prSet presAssocID="{C58FC8AA-98EC-4B70-9A7F-E9DAC895188C}" presName="hierChild2" presStyleCnt="0"/>
      <dgm:spPr/>
    </dgm:pt>
    <dgm:pt modelId="{7591DB27-9EFB-477E-B03E-A8A4EC75191A}" type="pres">
      <dgm:prSet presAssocID="{6E22616F-5C85-4BAD-B8A3-8F17CEC88C40}" presName="Name64" presStyleLbl="parChTrans1D2" presStyleIdx="0" presStyleCnt="4"/>
      <dgm:spPr/>
    </dgm:pt>
    <dgm:pt modelId="{C7DE3F58-081C-4D9A-BDEE-CEA0D5A75AA4}" type="pres">
      <dgm:prSet presAssocID="{8DB8B265-EB0F-4E69-8EA2-BD5393C8DFCF}" presName="hierRoot2" presStyleCnt="0">
        <dgm:presLayoutVars>
          <dgm:hierBranch val="init"/>
        </dgm:presLayoutVars>
      </dgm:prSet>
      <dgm:spPr/>
    </dgm:pt>
    <dgm:pt modelId="{D81CA1BA-38C0-450C-A23B-9FECDAEA040F}" type="pres">
      <dgm:prSet presAssocID="{8DB8B265-EB0F-4E69-8EA2-BD5393C8DFCF}" presName="rootComposite" presStyleCnt="0"/>
      <dgm:spPr/>
    </dgm:pt>
    <dgm:pt modelId="{9FD71F35-F127-4ECF-B111-1FDC3E9D0337}" type="pres">
      <dgm:prSet presAssocID="{8DB8B265-EB0F-4E69-8EA2-BD5393C8DFCF}" presName="rootText" presStyleLbl="node2" presStyleIdx="0" presStyleCnt="2" custScaleX="156073" custScaleY="96666">
        <dgm:presLayoutVars>
          <dgm:chPref val="3"/>
        </dgm:presLayoutVars>
      </dgm:prSet>
      <dgm:spPr/>
    </dgm:pt>
    <dgm:pt modelId="{E723545B-5B87-4DF5-BAD2-5BD5C194E8CA}" type="pres">
      <dgm:prSet presAssocID="{8DB8B265-EB0F-4E69-8EA2-BD5393C8DFCF}" presName="rootConnector" presStyleLbl="node2" presStyleIdx="0" presStyleCnt="2"/>
      <dgm:spPr/>
    </dgm:pt>
    <dgm:pt modelId="{2BA69807-A043-42CD-9609-613EA9616C45}" type="pres">
      <dgm:prSet presAssocID="{8DB8B265-EB0F-4E69-8EA2-BD5393C8DFCF}" presName="hierChild4" presStyleCnt="0"/>
      <dgm:spPr/>
    </dgm:pt>
    <dgm:pt modelId="{9A3E30D6-EA6C-4CE9-9880-B27AD79773C2}" type="pres">
      <dgm:prSet presAssocID="{8DB8B265-EB0F-4E69-8EA2-BD5393C8DFCF}" presName="hierChild5" presStyleCnt="0"/>
      <dgm:spPr/>
    </dgm:pt>
    <dgm:pt modelId="{E6F2E7A1-C783-4670-9F7C-037AF2569C7F}" type="pres">
      <dgm:prSet presAssocID="{C78D5A9D-55A3-4048-8A5B-D461852231D8}" presName="Name64" presStyleLbl="parChTrans1D2" presStyleIdx="1" presStyleCnt="4"/>
      <dgm:spPr/>
    </dgm:pt>
    <dgm:pt modelId="{B644014D-3A8A-4AFE-9D31-D18A7C09469F}" type="pres">
      <dgm:prSet presAssocID="{CFB2686F-9D90-425A-92D8-FBBDF2AE0966}" presName="hierRoot2" presStyleCnt="0">
        <dgm:presLayoutVars>
          <dgm:hierBranch val="init"/>
        </dgm:presLayoutVars>
      </dgm:prSet>
      <dgm:spPr/>
    </dgm:pt>
    <dgm:pt modelId="{0202D09D-7200-4B34-9D1C-CCE53B27937C}" type="pres">
      <dgm:prSet presAssocID="{CFB2686F-9D90-425A-92D8-FBBDF2AE0966}" presName="rootComposite" presStyleCnt="0"/>
      <dgm:spPr/>
    </dgm:pt>
    <dgm:pt modelId="{CFBBAF49-82D7-4664-8201-98DAC1345AE8}" type="pres">
      <dgm:prSet presAssocID="{CFB2686F-9D90-425A-92D8-FBBDF2AE0966}" presName="rootText" presStyleLbl="node2" presStyleIdx="1" presStyleCnt="2" custScaleX="156076" custScaleY="96973">
        <dgm:presLayoutVars>
          <dgm:chPref val="3"/>
        </dgm:presLayoutVars>
      </dgm:prSet>
      <dgm:spPr/>
    </dgm:pt>
    <dgm:pt modelId="{E310F1ED-356F-4AE7-BD0C-C2AFDA59FE8C}" type="pres">
      <dgm:prSet presAssocID="{CFB2686F-9D90-425A-92D8-FBBDF2AE0966}" presName="rootConnector" presStyleLbl="node2" presStyleIdx="1" presStyleCnt="2"/>
      <dgm:spPr/>
    </dgm:pt>
    <dgm:pt modelId="{38EAF178-B869-45D3-8257-ABDC29ECFC6C}" type="pres">
      <dgm:prSet presAssocID="{CFB2686F-9D90-425A-92D8-FBBDF2AE0966}" presName="hierChild4" presStyleCnt="0"/>
      <dgm:spPr/>
    </dgm:pt>
    <dgm:pt modelId="{65F6A536-25A1-4CB4-8F63-8B01F70124C3}" type="pres">
      <dgm:prSet presAssocID="{CFB2686F-9D90-425A-92D8-FBBDF2AE0966}" presName="hierChild5" presStyleCnt="0"/>
      <dgm:spPr/>
    </dgm:pt>
    <dgm:pt modelId="{43283E34-0499-48D5-A2A6-CE183AFD7170}" type="pres">
      <dgm:prSet presAssocID="{C58FC8AA-98EC-4B70-9A7F-E9DAC895188C}" presName="hierChild3" presStyleCnt="0"/>
      <dgm:spPr/>
    </dgm:pt>
    <dgm:pt modelId="{30D7C42B-2A22-442D-8544-813A5A9FF9CE}" type="pres">
      <dgm:prSet presAssocID="{B611E905-4A1C-4B7A-A061-88A9A42DD0C7}" presName="Name115" presStyleLbl="parChTrans1D2" presStyleIdx="2" presStyleCnt="4"/>
      <dgm:spPr/>
    </dgm:pt>
    <dgm:pt modelId="{E19DF6BC-2ACE-41F6-BDF1-BC015851BDBF}" type="pres">
      <dgm:prSet presAssocID="{48D0522B-E12C-4445-AE9E-90451B4F73A9}" presName="hierRoot3" presStyleCnt="0">
        <dgm:presLayoutVars>
          <dgm:hierBranch val="init"/>
        </dgm:presLayoutVars>
      </dgm:prSet>
      <dgm:spPr/>
    </dgm:pt>
    <dgm:pt modelId="{7F37E18C-AEE7-4648-824B-0782A498841E}" type="pres">
      <dgm:prSet presAssocID="{48D0522B-E12C-4445-AE9E-90451B4F73A9}" presName="rootComposite3" presStyleCnt="0"/>
      <dgm:spPr/>
    </dgm:pt>
    <dgm:pt modelId="{2CB631CE-19C7-4A89-8671-37E5C362BAF2}" type="pres">
      <dgm:prSet presAssocID="{48D0522B-E12C-4445-AE9E-90451B4F73A9}" presName="rootText3" presStyleLbl="asst1" presStyleIdx="0" presStyleCnt="2" custScaleY="96666">
        <dgm:presLayoutVars>
          <dgm:chPref val="3"/>
        </dgm:presLayoutVars>
      </dgm:prSet>
      <dgm:spPr/>
    </dgm:pt>
    <dgm:pt modelId="{4EB234B8-7495-4090-97F9-F28D1D9CB788}" type="pres">
      <dgm:prSet presAssocID="{48D0522B-E12C-4445-AE9E-90451B4F73A9}" presName="rootConnector3" presStyleLbl="asst1" presStyleIdx="0" presStyleCnt="2"/>
      <dgm:spPr/>
    </dgm:pt>
    <dgm:pt modelId="{4B47C09A-D8A5-4712-9D84-85D11673B757}" type="pres">
      <dgm:prSet presAssocID="{48D0522B-E12C-4445-AE9E-90451B4F73A9}" presName="hierChild6" presStyleCnt="0"/>
      <dgm:spPr/>
    </dgm:pt>
    <dgm:pt modelId="{5B1EBE47-A6BD-4B84-B24B-5AFF81AA00BA}" type="pres">
      <dgm:prSet presAssocID="{48D0522B-E12C-4445-AE9E-90451B4F73A9}" presName="hierChild7" presStyleCnt="0"/>
      <dgm:spPr/>
    </dgm:pt>
    <dgm:pt modelId="{7756E3B8-E3A3-4D3D-AC32-E06865F60533}" type="pres">
      <dgm:prSet presAssocID="{0C9BCBE9-A4A4-4504-8480-E02CBA1C29C7}" presName="Name115" presStyleLbl="parChTrans1D2" presStyleIdx="3" presStyleCnt="4"/>
      <dgm:spPr/>
    </dgm:pt>
    <dgm:pt modelId="{4BC794C1-F5FE-47F7-A320-1C2CB1AD8D3E}" type="pres">
      <dgm:prSet presAssocID="{5BDF3B7D-B87C-4B34-AB15-BB4CD8D25CEE}" presName="hierRoot3" presStyleCnt="0">
        <dgm:presLayoutVars>
          <dgm:hierBranch val="init"/>
        </dgm:presLayoutVars>
      </dgm:prSet>
      <dgm:spPr/>
    </dgm:pt>
    <dgm:pt modelId="{254B16F0-1C10-4B71-A98F-77F152CC53CB}" type="pres">
      <dgm:prSet presAssocID="{5BDF3B7D-B87C-4B34-AB15-BB4CD8D25CEE}" presName="rootComposite3" presStyleCnt="0"/>
      <dgm:spPr/>
    </dgm:pt>
    <dgm:pt modelId="{A84F7A05-91AD-4A37-84F9-1261E7E3875E}" type="pres">
      <dgm:prSet presAssocID="{5BDF3B7D-B87C-4B34-AB15-BB4CD8D25CEE}" presName="rootText3" presStyleLbl="asst1" presStyleIdx="1" presStyleCnt="2" custScaleY="96666">
        <dgm:presLayoutVars>
          <dgm:chPref val="3"/>
        </dgm:presLayoutVars>
      </dgm:prSet>
      <dgm:spPr/>
    </dgm:pt>
    <dgm:pt modelId="{FC2E50BF-7B65-4B14-944F-1E334E3D1272}" type="pres">
      <dgm:prSet presAssocID="{5BDF3B7D-B87C-4B34-AB15-BB4CD8D25CEE}" presName="rootConnector3" presStyleLbl="asst1" presStyleIdx="1" presStyleCnt="2"/>
      <dgm:spPr/>
    </dgm:pt>
    <dgm:pt modelId="{FDA0D9A2-536F-499A-ADAB-044559E1E9D2}" type="pres">
      <dgm:prSet presAssocID="{5BDF3B7D-B87C-4B34-AB15-BB4CD8D25CEE}" presName="hierChild6" presStyleCnt="0"/>
      <dgm:spPr/>
    </dgm:pt>
    <dgm:pt modelId="{84817005-2B0A-441D-8912-A4F908CD4DAF}" type="pres">
      <dgm:prSet presAssocID="{5BDF3B7D-B87C-4B34-AB15-BB4CD8D25CEE}" presName="hierChild7" presStyleCnt="0"/>
      <dgm:spPr/>
    </dgm:pt>
  </dgm:ptLst>
  <dgm:cxnLst>
    <dgm:cxn modelId="{0E3C4E0A-1F44-4729-8BC9-67DCD7EF9B22}" type="presOf" srcId="{5BDF3B7D-B87C-4B34-AB15-BB4CD8D25CEE}" destId="{A84F7A05-91AD-4A37-84F9-1261E7E3875E}" srcOrd="0" destOrd="0" presId="urn:microsoft.com/office/officeart/2009/3/layout/HorizontalOrganizationChart"/>
    <dgm:cxn modelId="{02373D0E-9E8F-428B-9E56-EAC2041627ED}" type="presOf" srcId="{8DB8B265-EB0F-4E69-8EA2-BD5393C8DFCF}" destId="{E723545B-5B87-4DF5-BAD2-5BD5C194E8CA}" srcOrd="1" destOrd="0" presId="urn:microsoft.com/office/officeart/2009/3/layout/HorizontalOrganizationChart"/>
    <dgm:cxn modelId="{E10A9010-3BD4-4F14-8A5C-091026812C03}" type="presOf" srcId="{CFB2686F-9D90-425A-92D8-FBBDF2AE0966}" destId="{E310F1ED-356F-4AE7-BD0C-C2AFDA59FE8C}" srcOrd="1" destOrd="0" presId="urn:microsoft.com/office/officeart/2009/3/layout/HorizontalOrganizationChart"/>
    <dgm:cxn modelId="{6D8D4E1D-2F55-495F-AAA1-5622FB1ED82C}" type="presOf" srcId="{C58FC8AA-98EC-4B70-9A7F-E9DAC895188C}" destId="{ECAF2EF3-D7BD-48AC-B6AF-2B1689077E31}" srcOrd="0" destOrd="0" presId="urn:microsoft.com/office/officeart/2009/3/layout/HorizontalOrganizationChart"/>
    <dgm:cxn modelId="{38F6091E-886F-4B30-B498-E8C4498F5B2D}" type="presOf" srcId="{6E22616F-5C85-4BAD-B8A3-8F17CEC88C40}" destId="{7591DB27-9EFB-477E-B03E-A8A4EC75191A}" srcOrd="0" destOrd="0" presId="urn:microsoft.com/office/officeart/2009/3/layout/HorizontalOrganizationChart"/>
    <dgm:cxn modelId="{6ADC131F-30EE-4658-BD99-B752B3F83A5F}" type="presOf" srcId="{C58FC8AA-98EC-4B70-9A7F-E9DAC895188C}" destId="{F4E812A1-BF32-4549-B0F7-7AB06D1F19BB}" srcOrd="1" destOrd="0" presId="urn:microsoft.com/office/officeart/2009/3/layout/HorizontalOrganizationChart"/>
    <dgm:cxn modelId="{E2E7B52A-755A-40D3-97EF-B326F31B2321}" type="presOf" srcId="{B611E905-4A1C-4B7A-A061-88A9A42DD0C7}" destId="{30D7C42B-2A22-442D-8544-813A5A9FF9CE}" srcOrd="0" destOrd="0" presId="urn:microsoft.com/office/officeart/2009/3/layout/HorizontalOrganizationChart"/>
    <dgm:cxn modelId="{6AF77066-D812-4174-AAA2-3DB5E87BF3DC}" type="presOf" srcId="{5BDF3B7D-B87C-4B34-AB15-BB4CD8D25CEE}" destId="{FC2E50BF-7B65-4B14-944F-1E334E3D1272}" srcOrd="1" destOrd="0" presId="urn:microsoft.com/office/officeart/2009/3/layout/HorizontalOrganizationChart"/>
    <dgm:cxn modelId="{2BCE704A-C361-4662-BC28-FC6BD7D2B59A}" type="presOf" srcId="{C78D5A9D-55A3-4048-8A5B-D461852231D8}" destId="{E6F2E7A1-C783-4670-9F7C-037AF2569C7F}" srcOrd="0" destOrd="0" presId="urn:microsoft.com/office/officeart/2009/3/layout/HorizontalOrganizationChart"/>
    <dgm:cxn modelId="{4495776B-3BA1-4B55-A3CD-9FF455F27681}" srcId="{C58FC8AA-98EC-4B70-9A7F-E9DAC895188C}" destId="{CFB2686F-9D90-425A-92D8-FBBDF2AE0966}" srcOrd="3" destOrd="0" parTransId="{C78D5A9D-55A3-4048-8A5B-D461852231D8}" sibTransId="{2873CB28-1B26-4F5E-A55A-835F251377FB}"/>
    <dgm:cxn modelId="{678A6278-C12C-438A-AABC-4DED6F3C56D3}" type="presOf" srcId="{48D0522B-E12C-4445-AE9E-90451B4F73A9}" destId="{4EB234B8-7495-4090-97F9-F28D1D9CB788}" srcOrd="1" destOrd="0" presId="urn:microsoft.com/office/officeart/2009/3/layout/HorizontalOrganizationChart"/>
    <dgm:cxn modelId="{5FAC457B-2279-4BC0-80B1-B3CB7BE0CC0C}" srcId="{C58FC8AA-98EC-4B70-9A7F-E9DAC895188C}" destId="{8DB8B265-EB0F-4E69-8EA2-BD5393C8DFCF}" srcOrd="2" destOrd="0" parTransId="{6E22616F-5C85-4BAD-B8A3-8F17CEC88C40}" sibTransId="{6F7E2937-0D27-4C30-936E-0C5406937811}"/>
    <dgm:cxn modelId="{3FAA907B-86C4-433A-8EAC-84BA4A025B3D}" srcId="{08968D37-2969-4351-90A3-97CBB81B3ED0}" destId="{C58FC8AA-98EC-4B70-9A7F-E9DAC895188C}" srcOrd="0" destOrd="0" parTransId="{09011104-EBE3-4378-A808-3F2504FA9A5C}" sibTransId="{DB9AD240-B6ED-460D-928F-47EE8ABEF2BD}"/>
    <dgm:cxn modelId="{55BF008C-3470-4C03-8DC3-11A6163F0C07}" type="presOf" srcId="{0C9BCBE9-A4A4-4504-8480-E02CBA1C29C7}" destId="{7756E3B8-E3A3-4D3D-AC32-E06865F60533}" srcOrd="0" destOrd="0" presId="urn:microsoft.com/office/officeart/2009/3/layout/HorizontalOrganizationChart"/>
    <dgm:cxn modelId="{F71ADF8E-85A3-4A35-95E9-491830D29583}" type="presOf" srcId="{CFB2686F-9D90-425A-92D8-FBBDF2AE0966}" destId="{CFBBAF49-82D7-4664-8201-98DAC1345AE8}" srcOrd="0" destOrd="0" presId="urn:microsoft.com/office/officeart/2009/3/layout/HorizontalOrganizationChart"/>
    <dgm:cxn modelId="{48667B94-1700-45E0-8E34-74FD27A9B360}" type="presOf" srcId="{08968D37-2969-4351-90A3-97CBB81B3ED0}" destId="{1DEE5376-C6EE-4CA7-8BEA-C7D9A0EAA59A}" srcOrd="0" destOrd="0" presId="urn:microsoft.com/office/officeart/2009/3/layout/HorizontalOrganizationChart"/>
    <dgm:cxn modelId="{0CA03CD3-73F4-4B6E-8EF8-B395C1905CAC}" srcId="{C58FC8AA-98EC-4B70-9A7F-E9DAC895188C}" destId="{5BDF3B7D-B87C-4B34-AB15-BB4CD8D25CEE}" srcOrd="1" destOrd="0" parTransId="{0C9BCBE9-A4A4-4504-8480-E02CBA1C29C7}" sibTransId="{F57B0F5D-54B5-4CAA-A5E9-25CE1F5766FA}"/>
    <dgm:cxn modelId="{3D4B7FD5-4335-414B-94D8-1DD90EE3A134}" type="presOf" srcId="{8DB8B265-EB0F-4E69-8EA2-BD5393C8DFCF}" destId="{9FD71F35-F127-4ECF-B111-1FDC3E9D0337}" srcOrd="0" destOrd="0" presId="urn:microsoft.com/office/officeart/2009/3/layout/HorizontalOrganizationChart"/>
    <dgm:cxn modelId="{3C6DADF0-2027-4EF8-8AAB-A33308FA94E6}" srcId="{C58FC8AA-98EC-4B70-9A7F-E9DAC895188C}" destId="{48D0522B-E12C-4445-AE9E-90451B4F73A9}" srcOrd="0" destOrd="0" parTransId="{B611E905-4A1C-4B7A-A061-88A9A42DD0C7}" sibTransId="{27548F9E-AED1-4161-9102-4C5FB3FA8B48}"/>
    <dgm:cxn modelId="{D36672F5-88B4-4DBE-917C-B553EA4D93C5}" type="presOf" srcId="{48D0522B-E12C-4445-AE9E-90451B4F73A9}" destId="{2CB631CE-19C7-4A89-8671-37E5C362BAF2}" srcOrd="0" destOrd="0" presId="urn:microsoft.com/office/officeart/2009/3/layout/HorizontalOrganizationChart"/>
    <dgm:cxn modelId="{813428BB-9222-450B-BC44-BA33A90634E8}" type="presParOf" srcId="{1DEE5376-C6EE-4CA7-8BEA-C7D9A0EAA59A}" destId="{BDFC1C65-5B86-4FED-ACE6-FBF035D3DB12}" srcOrd="0" destOrd="0" presId="urn:microsoft.com/office/officeart/2009/3/layout/HorizontalOrganizationChart"/>
    <dgm:cxn modelId="{A69C6CC5-D07B-4E58-9E46-522AA0B1D84A}" type="presParOf" srcId="{BDFC1C65-5B86-4FED-ACE6-FBF035D3DB12}" destId="{862D31FB-FCD5-4567-A2F9-563A9D2EF52D}" srcOrd="0" destOrd="0" presId="urn:microsoft.com/office/officeart/2009/3/layout/HorizontalOrganizationChart"/>
    <dgm:cxn modelId="{63C67F88-F05E-42DA-AFA5-B9A73F6CBDC7}" type="presParOf" srcId="{862D31FB-FCD5-4567-A2F9-563A9D2EF52D}" destId="{ECAF2EF3-D7BD-48AC-B6AF-2B1689077E31}" srcOrd="0" destOrd="0" presId="urn:microsoft.com/office/officeart/2009/3/layout/HorizontalOrganizationChart"/>
    <dgm:cxn modelId="{137F9F29-9189-4A67-9CE6-F5A0B2BCFB09}" type="presParOf" srcId="{862D31FB-FCD5-4567-A2F9-563A9D2EF52D}" destId="{F4E812A1-BF32-4549-B0F7-7AB06D1F19BB}" srcOrd="1" destOrd="0" presId="urn:microsoft.com/office/officeart/2009/3/layout/HorizontalOrganizationChart"/>
    <dgm:cxn modelId="{1FCB4D50-1CCB-4E3D-8E07-3666A730F8A8}" type="presParOf" srcId="{BDFC1C65-5B86-4FED-ACE6-FBF035D3DB12}" destId="{9ED905EA-61ED-4125-9257-911A9CD29540}" srcOrd="1" destOrd="0" presId="urn:microsoft.com/office/officeart/2009/3/layout/HorizontalOrganizationChart"/>
    <dgm:cxn modelId="{64DFE906-3F40-4321-AF34-18996C9772D3}" type="presParOf" srcId="{9ED905EA-61ED-4125-9257-911A9CD29540}" destId="{7591DB27-9EFB-477E-B03E-A8A4EC75191A}" srcOrd="0" destOrd="0" presId="urn:microsoft.com/office/officeart/2009/3/layout/HorizontalOrganizationChart"/>
    <dgm:cxn modelId="{93E1E557-51D5-42A3-A689-4E2AEF1C2A1E}" type="presParOf" srcId="{9ED905EA-61ED-4125-9257-911A9CD29540}" destId="{C7DE3F58-081C-4D9A-BDEE-CEA0D5A75AA4}" srcOrd="1" destOrd="0" presId="urn:microsoft.com/office/officeart/2009/3/layout/HorizontalOrganizationChart"/>
    <dgm:cxn modelId="{B77C92A3-0BBF-4B74-BC28-1C5A317A8E7C}" type="presParOf" srcId="{C7DE3F58-081C-4D9A-BDEE-CEA0D5A75AA4}" destId="{D81CA1BA-38C0-450C-A23B-9FECDAEA040F}" srcOrd="0" destOrd="0" presId="urn:microsoft.com/office/officeart/2009/3/layout/HorizontalOrganizationChart"/>
    <dgm:cxn modelId="{BBCA029A-4969-4C7A-B66A-84B8224793AD}" type="presParOf" srcId="{D81CA1BA-38C0-450C-A23B-9FECDAEA040F}" destId="{9FD71F35-F127-4ECF-B111-1FDC3E9D0337}" srcOrd="0" destOrd="0" presId="urn:microsoft.com/office/officeart/2009/3/layout/HorizontalOrganizationChart"/>
    <dgm:cxn modelId="{D66E3D57-866C-4BFE-A1BD-14C0634BDD8C}" type="presParOf" srcId="{D81CA1BA-38C0-450C-A23B-9FECDAEA040F}" destId="{E723545B-5B87-4DF5-BAD2-5BD5C194E8CA}" srcOrd="1" destOrd="0" presId="urn:microsoft.com/office/officeart/2009/3/layout/HorizontalOrganizationChart"/>
    <dgm:cxn modelId="{3A3799F2-0339-48DE-8A8A-01A3116CD65D}" type="presParOf" srcId="{C7DE3F58-081C-4D9A-BDEE-CEA0D5A75AA4}" destId="{2BA69807-A043-42CD-9609-613EA9616C45}" srcOrd="1" destOrd="0" presId="urn:microsoft.com/office/officeart/2009/3/layout/HorizontalOrganizationChart"/>
    <dgm:cxn modelId="{418A8716-29FC-4EE0-A96A-7BA240A22150}" type="presParOf" srcId="{C7DE3F58-081C-4D9A-BDEE-CEA0D5A75AA4}" destId="{9A3E30D6-EA6C-4CE9-9880-B27AD79773C2}" srcOrd="2" destOrd="0" presId="urn:microsoft.com/office/officeart/2009/3/layout/HorizontalOrganizationChart"/>
    <dgm:cxn modelId="{0973D574-BA63-4110-B15A-D3F36A11BF68}" type="presParOf" srcId="{9ED905EA-61ED-4125-9257-911A9CD29540}" destId="{E6F2E7A1-C783-4670-9F7C-037AF2569C7F}" srcOrd="2" destOrd="0" presId="urn:microsoft.com/office/officeart/2009/3/layout/HorizontalOrganizationChart"/>
    <dgm:cxn modelId="{E55B03BA-9046-4A05-8170-963C486D06A9}" type="presParOf" srcId="{9ED905EA-61ED-4125-9257-911A9CD29540}" destId="{B644014D-3A8A-4AFE-9D31-D18A7C09469F}" srcOrd="3" destOrd="0" presId="urn:microsoft.com/office/officeart/2009/3/layout/HorizontalOrganizationChart"/>
    <dgm:cxn modelId="{AAD08851-C6DA-4FC7-AD9D-646E86035DA2}" type="presParOf" srcId="{B644014D-3A8A-4AFE-9D31-D18A7C09469F}" destId="{0202D09D-7200-4B34-9D1C-CCE53B27937C}" srcOrd="0" destOrd="0" presId="urn:microsoft.com/office/officeart/2009/3/layout/HorizontalOrganizationChart"/>
    <dgm:cxn modelId="{00223698-D890-4A92-98FE-9E64FF30404B}" type="presParOf" srcId="{0202D09D-7200-4B34-9D1C-CCE53B27937C}" destId="{CFBBAF49-82D7-4664-8201-98DAC1345AE8}" srcOrd="0" destOrd="0" presId="urn:microsoft.com/office/officeart/2009/3/layout/HorizontalOrganizationChart"/>
    <dgm:cxn modelId="{105E77DC-BF5D-4DF7-B0DE-399575A94B5C}" type="presParOf" srcId="{0202D09D-7200-4B34-9D1C-CCE53B27937C}" destId="{E310F1ED-356F-4AE7-BD0C-C2AFDA59FE8C}" srcOrd="1" destOrd="0" presId="urn:microsoft.com/office/officeart/2009/3/layout/HorizontalOrganizationChart"/>
    <dgm:cxn modelId="{FF530D08-4477-4E49-98DF-F61004C70D59}" type="presParOf" srcId="{B644014D-3A8A-4AFE-9D31-D18A7C09469F}" destId="{38EAF178-B869-45D3-8257-ABDC29ECFC6C}" srcOrd="1" destOrd="0" presId="urn:microsoft.com/office/officeart/2009/3/layout/HorizontalOrganizationChart"/>
    <dgm:cxn modelId="{C7C2AF84-5CFE-4537-BEBC-BE9C0516D05F}" type="presParOf" srcId="{B644014D-3A8A-4AFE-9D31-D18A7C09469F}" destId="{65F6A536-25A1-4CB4-8F63-8B01F70124C3}" srcOrd="2" destOrd="0" presId="urn:microsoft.com/office/officeart/2009/3/layout/HorizontalOrganizationChart"/>
    <dgm:cxn modelId="{6121772F-CE59-45E1-8D79-D398D538808F}" type="presParOf" srcId="{BDFC1C65-5B86-4FED-ACE6-FBF035D3DB12}" destId="{43283E34-0499-48D5-A2A6-CE183AFD7170}" srcOrd="2" destOrd="0" presId="urn:microsoft.com/office/officeart/2009/3/layout/HorizontalOrganizationChart"/>
    <dgm:cxn modelId="{6B314EE6-38EB-47A0-93C5-869CC56E82BF}" type="presParOf" srcId="{43283E34-0499-48D5-A2A6-CE183AFD7170}" destId="{30D7C42B-2A22-442D-8544-813A5A9FF9CE}" srcOrd="0" destOrd="0" presId="urn:microsoft.com/office/officeart/2009/3/layout/HorizontalOrganizationChart"/>
    <dgm:cxn modelId="{A8CB653C-8B6A-4AF9-86A0-BA52FD91E4F7}" type="presParOf" srcId="{43283E34-0499-48D5-A2A6-CE183AFD7170}" destId="{E19DF6BC-2ACE-41F6-BDF1-BC015851BDBF}" srcOrd="1" destOrd="0" presId="urn:microsoft.com/office/officeart/2009/3/layout/HorizontalOrganizationChart"/>
    <dgm:cxn modelId="{E87151D7-1B8A-405F-B3A0-49E318A82272}" type="presParOf" srcId="{E19DF6BC-2ACE-41F6-BDF1-BC015851BDBF}" destId="{7F37E18C-AEE7-4648-824B-0782A498841E}" srcOrd="0" destOrd="0" presId="urn:microsoft.com/office/officeart/2009/3/layout/HorizontalOrganizationChart"/>
    <dgm:cxn modelId="{4009779E-9516-4139-A918-EECBFDD9EEDE}" type="presParOf" srcId="{7F37E18C-AEE7-4648-824B-0782A498841E}" destId="{2CB631CE-19C7-4A89-8671-37E5C362BAF2}" srcOrd="0" destOrd="0" presId="urn:microsoft.com/office/officeart/2009/3/layout/HorizontalOrganizationChart"/>
    <dgm:cxn modelId="{0ACE701F-9863-4578-B537-F00E8E55FB05}" type="presParOf" srcId="{7F37E18C-AEE7-4648-824B-0782A498841E}" destId="{4EB234B8-7495-4090-97F9-F28D1D9CB788}" srcOrd="1" destOrd="0" presId="urn:microsoft.com/office/officeart/2009/3/layout/HorizontalOrganizationChart"/>
    <dgm:cxn modelId="{71908B8C-2742-4E3E-A88F-B4CA766371BE}" type="presParOf" srcId="{E19DF6BC-2ACE-41F6-BDF1-BC015851BDBF}" destId="{4B47C09A-D8A5-4712-9D84-85D11673B757}" srcOrd="1" destOrd="0" presId="urn:microsoft.com/office/officeart/2009/3/layout/HorizontalOrganizationChart"/>
    <dgm:cxn modelId="{D8F53649-F0CC-47AC-BE4E-DA089B61A62D}" type="presParOf" srcId="{E19DF6BC-2ACE-41F6-BDF1-BC015851BDBF}" destId="{5B1EBE47-A6BD-4B84-B24B-5AFF81AA00BA}" srcOrd="2" destOrd="0" presId="urn:microsoft.com/office/officeart/2009/3/layout/HorizontalOrganizationChart"/>
    <dgm:cxn modelId="{39F4D664-3432-48E8-91EF-F02E4011C4B2}" type="presParOf" srcId="{43283E34-0499-48D5-A2A6-CE183AFD7170}" destId="{7756E3B8-E3A3-4D3D-AC32-E06865F60533}" srcOrd="2" destOrd="0" presId="urn:microsoft.com/office/officeart/2009/3/layout/HorizontalOrganizationChart"/>
    <dgm:cxn modelId="{946F344D-E0CA-4E73-878E-900405E2432E}" type="presParOf" srcId="{43283E34-0499-48D5-A2A6-CE183AFD7170}" destId="{4BC794C1-F5FE-47F7-A320-1C2CB1AD8D3E}" srcOrd="3" destOrd="0" presId="urn:microsoft.com/office/officeart/2009/3/layout/HorizontalOrganizationChart"/>
    <dgm:cxn modelId="{C3B8D807-EC25-4DC2-957F-1C78D8C77CC2}" type="presParOf" srcId="{4BC794C1-F5FE-47F7-A320-1C2CB1AD8D3E}" destId="{254B16F0-1C10-4B71-A98F-77F152CC53CB}" srcOrd="0" destOrd="0" presId="urn:microsoft.com/office/officeart/2009/3/layout/HorizontalOrganizationChart"/>
    <dgm:cxn modelId="{C4A14FD1-DC91-4287-90B7-7E68ACAB52E7}" type="presParOf" srcId="{254B16F0-1C10-4B71-A98F-77F152CC53CB}" destId="{A84F7A05-91AD-4A37-84F9-1261E7E3875E}" srcOrd="0" destOrd="0" presId="urn:microsoft.com/office/officeart/2009/3/layout/HorizontalOrganizationChart"/>
    <dgm:cxn modelId="{313D4402-ACAB-41E8-8FBE-66203177B543}" type="presParOf" srcId="{254B16F0-1C10-4B71-A98F-77F152CC53CB}" destId="{FC2E50BF-7B65-4B14-944F-1E334E3D1272}" srcOrd="1" destOrd="0" presId="urn:microsoft.com/office/officeart/2009/3/layout/HorizontalOrganizationChart"/>
    <dgm:cxn modelId="{00BF45D1-14D0-4EFD-9FFB-6EF10382B407}" type="presParOf" srcId="{4BC794C1-F5FE-47F7-A320-1C2CB1AD8D3E}" destId="{FDA0D9A2-536F-499A-ADAB-044559E1E9D2}" srcOrd="1" destOrd="0" presId="urn:microsoft.com/office/officeart/2009/3/layout/HorizontalOrganizationChart"/>
    <dgm:cxn modelId="{C70FB18C-2527-44E8-9F1A-531585A0EBCA}" type="presParOf" srcId="{4BC794C1-F5FE-47F7-A320-1C2CB1AD8D3E}" destId="{84817005-2B0A-441D-8912-A4F908CD4DA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968D37-2969-4351-90A3-97CBB81B3ED0}"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8DB8B265-EB0F-4E69-8EA2-BD5393C8DFCF}">
      <dgm:prSet phldrT="[文本]" custT="1"/>
      <dgm:spPr/>
      <dgm:t>
        <a:bodyPr/>
        <a:lstStyle/>
        <a:p>
          <a:r>
            <a:rPr lang="zh-CN" altLang="en-US" sz="1600" dirty="0"/>
            <a:t>在校生</a:t>
          </a:r>
        </a:p>
      </dgm:t>
    </dgm:pt>
    <dgm:pt modelId="{6E22616F-5C85-4BAD-B8A3-8F17CEC88C40}" type="parTrans" cxnId="{5FAC457B-2279-4BC0-80B1-B3CB7BE0CC0C}">
      <dgm:prSet/>
      <dgm:spPr/>
      <dgm:t>
        <a:bodyPr/>
        <a:lstStyle/>
        <a:p>
          <a:endParaRPr lang="zh-CN" altLang="en-US"/>
        </a:p>
      </dgm:t>
    </dgm:pt>
    <dgm:pt modelId="{6F7E2937-0D27-4C30-936E-0C5406937811}" type="sibTrans" cxnId="{5FAC457B-2279-4BC0-80B1-B3CB7BE0CC0C}">
      <dgm:prSet/>
      <dgm:spPr/>
      <dgm:t>
        <a:bodyPr/>
        <a:lstStyle/>
        <a:p>
          <a:endParaRPr lang="zh-CN" altLang="en-US"/>
        </a:p>
      </dgm:t>
    </dgm:pt>
    <dgm:pt modelId="{CC886CE5-0AA7-4FE4-969A-C77036EB3318}">
      <dgm:prSet custT="1"/>
      <dgm:spPr/>
      <dgm:t>
        <a:bodyPr/>
        <a:lstStyle/>
        <a:p>
          <a:r>
            <a:rPr lang="zh-CN" altLang="en-US" sz="1600" dirty="0"/>
            <a:t>学费减免</a:t>
          </a:r>
        </a:p>
      </dgm:t>
    </dgm:pt>
    <dgm:pt modelId="{70A90A0F-347C-41A9-9A93-74E37BB58C25}" type="parTrans" cxnId="{4514C245-E89B-4C72-9D74-2C4C18CAFDEF}">
      <dgm:prSet/>
      <dgm:spPr/>
      <dgm:t>
        <a:bodyPr/>
        <a:lstStyle/>
        <a:p>
          <a:endParaRPr lang="zh-CN" altLang="en-US"/>
        </a:p>
      </dgm:t>
    </dgm:pt>
    <dgm:pt modelId="{C52CF810-BE46-4DEE-A244-562E25950AF4}" type="sibTrans" cxnId="{4514C245-E89B-4C72-9D74-2C4C18CAFDEF}">
      <dgm:prSet/>
      <dgm:spPr/>
      <dgm:t>
        <a:bodyPr/>
        <a:lstStyle/>
        <a:p>
          <a:endParaRPr lang="zh-CN" altLang="en-US"/>
        </a:p>
      </dgm:t>
    </dgm:pt>
    <dgm:pt modelId="{C58FC8AA-98EC-4B70-9A7F-E9DAC895188C}">
      <dgm:prSet phldrT="[文本]" custT="1"/>
      <dgm:spPr/>
      <dgm:t>
        <a:bodyPr/>
        <a:lstStyle/>
        <a:p>
          <a:r>
            <a:rPr lang="zh-CN" altLang="en-US" sz="1600" dirty="0"/>
            <a:t>退役复学</a:t>
          </a:r>
        </a:p>
      </dgm:t>
    </dgm:pt>
    <dgm:pt modelId="{DB9AD240-B6ED-460D-928F-47EE8ABEF2BD}" type="sibTrans" cxnId="{3FAA907B-86C4-433A-8EAC-84BA4A025B3D}">
      <dgm:prSet/>
      <dgm:spPr/>
      <dgm:t>
        <a:bodyPr/>
        <a:lstStyle/>
        <a:p>
          <a:endParaRPr lang="zh-CN" altLang="en-US"/>
        </a:p>
      </dgm:t>
    </dgm:pt>
    <dgm:pt modelId="{09011104-EBE3-4378-A808-3F2504FA9A5C}" type="parTrans" cxnId="{3FAA907B-86C4-433A-8EAC-84BA4A025B3D}">
      <dgm:prSet/>
      <dgm:spPr/>
      <dgm:t>
        <a:bodyPr/>
        <a:lstStyle/>
        <a:p>
          <a:endParaRPr lang="zh-CN" altLang="en-US"/>
        </a:p>
      </dgm:t>
    </dgm:pt>
    <dgm:pt modelId="{1DEE5376-C6EE-4CA7-8BEA-C7D9A0EAA59A}" type="pres">
      <dgm:prSet presAssocID="{08968D37-2969-4351-90A3-97CBB81B3ED0}" presName="hierChild1" presStyleCnt="0">
        <dgm:presLayoutVars>
          <dgm:orgChart val="1"/>
          <dgm:chPref val="1"/>
          <dgm:dir/>
          <dgm:animOne val="branch"/>
          <dgm:animLvl val="lvl"/>
          <dgm:resizeHandles/>
        </dgm:presLayoutVars>
      </dgm:prSet>
      <dgm:spPr/>
    </dgm:pt>
    <dgm:pt modelId="{BDFC1C65-5B86-4FED-ACE6-FBF035D3DB12}" type="pres">
      <dgm:prSet presAssocID="{C58FC8AA-98EC-4B70-9A7F-E9DAC895188C}" presName="hierRoot1" presStyleCnt="0">
        <dgm:presLayoutVars>
          <dgm:hierBranch val="init"/>
        </dgm:presLayoutVars>
      </dgm:prSet>
      <dgm:spPr/>
    </dgm:pt>
    <dgm:pt modelId="{862D31FB-FCD5-4567-A2F9-563A9D2EF52D}" type="pres">
      <dgm:prSet presAssocID="{C58FC8AA-98EC-4B70-9A7F-E9DAC895188C}" presName="rootComposite1" presStyleCnt="0"/>
      <dgm:spPr/>
    </dgm:pt>
    <dgm:pt modelId="{ECAF2EF3-D7BD-48AC-B6AF-2B1689077E31}" type="pres">
      <dgm:prSet presAssocID="{C58FC8AA-98EC-4B70-9A7F-E9DAC895188C}" presName="rootText1" presStyleLbl="node0" presStyleIdx="0" presStyleCnt="1" custScaleX="82137" custScaleY="64678">
        <dgm:presLayoutVars>
          <dgm:chPref val="3"/>
        </dgm:presLayoutVars>
      </dgm:prSet>
      <dgm:spPr/>
    </dgm:pt>
    <dgm:pt modelId="{F4E812A1-BF32-4549-B0F7-7AB06D1F19BB}" type="pres">
      <dgm:prSet presAssocID="{C58FC8AA-98EC-4B70-9A7F-E9DAC895188C}" presName="rootConnector1" presStyleLbl="node1" presStyleIdx="0" presStyleCnt="0"/>
      <dgm:spPr/>
    </dgm:pt>
    <dgm:pt modelId="{9ED905EA-61ED-4125-9257-911A9CD29540}" type="pres">
      <dgm:prSet presAssocID="{C58FC8AA-98EC-4B70-9A7F-E9DAC895188C}" presName="hierChild2" presStyleCnt="0"/>
      <dgm:spPr/>
    </dgm:pt>
    <dgm:pt modelId="{7591DB27-9EFB-477E-B03E-A8A4EC75191A}" type="pres">
      <dgm:prSet presAssocID="{6E22616F-5C85-4BAD-B8A3-8F17CEC88C40}" presName="Name64" presStyleLbl="parChTrans1D2" presStyleIdx="0" presStyleCnt="1"/>
      <dgm:spPr/>
    </dgm:pt>
    <dgm:pt modelId="{C7DE3F58-081C-4D9A-BDEE-CEA0D5A75AA4}" type="pres">
      <dgm:prSet presAssocID="{8DB8B265-EB0F-4E69-8EA2-BD5393C8DFCF}" presName="hierRoot2" presStyleCnt="0">
        <dgm:presLayoutVars>
          <dgm:hierBranch val="init"/>
        </dgm:presLayoutVars>
      </dgm:prSet>
      <dgm:spPr/>
    </dgm:pt>
    <dgm:pt modelId="{D81CA1BA-38C0-450C-A23B-9FECDAEA040F}" type="pres">
      <dgm:prSet presAssocID="{8DB8B265-EB0F-4E69-8EA2-BD5393C8DFCF}" presName="rootComposite" presStyleCnt="0"/>
      <dgm:spPr/>
    </dgm:pt>
    <dgm:pt modelId="{9FD71F35-F127-4ECF-B111-1FDC3E9D0337}" type="pres">
      <dgm:prSet presAssocID="{8DB8B265-EB0F-4E69-8EA2-BD5393C8DFCF}" presName="rootText" presStyleLbl="node2" presStyleIdx="0" presStyleCnt="1" custScaleX="72103" custScaleY="64678" custLinFactNeighborX="-707" custLinFactNeighborY="-724">
        <dgm:presLayoutVars>
          <dgm:chPref val="3"/>
        </dgm:presLayoutVars>
      </dgm:prSet>
      <dgm:spPr/>
    </dgm:pt>
    <dgm:pt modelId="{E723545B-5B87-4DF5-BAD2-5BD5C194E8CA}" type="pres">
      <dgm:prSet presAssocID="{8DB8B265-EB0F-4E69-8EA2-BD5393C8DFCF}" presName="rootConnector" presStyleLbl="node2" presStyleIdx="0" presStyleCnt="1"/>
      <dgm:spPr/>
    </dgm:pt>
    <dgm:pt modelId="{2BA69807-A043-42CD-9609-613EA9616C45}" type="pres">
      <dgm:prSet presAssocID="{8DB8B265-EB0F-4E69-8EA2-BD5393C8DFCF}" presName="hierChild4" presStyleCnt="0"/>
      <dgm:spPr/>
    </dgm:pt>
    <dgm:pt modelId="{44A573DC-FB3C-4AD1-A26E-D32C66DBE17C}" type="pres">
      <dgm:prSet presAssocID="{70A90A0F-347C-41A9-9A93-74E37BB58C25}" presName="Name64" presStyleLbl="parChTrans1D3" presStyleIdx="0" presStyleCnt="1"/>
      <dgm:spPr/>
    </dgm:pt>
    <dgm:pt modelId="{9AC5584F-E891-4119-86B6-EE759A2D5B71}" type="pres">
      <dgm:prSet presAssocID="{CC886CE5-0AA7-4FE4-969A-C77036EB3318}" presName="hierRoot2" presStyleCnt="0">
        <dgm:presLayoutVars>
          <dgm:hierBranch val="init"/>
        </dgm:presLayoutVars>
      </dgm:prSet>
      <dgm:spPr/>
    </dgm:pt>
    <dgm:pt modelId="{648C03F3-A61B-4D50-8A61-8224DDFAEF30}" type="pres">
      <dgm:prSet presAssocID="{CC886CE5-0AA7-4FE4-969A-C77036EB3318}" presName="rootComposite" presStyleCnt="0"/>
      <dgm:spPr/>
    </dgm:pt>
    <dgm:pt modelId="{897E633F-0401-4CC0-A947-D3EFB82ABA71}" type="pres">
      <dgm:prSet presAssocID="{CC886CE5-0AA7-4FE4-969A-C77036EB3318}" presName="rootText" presStyleLbl="node3" presStyleIdx="0" presStyleCnt="1" custScaleX="70624" custScaleY="64678">
        <dgm:presLayoutVars>
          <dgm:chPref val="3"/>
        </dgm:presLayoutVars>
      </dgm:prSet>
      <dgm:spPr/>
    </dgm:pt>
    <dgm:pt modelId="{2F1345BC-0396-4DF1-889D-3A0AA5A2A847}" type="pres">
      <dgm:prSet presAssocID="{CC886CE5-0AA7-4FE4-969A-C77036EB3318}" presName="rootConnector" presStyleLbl="node3" presStyleIdx="0" presStyleCnt="1"/>
      <dgm:spPr/>
    </dgm:pt>
    <dgm:pt modelId="{ECF002DE-5A0C-4AC0-B86D-6947C9004F74}" type="pres">
      <dgm:prSet presAssocID="{CC886CE5-0AA7-4FE4-969A-C77036EB3318}" presName="hierChild4" presStyleCnt="0"/>
      <dgm:spPr/>
    </dgm:pt>
    <dgm:pt modelId="{D62668CD-57AA-424D-9F1B-2603DEC999BD}" type="pres">
      <dgm:prSet presAssocID="{CC886CE5-0AA7-4FE4-969A-C77036EB3318}" presName="hierChild5" presStyleCnt="0"/>
      <dgm:spPr/>
    </dgm:pt>
    <dgm:pt modelId="{9A3E30D6-EA6C-4CE9-9880-B27AD79773C2}" type="pres">
      <dgm:prSet presAssocID="{8DB8B265-EB0F-4E69-8EA2-BD5393C8DFCF}" presName="hierChild5" presStyleCnt="0"/>
      <dgm:spPr/>
    </dgm:pt>
    <dgm:pt modelId="{43283E34-0499-48D5-A2A6-CE183AFD7170}" type="pres">
      <dgm:prSet presAssocID="{C58FC8AA-98EC-4B70-9A7F-E9DAC895188C}" presName="hierChild3" presStyleCnt="0"/>
      <dgm:spPr/>
    </dgm:pt>
  </dgm:ptLst>
  <dgm:cxnLst>
    <dgm:cxn modelId="{09A91A19-4FD2-45A1-ACD0-0ED91F94CCFF}" type="presOf" srcId="{8DB8B265-EB0F-4E69-8EA2-BD5393C8DFCF}" destId="{9FD71F35-F127-4ECF-B111-1FDC3E9D0337}" srcOrd="0" destOrd="0" presId="urn:microsoft.com/office/officeart/2009/3/layout/HorizontalOrganizationChart"/>
    <dgm:cxn modelId="{BACCB224-9512-4122-AAB8-6905F602AB36}" type="presOf" srcId="{70A90A0F-347C-41A9-9A93-74E37BB58C25}" destId="{44A573DC-FB3C-4AD1-A26E-D32C66DBE17C}" srcOrd="0" destOrd="0" presId="urn:microsoft.com/office/officeart/2009/3/layout/HorizontalOrganizationChart"/>
    <dgm:cxn modelId="{ADCC4831-7B77-437F-B189-C06FB96E5AE9}" type="presOf" srcId="{CC886CE5-0AA7-4FE4-969A-C77036EB3318}" destId="{897E633F-0401-4CC0-A947-D3EFB82ABA71}" srcOrd="0" destOrd="0" presId="urn:microsoft.com/office/officeart/2009/3/layout/HorizontalOrganizationChart"/>
    <dgm:cxn modelId="{2B738F64-8FD9-4224-A0B3-F6DCE4658426}" type="presOf" srcId="{8DB8B265-EB0F-4E69-8EA2-BD5393C8DFCF}" destId="{E723545B-5B87-4DF5-BAD2-5BD5C194E8CA}" srcOrd="1" destOrd="0" presId="urn:microsoft.com/office/officeart/2009/3/layout/HorizontalOrganizationChart"/>
    <dgm:cxn modelId="{4514C245-E89B-4C72-9D74-2C4C18CAFDEF}" srcId="{8DB8B265-EB0F-4E69-8EA2-BD5393C8DFCF}" destId="{CC886CE5-0AA7-4FE4-969A-C77036EB3318}" srcOrd="0" destOrd="0" parTransId="{70A90A0F-347C-41A9-9A93-74E37BB58C25}" sibTransId="{C52CF810-BE46-4DEE-A244-562E25950AF4}"/>
    <dgm:cxn modelId="{4A301D51-A967-463C-9093-E2BA85574A46}" type="presOf" srcId="{C58FC8AA-98EC-4B70-9A7F-E9DAC895188C}" destId="{ECAF2EF3-D7BD-48AC-B6AF-2B1689077E31}" srcOrd="0" destOrd="0" presId="urn:microsoft.com/office/officeart/2009/3/layout/HorizontalOrganizationChart"/>
    <dgm:cxn modelId="{5FAC457B-2279-4BC0-80B1-B3CB7BE0CC0C}" srcId="{C58FC8AA-98EC-4B70-9A7F-E9DAC895188C}" destId="{8DB8B265-EB0F-4E69-8EA2-BD5393C8DFCF}" srcOrd="0" destOrd="0" parTransId="{6E22616F-5C85-4BAD-B8A3-8F17CEC88C40}" sibTransId="{6F7E2937-0D27-4C30-936E-0C5406937811}"/>
    <dgm:cxn modelId="{3FAA907B-86C4-433A-8EAC-84BA4A025B3D}" srcId="{08968D37-2969-4351-90A3-97CBB81B3ED0}" destId="{C58FC8AA-98EC-4B70-9A7F-E9DAC895188C}" srcOrd="0" destOrd="0" parTransId="{09011104-EBE3-4378-A808-3F2504FA9A5C}" sibTransId="{DB9AD240-B6ED-460D-928F-47EE8ABEF2BD}"/>
    <dgm:cxn modelId="{AA6DD893-1DD7-4E28-8262-AA1734035FCF}" type="presOf" srcId="{08968D37-2969-4351-90A3-97CBB81B3ED0}" destId="{1DEE5376-C6EE-4CA7-8BEA-C7D9A0EAA59A}" srcOrd="0" destOrd="0" presId="urn:microsoft.com/office/officeart/2009/3/layout/HorizontalOrganizationChart"/>
    <dgm:cxn modelId="{7DE198AA-B3FF-4EC1-8399-AC911022DF60}" type="presOf" srcId="{C58FC8AA-98EC-4B70-9A7F-E9DAC895188C}" destId="{F4E812A1-BF32-4549-B0F7-7AB06D1F19BB}" srcOrd="1" destOrd="0" presId="urn:microsoft.com/office/officeart/2009/3/layout/HorizontalOrganizationChart"/>
    <dgm:cxn modelId="{20E22CC0-3841-4DD9-9DA6-EE4ADEE4E7D7}" type="presOf" srcId="{6E22616F-5C85-4BAD-B8A3-8F17CEC88C40}" destId="{7591DB27-9EFB-477E-B03E-A8A4EC75191A}" srcOrd="0" destOrd="0" presId="urn:microsoft.com/office/officeart/2009/3/layout/HorizontalOrganizationChart"/>
    <dgm:cxn modelId="{C11267E7-67C0-440A-9E8F-59D967388168}" type="presOf" srcId="{CC886CE5-0AA7-4FE4-969A-C77036EB3318}" destId="{2F1345BC-0396-4DF1-889D-3A0AA5A2A847}" srcOrd="1" destOrd="0" presId="urn:microsoft.com/office/officeart/2009/3/layout/HorizontalOrganizationChart"/>
    <dgm:cxn modelId="{0ACD2E63-4FEE-476F-9C2B-350E20949AD2}" type="presParOf" srcId="{1DEE5376-C6EE-4CA7-8BEA-C7D9A0EAA59A}" destId="{BDFC1C65-5B86-4FED-ACE6-FBF035D3DB12}" srcOrd="0" destOrd="0" presId="urn:microsoft.com/office/officeart/2009/3/layout/HorizontalOrganizationChart"/>
    <dgm:cxn modelId="{8B9FFEC5-C360-46AE-B99E-EF95978F86E2}" type="presParOf" srcId="{BDFC1C65-5B86-4FED-ACE6-FBF035D3DB12}" destId="{862D31FB-FCD5-4567-A2F9-563A9D2EF52D}" srcOrd="0" destOrd="0" presId="urn:microsoft.com/office/officeart/2009/3/layout/HorizontalOrganizationChart"/>
    <dgm:cxn modelId="{8540EDCC-EBC2-4DB3-8ACE-AB5209F7A7EB}" type="presParOf" srcId="{862D31FB-FCD5-4567-A2F9-563A9D2EF52D}" destId="{ECAF2EF3-D7BD-48AC-B6AF-2B1689077E31}" srcOrd="0" destOrd="0" presId="urn:microsoft.com/office/officeart/2009/3/layout/HorizontalOrganizationChart"/>
    <dgm:cxn modelId="{6747E3B7-6F09-4B1F-83BB-F407780B45BB}" type="presParOf" srcId="{862D31FB-FCD5-4567-A2F9-563A9D2EF52D}" destId="{F4E812A1-BF32-4549-B0F7-7AB06D1F19BB}" srcOrd="1" destOrd="0" presId="urn:microsoft.com/office/officeart/2009/3/layout/HorizontalOrganizationChart"/>
    <dgm:cxn modelId="{6635D5D6-FE3C-45E2-8E2E-95BDADD261D2}" type="presParOf" srcId="{BDFC1C65-5B86-4FED-ACE6-FBF035D3DB12}" destId="{9ED905EA-61ED-4125-9257-911A9CD29540}" srcOrd="1" destOrd="0" presId="urn:microsoft.com/office/officeart/2009/3/layout/HorizontalOrganizationChart"/>
    <dgm:cxn modelId="{26752A0E-9939-4D2C-977C-C3F20C299028}" type="presParOf" srcId="{9ED905EA-61ED-4125-9257-911A9CD29540}" destId="{7591DB27-9EFB-477E-B03E-A8A4EC75191A}" srcOrd="0" destOrd="0" presId="urn:microsoft.com/office/officeart/2009/3/layout/HorizontalOrganizationChart"/>
    <dgm:cxn modelId="{C15BF8EA-0AB3-4704-89A5-7D1CAF6ABA2C}" type="presParOf" srcId="{9ED905EA-61ED-4125-9257-911A9CD29540}" destId="{C7DE3F58-081C-4D9A-BDEE-CEA0D5A75AA4}" srcOrd="1" destOrd="0" presId="urn:microsoft.com/office/officeart/2009/3/layout/HorizontalOrganizationChart"/>
    <dgm:cxn modelId="{D141DBB3-97B1-4A34-B0AD-AAB6580B8DDF}" type="presParOf" srcId="{C7DE3F58-081C-4D9A-BDEE-CEA0D5A75AA4}" destId="{D81CA1BA-38C0-450C-A23B-9FECDAEA040F}" srcOrd="0" destOrd="0" presId="urn:microsoft.com/office/officeart/2009/3/layout/HorizontalOrganizationChart"/>
    <dgm:cxn modelId="{B90DCB77-72AC-4292-9B48-1FEAB54B209A}" type="presParOf" srcId="{D81CA1BA-38C0-450C-A23B-9FECDAEA040F}" destId="{9FD71F35-F127-4ECF-B111-1FDC3E9D0337}" srcOrd="0" destOrd="0" presId="urn:microsoft.com/office/officeart/2009/3/layout/HorizontalOrganizationChart"/>
    <dgm:cxn modelId="{2154535A-04BC-4AB4-A3D5-049CA6AF38A5}" type="presParOf" srcId="{D81CA1BA-38C0-450C-A23B-9FECDAEA040F}" destId="{E723545B-5B87-4DF5-BAD2-5BD5C194E8CA}" srcOrd="1" destOrd="0" presId="urn:microsoft.com/office/officeart/2009/3/layout/HorizontalOrganizationChart"/>
    <dgm:cxn modelId="{D855617E-70DE-433E-AF2A-0D5E5E647D95}" type="presParOf" srcId="{C7DE3F58-081C-4D9A-BDEE-CEA0D5A75AA4}" destId="{2BA69807-A043-42CD-9609-613EA9616C45}" srcOrd="1" destOrd="0" presId="urn:microsoft.com/office/officeart/2009/3/layout/HorizontalOrganizationChart"/>
    <dgm:cxn modelId="{A7898793-6646-422C-BA47-4833F2FC692C}" type="presParOf" srcId="{2BA69807-A043-42CD-9609-613EA9616C45}" destId="{44A573DC-FB3C-4AD1-A26E-D32C66DBE17C}" srcOrd="0" destOrd="0" presId="urn:microsoft.com/office/officeart/2009/3/layout/HorizontalOrganizationChart"/>
    <dgm:cxn modelId="{86802698-5D9F-4012-B611-51F0056DC846}" type="presParOf" srcId="{2BA69807-A043-42CD-9609-613EA9616C45}" destId="{9AC5584F-E891-4119-86B6-EE759A2D5B71}" srcOrd="1" destOrd="0" presId="urn:microsoft.com/office/officeart/2009/3/layout/HorizontalOrganizationChart"/>
    <dgm:cxn modelId="{6F4B06E9-E027-465D-AC6F-B0D9BC5C6B9D}" type="presParOf" srcId="{9AC5584F-E891-4119-86B6-EE759A2D5B71}" destId="{648C03F3-A61B-4D50-8A61-8224DDFAEF30}" srcOrd="0" destOrd="0" presId="urn:microsoft.com/office/officeart/2009/3/layout/HorizontalOrganizationChart"/>
    <dgm:cxn modelId="{F168A26E-0AD0-40EA-939C-7874502A9F9A}" type="presParOf" srcId="{648C03F3-A61B-4D50-8A61-8224DDFAEF30}" destId="{897E633F-0401-4CC0-A947-D3EFB82ABA71}" srcOrd="0" destOrd="0" presId="urn:microsoft.com/office/officeart/2009/3/layout/HorizontalOrganizationChart"/>
    <dgm:cxn modelId="{CA32BFFF-99B9-48DD-A748-866627A0ED69}" type="presParOf" srcId="{648C03F3-A61B-4D50-8A61-8224DDFAEF30}" destId="{2F1345BC-0396-4DF1-889D-3A0AA5A2A847}" srcOrd="1" destOrd="0" presId="urn:microsoft.com/office/officeart/2009/3/layout/HorizontalOrganizationChart"/>
    <dgm:cxn modelId="{7E761120-00D7-424E-BE7E-5BD26A84F595}" type="presParOf" srcId="{9AC5584F-E891-4119-86B6-EE759A2D5B71}" destId="{ECF002DE-5A0C-4AC0-B86D-6947C9004F74}" srcOrd="1" destOrd="0" presId="urn:microsoft.com/office/officeart/2009/3/layout/HorizontalOrganizationChart"/>
    <dgm:cxn modelId="{E18F87F8-4B25-4C00-8210-70A46873D5F6}" type="presParOf" srcId="{9AC5584F-E891-4119-86B6-EE759A2D5B71}" destId="{D62668CD-57AA-424D-9F1B-2603DEC999BD}" srcOrd="2" destOrd="0" presId="urn:microsoft.com/office/officeart/2009/3/layout/HorizontalOrganizationChart"/>
    <dgm:cxn modelId="{E6FDABD6-2188-45F4-9C9B-F0E37EBB65F5}" type="presParOf" srcId="{C7DE3F58-081C-4D9A-BDEE-CEA0D5A75AA4}" destId="{9A3E30D6-EA6C-4CE9-9880-B27AD79773C2}" srcOrd="2" destOrd="0" presId="urn:microsoft.com/office/officeart/2009/3/layout/HorizontalOrganizationChart"/>
    <dgm:cxn modelId="{55425CE4-3775-4CFE-A0D2-115397DB4748}" type="presParOf" srcId="{BDFC1C65-5B86-4FED-ACE6-FBF035D3DB12}" destId="{43283E34-0499-48D5-A2A6-CE183AFD7170}"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6E3B8-E3A3-4D3D-AC32-E06865F60533}">
      <dsp:nvSpPr>
        <dsp:cNvPr id="0" name=""/>
        <dsp:cNvSpPr/>
      </dsp:nvSpPr>
      <dsp:spPr>
        <a:xfrm>
          <a:off x="1539674" y="952067"/>
          <a:ext cx="1076957" cy="103979"/>
        </a:xfrm>
        <a:custGeom>
          <a:avLst/>
          <a:gdLst/>
          <a:ahLst/>
          <a:cxnLst/>
          <a:rect l="0" t="0" r="0" b="0"/>
          <a:pathLst>
            <a:path>
              <a:moveTo>
                <a:pt x="0" y="0"/>
              </a:moveTo>
              <a:lnTo>
                <a:pt x="1076957" y="0"/>
              </a:lnTo>
              <a:lnTo>
                <a:pt x="1076957" y="103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D7C42B-2A22-442D-8544-813A5A9FF9CE}">
      <dsp:nvSpPr>
        <dsp:cNvPr id="0" name=""/>
        <dsp:cNvSpPr/>
      </dsp:nvSpPr>
      <dsp:spPr>
        <a:xfrm>
          <a:off x="1539674" y="848088"/>
          <a:ext cx="1076957" cy="103979"/>
        </a:xfrm>
        <a:custGeom>
          <a:avLst/>
          <a:gdLst/>
          <a:ahLst/>
          <a:cxnLst/>
          <a:rect l="0" t="0" r="0" b="0"/>
          <a:pathLst>
            <a:path>
              <a:moveTo>
                <a:pt x="0" y="103979"/>
              </a:moveTo>
              <a:lnTo>
                <a:pt x="1076957" y="103979"/>
              </a:lnTo>
              <a:lnTo>
                <a:pt x="107695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F2E7A1-C783-4670-9F7C-037AF2569C7F}">
      <dsp:nvSpPr>
        <dsp:cNvPr id="0" name=""/>
        <dsp:cNvSpPr/>
      </dsp:nvSpPr>
      <dsp:spPr>
        <a:xfrm>
          <a:off x="1539674" y="952067"/>
          <a:ext cx="2153915" cy="322957"/>
        </a:xfrm>
        <a:custGeom>
          <a:avLst/>
          <a:gdLst/>
          <a:ahLst/>
          <a:cxnLst/>
          <a:rect l="0" t="0" r="0" b="0"/>
          <a:pathLst>
            <a:path>
              <a:moveTo>
                <a:pt x="0" y="0"/>
              </a:moveTo>
              <a:lnTo>
                <a:pt x="2000063" y="0"/>
              </a:lnTo>
              <a:lnTo>
                <a:pt x="2000063" y="322957"/>
              </a:lnTo>
              <a:lnTo>
                <a:pt x="2153915" y="3229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1DB27-9EFB-477E-B03E-A8A4EC75191A}">
      <dsp:nvSpPr>
        <dsp:cNvPr id="0" name=""/>
        <dsp:cNvSpPr/>
      </dsp:nvSpPr>
      <dsp:spPr>
        <a:xfrm>
          <a:off x="1539674" y="628389"/>
          <a:ext cx="2153915" cy="323677"/>
        </a:xfrm>
        <a:custGeom>
          <a:avLst/>
          <a:gdLst/>
          <a:ahLst/>
          <a:cxnLst/>
          <a:rect l="0" t="0" r="0" b="0"/>
          <a:pathLst>
            <a:path>
              <a:moveTo>
                <a:pt x="0" y="323677"/>
              </a:moveTo>
              <a:lnTo>
                <a:pt x="2000063" y="323677"/>
              </a:lnTo>
              <a:lnTo>
                <a:pt x="2000063" y="0"/>
              </a:lnTo>
              <a:lnTo>
                <a:pt x="215391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F2EF3-D7BD-48AC-B6AF-2B1689077E31}">
      <dsp:nvSpPr>
        <dsp:cNvPr id="0" name=""/>
        <dsp:cNvSpPr/>
      </dsp:nvSpPr>
      <dsp:spPr>
        <a:xfrm>
          <a:off x="1164" y="725266"/>
          <a:ext cx="1538510" cy="453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应征入伍</a:t>
          </a:r>
        </a:p>
      </dsp:txBody>
      <dsp:txXfrm>
        <a:off x="1164" y="725266"/>
        <a:ext cx="1538510" cy="453601"/>
      </dsp:txXfrm>
    </dsp:sp>
    <dsp:sp modelId="{9FD71F35-F127-4ECF-B111-1FDC3E9D0337}">
      <dsp:nvSpPr>
        <dsp:cNvPr id="0" name=""/>
        <dsp:cNvSpPr/>
      </dsp:nvSpPr>
      <dsp:spPr>
        <a:xfrm>
          <a:off x="3693589" y="401589"/>
          <a:ext cx="2401199" cy="453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学费补偿</a:t>
          </a:r>
        </a:p>
      </dsp:txBody>
      <dsp:txXfrm>
        <a:off x="3693589" y="401589"/>
        <a:ext cx="2401199" cy="453601"/>
      </dsp:txXfrm>
    </dsp:sp>
    <dsp:sp modelId="{CFBBAF49-82D7-4664-8201-98DAC1345AE8}">
      <dsp:nvSpPr>
        <dsp:cNvPr id="0" name=""/>
        <dsp:cNvSpPr/>
      </dsp:nvSpPr>
      <dsp:spPr>
        <a:xfrm>
          <a:off x="3693589" y="1047504"/>
          <a:ext cx="2401246" cy="4550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校园地国家助学贷款代偿</a:t>
          </a:r>
        </a:p>
      </dsp:txBody>
      <dsp:txXfrm>
        <a:off x="3693589" y="1047504"/>
        <a:ext cx="2401246" cy="455041"/>
      </dsp:txXfrm>
    </dsp:sp>
    <dsp:sp modelId="{2CB631CE-19C7-4A89-8671-37E5C362BAF2}">
      <dsp:nvSpPr>
        <dsp:cNvPr id="0" name=""/>
        <dsp:cNvSpPr/>
      </dsp:nvSpPr>
      <dsp:spPr>
        <a:xfrm>
          <a:off x="1847376" y="394487"/>
          <a:ext cx="1538510" cy="453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在校生</a:t>
          </a:r>
          <a:endParaRPr lang="zh-CN" altLang="en-US" sz="1800" kern="1200" dirty="0"/>
        </a:p>
      </dsp:txBody>
      <dsp:txXfrm>
        <a:off x="1847376" y="394487"/>
        <a:ext cx="1538510" cy="453601"/>
      </dsp:txXfrm>
    </dsp:sp>
    <dsp:sp modelId="{A84F7A05-91AD-4A37-84F9-1261E7E3875E}">
      <dsp:nvSpPr>
        <dsp:cNvPr id="0" name=""/>
        <dsp:cNvSpPr/>
      </dsp:nvSpPr>
      <dsp:spPr>
        <a:xfrm>
          <a:off x="1847376" y="1056046"/>
          <a:ext cx="1538510" cy="453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毕业生</a:t>
          </a:r>
          <a:endParaRPr lang="zh-CN" altLang="en-US" sz="2100" kern="1200" dirty="0"/>
        </a:p>
      </dsp:txBody>
      <dsp:txXfrm>
        <a:off x="1847376" y="1056046"/>
        <a:ext cx="1538510" cy="453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573DC-FB3C-4AD1-A26E-D32C66DBE17C}">
      <dsp:nvSpPr>
        <dsp:cNvPr id="0" name=""/>
        <dsp:cNvSpPr/>
      </dsp:nvSpPr>
      <dsp:spPr>
        <a:xfrm>
          <a:off x="3993074" y="372804"/>
          <a:ext cx="476135" cy="91440"/>
        </a:xfrm>
        <a:custGeom>
          <a:avLst/>
          <a:gdLst/>
          <a:ahLst/>
          <a:cxnLst/>
          <a:rect l="0" t="0" r="0" b="0"/>
          <a:pathLst>
            <a:path>
              <a:moveTo>
                <a:pt x="0" y="45720"/>
              </a:moveTo>
              <a:lnTo>
                <a:pt x="246196" y="45720"/>
              </a:lnTo>
              <a:lnTo>
                <a:pt x="246196" y="50797"/>
              </a:lnTo>
              <a:lnTo>
                <a:pt x="476135" y="5079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91DB27-9EFB-477E-B03E-A8A4EC75191A}">
      <dsp:nvSpPr>
        <dsp:cNvPr id="0" name=""/>
        <dsp:cNvSpPr/>
      </dsp:nvSpPr>
      <dsp:spPr>
        <a:xfrm>
          <a:off x="1891519" y="372804"/>
          <a:ext cx="443622" cy="91440"/>
        </a:xfrm>
        <a:custGeom>
          <a:avLst/>
          <a:gdLst/>
          <a:ahLst/>
          <a:cxnLst/>
          <a:rect l="0" t="0" r="0" b="0"/>
          <a:pathLst>
            <a:path>
              <a:moveTo>
                <a:pt x="0" y="50797"/>
              </a:moveTo>
              <a:lnTo>
                <a:pt x="213682" y="50797"/>
              </a:lnTo>
              <a:lnTo>
                <a:pt x="213682" y="45720"/>
              </a:lnTo>
              <a:lnTo>
                <a:pt x="44362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F2EF3-D7BD-48AC-B6AF-2B1689077E31}">
      <dsp:nvSpPr>
        <dsp:cNvPr id="0" name=""/>
        <dsp:cNvSpPr/>
      </dsp:nvSpPr>
      <dsp:spPr>
        <a:xfrm>
          <a:off x="2865" y="196804"/>
          <a:ext cx="1888653" cy="453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退役复学</a:t>
          </a:r>
        </a:p>
      </dsp:txBody>
      <dsp:txXfrm>
        <a:off x="2865" y="196804"/>
        <a:ext cx="1888653" cy="453596"/>
      </dsp:txXfrm>
    </dsp:sp>
    <dsp:sp modelId="{9FD71F35-F127-4ECF-B111-1FDC3E9D0337}">
      <dsp:nvSpPr>
        <dsp:cNvPr id="0" name=""/>
        <dsp:cNvSpPr/>
      </dsp:nvSpPr>
      <dsp:spPr>
        <a:xfrm>
          <a:off x="2335141" y="191726"/>
          <a:ext cx="1657932" cy="453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在校生</a:t>
          </a:r>
        </a:p>
      </dsp:txBody>
      <dsp:txXfrm>
        <a:off x="2335141" y="191726"/>
        <a:ext cx="1657932" cy="453596"/>
      </dsp:txXfrm>
    </dsp:sp>
    <dsp:sp modelId="{897E633F-0401-4CC0-A947-D3EFB82ABA71}">
      <dsp:nvSpPr>
        <dsp:cNvPr id="0" name=""/>
        <dsp:cNvSpPr/>
      </dsp:nvSpPr>
      <dsp:spPr>
        <a:xfrm>
          <a:off x="4469209" y="196804"/>
          <a:ext cx="1623924" cy="453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t>学费减免</a:t>
          </a:r>
        </a:p>
      </dsp:txBody>
      <dsp:txXfrm>
        <a:off x="4469209" y="196804"/>
        <a:ext cx="1623924" cy="45359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7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07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F2A4E-D34B-4806-99A1-02910183DDE4}" type="datetimeFigureOut">
              <a:rPr lang="zh-CN" altLang="en-US" smtClean="0"/>
              <a:pPr/>
              <a:t>2020/7/23</a:t>
            </a:fld>
            <a:endParaRPr lang="zh-CN" altLang="en-US"/>
          </a:p>
        </p:txBody>
      </p:sp>
      <p:sp>
        <p:nvSpPr>
          <p:cNvPr id="1049078"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07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08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08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E3519-AA41-4C8F-81B1-98F81BDCD14B}" type="slidenum">
              <a:rPr lang="zh-CN" altLang="en-US" smtClean="0"/>
              <a:pPr/>
              <a:t>‹#›</a:t>
            </a:fld>
            <a:endParaRPr lang="zh-CN" altLang="en-US"/>
          </a:p>
        </p:txBody>
      </p:sp>
    </p:spTree>
    <p:extLst>
      <p:ext uri="{BB962C8B-B14F-4D97-AF65-F5344CB8AC3E}">
        <p14:creationId xmlns:p14="http://schemas.microsoft.com/office/powerpoint/2010/main" val="4207011222"/>
      </p:ext>
    </p:extLst>
  </p:cSld>
  <p:clrMap bg1="lt1" tx1="dk1" bg2="lt2" tx2="dk2" accent1="accent1" accent2="accent2" accent3="accent3" accent4="accent4" accent5="accent5" accent6="accent6" hlink="hlink" folHlink="folHlink"/>
  <p:notesStyle>
    <a:lvl1pPr marL="0" algn="l" defTabSz="914117" rtl="0" eaLnBrk="1" latinLnBrk="0" hangingPunct="1">
      <a:defRPr sz="1200" kern="1200">
        <a:solidFill>
          <a:schemeClr val="tx1"/>
        </a:solidFill>
        <a:latin typeface="+mn-lt"/>
        <a:ea typeface="+mn-ea"/>
        <a:cs typeface="+mn-cs"/>
      </a:defRPr>
    </a:lvl1pPr>
    <a:lvl2pPr marL="457058" algn="l" defTabSz="914117" rtl="0" eaLnBrk="1" latinLnBrk="0" hangingPunct="1">
      <a:defRPr sz="1200" kern="1200">
        <a:solidFill>
          <a:schemeClr val="tx1"/>
        </a:solidFill>
        <a:latin typeface="+mn-lt"/>
        <a:ea typeface="+mn-ea"/>
        <a:cs typeface="+mn-cs"/>
      </a:defRPr>
    </a:lvl2pPr>
    <a:lvl3pPr marL="914117" algn="l" defTabSz="914117" rtl="0" eaLnBrk="1" latinLnBrk="0" hangingPunct="1">
      <a:defRPr sz="1200" kern="1200">
        <a:solidFill>
          <a:schemeClr val="tx1"/>
        </a:solidFill>
        <a:latin typeface="+mn-lt"/>
        <a:ea typeface="+mn-ea"/>
        <a:cs typeface="+mn-cs"/>
      </a:defRPr>
    </a:lvl3pPr>
    <a:lvl4pPr marL="1371175" algn="l" defTabSz="914117" rtl="0" eaLnBrk="1" latinLnBrk="0" hangingPunct="1">
      <a:defRPr sz="1200" kern="1200">
        <a:solidFill>
          <a:schemeClr val="tx1"/>
        </a:solidFill>
        <a:latin typeface="+mn-lt"/>
        <a:ea typeface="+mn-ea"/>
        <a:cs typeface="+mn-cs"/>
      </a:defRPr>
    </a:lvl4pPr>
    <a:lvl5pPr marL="1828234" algn="l" defTabSz="914117" rtl="0" eaLnBrk="1" latinLnBrk="0" hangingPunct="1">
      <a:defRPr sz="1200" kern="1200">
        <a:solidFill>
          <a:schemeClr val="tx1"/>
        </a:solidFill>
        <a:latin typeface="+mn-lt"/>
        <a:ea typeface="+mn-ea"/>
        <a:cs typeface="+mn-cs"/>
      </a:defRPr>
    </a:lvl5pPr>
    <a:lvl6pPr marL="2285292" algn="l" defTabSz="914117" rtl="0" eaLnBrk="1" latinLnBrk="0" hangingPunct="1">
      <a:defRPr sz="1200" kern="1200">
        <a:solidFill>
          <a:schemeClr val="tx1"/>
        </a:solidFill>
        <a:latin typeface="+mn-lt"/>
        <a:ea typeface="+mn-ea"/>
        <a:cs typeface="+mn-cs"/>
      </a:defRPr>
    </a:lvl6pPr>
    <a:lvl7pPr marL="2742351" algn="l" defTabSz="914117" rtl="0" eaLnBrk="1" latinLnBrk="0" hangingPunct="1">
      <a:defRPr sz="1200" kern="1200">
        <a:solidFill>
          <a:schemeClr val="tx1"/>
        </a:solidFill>
        <a:latin typeface="+mn-lt"/>
        <a:ea typeface="+mn-ea"/>
        <a:cs typeface="+mn-cs"/>
      </a:defRPr>
    </a:lvl7pPr>
    <a:lvl8pPr marL="3199410" algn="l" defTabSz="914117" rtl="0" eaLnBrk="1" latinLnBrk="0" hangingPunct="1">
      <a:defRPr sz="1200" kern="1200">
        <a:solidFill>
          <a:schemeClr val="tx1"/>
        </a:solidFill>
        <a:latin typeface="+mn-lt"/>
        <a:ea typeface="+mn-ea"/>
        <a:cs typeface="+mn-cs"/>
      </a:defRPr>
    </a:lvl8pPr>
    <a:lvl9pPr marL="3656467" algn="l" defTabSz="9141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幻灯片图像占位符 1"/>
          <p:cNvSpPr>
            <a:spLocks noGrp="1" noRot="1" noChangeAspect="1"/>
          </p:cNvSpPr>
          <p:nvPr>
            <p:ph type="sldImg"/>
          </p:nvPr>
        </p:nvSpPr>
        <p:spPr>
          <a:xfrm>
            <a:off x="1371600" y="1143000"/>
            <a:ext cx="4114800" cy="3086100"/>
          </a:xfrm>
        </p:spPr>
      </p:sp>
      <p:sp>
        <p:nvSpPr>
          <p:cNvPr id="1048730"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建档立卡家庭经济困难学生、农村低保家庭学生、农村特困救助供养学生、孤残学生、烈士子女以及家庭遭遇自然灾害或突发事件等特殊情况的学生作为重点资助对象，贷款金额可以按最高额执行。</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助学贷款期限原则上按借款学生在校剩余学习年限加</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年确定贷款最长期限。我校统一为</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年。</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高校助学贷款利率执行中国人民银行同期公布</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年期贷款的同档次基准利率，不上浮，目前年利率是</a:t>
            </a:r>
            <a:r>
              <a:rPr lang="en-US" altLang="zh-CN" sz="1200" kern="1200" dirty="0">
                <a:solidFill>
                  <a:schemeClr val="tx1"/>
                </a:solidFill>
                <a:effectLst/>
                <a:latin typeface="+mn-lt"/>
                <a:ea typeface="+mn-ea"/>
                <a:cs typeface="+mn-cs"/>
              </a:rPr>
              <a:t>4.9%</a:t>
            </a:r>
            <a:r>
              <a:rPr lang="zh-CN" altLang="zh-CN" sz="1200" kern="1200" dirty="0">
                <a:solidFill>
                  <a:schemeClr val="tx1"/>
                </a:solidFill>
                <a:effectLst/>
                <a:latin typeface="+mn-lt"/>
                <a:ea typeface="+mn-ea"/>
                <a:cs typeface="+mn-cs"/>
              </a:rPr>
              <a:t>。贷款利率每年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日调整一次。</a:t>
            </a:r>
          </a:p>
          <a:p>
            <a:endParaRPr lang="zh-CN" altLang="en-US" dirty="0"/>
          </a:p>
        </p:txBody>
      </p:sp>
      <p:sp>
        <p:nvSpPr>
          <p:cNvPr id="1048731" name="灯片编号占位符 3"/>
          <p:cNvSpPr>
            <a:spLocks noGrp="1"/>
          </p:cNvSpPr>
          <p:nvPr>
            <p:ph type="sldNum" sz="quarter" idx="10"/>
          </p:nvPr>
        </p:nvSpPr>
        <p:spPr/>
        <p:txBody>
          <a:bodyPr/>
          <a:lstStyle/>
          <a:p>
            <a:fld id="{DF98C5B3-9E34-482B-8017-236ED501C77D}" type="slidenum">
              <a:rPr lang="zh-CN" altLang="en-US" smtClean="0">
                <a:solidFill>
                  <a:prstClr val="black"/>
                </a:solidFill>
                <a:latin typeface="Calibri"/>
                <a:ea typeface="宋体"/>
              </a:rPr>
              <a:pPr/>
              <a:t>26</a:t>
            </a:fld>
            <a:endParaRPr lang="zh-CN" altLang="en-US">
              <a:solidFill>
                <a:prstClr val="black"/>
              </a:solidFill>
              <a:latin typeface="Calibri"/>
              <a:ea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幻灯片图像占位符 1"/>
          <p:cNvSpPr>
            <a:spLocks noGrp="1" noRot="1" noChangeAspect="1"/>
          </p:cNvSpPr>
          <p:nvPr>
            <p:ph type="sldImg"/>
          </p:nvPr>
        </p:nvSpPr>
        <p:spPr>
          <a:xfrm>
            <a:off x="1371600" y="1143000"/>
            <a:ext cx="4114800" cy="3086100"/>
          </a:xfrm>
        </p:spPr>
      </p:sp>
      <p:sp>
        <p:nvSpPr>
          <p:cNvPr id="1048735"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建档立卡家庭经济困难学生、农村低保家庭学生、农村特困救助供养学生、孤残学生、烈士子女以及家庭遭遇自然灾害或突发事件等特殊情况的学生作为重点资助对象，贷款金额可以按最高额执行。</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助学贷款期限原则上按借款学生在校剩余学习年限加</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年确定贷款最长期限。我校统一为</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年。</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高校助学贷款利率执行中国人民银行同期公布</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年期贷款的同档次基准利率，不上浮，目前年利率是</a:t>
            </a:r>
            <a:r>
              <a:rPr lang="en-US" altLang="zh-CN" sz="1200" kern="1200" dirty="0">
                <a:solidFill>
                  <a:schemeClr val="tx1"/>
                </a:solidFill>
                <a:effectLst/>
                <a:latin typeface="+mn-lt"/>
                <a:ea typeface="+mn-ea"/>
                <a:cs typeface="+mn-cs"/>
              </a:rPr>
              <a:t>4.9%</a:t>
            </a:r>
            <a:r>
              <a:rPr lang="zh-CN" altLang="zh-CN" sz="1200" kern="1200" dirty="0">
                <a:solidFill>
                  <a:schemeClr val="tx1"/>
                </a:solidFill>
                <a:effectLst/>
                <a:latin typeface="+mn-lt"/>
                <a:ea typeface="+mn-ea"/>
                <a:cs typeface="+mn-cs"/>
              </a:rPr>
              <a:t>。贷款利率每年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日调整一次。</a:t>
            </a:r>
          </a:p>
          <a:p>
            <a:endParaRPr lang="zh-CN" altLang="en-US" dirty="0"/>
          </a:p>
        </p:txBody>
      </p:sp>
      <p:sp>
        <p:nvSpPr>
          <p:cNvPr id="1048736" name="灯片编号占位符 3"/>
          <p:cNvSpPr>
            <a:spLocks noGrp="1"/>
          </p:cNvSpPr>
          <p:nvPr>
            <p:ph type="sldNum" sz="quarter" idx="10"/>
          </p:nvPr>
        </p:nvSpPr>
        <p:spPr/>
        <p:txBody>
          <a:bodyPr/>
          <a:lstStyle/>
          <a:p>
            <a:fld id="{DF98C5B3-9E34-482B-8017-236ED501C77D}" type="slidenum">
              <a:rPr lang="zh-CN" altLang="en-US" smtClean="0">
                <a:solidFill>
                  <a:prstClr val="black"/>
                </a:solidFill>
                <a:latin typeface="Calibri"/>
                <a:ea typeface="宋体"/>
              </a:rPr>
              <a:pPr/>
              <a:t>27</a:t>
            </a:fld>
            <a:endParaRPr lang="zh-CN" altLang="en-US">
              <a:solidFill>
                <a:prstClr val="black"/>
              </a:solidFill>
              <a:latin typeface="Calibri"/>
              <a:ea typeface="宋体"/>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幻灯片图像占位符 1"/>
          <p:cNvSpPr>
            <a:spLocks noGrp="1" noRot="1" noChangeAspect="1"/>
          </p:cNvSpPr>
          <p:nvPr>
            <p:ph type="sldImg"/>
          </p:nvPr>
        </p:nvSpPr>
        <p:spPr>
          <a:xfrm>
            <a:off x="1371600" y="1143000"/>
            <a:ext cx="4114800" cy="3086100"/>
          </a:xfrm>
        </p:spPr>
      </p:sp>
      <p:sp>
        <p:nvSpPr>
          <p:cNvPr id="1048740"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建档立卡家庭经济困难学生、农村低保家庭学生、农村特困救助供养学生、孤残学生、烈士子女以及家庭遭遇自然灾害或突发事件等特殊情况的学生作为重点资助对象，贷款金额可以按最高额执行。</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助学贷款期限原则上按借款学生在校剩余学习年限加</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年确定贷款最长期限。我校统一为</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年。</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高校助学贷款利率执行中国人民银行同期公布</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年期贷款的同档次基准利率，不上浮，目前年利率是</a:t>
            </a:r>
            <a:r>
              <a:rPr lang="en-US" altLang="zh-CN" sz="1200" kern="1200" dirty="0">
                <a:solidFill>
                  <a:schemeClr val="tx1"/>
                </a:solidFill>
                <a:effectLst/>
                <a:latin typeface="+mn-lt"/>
                <a:ea typeface="+mn-ea"/>
                <a:cs typeface="+mn-cs"/>
              </a:rPr>
              <a:t>4.9%</a:t>
            </a:r>
            <a:r>
              <a:rPr lang="zh-CN" altLang="zh-CN" sz="1200" kern="1200" dirty="0">
                <a:solidFill>
                  <a:schemeClr val="tx1"/>
                </a:solidFill>
                <a:effectLst/>
                <a:latin typeface="+mn-lt"/>
                <a:ea typeface="+mn-ea"/>
                <a:cs typeface="+mn-cs"/>
              </a:rPr>
              <a:t>。贷款利率每年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日调整一次。</a:t>
            </a:r>
          </a:p>
          <a:p>
            <a:endParaRPr lang="zh-CN" altLang="en-US" dirty="0"/>
          </a:p>
        </p:txBody>
      </p:sp>
      <p:sp>
        <p:nvSpPr>
          <p:cNvPr id="1048741" name="灯片编号占位符 3"/>
          <p:cNvSpPr>
            <a:spLocks noGrp="1"/>
          </p:cNvSpPr>
          <p:nvPr>
            <p:ph type="sldNum" sz="quarter" idx="10"/>
          </p:nvPr>
        </p:nvSpPr>
        <p:spPr/>
        <p:txBody>
          <a:bodyPr/>
          <a:lstStyle/>
          <a:p>
            <a:fld id="{DF98C5B3-9E34-482B-8017-236ED501C77D}" type="slidenum">
              <a:rPr lang="zh-CN" altLang="en-US" smtClean="0">
                <a:solidFill>
                  <a:prstClr val="black"/>
                </a:solidFill>
                <a:latin typeface="Calibri"/>
                <a:ea typeface="宋体"/>
              </a:rPr>
              <a:pPr/>
              <a:t>28</a:t>
            </a:fld>
            <a:endParaRPr lang="zh-CN" altLang="en-US">
              <a:solidFill>
                <a:prstClr val="black"/>
              </a:solidFill>
              <a:latin typeface="Calibri"/>
              <a:ea typeface="宋体"/>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幻灯片图像占位符 1"/>
          <p:cNvSpPr>
            <a:spLocks noGrp="1" noRot="1" noChangeAspect="1"/>
          </p:cNvSpPr>
          <p:nvPr>
            <p:ph type="sldImg"/>
          </p:nvPr>
        </p:nvSpPr>
        <p:spPr>
          <a:xfrm>
            <a:off x="1371600" y="1143000"/>
            <a:ext cx="4114800" cy="3086100"/>
          </a:xfrm>
        </p:spPr>
      </p:sp>
      <p:sp>
        <p:nvSpPr>
          <p:cNvPr id="1048745"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建档立卡家庭经济困难学生、农村低保家庭学生、农村特困救助供养学生、孤残学生、烈士子女以及家庭遭遇自然灾害或突发事件等特殊情况的学生作为重点资助对象，贷款金额可以按最高额执行。</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助学贷款期限原则上按借款学生在校剩余学习年限加</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年确定贷款最长期限。我校统一为</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年。</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高校助学贷款利率执行中国人民银行同期公布</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年期贷款的同档次基准利率，不上浮，目前年利率是</a:t>
            </a:r>
            <a:r>
              <a:rPr lang="en-US" altLang="zh-CN" sz="1200" kern="1200" dirty="0">
                <a:solidFill>
                  <a:schemeClr val="tx1"/>
                </a:solidFill>
                <a:effectLst/>
                <a:latin typeface="+mn-lt"/>
                <a:ea typeface="+mn-ea"/>
                <a:cs typeface="+mn-cs"/>
              </a:rPr>
              <a:t>4.9%</a:t>
            </a:r>
            <a:r>
              <a:rPr lang="zh-CN" altLang="zh-CN" sz="1200" kern="1200" dirty="0">
                <a:solidFill>
                  <a:schemeClr val="tx1"/>
                </a:solidFill>
                <a:effectLst/>
                <a:latin typeface="+mn-lt"/>
                <a:ea typeface="+mn-ea"/>
                <a:cs typeface="+mn-cs"/>
              </a:rPr>
              <a:t>。贷款利率每年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日调整一次。</a:t>
            </a:r>
          </a:p>
          <a:p>
            <a:endParaRPr lang="zh-CN" altLang="en-US" dirty="0"/>
          </a:p>
        </p:txBody>
      </p:sp>
      <p:sp>
        <p:nvSpPr>
          <p:cNvPr id="1048746" name="灯片编号占位符 3"/>
          <p:cNvSpPr>
            <a:spLocks noGrp="1"/>
          </p:cNvSpPr>
          <p:nvPr>
            <p:ph type="sldNum" sz="quarter" idx="10"/>
          </p:nvPr>
        </p:nvSpPr>
        <p:spPr/>
        <p:txBody>
          <a:bodyPr/>
          <a:lstStyle/>
          <a:p>
            <a:fld id="{DF98C5B3-9E34-482B-8017-236ED501C77D}" type="slidenum">
              <a:rPr lang="zh-CN" altLang="en-US" smtClean="0">
                <a:solidFill>
                  <a:prstClr val="black"/>
                </a:solidFill>
                <a:latin typeface="Calibri"/>
                <a:ea typeface="宋体"/>
              </a:rPr>
              <a:pPr/>
              <a:t>29</a:t>
            </a:fld>
            <a:endParaRPr lang="zh-CN" altLang="en-US">
              <a:solidFill>
                <a:prstClr val="black"/>
              </a:solidFill>
              <a:latin typeface="Calibri"/>
              <a:ea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幻灯片图像占位符 1"/>
          <p:cNvSpPr>
            <a:spLocks noGrp="1" noRot="1" noChangeAspect="1"/>
          </p:cNvSpPr>
          <p:nvPr>
            <p:ph type="sldImg"/>
          </p:nvPr>
        </p:nvSpPr>
        <p:spPr>
          <a:xfrm>
            <a:off x="1371600" y="1143000"/>
            <a:ext cx="4114800" cy="3086100"/>
          </a:xfrm>
        </p:spPr>
      </p:sp>
      <p:sp>
        <p:nvSpPr>
          <p:cNvPr id="1048745"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建档立卡家庭经济困难学生、农村低保家庭学生、农村特困救助供养学生、孤残学生、烈士子女以及家庭遭遇自然灾害或突发事件等特殊情况的学生作为重点资助对象，贷款金额可以按最高额执行。</a:t>
            </a:r>
          </a:p>
          <a:p>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助学贷款期限原则上按借款学生在校剩余学习年限加</a:t>
            </a:r>
            <a:r>
              <a:rPr lang="en-US" altLang="zh-CN" sz="1200" kern="1200" dirty="0">
                <a:solidFill>
                  <a:schemeClr val="tx1"/>
                </a:solidFill>
                <a:effectLst/>
                <a:latin typeface="+mn-lt"/>
                <a:ea typeface="+mn-ea"/>
                <a:cs typeface="+mn-cs"/>
              </a:rPr>
              <a:t>13</a:t>
            </a:r>
            <a:r>
              <a:rPr lang="zh-CN" altLang="zh-CN" sz="1200" kern="1200" dirty="0">
                <a:solidFill>
                  <a:schemeClr val="tx1"/>
                </a:solidFill>
                <a:effectLst/>
                <a:latin typeface="+mn-lt"/>
                <a:ea typeface="+mn-ea"/>
                <a:cs typeface="+mn-cs"/>
              </a:rPr>
              <a:t>年确定贷款最长期限。我校统一为</a:t>
            </a: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年。</a:t>
            </a:r>
          </a:p>
          <a:p>
            <a:r>
              <a:rPr lang="en-US" altLang="zh-CN" sz="1200" kern="1200" dirty="0">
                <a:solidFill>
                  <a:schemeClr val="tx1"/>
                </a:solidFill>
                <a:effectLst/>
                <a:latin typeface="+mn-lt"/>
                <a:ea typeface="+mn-ea"/>
                <a:cs typeface="+mn-cs"/>
              </a:rPr>
              <a:t>3.</a:t>
            </a:r>
            <a:r>
              <a:rPr lang="zh-CN" altLang="zh-CN" sz="1200" kern="1200" dirty="0">
                <a:solidFill>
                  <a:schemeClr val="tx1"/>
                </a:solidFill>
                <a:effectLst/>
                <a:latin typeface="+mn-lt"/>
                <a:ea typeface="+mn-ea"/>
                <a:cs typeface="+mn-cs"/>
              </a:rPr>
              <a:t>高校助学贷款利率执行中国人民银行同期公布</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年期贷款的同档次基准利率，不上浮，目前年利率是</a:t>
            </a:r>
            <a:r>
              <a:rPr lang="en-US" altLang="zh-CN" sz="1200" kern="1200" dirty="0">
                <a:solidFill>
                  <a:schemeClr val="tx1"/>
                </a:solidFill>
                <a:effectLst/>
                <a:latin typeface="+mn-lt"/>
                <a:ea typeface="+mn-ea"/>
                <a:cs typeface="+mn-cs"/>
              </a:rPr>
              <a:t>4.9%</a:t>
            </a:r>
            <a:r>
              <a:rPr lang="zh-CN" altLang="zh-CN" sz="1200" kern="1200" dirty="0">
                <a:solidFill>
                  <a:schemeClr val="tx1"/>
                </a:solidFill>
                <a:effectLst/>
                <a:latin typeface="+mn-lt"/>
                <a:ea typeface="+mn-ea"/>
                <a:cs typeface="+mn-cs"/>
              </a:rPr>
              <a:t>。贷款利率每年</a:t>
            </a:r>
            <a:r>
              <a:rPr lang="en-US" altLang="zh-CN" sz="1200" kern="1200" dirty="0">
                <a:solidFill>
                  <a:schemeClr val="tx1"/>
                </a:solidFill>
                <a:effectLst/>
                <a:latin typeface="+mn-lt"/>
                <a:ea typeface="+mn-ea"/>
                <a:cs typeface="+mn-cs"/>
              </a:rPr>
              <a:t>12</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21</a:t>
            </a:r>
            <a:r>
              <a:rPr lang="zh-CN" altLang="zh-CN" sz="1200" kern="1200" dirty="0">
                <a:solidFill>
                  <a:schemeClr val="tx1"/>
                </a:solidFill>
                <a:effectLst/>
                <a:latin typeface="+mn-lt"/>
                <a:ea typeface="+mn-ea"/>
                <a:cs typeface="+mn-cs"/>
              </a:rPr>
              <a:t>日调整一次。</a:t>
            </a:r>
          </a:p>
          <a:p>
            <a:endParaRPr lang="zh-CN" altLang="en-US" dirty="0"/>
          </a:p>
        </p:txBody>
      </p:sp>
      <p:sp>
        <p:nvSpPr>
          <p:cNvPr id="1048746" name="灯片编号占位符 3"/>
          <p:cNvSpPr>
            <a:spLocks noGrp="1"/>
          </p:cNvSpPr>
          <p:nvPr>
            <p:ph type="sldNum" sz="quarter" idx="10"/>
          </p:nvPr>
        </p:nvSpPr>
        <p:spPr/>
        <p:txBody>
          <a:bodyPr/>
          <a:lstStyle/>
          <a:p>
            <a:fld id="{DF98C5B3-9E34-482B-8017-236ED501C77D}" type="slidenum">
              <a:rPr lang="zh-CN" altLang="en-US" smtClean="0">
                <a:solidFill>
                  <a:prstClr val="black"/>
                </a:solidFill>
                <a:latin typeface="Calibri"/>
                <a:ea typeface="宋体"/>
              </a:rPr>
              <a:pPr/>
              <a:t>30</a:t>
            </a:fld>
            <a:endParaRPr lang="zh-CN" altLang="en-US">
              <a:solidFill>
                <a:prstClr val="black"/>
              </a:solidFill>
              <a:latin typeface="Calibri"/>
              <a:ea typeface="宋体"/>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048673"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1048674"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8675" name="灯片编号占位符 5"/>
          <p:cNvSpPr>
            <a:spLocks noGrp="1"/>
          </p:cNvSpPr>
          <p:nvPr>
            <p:ph type="sldNum" sz="quarter" idx="12"/>
          </p:nvPr>
        </p:nvSpPr>
        <p:spPr/>
        <p:txBody>
          <a:bodyPr/>
          <a:lstStyle/>
          <a:p>
            <a:fld id="{B0699190-F627-4B76-B670-DF86ABEC6DEB}" type="slidenum">
              <a:rPr lang="zh-CN" altLang="en-US">
                <a:solidFill>
                  <a:prstClr val="black">
                    <a:tint val="75000"/>
                  </a:prstClr>
                </a:solidFill>
              </a:rPr>
              <a:pPr/>
              <a:t>‹#›</a:t>
            </a:fld>
            <a:endParaRPr lang="zh-CN" altLang="en-US">
              <a:solidFill>
                <a:prstClr val="black">
                  <a:tint val="75000"/>
                </a:prstClr>
              </a:solidFill>
            </a:endParaRPr>
          </a:p>
        </p:txBody>
      </p:sp>
      <p:pic>
        <p:nvPicPr>
          <p:cNvPr id="2097158" name="图片 6"/>
          <p:cNvPicPr>
            <a:picLocks noChangeAspect="1"/>
          </p:cNvPicPr>
          <p:nvPr userDrawn="1"/>
        </p:nvPicPr>
        <p:blipFill>
          <a:blip r:embed="rId2" cstate="print"/>
          <a:srcRect/>
          <a:stretch>
            <a:fillRect/>
          </a:stretch>
        </p:blipFill>
        <p:spPr bwMode="auto">
          <a:xfrm>
            <a:off x="2957" y="4392363"/>
            <a:ext cx="9144000" cy="245745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2097202"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66"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5C1BF8-879B-4A58-ACFB-B42AF9B0CAA6}" type="slidenum">
              <a:rPr lang="zh-CN" altLang="en-US" smtClean="0">
                <a:solidFill>
                  <a:prstClr val="white"/>
                </a:solidFill>
              </a:rPr>
              <a:pPr/>
              <a:t>‹#›</a:t>
            </a:fld>
            <a:endParaRPr lang="zh-CN" altLang="en-US" dirty="0">
              <a:solidFill>
                <a:prstClr val="white"/>
              </a:solidFill>
            </a:endParaRPr>
          </a:p>
        </p:txBody>
      </p:sp>
      <p:sp>
        <p:nvSpPr>
          <p:cNvPr id="1049067"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68"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69"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70" name="灯片编号占位符 4"/>
          <p:cNvSpPr>
            <a:spLocks noGrp="1"/>
          </p:cNvSpPr>
          <p:nvPr>
            <p:ph type="sldNum" sz="quarter" idx="12"/>
          </p:nvPr>
        </p:nvSpPr>
        <p:spPr/>
        <p:txBody>
          <a:bodyPr/>
          <a:lstStyle/>
          <a:p>
            <a:fld id="{132A38B8-4676-4C89-BB0E-6F28DBB4504A}"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2097187"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93"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A91FDC-A243-4157-850D-2B1486F50388}" type="slidenum">
              <a:rPr lang="zh-CN" altLang="en-US" smtClean="0">
                <a:solidFill>
                  <a:prstClr val="white"/>
                </a:solidFill>
              </a:rPr>
              <a:pPr/>
              <a:t>‹#›</a:t>
            </a:fld>
            <a:endParaRPr lang="zh-CN" altLang="en-US" dirty="0">
              <a:solidFill>
                <a:prstClr val="white"/>
              </a:solidFill>
            </a:endParaRPr>
          </a:p>
        </p:txBody>
      </p:sp>
      <p:sp>
        <p:nvSpPr>
          <p:cNvPr id="1048994"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9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99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97" name="灯片编号占位符 4"/>
          <p:cNvSpPr>
            <a:spLocks noGrp="1"/>
          </p:cNvSpPr>
          <p:nvPr>
            <p:ph type="sldNum" sz="quarter" idx="12"/>
          </p:nvPr>
        </p:nvSpPr>
        <p:spPr/>
        <p:txBody>
          <a:bodyPr/>
          <a:lstStyle/>
          <a:p>
            <a:fld id="{FE70B04F-EB11-46B9-A1E2-971A90960D88}"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pic>
        <p:nvPicPr>
          <p:cNvPr id="2097191"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13"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826AD-A4A1-4F30-85BA-684394C28995}" type="slidenum">
              <a:rPr lang="zh-CN" altLang="en-US" smtClean="0">
                <a:solidFill>
                  <a:prstClr val="white"/>
                </a:solidFill>
              </a:rPr>
              <a:pPr/>
              <a:t>‹#›</a:t>
            </a:fld>
            <a:endParaRPr lang="zh-CN" altLang="en-US" dirty="0">
              <a:solidFill>
                <a:prstClr val="white"/>
              </a:solidFill>
            </a:endParaRPr>
          </a:p>
        </p:txBody>
      </p:sp>
      <p:sp>
        <p:nvSpPr>
          <p:cNvPr id="1049014"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1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1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17" name="灯片编号占位符 4"/>
          <p:cNvSpPr>
            <a:spLocks noGrp="1"/>
          </p:cNvSpPr>
          <p:nvPr>
            <p:ph type="sldNum" sz="quarter" idx="12"/>
          </p:nvPr>
        </p:nvSpPr>
        <p:spPr/>
        <p:txBody>
          <a:bodyPr/>
          <a:lstStyle/>
          <a:p>
            <a:fld id="{37A63FE8-1A00-42BD-AC9C-0333139BFC97}"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pic>
        <p:nvPicPr>
          <p:cNvPr id="2097195"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32"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45D506-C987-4F51-B0A1-640EBD4CA4AC}" type="slidenum">
              <a:rPr lang="zh-CN" altLang="en-US" smtClean="0">
                <a:solidFill>
                  <a:prstClr val="white"/>
                </a:solidFill>
              </a:rPr>
              <a:pPr/>
              <a:t>‹#›</a:t>
            </a:fld>
            <a:endParaRPr lang="zh-CN" altLang="en-US" dirty="0">
              <a:solidFill>
                <a:prstClr val="white"/>
              </a:solidFill>
            </a:endParaRPr>
          </a:p>
        </p:txBody>
      </p:sp>
      <p:sp>
        <p:nvSpPr>
          <p:cNvPr id="1049033"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34"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35"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36" name="灯片编号占位符 4"/>
          <p:cNvSpPr>
            <a:spLocks noGrp="1"/>
          </p:cNvSpPr>
          <p:nvPr>
            <p:ph type="sldNum" sz="quarter" idx="12"/>
          </p:nvPr>
        </p:nvSpPr>
        <p:spPr/>
        <p:txBody>
          <a:bodyPr/>
          <a:lstStyle/>
          <a:p>
            <a:fld id="{2683607F-B53F-4065-A1D7-AEAF3FC8E3DC}"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pic>
        <p:nvPicPr>
          <p:cNvPr id="2097203"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71"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61DE-0318-4A8E-99EA-A8C03BF0B5E4}" type="slidenum">
              <a:rPr lang="zh-CN" altLang="en-US" smtClean="0">
                <a:solidFill>
                  <a:prstClr val="white"/>
                </a:solidFill>
              </a:rPr>
              <a:pPr/>
              <a:t>‹#›</a:t>
            </a:fld>
            <a:endParaRPr lang="zh-CN" altLang="en-US" dirty="0">
              <a:solidFill>
                <a:prstClr val="white"/>
              </a:solidFill>
            </a:endParaRPr>
          </a:p>
        </p:txBody>
      </p:sp>
      <p:sp>
        <p:nvSpPr>
          <p:cNvPr id="1049072"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7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7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75" name="灯片编号占位符 4"/>
          <p:cNvSpPr>
            <a:spLocks noGrp="1"/>
          </p:cNvSpPr>
          <p:nvPr>
            <p:ph type="sldNum" sz="quarter" idx="12"/>
          </p:nvPr>
        </p:nvSpPr>
        <p:spPr/>
        <p:txBody>
          <a:bodyPr/>
          <a:lstStyle/>
          <a:p>
            <a:fld id="{77D073CF-E869-4B44-8480-F05E380AB65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pic>
        <p:nvPicPr>
          <p:cNvPr id="2097189"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03"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67936-8A80-4DAF-B1B0-B4961727BF07}" type="slidenum">
              <a:rPr lang="zh-CN" altLang="en-US" smtClean="0">
                <a:solidFill>
                  <a:prstClr val="white"/>
                </a:solidFill>
              </a:rPr>
              <a:pPr/>
              <a:t>‹#›</a:t>
            </a:fld>
            <a:endParaRPr lang="zh-CN" altLang="en-US" dirty="0">
              <a:solidFill>
                <a:prstClr val="white"/>
              </a:solidFill>
            </a:endParaRPr>
          </a:p>
        </p:txBody>
      </p:sp>
      <p:sp>
        <p:nvSpPr>
          <p:cNvPr id="1049004"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0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0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07" name="灯片编号占位符 4"/>
          <p:cNvSpPr>
            <a:spLocks noGrp="1"/>
          </p:cNvSpPr>
          <p:nvPr>
            <p:ph type="sldNum" sz="quarter" idx="12"/>
          </p:nvPr>
        </p:nvSpPr>
        <p:spPr/>
        <p:txBody>
          <a:bodyPr/>
          <a:lstStyle/>
          <a:p>
            <a:fld id="{9D80CA69-0C66-4E23-9DA4-1552BC683B02}"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pic>
        <p:nvPicPr>
          <p:cNvPr id="2097193"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23"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5F48D-2B71-415F-A482-8640961620EB}" type="slidenum">
              <a:rPr lang="zh-CN" altLang="en-US" smtClean="0">
                <a:solidFill>
                  <a:prstClr val="white"/>
                </a:solidFill>
              </a:rPr>
              <a:pPr/>
              <a:t>‹#›</a:t>
            </a:fld>
            <a:endParaRPr lang="zh-CN" altLang="en-US" dirty="0">
              <a:solidFill>
                <a:prstClr val="white"/>
              </a:solidFill>
            </a:endParaRPr>
          </a:p>
        </p:txBody>
      </p:sp>
      <p:sp>
        <p:nvSpPr>
          <p:cNvPr id="1049024"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2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2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27" name="灯片编号占位符 4"/>
          <p:cNvSpPr>
            <a:spLocks noGrp="1"/>
          </p:cNvSpPr>
          <p:nvPr>
            <p:ph type="sldNum" sz="quarter" idx="12"/>
          </p:nvPr>
        </p:nvSpPr>
        <p:spPr/>
        <p:txBody>
          <a:bodyPr/>
          <a:lstStyle/>
          <a:p>
            <a:fld id="{6DC8E5F1-75AA-412F-B878-426425C9684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49053" name="日期占位符 2"/>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9054" name="页脚占位符 3"/>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9055" name="灯片编号占位符 4"/>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pic>
        <p:nvPicPr>
          <p:cNvPr id="2097194" name="图片 6"/>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28" name="灯片编号占位符 5"/>
          <p:cNvSpPr>
            <a:spLocks noGrp="1"/>
          </p:cNvSpPr>
          <p:nvPr>
            <p:ph type="sldNum" sz="quarter" idx="10"/>
          </p:nvPr>
        </p:nvSpPr>
        <p:spPr>
          <a:xfrm>
            <a:off x="6948488" y="6578606"/>
            <a:ext cx="2133600" cy="365125"/>
          </a:xfrm>
        </p:spPr>
        <p:txBody>
          <a:bodyPr/>
          <a:lstStyle>
            <a:lvl1pPr>
              <a:defRPr sz="1400" smtClean="0">
                <a:solidFill>
                  <a:schemeClr val="bg1"/>
                </a:solidFill>
                <a:latin typeface="黑体" panose="02010609060101010101" pitchFamily="49" charset="-122"/>
                <a:ea typeface="黑体" panose="02010609060101010101" pitchFamily="49" charset="-122"/>
              </a:defRPr>
            </a:lvl1pPr>
          </a:lstStyle>
          <a:p>
            <a:fld id="{8F5B378E-E668-4098-8BFD-0F2A8560E9AC}" type="slidenum">
              <a:rPr lang="zh-CN" altLang="en-US">
                <a:solidFill>
                  <a:prstClr val="white"/>
                </a:solidFill>
              </a:rPr>
              <a:pPr/>
              <a:t>‹#›</a:t>
            </a:fld>
            <a:endParaRPr lang="zh-CN" altLang="en-US" dirty="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节标题">
    <p:bg>
      <p:bgRef idx="1001">
        <a:schemeClr val="bg1"/>
      </p:bgRef>
    </p:bg>
    <p:spTree>
      <p:nvGrpSpPr>
        <p:cNvPr id="1" name=""/>
        <p:cNvGrpSpPr/>
        <p:nvPr/>
      </p:nvGrpSpPr>
      <p:grpSpPr>
        <a:xfrm>
          <a:off x="0" y="0"/>
          <a:ext cx="0" cy="0"/>
          <a:chOff x="0" y="0"/>
          <a:chExt cx="0" cy="0"/>
        </a:xfrm>
      </p:grpSpPr>
      <p:sp>
        <p:nvSpPr>
          <p:cNvPr id="1048657" name="标题 1"/>
          <p:cNvSpPr>
            <a:spLocks noGrp="1"/>
          </p:cNvSpPr>
          <p:nvPr>
            <p:ph type="title" hasCustomPrompt="1"/>
          </p:nvPr>
        </p:nvSpPr>
        <p:spPr>
          <a:xfrm>
            <a:off x="2634620" y="2663912"/>
            <a:ext cx="6005751" cy="656792"/>
          </a:xfrm>
          <a:prstGeom prst="rect">
            <a:avLst/>
          </a:prstGeom>
        </p:spPr>
        <p:txBody>
          <a:bodyPr lIns="91411" tIns="45706" rIns="91411" bIns="45706" anchor="b">
            <a:normAutofit/>
          </a:bodyPr>
          <a:lstStyle>
            <a:lvl1pPr>
              <a:defRPr sz="2400" b="1">
                <a:solidFill>
                  <a:sysClr val="windowText" lastClr="000000"/>
                </a:solidFill>
              </a:defRPr>
            </a:lvl1pPr>
          </a:lstStyle>
          <a:p>
            <a:r>
              <a:rPr lang="en-US" altLang="zh-CN" dirty="0"/>
              <a:t>Click to edit Master title style</a:t>
            </a:r>
            <a:endParaRPr lang="zh-CN" altLang="en-US" dirty="0"/>
          </a:p>
        </p:txBody>
      </p:sp>
      <p:sp>
        <p:nvSpPr>
          <p:cNvPr id="1048658" name="文本占位符 2"/>
          <p:cNvSpPr>
            <a:spLocks noGrp="1"/>
          </p:cNvSpPr>
          <p:nvPr>
            <p:ph type="body" idx="1" hasCustomPrompt="1"/>
          </p:nvPr>
        </p:nvSpPr>
        <p:spPr>
          <a:xfrm>
            <a:off x="2634620" y="3450074"/>
            <a:ext cx="6005751" cy="1015623"/>
          </a:xfrm>
        </p:spPr>
        <p:txBody>
          <a:bodyPr anchor="t">
            <a:normAutofit/>
          </a:bodyPr>
          <a:lstStyle>
            <a:lvl1pPr marL="0" indent="0">
              <a:buNone/>
              <a:defRPr sz="1100">
                <a:solidFill>
                  <a:sysClr val="windowText" lastClr="000000"/>
                </a:solidFill>
              </a:defRPr>
            </a:lvl1pPr>
            <a:lvl2pPr marL="457036" indent="0">
              <a:buNone/>
              <a:defRPr sz="1900">
                <a:solidFill>
                  <a:schemeClr val="tx1">
                    <a:tint val="75000"/>
                  </a:schemeClr>
                </a:solidFill>
              </a:defRPr>
            </a:lvl2pPr>
            <a:lvl3pPr marL="914071" indent="0">
              <a:buNone/>
              <a:defRPr sz="1800">
                <a:solidFill>
                  <a:schemeClr val="tx1">
                    <a:tint val="75000"/>
                  </a:schemeClr>
                </a:solidFill>
              </a:defRPr>
            </a:lvl3pPr>
            <a:lvl4pPr marL="1371107" indent="0">
              <a:buNone/>
              <a:defRPr sz="1700">
                <a:solidFill>
                  <a:schemeClr val="tx1">
                    <a:tint val="75000"/>
                  </a:schemeClr>
                </a:solidFill>
              </a:defRPr>
            </a:lvl4pPr>
            <a:lvl5pPr marL="1828144" indent="0">
              <a:buNone/>
              <a:defRPr sz="1700">
                <a:solidFill>
                  <a:schemeClr val="tx1">
                    <a:tint val="75000"/>
                  </a:schemeClr>
                </a:solidFill>
              </a:defRPr>
            </a:lvl5pPr>
            <a:lvl6pPr marL="2285178" indent="0">
              <a:buNone/>
              <a:defRPr sz="1700">
                <a:solidFill>
                  <a:schemeClr val="tx1">
                    <a:tint val="75000"/>
                  </a:schemeClr>
                </a:solidFill>
              </a:defRPr>
            </a:lvl6pPr>
            <a:lvl7pPr marL="2742213" indent="0">
              <a:buNone/>
              <a:defRPr sz="1700">
                <a:solidFill>
                  <a:schemeClr val="tx1">
                    <a:tint val="75000"/>
                  </a:schemeClr>
                </a:solidFill>
              </a:defRPr>
            </a:lvl7pPr>
            <a:lvl8pPr marL="3199250" indent="0">
              <a:buNone/>
              <a:defRPr sz="1700">
                <a:solidFill>
                  <a:schemeClr val="tx1">
                    <a:tint val="75000"/>
                  </a:schemeClr>
                </a:solidFill>
              </a:defRPr>
            </a:lvl8pPr>
            <a:lvl9pPr marL="3656285" indent="0">
              <a:buNone/>
              <a:defRPr sz="1700">
                <a:solidFill>
                  <a:schemeClr val="tx1">
                    <a:tint val="75000"/>
                  </a:schemeClr>
                </a:solidFill>
              </a:defRPr>
            </a:lvl9pPr>
          </a:lstStyle>
          <a:p>
            <a:pPr lvl="0"/>
            <a:r>
              <a:rPr lang="en-US" altLang="zh-CN" dirty="0"/>
              <a:t>Edit Master text styles</a:t>
            </a:r>
          </a:p>
        </p:txBody>
      </p:sp>
      <p:grpSp>
        <p:nvGrpSpPr>
          <p:cNvPr id="95" name="그룹 18"/>
          <p:cNvGrpSpPr/>
          <p:nvPr/>
        </p:nvGrpSpPr>
        <p:grpSpPr>
          <a:xfrm>
            <a:off x="7" y="2266952"/>
            <a:ext cx="2098229" cy="2198739"/>
            <a:chOff x="0" y="1636653"/>
            <a:chExt cx="2633522" cy="1889508"/>
          </a:xfrm>
        </p:grpSpPr>
        <p:sp>
          <p:nvSpPr>
            <p:cNvPr id="1048659" name="Freeform 113"/>
            <p:cNvSpPr/>
            <p:nvPr/>
          </p:nvSpPr>
          <p:spPr bwMode="auto">
            <a:xfrm>
              <a:off x="748565" y="1637791"/>
              <a:ext cx="916883" cy="916883"/>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60000"/>
                <a:lumOff val="4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0" name="Freeform 115"/>
            <p:cNvSpPr/>
            <p:nvPr/>
          </p:nvSpPr>
          <p:spPr bwMode="auto">
            <a:xfrm>
              <a:off x="1716639" y="1637791"/>
              <a:ext cx="916883" cy="916883"/>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115B8A">
                <a:alpha val="20000"/>
              </a:srgb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1" name="Freeform 117"/>
            <p:cNvSpPr/>
            <p:nvPr/>
          </p:nvSpPr>
          <p:spPr bwMode="auto">
            <a:xfrm>
              <a:off x="1716639" y="2607003"/>
              <a:ext cx="916883" cy="91802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A8E2E6">
                <a:alpha val="20000"/>
              </a:srgb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2" name="Freeform 119"/>
            <p:cNvSpPr/>
            <p:nvPr/>
          </p:nvSpPr>
          <p:spPr bwMode="auto">
            <a:xfrm>
              <a:off x="748565" y="2608140"/>
              <a:ext cx="916883" cy="916883"/>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tx1">
                <a:lumMod val="50000"/>
                <a:lumOff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3" name="Freeform 118"/>
            <p:cNvSpPr/>
            <p:nvPr/>
          </p:nvSpPr>
          <p:spPr bwMode="auto">
            <a:xfrm>
              <a:off x="1716639" y="2607003"/>
              <a:ext cx="916883" cy="918021"/>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4" name="Freeform 116"/>
            <p:cNvSpPr/>
            <p:nvPr/>
          </p:nvSpPr>
          <p:spPr bwMode="auto">
            <a:xfrm>
              <a:off x="1716639" y="1637791"/>
              <a:ext cx="916883" cy="916883"/>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5" name="Freeform 13"/>
            <p:cNvSpPr/>
            <p:nvPr/>
          </p:nvSpPr>
          <p:spPr bwMode="auto">
            <a:xfrm>
              <a:off x="0" y="1636653"/>
              <a:ext cx="1139177" cy="918021"/>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chemeClr val="accent1">
                <a:lumMod val="60000"/>
                <a:lumOff val="4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6" name="Freeform 13"/>
            <p:cNvSpPr/>
            <p:nvPr/>
          </p:nvSpPr>
          <p:spPr bwMode="auto">
            <a:xfrm>
              <a:off x="0" y="2608140"/>
              <a:ext cx="1139177" cy="918021"/>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chemeClr val="tx1">
                <a:lumMod val="50000"/>
                <a:lumOff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7" name="Freeform 120"/>
            <p:cNvSpPr/>
            <p:nvPr/>
          </p:nvSpPr>
          <p:spPr bwMode="auto">
            <a:xfrm>
              <a:off x="747427" y="2607003"/>
              <a:ext cx="918021" cy="918021"/>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68" name="Freeform 114"/>
            <p:cNvSpPr/>
            <p:nvPr/>
          </p:nvSpPr>
          <p:spPr bwMode="auto">
            <a:xfrm>
              <a:off x="748565" y="1637791"/>
              <a:ext cx="916883" cy="916883"/>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669" name="日期占位符 1"/>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670" name="页脚占位符 2"/>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671"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仅标题">
    <p:spTree>
      <p:nvGrpSpPr>
        <p:cNvPr id="1" name=""/>
        <p:cNvGrpSpPr/>
        <p:nvPr/>
      </p:nvGrpSpPr>
      <p:grpSpPr>
        <a:xfrm>
          <a:off x="0" y="0"/>
          <a:ext cx="0" cy="0"/>
          <a:chOff x="0" y="0"/>
          <a:chExt cx="0" cy="0"/>
        </a:xfrm>
      </p:grpSpPr>
      <p:pic>
        <p:nvPicPr>
          <p:cNvPr id="2097192"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18"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3BB5D-F355-46D7-9D6A-4825C53C712B}" type="slidenum">
              <a:rPr lang="zh-CN" altLang="en-US" smtClean="0">
                <a:solidFill>
                  <a:prstClr val="white"/>
                </a:solidFill>
              </a:rPr>
              <a:pPr/>
              <a:t>‹#›</a:t>
            </a:fld>
            <a:endParaRPr lang="zh-CN" altLang="en-US" dirty="0">
              <a:solidFill>
                <a:prstClr val="white"/>
              </a:solidFill>
            </a:endParaRPr>
          </a:p>
        </p:txBody>
      </p:sp>
      <p:sp>
        <p:nvSpPr>
          <p:cNvPr id="1049019"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20"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21"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22" name="灯片编号占位符 4"/>
          <p:cNvSpPr>
            <a:spLocks noGrp="1"/>
          </p:cNvSpPr>
          <p:nvPr>
            <p:ph type="sldNum" sz="quarter" idx="12"/>
          </p:nvPr>
        </p:nvSpPr>
        <p:spPr/>
        <p:txBody>
          <a:bodyPr/>
          <a:lstStyle/>
          <a:p>
            <a:fld id="{00A4DEEB-248E-42D9-813D-31C25B073B2E}"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仅标题">
    <p:spTree>
      <p:nvGrpSpPr>
        <p:cNvPr id="1" name=""/>
        <p:cNvGrpSpPr/>
        <p:nvPr/>
      </p:nvGrpSpPr>
      <p:grpSpPr>
        <a:xfrm>
          <a:off x="0" y="0"/>
          <a:ext cx="0" cy="0"/>
          <a:chOff x="0" y="0"/>
          <a:chExt cx="0" cy="0"/>
        </a:xfrm>
      </p:grpSpPr>
      <p:pic>
        <p:nvPicPr>
          <p:cNvPr id="2097196"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37"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5C1BF8-879B-4A58-ACFB-B42AF9B0CAA6}" type="slidenum">
              <a:rPr lang="zh-CN" altLang="en-US" smtClean="0">
                <a:solidFill>
                  <a:prstClr val="white"/>
                </a:solidFill>
              </a:rPr>
              <a:pPr/>
              <a:t>‹#›</a:t>
            </a:fld>
            <a:endParaRPr lang="zh-CN" altLang="en-US" dirty="0">
              <a:solidFill>
                <a:prstClr val="white"/>
              </a:solidFill>
            </a:endParaRPr>
          </a:p>
        </p:txBody>
      </p:sp>
      <p:sp>
        <p:nvSpPr>
          <p:cNvPr id="1049038"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39"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40"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41" name="灯片编号占位符 4"/>
          <p:cNvSpPr>
            <a:spLocks noGrp="1"/>
          </p:cNvSpPr>
          <p:nvPr>
            <p:ph type="sldNum" sz="quarter" idx="12"/>
          </p:nvPr>
        </p:nvSpPr>
        <p:spPr/>
        <p:txBody>
          <a:bodyPr/>
          <a:lstStyle/>
          <a:p>
            <a:fld id="{132A38B8-4676-4C89-BB0E-6F28DBB4504A}"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仅标题">
    <p:spTree>
      <p:nvGrpSpPr>
        <p:cNvPr id="1" name=""/>
        <p:cNvGrpSpPr/>
        <p:nvPr/>
      </p:nvGrpSpPr>
      <p:grpSpPr>
        <a:xfrm>
          <a:off x="0" y="0"/>
          <a:ext cx="0" cy="0"/>
          <a:chOff x="0" y="0"/>
          <a:chExt cx="0" cy="0"/>
        </a:xfrm>
      </p:grpSpPr>
      <p:pic>
        <p:nvPicPr>
          <p:cNvPr id="2097197"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42"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A91FDC-A243-4157-850D-2B1486F50388}" type="slidenum">
              <a:rPr lang="zh-CN" altLang="en-US" smtClean="0">
                <a:solidFill>
                  <a:prstClr val="white"/>
                </a:solidFill>
              </a:rPr>
              <a:pPr/>
              <a:t>‹#›</a:t>
            </a:fld>
            <a:endParaRPr lang="zh-CN" altLang="en-US" dirty="0">
              <a:solidFill>
                <a:prstClr val="white"/>
              </a:solidFill>
            </a:endParaRPr>
          </a:p>
        </p:txBody>
      </p:sp>
      <p:sp>
        <p:nvSpPr>
          <p:cNvPr id="1049043"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44"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45"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46" name="灯片编号占位符 4"/>
          <p:cNvSpPr>
            <a:spLocks noGrp="1"/>
          </p:cNvSpPr>
          <p:nvPr>
            <p:ph type="sldNum" sz="quarter" idx="12"/>
          </p:nvPr>
        </p:nvSpPr>
        <p:spPr/>
        <p:txBody>
          <a:bodyPr/>
          <a:lstStyle/>
          <a:p>
            <a:fld id="{FE70B04F-EB11-46B9-A1E2-971A90960D88}"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仅标题">
    <p:spTree>
      <p:nvGrpSpPr>
        <p:cNvPr id="1" name=""/>
        <p:cNvGrpSpPr/>
        <p:nvPr/>
      </p:nvGrpSpPr>
      <p:grpSpPr>
        <a:xfrm>
          <a:off x="0" y="0"/>
          <a:ext cx="0" cy="0"/>
          <a:chOff x="0" y="0"/>
          <a:chExt cx="0" cy="0"/>
        </a:xfrm>
      </p:grpSpPr>
      <p:pic>
        <p:nvPicPr>
          <p:cNvPr id="2097200"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56"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826AD-A4A1-4F30-85BA-684394C28995}" type="slidenum">
              <a:rPr lang="zh-CN" altLang="en-US" smtClean="0">
                <a:solidFill>
                  <a:prstClr val="white"/>
                </a:solidFill>
              </a:rPr>
              <a:pPr/>
              <a:t>‹#›</a:t>
            </a:fld>
            <a:endParaRPr lang="zh-CN" altLang="en-US" dirty="0">
              <a:solidFill>
                <a:prstClr val="white"/>
              </a:solidFill>
            </a:endParaRPr>
          </a:p>
        </p:txBody>
      </p:sp>
      <p:sp>
        <p:nvSpPr>
          <p:cNvPr id="1049057"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58"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59"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60" name="灯片编号占位符 4"/>
          <p:cNvSpPr>
            <a:spLocks noGrp="1"/>
          </p:cNvSpPr>
          <p:nvPr>
            <p:ph type="sldNum" sz="quarter" idx="12"/>
          </p:nvPr>
        </p:nvSpPr>
        <p:spPr/>
        <p:txBody>
          <a:bodyPr/>
          <a:lstStyle/>
          <a:p>
            <a:fld id="{37A63FE8-1A00-42BD-AC9C-0333139BFC97}"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仅标题">
    <p:spTree>
      <p:nvGrpSpPr>
        <p:cNvPr id="1" name=""/>
        <p:cNvGrpSpPr/>
        <p:nvPr/>
      </p:nvGrpSpPr>
      <p:grpSpPr>
        <a:xfrm>
          <a:off x="0" y="0"/>
          <a:ext cx="0" cy="0"/>
          <a:chOff x="0" y="0"/>
          <a:chExt cx="0" cy="0"/>
        </a:xfrm>
      </p:grpSpPr>
      <p:pic>
        <p:nvPicPr>
          <p:cNvPr id="2097186"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88"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45D506-C987-4F51-B0A1-640EBD4CA4AC}" type="slidenum">
              <a:rPr lang="zh-CN" altLang="en-US" smtClean="0">
                <a:solidFill>
                  <a:prstClr val="white"/>
                </a:solidFill>
              </a:rPr>
              <a:pPr/>
              <a:t>‹#›</a:t>
            </a:fld>
            <a:endParaRPr lang="zh-CN" altLang="en-US" dirty="0">
              <a:solidFill>
                <a:prstClr val="white"/>
              </a:solidFill>
            </a:endParaRPr>
          </a:p>
        </p:txBody>
      </p:sp>
      <p:sp>
        <p:nvSpPr>
          <p:cNvPr id="1048989"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90"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991"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92" name="灯片编号占位符 4"/>
          <p:cNvSpPr>
            <a:spLocks noGrp="1"/>
          </p:cNvSpPr>
          <p:nvPr>
            <p:ph type="sldNum" sz="quarter" idx="12"/>
          </p:nvPr>
        </p:nvSpPr>
        <p:spPr/>
        <p:txBody>
          <a:bodyPr/>
          <a:lstStyle/>
          <a:p>
            <a:fld id="{2683607F-B53F-4065-A1D7-AEAF3FC8E3DC}"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仅标题">
    <p:spTree>
      <p:nvGrpSpPr>
        <p:cNvPr id="1" name=""/>
        <p:cNvGrpSpPr/>
        <p:nvPr/>
      </p:nvGrpSpPr>
      <p:grpSpPr>
        <a:xfrm>
          <a:off x="0" y="0"/>
          <a:ext cx="0" cy="0"/>
          <a:chOff x="0" y="0"/>
          <a:chExt cx="0" cy="0"/>
        </a:xfrm>
      </p:grpSpPr>
      <p:pic>
        <p:nvPicPr>
          <p:cNvPr id="2097190"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08"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61DE-0318-4A8E-99EA-A8C03BF0B5E4}" type="slidenum">
              <a:rPr lang="zh-CN" altLang="en-US" smtClean="0">
                <a:solidFill>
                  <a:prstClr val="white"/>
                </a:solidFill>
              </a:rPr>
              <a:pPr/>
              <a:t>‹#›</a:t>
            </a:fld>
            <a:endParaRPr lang="zh-CN" altLang="en-US" dirty="0">
              <a:solidFill>
                <a:prstClr val="white"/>
              </a:solidFill>
            </a:endParaRPr>
          </a:p>
        </p:txBody>
      </p:sp>
      <p:sp>
        <p:nvSpPr>
          <p:cNvPr id="1049009"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10"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11"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12" name="灯片编号占位符 4"/>
          <p:cNvSpPr>
            <a:spLocks noGrp="1"/>
          </p:cNvSpPr>
          <p:nvPr>
            <p:ph type="sldNum" sz="quarter" idx="12"/>
          </p:nvPr>
        </p:nvSpPr>
        <p:spPr/>
        <p:txBody>
          <a:bodyPr/>
          <a:lstStyle/>
          <a:p>
            <a:fld id="{77D073CF-E869-4B44-8480-F05E380AB65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仅标题">
    <p:spTree>
      <p:nvGrpSpPr>
        <p:cNvPr id="1" name=""/>
        <p:cNvGrpSpPr/>
        <p:nvPr/>
      </p:nvGrpSpPr>
      <p:grpSpPr>
        <a:xfrm>
          <a:off x="0" y="0"/>
          <a:ext cx="0" cy="0"/>
          <a:chOff x="0" y="0"/>
          <a:chExt cx="0" cy="0"/>
        </a:xfrm>
      </p:grpSpPr>
      <p:pic>
        <p:nvPicPr>
          <p:cNvPr id="2097198"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47"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67936-8A80-4DAF-B1B0-B4961727BF07}" type="slidenum">
              <a:rPr lang="zh-CN" altLang="en-US" smtClean="0">
                <a:solidFill>
                  <a:prstClr val="white"/>
                </a:solidFill>
              </a:rPr>
              <a:pPr/>
              <a:t>‹#›</a:t>
            </a:fld>
            <a:endParaRPr lang="zh-CN" altLang="en-US" dirty="0">
              <a:solidFill>
                <a:prstClr val="white"/>
              </a:solidFill>
            </a:endParaRPr>
          </a:p>
        </p:txBody>
      </p:sp>
      <p:sp>
        <p:nvSpPr>
          <p:cNvPr id="1049048"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49"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50"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51" name="灯片编号占位符 4"/>
          <p:cNvSpPr>
            <a:spLocks noGrp="1"/>
          </p:cNvSpPr>
          <p:nvPr>
            <p:ph type="sldNum" sz="quarter" idx="12"/>
          </p:nvPr>
        </p:nvSpPr>
        <p:spPr/>
        <p:txBody>
          <a:bodyPr/>
          <a:lstStyle/>
          <a:p>
            <a:fld id="{9D80CA69-0C66-4E23-9DA4-1552BC683B02}"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仅标题">
    <p:spTree>
      <p:nvGrpSpPr>
        <p:cNvPr id="1" name=""/>
        <p:cNvGrpSpPr/>
        <p:nvPr/>
      </p:nvGrpSpPr>
      <p:grpSpPr>
        <a:xfrm>
          <a:off x="0" y="0"/>
          <a:ext cx="0" cy="0"/>
          <a:chOff x="0" y="0"/>
          <a:chExt cx="0" cy="0"/>
        </a:xfrm>
      </p:grpSpPr>
      <p:pic>
        <p:nvPicPr>
          <p:cNvPr id="2097201"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61"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5F48D-2B71-415F-A482-8640961620EB}" type="slidenum">
              <a:rPr lang="zh-CN" altLang="en-US" smtClean="0">
                <a:solidFill>
                  <a:prstClr val="white"/>
                </a:solidFill>
              </a:rPr>
              <a:pPr/>
              <a:t>‹#›</a:t>
            </a:fld>
            <a:endParaRPr lang="zh-CN" altLang="en-US" dirty="0">
              <a:solidFill>
                <a:prstClr val="white"/>
              </a:solidFill>
            </a:endParaRPr>
          </a:p>
        </p:txBody>
      </p:sp>
      <p:sp>
        <p:nvSpPr>
          <p:cNvPr id="1049062"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6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6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65" name="灯片编号占位符 4"/>
          <p:cNvSpPr>
            <a:spLocks noGrp="1"/>
          </p:cNvSpPr>
          <p:nvPr>
            <p:ph type="sldNum" sz="quarter" idx="12"/>
          </p:nvPr>
        </p:nvSpPr>
        <p:spPr/>
        <p:txBody>
          <a:bodyPr/>
          <a:lstStyle/>
          <a:p>
            <a:fld id="{6DC8E5F1-75AA-412F-B878-426425C9684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标题幻灯片">
    <p:bg>
      <p:bgRef idx="1001">
        <a:schemeClr val="bg1"/>
      </p:bgRef>
    </p:bg>
    <p:spTree>
      <p:nvGrpSpPr>
        <p:cNvPr id="1" name=""/>
        <p:cNvGrpSpPr/>
        <p:nvPr/>
      </p:nvGrpSpPr>
      <p:grpSpPr>
        <a:xfrm>
          <a:off x="0" y="0"/>
          <a:ext cx="0" cy="0"/>
          <a:chOff x="0" y="0"/>
          <a:chExt cx="0" cy="0"/>
        </a:xfrm>
      </p:grpSpPr>
      <p:sp>
        <p:nvSpPr>
          <p:cNvPr id="1048830" name="副标题 2"/>
          <p:cNvSpPr>
            <a:spLocks noGrp="1"/>
          </p:cNvSpPr>
          <p:nvPr>
            <p:ph type="subTitle" idx="1" hasCustomPrompt="1"/>
          </p:nvPr>
        </p:nvSpPr>
        <p:spPr>
          <a:xfrm>
            <a:off x="4234995" y="3236833"/>
            <a:ext cx="4405377" cy="487867"/>
          </a:xfrm>
        </p:spPr>
        <p:txBody>
          <a:bodyPr anchor="ctr">
            <a:normAutofit/>
          </a:bodyPr>
          <a:lstStyle>
            <a:lvl1pPr marL="0" marR="0" indent="0" algn="l" defTabSz="914071" rtl="0" eaLnBrk="1" fontAlgn="auto" latinLnBrk="0" hangingPunct="1">
              <a:lnSpc>
                <a:spcPct val="90000"/>
              </a:lnSpc>
              <a:spcBef>
                <a:spcPts val="1000"/>
              </a:spcBef>
              <a:spcAft>
                <a:spcPts val="0"/>
              </a:spcAft>
              <a:buClrTx/>
              <a:buSzTx/>
              <a:buFont typeface="Arial" panose="020B0604020202020204" pitchFamily="34" charset="0"/>
              <a:buNone/>
              <a:defRPr sz="1700">
                <a:solidFill>
                  <a:schemeClr val="tx1"/>
                </a:solidFill>
              </a:defRPr>
            </a:lvl1pPr>
            <a:lvl2pPr marL="457036" indent="0" algn="ctr">
              <a:buNone/>
              <a:defRPr sz="1900"/>
            </a:lvl2pPr>
            <a:lvl3pPr marL="914071" indent="0" algn="ctr">
              <a:buNone/>
              <a:defRPr sz="1800"/>
            </a:lvl3pPr>
            <a:lvl4pPr marL="1371107" indent="0" algn="ctr">
              <a:buNone/>
              <a:defRPr sz="1700"/>
            </a:lvl4pPr>
            <a:lvl5pPr marL="1828144" indent="0" algn="ctr">
              <a:buNone/>
              <a:defRPr sz="1700"/>
            </a:lvl5pPr>
            <a:lvl6pPr marL="2285178" indent="0" algn="ctr">
              <a:buNone/>
              <a:defRPr sz="1700"/>
            </a:lvl6pPr>
            <a:lvl7pPr marL="2742213" indent="0" algn="ctr">
              <a:buNone/>
              <a:defRPr sz="1700"/>
            </a:lvl7pPr>
            <a:lvl8pPr marL="3199250" indent="0" algn="ctr">
              <a:buNone/>
              <a:defRPr sz="1700"/>
            </a:lvl8pPr>
            <a:lvl9pPr marL="3656285" indent="0" algn="ctr">
              <a:buNone/>
              <a:defRPr sz="1700"/>
            </a:lvl9pPr>
          </a:lstStyle>
          <a:p>
            <a:pPr marL="0" marR="0" lvl="0" indent="0" algn="l" defTabSz="914071" rtl="0" eaLnBrk="1" fontAlgn="auto" latinLnBrk="0" hangingPunct="1">
              <a:lnSpc>
                <a:spcPct val="90000"/>
              </a:lnSpc>
              <a:spcBef>
                <a:spcPts val="1000"/>
              </a:spcBef>
              <a:spcAft>
                <a:spcPts val="0"/>
              </a:spcAft>
              <a:buClrTx/>
              <a:buSzTx/>
              <a:buFont typeface="Arial" panose="020B0604020202020204" pitchFamily="34" charset="0"/>
              <a:buNone/>
            </a:pPr>
            <a:r>
              <a:rPr lang="en-US" altLang="zh-CN" dirty="0"/>
              <a:t>Click to edit Master subtitle style</a:t>
            </a:r>
          </a:p>
        </p:txBody>
      </p:sp>
      <p:sp>
        <p:nvSpPr>
          <p:cNvPr id="1048831" name="标题 1"/>
          <p:cNvSpPr>
            <a:spLocks noGrp="1"/>
          </p:cNvSpPr>
          <p:nvPr>
            <p:ph type="ctrTitle" hasCustomPrompt="1"/>
          </p:nvPr>
        </p:nvSpPr>
        <p:spPr>
          <a:xfrm>
            <a:off x="4234995" y="1899220"/>
            <a:ext cx="4405377" cy="1313224"/>
          </a:xfrm>
          <a:prstGeom prst="rect">
            <a:avLst/>
          </a:prstGeom>
        </p:spPr>
        <p:txBody>
          <a:bodyPr lIns="91411" tIns="45706" rIns="91411" bIns="45706" anchor="ctr">
            <a:normAutofit/>
          </a:bodyPr>
          <a:lstStyle>
            <a:lvl1pPr algn="l">
              <a:defRPr sz="3600">
                <a:solidFill>
                  <a:schemeClr val="tx1"/>
                </a:solidFill>
              </a:defRPr>
            </a:lvl1pPr>
          </a:lstStyle>
          <a:p>
            <a:r>
              <a:rPr lang="en-US" altLang="zh-CN" dirty="0"/>
              <a:t>Click to edit Master title style</a:t>
            </a:r>
            <a:endParaRPr lang="zh-CN" altLang="en-US" dirty="0"/>
          </a:p>
        </p:txBody>
      </p:sp>
      <p:sp>
        <p:nvSpPr>
          <p:cNvPr id="1048832" name="文本占位符 13"/>
          <p:cNvSpPr>
            <a:spLocks noGrp="1"/>
          </p:cNvSpPr>
          <p:nvPr>
            <p:ph type="body" sz="quarter" idx="10" hasCustomPrompt="1"/>
          </p:nvPr>
        </p:nvSpPr>
        <p:spPr>
          <a:xfrm>
            <a:off x="4234995" y="4160344"/>
            <a:ext cx="4405377" cy="371475"/>
          </a:xfrm>
        </p:spPr>
        <p:txBody>
          <a:bodyPr anchor="ctr">
            <a:normAutofit/>
          </a:bodyPr>
          <a:lstStyle>
            <a:lvl1pPr marL="0" indent="0" algn="l">
              <a:buNone/>
              <a:defRPr sz="1200" b="1">
                <a:solidFill>
                  <a:schemeClr val="tx1"/>
                </a:solidFill>
              </a:defRPr>
            </a:lvl1pPr>
            <a:lvl2pPr marL="457036" indent="0">
              <a:buNone/>
            </a:lvl2pPr>
            <a:lvl3pPr marL="914070" indent="0">
              <a:buNone/>
            </a:lvl3pPr>
            <a:lvl4pPr marL="1371107" indent="0">
              <a:buNone/>
            </a:lvl4pPr>
            <a:lvl5pPr marL="1828144" indent="0">
              <a:buNone/>
            </a:lvl5pPr>
          </a:lstStyle>
          <a:p>
            <a:pPr lvl="0"/>
            <a:r>
              <a:rPr lang="en-US" altLang="zh-CN" dirty="0"/>
              <a:t>Signature</a:t>
            </a:r>
          </a:p>
        </p:txBody>
      </p:sp>
      <p:sp>
        <p:nvSpPr>
          <p:cNvPr id="1048833" name="文本占位符 13"/>
          <p:cNvSpPr>
            <a:spLocks noGrp="1"/>
          </p:cNvSpPr>
          <p:nvPr>
            <p:ph type="body" sz="quarter" idx="11" hasCustomPrompt="1"/>
          </p:nvPr>
        </p:nvSpPr>
        <p:spPr>
          <a:xfrm>
            <a:off x="4234995" y="4531817"/>
            <a:ext cx="4405377" cy="371475"/>
          </a:xfrm>
        </p:spPr>
        <p:txBody>
          <a:bodyPr anchor="ctr">
            <a:normAutofit/>
          </a:bodyPr>
          <a:lstStyle>
            <a:lvl1pPr marL="0" indent="0" algn="l">
              <a:buNone/>
              <a:defRPr sz="1200" b="1">
                <a:solidFill>
                  <a:schemeClr val="tx1"/>
                </a:solidFill>
              </a:defRPr>
            </a:lvl1pPr>
            <a:lvl2pPr marL="457036" indent="0">
              <a:buNone/>
            </a:lvl2pPr>
            <a:lvl3pPr marL="914070" indent="0">
              <a:buNone/>
            </a:lvl3pPr>
            <a:lvl4pPr marL="1371107" indent="0">
              <a:buNone/>
            </a:lvl4pPr>
            <a:lvl5pPr marL="1828144" indent="0">
              <a:buNone/>
            </a:lvl5pPr>
          </a:lstStyle>
          <a:p>
            <a:pPr lvl="0"/>
            <a:r>
              <a:rPr lang="en-US" altLang="zh-CN" dirty="0"/>
              <a:t>Date</a:t>
            </a:r>
            <a:endParaRPr lang="zh-CN" altLang="en-US" dirty="0"/>
          </a:p>
        </p:txBody>
      </p:sp>
      <p:grpSp>
        <p:nvGrpSpPr>
          <p:cNvPr id="147" name="그룹 1"/>
          <p:cNvGrpSpPr/>
          <p:nvPr/>
        </p:nvGrpSpPr>
        <p:grpSpPr>
          <a:xfrm>
            <a:off x="6" y="0"/>
            <a:ext cx="4772025" cy="6863907"/>
            <a:chOff x="0" y="57408"/>
            <a:chExt cx="4661488" cy="5028685"/>
          </a:xfrm>
        </p:grpSpPr>
        <p:sp>
          <p:nvSpPr>
            <p:cNvPr id="1048834" name="Freeform 97"/>
            <p:cNvSpPr/>
            <p:nvPr/>
          </p:nvSpPr>
          <p:spPr bwMode="auto">
            <a:xfrm>
              <a:off x="2684826" y="5860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6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35" name="Freeform 98"/>
            <p:cNvSpPr/>
            <p:nvPr/>
          </p:nvSpPr>
          <p:spPr bwMode="auto">
            <a:xfrm>
              <a:off x="0" y="57408"/>
              <a:ext cx="3078251" cy="962103"/>
            </a:xfrm>
            <a:custGeom>
              <a:avLst/>
              <a:gdLst>
                <a:gd name="T0" fmla="*/ 2178 w 2582"/>
                <a:gd name="T1" fmla="*/ 0 h 807"/>
                <a:gd name="T2" fmla="*/ 0 w 2582"/>
                <a:gd name="T3" fmla="*/ 0 h 807"/>
                <a:gd name="T4" fmla="*/ 0 w 2582"/>
                <a:gd name="T5" fmla="*/ 807 h 807"/>
                <a:gd name="T6" fmla="*/ 2178 w 2582"/>
                <a:gd name="T7" fmla="*/ 807 h 807"/>
                <a:gd name="T8" fmla="*/ 2582 w 2582"/>
                <a:gd name="T9" fmla="*/ 404 h 807"/>
                <a:gd name="T10" fmla="*/ 2178 w 2582"/>
                <a:gd name="T11" fmla="*/ 0 h 807"/>
              </a:gdLst>
              <a:ahLst/>
              <a:cxnLst>
                <a:cxn ang="0">
                  <a:pos x="T0" y="T1"/>
                </a:cxn>
                <a:cxn ang="0">
                  <a:pos x="T2" y="T3"/>
                </a:cxn>
                <a:cxn ang="0">
                  <a:pos x="T4" y="T5"/>
                </a:cxn>
                <a:cxn ang="0">
                  <a:pos x="T6" y="T7"/>
                </a:cxn>
                <a:cxn ang="0">
                  <a:pos x="T8" y="T9"/>
                </a:cxn>
                <a:cxn ang="0">
                  <a:pos x="T10" y="T11"/>
                </a:cxn>
              </a:cxnLst>
              <a:rect l="0" t="0" r="r" b="b"/>
              <a:pathLst>
                <a:path w="2582" h="807">
                  <a:moveTo>
                    <a:pt x="2178" y="0"/>
                  </a:moveTo>
                  <a:lnTo>
                    <a:pt x="0" y="0"/>
                  </a:lnTo>
                  <a:lnTo>
                    <a:pt x="0" y="807"/>
                  </a:lnTo>
                  <a:lnTo>
                    <a:pt x="2178" y="807"/>
                  </a:lnTo>
                  <a:lnTo>
                    <a:pt x="2582" y="404"/>
                  </a:lnTo>
                  <a:lnTo>
                    <a:pt x="2178" y="0"/>
                  </a:lnTo>
                  <a:close/>
                </a:path>
              </a:pathLst>
            </a:custGeom>
            <a:solidFill>
              <a:schemeClr val="accent1">
                <a:lumMod val="20000"/>
                <a:lumOff val="8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36" name="Freeform 99"/>
            <p:cNvSpPr/>
            <p:nvPr/>
          </p:nvSpPr>
          <p:spPr bwMode="auto">
            <a:xfrm>
              <a:off x="0" y="1074351"/>
              <a:ext cx="2063692" cy="962103"/>
            </a:xfrm>
            <a:custGeom>
              <a:avLst/>
              <a:gdLst>
                <a:gd name="T0" fmla="*/ 1327 w 1731"/>
                <a:gd name="T1" fmla="*/ 0 h 807"/>
                <a:gd name="T2" fmla="*/ 0 w 1731"/>
                <a:gd name="T3" fmla="*/ 0 h 807"/>
                <a:gd name="T4" fmla="*/ 0 w 1731"/>
                <a:gd name="T5" fmla="*/ 807 h 807"/>
                <a:gd name="T6" fmla="*/ 1327 w 1731"/>
                <a:gd name="T7" fmla="*/ 807 h 807"/>
                <a:gd name="T8" fmla="*/ 1731 w 1731"/>
                <a:gd name="T9" fmla="*/ 403 h 807"/>
                <a:gd name="T10" fmla="*/ 1327 w 1731"/>
                <a:gd name="T11" fmla="*/ 0 h 807"/>
              </a:gdLst>
              <a:ahLst/>
              <a:cxnLst>
                <a:cxn ang="0">
                  <a:pos x="T0" y="T1"/>
                </a:cxn>
                <a:cxn ang="0">
                  <a:pos x="T2" y="T3"/>
                </a:cxn>
                <a:cxn ang="0">
                  <a:pos x="T4" y="T5"/>
                </a:cxn>
                <a:cxn ang="0">
                  <a:pos x="T6" y="T7"/>
                </a:cxn>
                <a:cxn ang="0">
                  <a:pos x="T8" y="T9"/>
                </a:cxn>
                <a:cxn ang="0">
                  <a:pos x="T10" y="T11"/>
                </a:cxn>
              </a:cxnLst>
              <a:rect l="0" t="0" r="r" b="b"/>
              <a:pathLst>
                <a:path w="1731" h="807">
                  <a:moveTo>
                    <a:pt x="1327" y="0"/>
                  </a:moveTo>
                  <a:lnTo>
                    <a:pt x="0" y="0"/>
                  </a:lnTo>
                  <a:lnTo>
                    <a:pt x="0" y="807"/>
                  </a:lnTo>
                  <a:lnTo>
                    <a:pt x="1327" y="807"/>
                  </a:lnTo>
                  <a:lnTo>
                    <a:pt x="1731" y="403"/>
                  </a:lnTo>
                  <a:lnTo>
                    <a:pt x="1327"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37" name="Freeform 100"/>
            <p:cNvSpPr/>
            <p:nvPr/>
          </p:nvSpPr>
          <p:spPr bwMode="auto">
            <a:xfrm>
              <a:off x="0" y="2091295"/>
              <a:ext cx="1043172" cy="960910"/>
            </a:xfrm>
            <a:custGeom>
              <a:avLst/>
              <a:gdLst>
                <a:gd name="T0" fmla="*/ 471 w 875"/>
                <a:gd name="T1" fmla="*/ 0 h 806"/>
                <a:gd name="T2" fmla="*/ 0 w 875"/>
                <a:gd name="T3" fmla="*/ 0 h 806"/>
                <a:gd name="T4" fmla="*/ 0 w 875"/>
                <a:gd name="T5" fmla="*/ 806 h 806"/>
                <a:gd name="T6" fmla="*/ 471 w 875"/>
                <a:gd name="T7" fmla="*/ 806 h 806"/>
                <a:gd name="T8" fmla="*/ 875 w 875"/>
                <a:gd name="T9" fmla="*/ 403 h 806"/>
                <a:gd name="T10" fmla="*/ 471 w 875"/>
                <a:gd name="T11" fmla="*/ 0 h 806"/>
              </a:gdLst>
              <a:ahLst/>
              <a:cxnLst>
                <a:cxn ang="0">
                  <a:pos x="T0" y="T1"/>
                </a:cxn>
                <a:cxn ang="0">
                  <a:pos x="T2" y="T3"/>
                </a:cxn>
                <a:cxn ang="0">
                  <a:pos x="T4" y="T5"/>
                </a:cxn>
                <a:cxn ang="0">
                  <a:pos x="T6" y="T7"/>
                </a:cxn>
                <a:cxn ang="0">
                  <a:pos x="T8" y="T9"/>
                </a:cxn>
                <a:cxn ang="0">
                  <a:pos x="T10" y="T11"/>
                </a:cxn>
              </a:cxnLst>
              <a:rect l="0" t="0" r="r" b="b"/>
              <a:pathLst>
                <a:path w="875" h="806">
                  <a:moveTo>
                    <a:pt x="471" y="0"/>
                  </a:moveTo>
                  <a:lnTo>
                    <a:pt x="0" y="0"/>
                  </a:lnTo>
                  <a:lnTo>
                    <a:pt x="0" y="806"/>
                  </a:lnTo>
                  <a:lnTo>
                    <a:pt x="471" y="806"/>
                  </a:lnTo>
                  <a:lnTo>
                    <a:pt x="875" y="403"/>
                  </a:lnTo>
                  <a:lnTo>
                    <a:pt x="471" y="0"/>
                  </a:lnTo>
                  <a:close/>
                </a:path>
              </a:pathLst>
            </a:custGeom>
            <a:solidFill>
              <a:schemeClr val="bg1">
                <a:lumMod val="8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38" name="Freeform 101"/>
            <p:cNvSpPr/>
            <p:nvPr/>
          </p:nvSpPr>
          <p:spPr bwMode="auto">
            <a:xfrm>
              <a:off x="0" y="4123990"/>
              <a:ext cx="2063692" cy="962103"/>
            </a:xfrm>
            <a:custGeom>
              <a:avLst/>
              <a:gdLst>
                <a:gd name="T0" fmla="*/ 1327 w 1731"/>
                <a:gd name="T1" fmla="*/ 807 h 807"/>
                <a:gd name="T2" fmla="*/ 0 w 1731"/>
                <a:gd name="T3" fmla="*/ 807 h 807"/>
                <a:gd name="T4" fmla="*/ 0 w 1731"/>
                <a:gd name="T5" fmla="*/ 0 h 807"/>
                <a:gd name="T6" fmla="*/ 1327 w 1731"/>
                <a:gd name="T7" fmla="*/ 0 h 807"/>
                <a:gd name="T8" fmla="*/ 1731 w 1731"/>
                <a:gd name="T9" fmla="*/ 403 h 807"/>
                <a:gd name="T10" fmla="*/ 1327 w 1731"/>
                <a:gd name="T11" fmla="*/ 807 h 807"/>
              </a:gdLst>
              <a:ahLst/>
              <a:cxnLst>
                <a:cxn ang="0">
                  <a:pos x="T0" y="T1"/>
                </a:cxn>
                <a:cxn ang="0">
                  <a:pos x="T2" y="T3"/>
                </a:cxn>
                <a:cxn ang="0">
                  <a:pos x="T4" y="T5"/>
                </a:cxn>
                <a:cxn ang="0">
                  <a:pos x="T6" y="T7"/>
                </a:cxn>
                <a:cxn ang="0">
                  <a:pos x="T8" y="T9"/>
                </a:cxn>
                <a:cxn ang="0">
                  <a:pos x="T10" y="T11"/>
                </a:cxn>
              </a:cxnLst>
              <a:rect l="0" t="0" r="r" b="b"/>
              <a:pathLst>
                <a:path w="1731" h="807">
                  <a:moveTo>
                    <a:pt x="1327" y="807"/>
                  </a:moveTo>
                  <a:lnTo>
                    <a:pt x="0" y="807"/>
                  </a:lnTo>
                  <a:lnTo>
                    <a:pt x="0" y="0"/>
                  </a:lnTo>
                  <a:lnTo>
                    <a:pt x="1327" y="0"/>
                  </a:lnTo>
                  <a:lnTo>
                    <a:pt x="1731" y="403"/>
                  </a:lnTo>
                  <a:lnTo>
                    <a:pt x="1327" y="807"/>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39" name="Freeform 102"/>
            <p:cNvSpPr/>
            <p:nvPr/>
          </p:nvSpPr>
          <p:spPr bwMode="auto">
            <a:xfrm>
              <a:off x="0" y="3107047"/>
              <a:ext cx="1043172" cy="962103"/>
            </a:xfrm>
            <a:custGeom>
              <a:avLst/>
              <a:gdLst>
                <a:gd name="T0" fmla="*/ 471 w 875"/>
                <a:gd name="T1" fmla="*/ 807 h 807"/>
                <a:gd name="T2" fmla="*/ 0 w 875"/>
                <a:gd name="T3" fmla="*/ 807 h 807"/>
                <a:gd name="T4" fmla="*/ 0 w 875"/>
                <a:gd name="T5" fmla="*/ 0 h 807"/>
                <a:gd name="T6" fmla="*/ 471 w 875"/>
                <a:gd name="T7" fmla="*/ 0 h 807"/>
                <a:gd name="T8" fmla="*/ 875 w 875"/>
                <a:gd name="T9" fmla="*/ 404 h 807"/>
                <a:gd name="T10" fmla="*/ 471 w 875"/>
                <a:gd name="T11" fmla="*/ 807 h 807"/>
              </a:gdLst>
              <a:ahLst/>
              <a:cxnLst>
                <a:cxn ang="0">
                  <a:pos x="T0" y="T1"/>
                </a:cxn>
                <a:cxn ang="0">
                  <a:pos x="T2" y="T3"/>
                </a:cxn>
                <a:cxn ang="0">
                  <a:pos x="T4" y="T5"/>
                </a:cxn>
                <a:cxn ang="0">
                  <a:pos x="T6" y="T7"/>
                </a:cxn>
                <a:cxn ang="0">
                  <a:pos x="T8" y="T9"/>
                </a:cxn>
                <a:cxn ang="0">
                  <a:pos x="T10" y="T11"/>
                </a:cxn>
              </a:cxnLst>
              <a:rect l="0" t="0" r="r" b="b"/>
              <a:pathLst>
                <a:path w="875" h="807">
                  <a:moveTo>
                    <a:pt x="471" y="807"/>
                  </a:moveTo>
                  <a:lnTo>
                    <a:pt x="0" y="807"/>
                  </a:lnTo>
                  <a:lnTo>
                    <a:pt x="0" y="0"/>
                  </a:lnTo>
                  <a:lnTo>
                    <a:pt x="471" y="0"/>
                  </a:lnTo>
                  <a:lnTo>
                    <a:pt x="875" y="404"/>
                  </a:lnTo>
                  <a:lnTo>
                    <a:pt x="471" y="8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0" name="Freeform 103"/>
            <p:cNvSpPr/>
            <p:nvPr/>
          </p:nvSpPr>
          <p:spPr bwMode="auto">
            <a:xfrm>
              <a:off x="2684826" y="58600"/>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1" name="Freeform 104"/>
            <p:cNvSpPr/>
            <p:nvPr/>
          </p:nvSpPr>
          <p:spPr bwMode="auto">
            <a:xfrm>
              <a:off x="3700578" y="58600"/>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2" name="Freeform 105"/>
            <p:cNvSpPr/>
            <p:nvPr/>
          </p:nvSpPr>
          <p:spPr bwMode="auto">
            <a:xfrm>
              <a:off x="1669075" y="1074351"/>
              <a:ext cx="960910" cy="962103"/>
            </a:xfrm>
            <a:custGeom>
              <a:avLst/>
              <a:gdLst>
                <a:gd name="T0" fmla="*/ 806 w 806"/>
                <a:gd name="T1" fmla="*/ 807 h 807"/>
                <a:gd name="T2" fmla="*/ 0 w 806"/>
                <a:gd name="T3" fmla="*/ 0 h 807"/>
                <a:gd name="T4" fmla="*/ 806 w 806"/>
                <a:gd name="T5" fmla="*/ 0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806" y="0"/>
                  </a:lnTo>
                  <a:lnTo>
                    <a:pt x="806" y="807"/>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3" name="Freeform 106"/>
            <p:cNvSpPr/>
            <p:nvPr/>
          </p:nvSpPr>
          <p:spPr bwMode="auto">
            <a:xfrm>
              <a:off x="1669075" y="1074351"/>
              <a:ext cx="960910" cy="962103"/>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4" name="Freeform 107"/>
            <p:cNvSpPr/>
            <p:nvPr/>
          </p:nvSpPr>
          <p:spPr bwMode="auto">
            <a:xfrm>
              <a:off x="2684826" y="1074351"/>
              <a:ext cx="960910" cy="962103"/>
            </a:xfrm>
            <a:custGeom>
              <a:avLst/>
              <a:gdLst>
                <a:gd name="T0" fmla="*/ 806 w 806"/>
                <a:gd name="T1" fmla="*/ 807 h 807"/>
                <a:gd name="T2" fmla="*/ 0 w 806"/>
                <a:gd name="T3" fmla="*/ 0 h 807"/>
                <a:gd name="T4" fmla="*/ 0 w 806"/>
                <a:gd name="T5" fmla="*/ 807 h 807"/>
                <a:gd name="T6" fmla="*/ 806 w 806"/>
                <a:gd name="T7" fmla="*/ 807 h 807"/>
              </a:gdLst>
              <a:ahLst/>
              <a:cxnLst>
                <a:cxn ang="0">
                  <a:pos x="T0" y="T1"/>
                </a:cxn>
                <a:cxn ang="0">
                  <a:pos x="T2" y="T3"/>
                </a:cxn>
                <a:cxn ang="0">
                  <a:pos x="T4" y="T5"/>
                </a:cxn>
                <a:cxn ang="0">
                  <a:pos x="T6" y="T7"/>
                </a:cxn>
              </a:cxnLst>
              <a:rect l="0" t="0" r="r" b="b"/>
              <a:pathLst>
                <a:path w="806" h="807">
                  <a:moveTo>
                    <a:pt x="806" y="807"/>
                  </a:moveTo>
                  <a:lnTo>
                    <a:pt x="0" y="0"/>
                  </a:lnTo>
                  <a:lnTo>
                    <a:pt x="0" y="807"/>
                  </a:lnTo>
                  <a:lnTo>
                    <a:pt x="806" y="807"/>
                  </a:lnTo>
                  <a:close/>
                </a:path>
              </a:pathLst>
            </a:custGeom>
            <a:solidFill>
              <a:schemeClr val="bg1">
                <a:lumMod val="8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5" name="Freeform 109"/>
            <p:cNvSpPr/>
            <p:nvPr/>
          </p:nvSpPr>
          <p:spPr bwMode="auto">
            <a:xfrm>
              <a:off x="2691890" y="4125183"/>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6" name="Freeform 111"/>
            <p:cNvSpPr/>
            <p:nvPr/>
          </p:nvSpPr>
          <p:spPr bwMode="auto">
            <a:xfrm>
              <a:off x="1669075" y="4123990"/>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7" name="Freeform 112"/>
            <p:cNvSpPr/>
            <p:nvPr/>
          </p:nvSpPr>
          <p:spPr bwMode="auto">
            <a:xfrm>
              <a:off x="1669075" y="4123990"/>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8" name="Freeform 113"/>
            <p:cNvSpPr/>
            <p:nvPr/>
          </p:nvSpPr>
          <p:spPr bwMode="auto">
            <a:xfrm>
              <a:off x="644979" y="2091295"/>
              <a:ext cx="960910" cy="960910"/>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8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49" name="Freeform 114"/>
            <p:cNvSpPr/>
            <p:nvPr/>
          </p:nvSpPr>
          <p:spPr bwMode="auto">
            <a:xfrm>
              <a:off x="644979" y="2091295"/>
              <a:ext cx="960910" cy="960910"/>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0" name="Freeform 115"/>
            <p:cNvSpPr/>
            <p:nvPr/>
          </p:nvSpPr>
          <p:spPr bwMode="auto">
            <a:xfrm>
              <a:off x="1659537" y="2091295"/>
              <a:ext cx="960910" cy="960910"/>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bg1">
                <a:lumMod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1" name="Freeform 117"/>
            <p:cNvSpPr/>
            <p:nvPr/>
          </p:nvSpPr>
          <p:spPr bwMode="auto">
            <a:xfrm>
              <a:off x="1659537" y="3107047"/>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2" name="Freeform 119"/>
            <p:cNvSpPr/>
            <p:nvPr/>
          </p:nvSpPr>
          <p:spPr bwMode="auto">
            <a:xfrm>
              <a:off x="644979" y="3108239"/>
              <a:ext cx="960910" cy="960910"/>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3" name="Freeform 120"/>
            <p:cNvSpPr/>
            <p:nvPr/>
          </p:nvSpPr>
          <p:spPr bwMode="auto">
            <a:xfrm>
              <a:off x="643786" y="3107047"/>
              <a:ext cx="962103" cy="962103"/>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grpSp>
          <p:nvGrpSpPr>
            <p:cNvPr id="148" name="그룹 89"/>
            <p:cNvGrpSpPr/>
            <p:nvPr/>
          </p:nvGrpSpPr>
          <p:grpSpPr>
            <a:xfrm>
              <a:off x="1328107" y="3390795"/>
              <a:ext cx="277782" cy="678360"/>
              <a:chOff x="1812925" y="4535488"/>
              <a:chExt cx="369888" cy="903287"/>
            </a:xfrm>
            <a:solidFill>
              <a:schemeClr val="accent2">
                <a:lumMod val="50000"/>
              </a:schemeClr>
            </a:solidFill>
          </p:grpSpPr>
          <p:sp>
            <p:nvSpPr>
              <p:cNvPr id="1048854" name="Freeform 5"/>
              <p:cNvSpPr/>
              <p:nvPr/>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5" name="Freeform 7"/>
              <p:cNvSpPr/>
              <p:nvPr/>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grpSp>
        <p:sp>
          <p:nvSpPr>
            <p:cNvPr id="1048856" name="Freeform 36"/>
            <p:cNvSpPr/>
            <p:nvPr/>
          </p:nvSpPr>
          <p:spPr bwMode="auto">
            <a:xfrm>
              <a:off x="3700578" y="192350"/>
              <a:ext cx="164523" cy="513837"/>
            </a:xfrm>
            <a:custGeom>
              <a:avLst/>
              <a:gdLst>
                <a:gd name="T0" fmla="*/ 0 w 138"/>
                <a:gd name="T1" fmla="*/ 0 h 431"/>
                <a:gd name="T2" fmla="*/ 0 w 138"/>
                <a:gd name="T3" fmla="*/ 85 h 431"/>
                <a:gd name="T4" fmla="*/ 0 w 138"/>
                <a:gd name="T5" fmla="*/ 85 h 431"/>
                <a:gd name="T6" fmla="*/ 15 w 138"/>
                <a:gd name="T7" fmla="*/ 96 h 431"/>
                <a:gd name="T8" fmla="*/ 27 w 138"/>
                <a:gd name="T9" fmla="*/ 110 h 431"/>
                <a:gd name="T10" fmla="*/ 38 w 138"/>
                <a:gd name="T11" fmla="*/ 124 h 431"/>
                <a:gd name="T12" fmla="*/ 47 w 138"/>
                <a:gd name="T13" fmla="*/ 141 h 431"/>
                <a:gd name="T14" fmla="*/ 56 w 138"/>
                <a:gd name="T15" fmla="*/ 158 h 431"/>
                <a:gd name="T16" fmla="*/ 61 w 138"/>
                <a:gd name="T17" fmla="*/ 177 h 431"/>
                <a:gd name="T18" fmla="*/ 64 w 138"/>
                <a:gd name="T19" fmla="*/ 195 h 431"/>
                <a:gd name="T20" fmla="*/ 65 w 138"/>
                <a:gd name="T21" fmla="*/ 215 h 431"/>
                <a:gd name="T22" fmla="*/ 65 w 138"/>
                <a:gd name="T23" fmla="*/ 215 h 431"/>
                <a:gd name="T24" fmla="*/ 64 w 138"/>
                <a:gd name="T25" fmla="*/ 235 h 431"/>
                <a:gd name="T26" fmla="*/ 61 w 138"/>
                <a:gd name="T27" fmla="*/ 254 h 431"/>
                <a:gd name="T28" fmla="*/ 56 w 138"/>
                <a:gd name="T29" fmla="*/ 272 h 431"/>
                <a:gd name="T30" fmla="*/ 47 w 138"/>
                <a:gd name="T31" fmla="*/ 290 h 431"/>
                <a:gd name="T32" fmla="*/ 38 w 138"/>
                <a:gd name="T33" fmla="*/ 305 h 431"/>
                <a:gd name="T34" fmla="*/ 27 w 138"/>
                <a:gd name="T35" fmla="*/ 321 h 431"/>
                <a:gd name="T36" fmla="*/ 15 w 138"/>
                <a:gd name="T37" fmla="*/ 333 h 431"/>
                <a:gd name="T38" fmla="*/ 0 w 138"/>
                <a:gd name="T39" fmla="*/ 346 h 431"/>
                <a:gd name="T40" fmla="*/ 0 w 138"/>
                <a:gd name="T41" fmla="*/ 431 h 431"/>
                <a:gd name="T42" fmla="*/ 0 w 138"/>
                <a:gd name="T43" fmla="*/ 431 h 431"/>
                <a:gd name="T44" fmla="*/ 15 w 138"/>
                <a:gd name="T45" fmla="*/ 423 h 431"/>
                <a:gd name="T46" fmla="*/ 30 w 138"/>
                <a:gd name="T47" fmla="*/ 414 h 431"/>
                <a:gd name="T48" fmla="*/ 43 w 138"/>
                <a:gd name="T49" fmla="*/ 405 h 431"/>
                <a:gd name="T50" fmla="*/ 57 w 138"/>
                <a:gd name="T51" fmla="*/ 394 h 431"/>
                <a:gd name="T52" fmla="*/ 68 w 138"/>
                <a:gd name="T53" fmla="*/ 384 h 431"/>
                <a:gd name="T54" fmla="*/ 80 w 138"/>
                <a:gd name="T55" fmla="*/ 371 h 431"/>
                <a:gd name="T56" fmla="*/ 90 w 138"/>
                <a:gd name="T57" fmla="*/ 359 h 431"/>
                <a:gd name="T58" fmla="*/ 100 w 138"/>
                <a:gd name="T59" fmla="*/ 345 h 431"/>
                <a:gd name="T60" fmla="*/ 109 w 138"/>
                <a:gd name="T61" fmla="*/ 330 h 431"/>
                <a:gd name="T62" fmla="*/ 116 w 138"/>
                <a:gd name="T63" fmla="*/ 316 h 431"/>
                <a:gd name="T64" fmla="*/ 123 w 138"/>
                <a:gd name="T65" fmla="*/ 300 h 431"/>
                <a:gd name="T66" fmla="*/ 128 w 138"/>
                <a:gd name="T67" fmla="*/ 283 h 431"/>
                <a:gd name="T68" fmla="*/ 133 w 138"/>
                <a:gd name="T69" fmla="*/ 268 h 431"/>
                <a:gd name="T70" fmla="*/ 136 w 138"/>
                <a:gd name="T71" fmla="*/ 250 h 431"/>
                <a:gd name="T72" fmla="*/ 138 w 138"/>
                <a:gd name="T73" fmla="*/ 233 h 431"/>
                <a:gd name="T74" fmla="*/ 138 w 138"/>
                <a:gd name="T75" fmla="*/ 215 h 431"/>
                <a:gd name="T76" fmla="*/ 138 w 138"/>
                <a:gd name="T77" fmla="*/ 215 h 431"/>
                <a:gd name="T78" fmla="*/ 138 w 138"/>
                <a:gd name="T79" fmla="*/ 198 h 431"/>
                <a:gd name="T80" fmla="*/ 136 w 138"/>
                <a:gd name="T81" fmla="*/ 180 h 431"/>
                <a:gd name="T82" fmla="*/ 133 w 138"/>
                <a:gd name="T83" fmla="*/ 163 h 431"/>
                <a:gd name="T84" fmla="*/ 128 w 138"/>
                <a:gd name="T85" fmla="*/ 146 h 431"/>
                <a:gd name="T86" fmla="*/ 123 w 138"/>
                <a:gd name="T87" fmla="*/ 131 h 431"/>
                <a:gd name="T88" fmla="*/ 116 w 138"/>
                <a:gd name="T89" fmla="*/ 115 h 431"/>
                <a:gd name="T90" fmla="*/ 109 w 138"/>
                <a:gd name="T91" fmla="*/ 100 h 431"/>
                <a:gd name="T92" fmla="*/ 100 w 138"/>
                <a:gd name="T93" fmla="*/ 86 h 431"/>
                <a:gd name="T94" fmla="*/ 90 w 138"/>
                <a:gd name="T95" fmla="*/ 72 h 431"/>
                <a:gd name="T96" fmla="*/ 80 w 138"/>
                <a:gd name="T97" fmla="*/ 60 h 431"/>
                <a:gd name="T98" fmla="*/ 68 w 138"/>
                <a:gd name="T99" fmla="*/ 47 h 431"/>
                <a:gd name="T100" fmla="*/ 57 w 138"/>
                <a:gd name="T101" fmla="*/ 36 h 431"/>
                <a:gd name="T102" fmla="*/ 43 w 138"/>
                <a:gd name="T103" fmla="*/ 25 h 431"/>
                <a:gd name="T104" fmla="*/ 30 w 138"/>
                <a:gd name="T105" fmla="*/ 16 h 431"/>
                <a:gd name="T106" fmla="*/ 15 w 138"/>
                <a:gd name="T107" fmla="*/ 7 h 431"/>
                <a:gd name="T108" fmla="*/ 0 w 138"/>
                <a:gd name="T10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431">
                  <a:moveTo>
                    <a:pt x="0" y="0"/>
                  </a:moveTo>
                  <a:lnTo>
                    <a:pt x="0" y="85"/>
                  </a:lnTo>
                  <a:lnTo>
                    <a:pt x="0" y="85"/>
                  </a:lnTo>
                  <a:lnTo>
                    <a:pt x="15" y="96"/>
                  </a:lnTo>
                  <a:lnTo>
                    <a:pt x="27" y="110"/>
                  </a:lnTo>
                  <a:lnTo>
                    <a:pt x="38" y="124"/>
                  </a:lnTo>
                  <a:lnTo>
                    <a:pt x="47" y="141"/>
                  </a:lnTo>
                  <a:lnTo>
                    <a:pt x="56" y="158"/>
                  </a:lnTo>
                  <a:lnTo>
                    <a:pt x="61" y="177"/>
                  </a:lnTo>
                  <a:lnTo>
                    <a:pt x="64" y="195"/>
                  </a:lnTo>
                  <a:lnTo>
                    <a:pt x="65" y="215"/>
                  </a:lnTo>
                  <a:lnTo>
                    <a:pt x="65" y="215"/>
                  </a:lnTo>
                  <a:lnTo>
                    <a:pt x="64" y="235"/>
                  </a:lnTo>
                  <a:lnTo>
                    <a:pt x="61" y="254"/>
                  </a:lnTo>
                  <a:lnTo>
                    <a:pt x="56" y="272"/>
                  </a:lnTo>
                  <a:lnTo>
                    <a:pt x="47" y="290"/>
                  </a:lnTo>
                  <a:lnTo>
                    <a:pt x="38" y="305"/>
                  </a:lnTo>
                  <a:lnTo>
                    <a:pt x="27" y="321"/>
                  </a:lnTo>
                  <a:lnTo>
                    <a:pt x="15" y="333"/>
                  </a:lnTo>
                  <a:lnTo>
                    <a:pt x="0" y="346"/>
                  </a:lnTo>
                  <a:lnTo>
                    <a:pt x="0" y="431"/>
                  </a:lnTo>
                  <a:lnTo>
                    <a:pt x="0" y="431"/>
                  </a:lnTo>
                  <a:lnTo>
                    <a:pt x="15" y="423"/>
                  </a:lnTo>
                  <a:lnTo>
                    <a:pt x="30" y="414"/>
                  </a:lnTo>
                  <a:lnTo>
                    <a:pt x="43" y="405"/>
                  </a:lnTo>
                  <a:lnTo>
                    <a:pt x="57" y="394"/>
                  </a:lnTo>
                  <a:lnTo>
                    <a:pt x="68" y="384"/>
                  </a:lnTo>
                  <a:lnTo>
                    <a:pt x="80" y="371"/>
                  </a:lnTo>
                  <a:lnTo>
                    <a:pt x="90" y="359"/>
                  </a:lnTo>
                  <a:lnTo>
                    <a:pt x="100" y="345"/>
                  </a:lnTo>
                  <a:lnTo>
                    <a:pt x="109" y="330"/>
                  </a:lnTo>
                  <a:lnTo>
                    <a:pt x="116" y="316"/>
                  </a:lnTo>
                  <a:lnTo>
                    <a:pt x="123" y="300"/>
                  </a:lnTo>
                  <a:lnTo>
                    <a:pt x="128" y="283"/>
                  </a:lnTo>
                  <a:lnTo>
                    <a:pt x="133" y="268"/>
                  </a:lnTo>
                  <a:lnTo>
                    <a:pt x="136" y="250"/>
                  </a:lnTo>
                  <a:lnTo>
                    <a:pt x="138" y="233"/>
                  </a:lnTo>
                  <a:lnTo>
                    <a:pt x="138" y="215"/>
                  </a:lnTo>
                  <a:lnTo>
                    <a:pt x="138" y="215"/>
                  </a:lnTo>
                  <a:lnTo>
                    <a:pt x="138" y="198"/>
                  </a:lnTo>
                  <a:lnTo>
                    <a:pt x="136" y="180"/>
                  </a:lnTo>
                  <a:lnTo>
                    <a:pt x="133" y="163"/>
                  </a:lnTo>
                  <a:lnTo>
                    <a:pt x="128" y="146"/>
                  </a:lnTo>
                  <a:lnTo>
                    <a:pt x="123" y="131"/>
                  </a:lnTo>
                  <a:lnTo>
                    <a:pt x="116" y="115"/>
                  </a:lnTo>
                  <a:lnTo>
                    <a:pt x="109" y="100"/>
                  </a:lnTo>
                  <a:lnTo>
                    <a:pt x="100" y="86"/>
                  </a:lnTo>
                  <a:lnTo>
                    <a:pt x="90" y="72"/>
                  </a:lnTo>
                  <a:lnTo>
                    <a:pt x="80" y="60"/>
                  </a:lnTo>
                  <a:lnTo>
                    <a:pt x="68" y="47"/>
                  </a:lnTo>
                  <a:lnTo>
                    <a:pt x="57" y="36"/>
                  </a:lnTo>
                  <a:lnTo>
                    <a:pt x="43" y="25"/>
                  </a:lnTo>
                  <a:lnTo>
                    <a:pt x="30" y="16"/>
                  </a:lnTo>
                  <a:lnTo>
                    <a:pt x="15" y="7"/>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7" name="Freeform 38"/>
            <p:cNvSpPr/>
            <p:nvPr/>
          </p:nvSpPr>
          <p:spPr bwMode="auto">
            <a:xfrm>
              <a:off x="3195087" y="168988"/>
              <a:ext cx="450650" cy="656901"/>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8" name="Freeform 42"/>
            <p:cNvSpPr/>
            <p:nvPr/>
          </p:nvSpPr>
          <p:spPr bwMode="auto">
            <a:xfrm>
              <a:off x="2435657" y="1327973"/>
              <a:ext cx="194328" cy="664054"/>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59" name="Freeform 46"/>
            <p:cNvSpPr/>
            <p:nvPr/>
          </p:nvSpPr>
          <p:spPr bwMode="auto">
            <a:xfrm>
              <a:off x="2430888" y="4684322"/>
              <a:ext cx="199097" cy="323086"/>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0" name="Freeform 118"/>
            <p:cNvSpPr/>
            <p:nvPr/>
          </p:nvSpPr>
          <p:spPr bwMode="auto">
            <a:xfrm>
              <a:off x="1659537" y="3107047"/>
              <a:ext cx="960910" cy="962103"/>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grpSp>
          <p:nvGrpSpPr>
            <p:cNvPr id="149" name="그룹 122"/>
            <p:cNvGrpSpPr/>
            <p:nvPr/>
          </p:nvGrpSpPr>
          <p:grpSpPr>
            <a:xfrm>
              <a:off x="1659537" y="3390790"/>
              <a:ext cx="305202" cy="678359"/>
              <a:chOff x="2209800" y="4519614"/>
              <a:chExt cx="406400" cy="903287"/>
            </a:xfrm>
            <a:solidFill>
              <a:schemeClr val="accent1">
                <a:lumMod val="50000"/>
              </a:schemeClr>
            </a:solidFill>
          </p:grpSpPr>
          <p:sp>
            <p:nvSpPr>
              <p:cNvPr id="1048861" name="Freeform 9"/>
              <p:cNvSpPr/>
              <p:nvPr/>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2" name="Freeform 11"/>
              <p:cNvSpPr/>
              <p:nvPr/>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grpSp>
        <p:sp>
          <p:nvSpPr>
            <p:cNvPr id="1048863" name="Freeform 110"/>
            <p:cNvSpPr/>
            <p:nvPr/>
          </p:nvSpPr>
          <p:spPr bwMode="auto">
            <a:xfrm>
              <a:off x="2684826" y="4123990"/>
              <a:ext cx="960910" cy="960910"/>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4" name="Freeform 43"/>
            <p:cNvSpPr>
              <a:spLocks noEditPoints="1"/>
            </p:cNvSpPr>
            <p:nvPr/>
          </p:nvSpPr>
          <p:spPr bwMode="auto">
            <a:xfrm>
              <a:off x="2684826" y="4425020"/>
              <a:ext cx="299242" cy="473302"/>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5" name="Freeform 116"/>
            <p:cNvSpPr/>
            <p:nvPr/>
          </p:nvSpPr>
          <p:spPr bwMode="auto">
            <a:xfrm>
              <a:off x="1659537" y="2091295"/>
              <a:ext cx="960910" cy="960910"/>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6" name="Freeform 108"/>
            <p:cNvSpPr/>
            <p:nvPr/>
          </p:nvSpPr>
          <p:spPr bwMode="auto">
            <a:xfrm>
              <a:off x="2684826" y="1074351"/>
              <a:ext cx="960910" cy="962103"/>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sp>
          <p:nvSpPr>
            <p:cNvPr id="1048867" name="Freeform 40"/>
            <p:cNvSpPr/>
            <p:nvPr/>
          </p:nvSpPr>
          <p:spPr bwMode="auto">
            <a:xfrm>
              <a:off x="2684826" y="1327973"/>
              <a:ext cx="194328" cy="664054"/>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solidFill>
                  <a:srgbClr val="000000"/>
                </a:solidFill>
              </a:endParaRPr>
            </a:p>
          </p:txBody>
        </p:sp>
      </p:grpSp>
      <p:grpSp>
        <p:nvGrpSpPr>
          <p:cNvPr id="150" name="그룹 87"/>
          <p:cNvGrpSpPr/>
          <p:nvPr/>
        </p:nvGrpSpPr>
        <p:grpSpPr>
          <a:xfrm>
            <a:off x="7891664" y="5581021"/>
            <a:ext cx="947348" cy="1281263"/>
            <a:chOff x="7668344" y="5495925"/>
            <a:chExt cx="1261419" cy="1279526"/>
          </a:xfrm>
        </p:grpSpPr>
        <p:sp>
          <p:nvSpPr>
            <p:cNvPr id="1048868"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69"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0"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1"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872"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3"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4"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5"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6"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7"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78" name="Freeform 26"/>
            <p:cNvSpPr/>
            <p:nvPr/>
          </p:nvSpPr>
          <p:spPr bwMode="auto">
            <a:xfrm>
              <a:off x="8315651" y="6161339"/>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defTabSz="1218793" latinLnBrk="1"/>
              <a:endParaRPr lang="ko-KR" altLang="en-US" sz="3200" dirty="0">
                <a:solidFill>
                  <a:srgbClr val="000000"/>
                </a:solidFill>
              </a:endParaRPr>
            </a:p>
          </p:txBody>
        </p:sp>
        <p:sp>
          <p:nvSpPr>
            <p:cNvPr id="1048879" name="Freeform 28"/>
            <p:cNvSpPr/>
            <p:nvPr/>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80" name="Freeform 30"/>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81"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82" name="Freeform 32"/>
            <p:cNvSpPr/>
            <p:nvPr/>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83" name="Freeform 34"/>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84"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节标题">
    <p:bg>
      <p:bgRef idx="1001">
        <a:schemeClr val="bg1"/>
      </p:bgRef>
    </p:bg>
    <p:spTree>
      <p:nvGrpSpPr>
        <p:cNvPr id="1" name=""/>
        <p:cNvGrpSpPr/>
        <p:nvPr/>
      </p:nvGrpSpPr>
      <p:grpSpPr>
        <a:xfrm>
          <a:off x="0" y="0"/>
          <a:ext cx="0" cy="0"/>
          <a:chOff x="0" y="0"/>
          <a:chExt cx="0" cy="0"/>
        </a:xfrm>
      </p:grpSpPr>
      <p:sp>
        <p:nvSpPr>
          <p:cNvPr id="1048961" name="标题 1"/>
          <p:cNvSpPr>
            <a:spLocks noGrp="1"/>
          </p:cNvSpPr>
          <p:nvPr>
            <p:ph type="title" hasCustomPrompt="1"/>
          </p:nvPr>
        </p:nvSpPr>
        <p:spPr>
          <a:xfrm>
            <a:off x="2634620" y="2663912"/>
            <a:ext cx="6005751" cy="656792"/>
          </a:xfrm>
          <a:prstGeom prst="rect">
            <a:avLst/>
          </a:prstGeom>
        </p:spPr>
        <p:txBody>
          <a:bodyPr lIns="91411" tIns="45706" rIns="91411" bIns="45706" anchor="b">
            <a:normAutofit/>
          </a:bodyPr>
          <a:lstStyle>
            <a:lvl1pPr>
              <a:defRPr sz="2400" b="1">
                <a:solidFill>
                  <a:sysClr val="windowText" lastClr="000000"/>
                </a:solidFill>
              </a:defRPr>
            </a:lvl1pPr>
          </a:lstStyle>
          <a:p>
            <a:r>
              <a:rPr lang="en-US" altLang="zh-CN" dirty="0"/>
              <a:t>Click to edit Master title style</a:t>
            </a:r>
            <a:endParaRPr lang="zh-CN" altLang="en-US" dirty="0"/>
          </a:p>
        </p:txBody>
      </p:sp>
      <p:sp>
        <p:nvSpPr>
          <p:cNvPr id="1048962" name="文本占位符 2"/>
          <p:cNvSpPr>
            <a:spLocks noGrp="1"/>
          </p:cNvSpPr>
          <p:nvPr>
            <p:ph type="body" idx="1" hasCustomPrompt="1"/>
          </p:nvPr>
        </p:nvSpPr>
        <p:spPr>
          <a:xfrm>
            <a:off x="2634620" y="3450073"/>
            <a:ext cx="6005751" cy="1015623"/>
          </a:xfrm>
        </p:spPr>
        <p:txBody>
          <a:bodyPr anchor="t">
            <a:normAutofit/>
          </a:bodyPr>
          <a:lstStyle>
            <a:lvl1pPr marL="0" indent="0">
              <a:buNone/>
              <a:defRPr sz="1100">
                <a:solidFill>
                  <a:sysClr val="windowText" lastClr="000000"/>
                </a:solidFill>
              </a:defRPr>
            </a:lvl1pPr>
            <a:lvl2pPr marL="457036" indent="0">
              <a:buNone/>
              <a:defRPr sz="1900">
                <a:solidFill>
                  <a:schemeClr val="tx1">
                    <a:tint val="75000"/>
                  </a:schemeClr>
                </a:solidFill>
              </a:defRPr>
            </a:lvl2pPr>
            <a:lvl3pPr marL="914071" indent="0">
              <a:buNone/>
              <a:defRPr sz="1800">
                <a:solidFill>
                  <a:schemeClr val="tx1">
                    <a:tint val="75000"/>
                  </a:schemeClr>
                </a:solidFill>
              </a:defRPr>
            </a:lvl3pPr>
            <a:lvl4pPr marL="1371107" indent="0">
              <a:buNone/>
              <a:defRPr sz="1700">
                <a:solidFill>
                  <a:schemeClr val="tx1">
                    <a:tint val="75000"/>
                  </a:schemeClr>
                </a:solidFill>
              </a:defRPr>
            </a:lvl4pPr>
            <a:lvl5pPr marL="1828144" indent="0">
              <a:buNone/>
              <a:defRPr sz="1700">
                <a:solidFill>
                  <a:schemeClr val="tx1">
                    <a:tint val="75000"/>
                  </a:schemeClr>
                </a:solidFill>
              </a:defRPr>
            </a:lvl5pPr>
            <a:lvl6pPr marL="2285178" indent="0">
              <a:buNone/>
              <a:defRPr sz="1700">
                <a:solidFill>
                  <a:schemeClr val="tx1">
                    <a:tint val="75000"/>
                  </a:schemeClr>
                </a:solidFill>
              </a:defRPr>
            </a:lvl6pPr>
            <a:lvl7pPr marL="2742213" indent="0">
              <a:buNone/>
              <a:defRPr sz="1700">
                <a:solidFill>
                  <a:schemeClr val="tx1">
                    <a:tint val="75000"/>
                  </a:schemeClr>
                </a:solidFill>
              </a:defRPr>
            </a:lvl7pPr>
            <a:lvl8pPr marL="3199250" indent="0">
              <a:buNone/>
              <a:defRPr sz="1700">
                <a:solidFill>
                  <a:schemeClr val="tx1">
                    <a:tint val="75000"/>
                  </a:schemeClr>
                </a:solidFill>
              </a:defRPr>
            </a:lvl8pPr>
            <a:lvl9pPr marL="3656285" indent="0">
              <a:buNone/>
              <a:defRPr sz="1700">
                <a:solidFill>
                  <a:schemeClr val="tx1">
                    <a:tint val="75000"/>
                  </a:schemeClr>
                </a:solidFill>
              </a:defRPr>
            </a:lvl9pPr>
          </a:lstStyle>
          <a:p>
            <a:pPr lvl="0"/>
            <a:r>
              <a:rPr lang="en-US" altLang="zh-CN" dirty="0"/>
              <a:t>Edit Master text styles</a:t>
            </a:r>
          </a:p>
        </p:txBody>
      </p:sp>
      <p:grpSp>
        <p:nvGrpSpPr>
          <p:cNvPr id="162" name="그룹 18"/>
          <p:cNvGrpSpPr/>
          <p:nvPr/>
        </p:nvGrpSpPr>
        <p:grpSpPr>
          <a:xfrm>
            <a:off x="6" y="2266952"/>
            <a:ext cx="2098229" cy="2198739"/>
            <a:chOff x="0" y="1636653"/>
            <a:chExt cx="2633522" cy="1889508"/>
          </a:xfrm>
        </p:grpSpPr>
        <p:sp>
          <p:nvSpPr>
            <p:cNvPr id="1048963" name="Freeform 113"/>
            <p:cNvSpPr/>
            <p:nvPr/>
          </p:nvSpPr>
          <p:spPr bwMode="auto">
            <a:xfrm>
              <a:off x="748565" y="1637791"/>
              <a:ext cx="916883" cy="916883"/>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60000"/>
                <a:lumOff val="4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4" name="Freeform 115"/>
            <p:cNvSpPr/>
            <p:nvPr/>
          </p:nvSpPr>
          <p:spPr bwMode="auto">
            <a:xfrm>
              <a:off x="1716639" y="1637791"/>
              <a:ext cx="916883" cy="916883"/>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rgbClr val="115B8A">
                <a:alpha val="20000"/>
              </a:srgb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5" name="Freeform 117"/>
            <p:cNvSpPr/>
            <p:nvPr/>
          </p:nvSpPr>
          <p:spPr bwMode="auto">
            <a:xfrm>
              <a:off x="1716639" y="2607003"/>
              <a:ext cx="916883" cy="918021"/>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rgbClr val="A8E2E6">
                <a:alpha val="20000"/>
              </a:srgb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6" name="Freeform 119"/>
            <p:cNvSpPr/>
            <p:nvPr/>
          </p:nvSpPr>
          <p:spPr bwMode="auto">
            <a:xfrm>
              <a:off x="748565" y="2608140"/>
              <a:ext cx="916883" cy="916883"/>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tx1">
                <a:lumMod val="50000"/>
                <a:lumOff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7" name="Freeform 118"/>
            <p:cNvSpPr/>
            <p:nvPr/>
          </p:nvSpPr>
          <p:spPr bwMode="auto">
            <a:xfrm>
              <a:off x="1716639" y="2607003"/>
              <a:ext cx="916883" cy="918021"/>
            </a:xfrm>
            <a:custGeom>
              <a:avLst/>
              <a:gdLst>
                <a:gd name="T0" fmla="*/ 0 w 806"/>
                <a:gd name="T1" fmla="*/ 0 h 807"/>
                <a:gd name="T2" fmla="*/ 806 w 806"/>
                <a:gd name="T3" fmla="*/ 807 h 807"/>
                <a:gd name="T4" fmla="*/ 0 w 806"/>
                <a:gd name="T5" fmla="*/ 807 h 807"/>
                <a:gd name="T6" fmla="*/ 0 w 806"/>
                <a:gd name="T7" fmla="*/ 0 h 807"/>
              </a:gdLst>
              <a:ahLst/>
              <a:cxnLst>
                <a:cxn ang="0">
                  <a:pos x="T0" y="T1"/>
                </a:cxn>
                <a:cxn ang="0">
                  <a:pos x="T2" y="T3"/>
                </a:cxn>
                <a:cxn ang="0">
                  <a:pos x="T4" y="T5"/>
                </a:cxn>
                <a:cxn ang="0">
                  <a:pos x="T6" y="T7"/>
                </a:cxn>
              </a:cxnLst>
              <a:rect l="0" t="0" r="r" b="b"/>
              <a:pathLst>
                <a:path w="806" h="807">
                  <a:moveTo>
                    <a:pt x="0" y="0"/>
                  </a:moveTo>
                  <a:lnTo>
                    <a:pt x="806" y="807"/>
                  </a:lnTo>
                  <a:lnTo>
                    <a:pt x="0" y="807"/>
                  </a:lnTo>
                  <a:lnTo>
                    <a:pt x="0"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8" name="Freeform 116"/>
            <p:cNvSpPr/>
            <p:nvPr/>
          </p:nvSpPr>
          <p:spPr bwMode="auto">
            <a:xfrm>
              <a:off x="1716639" y="1637791"/>
              <a:ext cx="916883" cy="916883"/>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9" name="Freeform 13"/>
            <p:cNvSpPr/>
            <p:nvPr/>
          </p:nvSpPr>
          <p:spPr bwMode="auto">
            <a:xfrm>
              <a:off x="0" y="1636653"/>
              <a:ext cx="1139177" cy="918021"/>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chemeClr val="accent1">
                <a:lumMod val="60000"/>
                <a:lumOff val="4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70" name="Freeform 13"/>
            <p:cNvSpPr/>
            <p:nvPr/>
          </p:nvSpPr>
          <p:spPr bwMode="auto">
            <a:xfrm>
              <a:off x="0" y="2608140"/>
              <a:ext cx="1139177" cy="918021"/>
            </a:xfrm>
            <a:custGeom>
              <a:avLst/>
              <a:gdLst/>
              <a:ahLst/>
              <a:cxnLst/>
              <a:rect l="l" t="t" r="r" b="b"/>
              <a:pathLst>
                <a:path w="1589739" h="1281113">
                  <a:moveTo>
                    <a:pt x="0" y="0"/>
                  </a:moveTo>
                  <a:lnTo>
                    <a:pt x="949977" y="0"/>
                  </a:lnTo>
                  <a:lnTo>
                    <a:pt x="1589739" y="639763"/>
                  </a:lnTo>
                  <a:lnTo>
                    <a:pt x="949977" y="1281113"/>
                  </a:lnTo>
                  <a:lnTo>
                    <a:pt x="0" y="1281113"/>
                  </a:lnTo>
                  <a:close/>
                </a:path>
              </a:pathLst>
            </a:custGeom>
            <a:solidFill>
              <a:schemeClr val="tx1">
                <a:lumMod val="50000"/>
                <a:lumOff val="5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71" name="Freeform 120"/>
            <p:cNvSpPr/>
            <p:nvPr/>
          </p:nvSpPr>
          <p:spPr bwMode="auto">
            <a:xfrm>
              <a:off x="747427" y="2607003"/>
              <a:ext cx="918021" cy="918021"/>
            </a:xfrm>
            <a:custGeom>
              <a:avLst/>
              <a:gdLst>
                <a:gd name="T0" fmla="*/ 807 w 807"/>
                <a:gd name="T1" fmla="*/ 807 h 807"/>
                <a:gd name="T2" fmla="*/ 0 w 807"/>
                <a:gd name="T3" fmla="*/ 0 h 807"/>
                <a:gd name="T4" fmla="*/ 807 w 807"/>
                <a:gd name="T5" fmla="*/ 0 h 807"/>
                <a:gd name="T6" fmla="*/ 807 w 807"/>
                <a:gd name="T7" fmla="*/ 807 h 807"/>
              </a:gdLst>
              <a:ahLst/>
              <a:cxnLst>
                <a:cxn ang="0">
                  <a:pos x="T0" y="T1"/>
                </a:cxn>
                <a:cxn ang="0">
                  <a:pos x="T2" y="T3"/>
                </a:cxn>
                <a:cxn ang="0">
                  <a:pos x="T4" y="T5"/>
                </a:cxn>
                <a:cxn ang="0">
                  <a:pos x="T6" y="T7"/>
                </a:cxn>
              </a:cxnLst>
              <a:rect l="0" t="0" r="r" b="b"/>
              <a:pathLst>
                <a:path w="807" h="807">
                  <a:moveTo>
                    <a:pt x="807" y="807"/>
                  </a:moveTo>
                  <a:lnTo>
                    <a:pt x="0" y="0"/>
                  </a:lnTo>
                  <a:lnTo>
                    <a:pt x="807" y="0"/>
                  </a:lnTo>
                  <a:lnTo>
                    <a:pt x="807" y="8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72" name="Freeform 114"/>
            <p:cNvSpPr/>
            <p:nvPr/>
          </p:nvSpPr>
          <p:spPr bwMode="auto">
            <a:xfrm>
              <a:off x="748565" y="1637791"/>
              <a:ext cx="916883" cy="916883"/>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973" name="日期占位符 1"/>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974" name="页脚占位符 2"/>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975" name="灯片编号占位符 3"/>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708"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48709" name="日期占位符 3"/>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710" name="页脚占位符 4"/>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711" name="灯片编号占位符 5"/>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723" name="内容占位符 2"/>
          <p:cNvSpPr>
            <a:spLocks noGrp="1"/>
          </p:cNvSpPr>
          <p:nvPr>
            <p:ph idx="1" hasCustomPrompt="1"/>
          </p:nvPr>
        </p:nvSpPr>
        <p:spPr/>
        <p:txBody>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48724" name="日期占位符 3"/>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725" name="页脚占位符 4"/>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726" name="灯片编号占位符 5"/>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8891" name="标题 1"/>
          <p:cNvSpPr>
            <a:spLocks noGrp="1"/>
          </p:cNvSpPr>
          <p:nvPr>
            <p:ph type="title" hasCustomPrompt="1"/>
          </p:nvPr>
        </p:nvSpPr>
        <p:spPr>
          <a:xfrm>
            <a:off x="502444" y="3"/>
            <a:ext cx="8137922" cy="1028699"/>
          </a:xfrm>
          <a:prstGeom prst="rect">
            <a:avLst/>
          </a:prstGeom>
        </p:spPr>
        <p:txBody>
          <a:bodyPr lIns="91411" tIns="45706" rIns="91411" bIns="45706"/>
          <a:lstStyle/>
          <a:p>
            <a:r>
              <a:rPr lang="en-US" altLang="zh-CN" dirty="0"/>
              <a:t>Click to edit Master title style</a:t>
            </a:r>
            <a:endParaRPr lang="zh-CN" altLang="en-US" dirty="0"/>
          </a:p>
        </p:txBody>
      </p:sp>
      <p:sp>
        <p:nvSpPr>
          <p:cNvPr id="1048892" name="日期占位符 2"/>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893" name="页脚占位符 3"/>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894" name="灯片编号占位符 4"/>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cxnSp>
        <p:nvCxnSpPr>
          <p:cNvPr id="3145734" name="直接连接符 6"/>
          <p:cNvCxnSpPr>
            <a:cxnSpLocks/>
          </p:cNvCxnSpPr>
          <p:nvPr/>
        </p:nvCxnSpPr>
        <p:spPr>
          <a:xfrm>
            <a:off x="510897" y="1016001"/>
            <a:ext cx="81010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末尾幻灯片">
    <p:bg>
      <p:bgRef idx="1001">
        <a:schemeClr val="bg1"/>
      </p:bgRef>
    </p:bg>
    <p:spTree>
      <p:nvGrpSpPr>
        <p:cNvPr id="1" name=""/>
        <p:cNvGrpSpPr/>
        <p:nvPr/>
      </p:nvGrpSpPr>
      <p:grpSpPr>
        <a:xfrm>
          <a:off x="0" y="0"/>
          <a:ext cx="0" cy="0"/>
          <a:chOff x="0" y="0"/>
          <a:chExt cx="0" cy="0"/>
        </a:xfrm>
      </p:grpSpPr>
      <p:sp>
        <p:nvSpPr>
          <p:cNvPr id="1048908" name="标题 1"/>
          <p:cNvSpPr>
            <a:spLocks noGrp="1"/>
          </p:cNvSpPr>
          <p:nvPr>
            <p:ph type="ctrTitle" hasCustomPrompt="1"/>
          </p:nvPr>
        </p:nvSpPr>
        <p:spPr>
          <a:xfrm>
            <a:off x="502450" y="2638350"/>
            <a:ext cx="4061937" cy="939359"/>
          </a:xfrm>
          <a:prstGeom prst="rect">
            <a:avLst/>
          </a:prstGeom>
        </p:spPr>
        <p:txBody>
          <a:bodyPr lIns="91411" tIns="45706" rIns="91411" bIns="45706" anchor="b">
            <a:normAutofit/>
          </a:bodyPr>
          <a:lstStyle>
            <a:lvl1pPr marL="0" indent="0" algn="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048909" name="文本占位符 62"/>
          <p:cNvSpPr>
            <a:spLocks noGrp="1"/>
          </p:cNvSpPr>
          <p:nvPr>
            <p:ph type="body" sz="quarter" idx="17" hasCustomPrompt="1"/>
          </p:nvPr>
        </p:nvSpPr>
        <p:spPr>
          <a:xfrm>
            <a:off x="502450" y="3718379"/>
            <a:ext cx="4061937" cy="310871"/>
          </a:xfrm>
        </p:spPr>
        <p:txBody>
          <a:bodyPr vert="horz" lIns="91411" tIns="45706" rIns="91411" bIns="45706" rtlCol="0">
            <a:normAutofit/>
          </a:bodyPr>
          <a:lstStyle>
            <a:lvl1pPr marL="0" indent="0" algn="r">
              <a:buNone/>
              <a:defRPr lang="zh-CN" altLang="en-US" sz="1700" smtClean="0"/>
            </a:lvl1pPr>
            <a:lvl2pPr>
              <a:defRPr lang="zh-CN" altLang="en-US" sz="1900" smtClean="0"/>
            </a:lvl2pPr>
            <a:lvl3pPr>
              <a:defRPr lang="zh-CN" altLang="en-US" sz="1800" smtClean="0"/>
            </a:lvl3pPr>
            <a:lvl4pPr>
              <a:defRPr lang="zh-CN" altLang="en-US" sz="1700" smtClean="0"/>
            </a:lvl4pPr>
            <a:lvl5pPr>
              <a:defRPr lang="zh-CN" altLang="en-US" sz="1700"/>
            </a:lvl5pPr>
          </a:lstStyle>
          <a:p>
            <a:pPr lvl="0"/>
            <a:r>
              <a:rPr lang="en-US" altLang="zh-CN" dirty="0"/>
              <a:t>Signature</a:t>
            </a:r>
          </a:p>
        </p:txBody>
      </p:sp>
      <p:sp>
        <p:nvSpPr>
          <p:cNvPr id="1048910" name="文本占位符 62"/>
          <p:cNvSpPr>
            <a:spLocks noGrp="1"/>
          </p:cNvSpPr>
          <p:nvPr>
            <p:ph type="body" sz="quarter" idx="18" hasCustomPrompt="1"/>
          </p:nvPr>
        </p:nvSpPr>
        <p:spPr>
          <a:xfrm>
            <a:off x="502450" y="4034014"/>
            <a:ext cx="4061937" cy="310871"/>
          </a:xfrm>
        </p:spPr>
        <p:txBody>
          <a:bodyPr vert="horz" lIns="91411" tIns="45706" rIns="91411" bIns="45706" rtlCol="0">
            <a:normAutofit/>
          </a:bodyPr>
          <a:lstStyle>
            <a:lvl1pPr marL="0" indent="0" algn="r">
              <a:buNone/>
              <a:defRPr lang="zh-CN" altLang="en-US" sz="1700" smtClean="0"/>
            </a:lvl1pPr>
            <a:lvl2pPr>
              <a:defRPr lang="zh-CN" altLang="en-US" sz="1900" smtClean="0"/>
            </a:lvl2pPr>
            <a:lvl3pPr>
              <a:defRPr lang="zh-CN" altLang="en-US" sz="1800" smtClean="0"/>
            </a:lvl3pPr>
            <a:lvl4pPr>
              <a:defRPr lang="zh-CN" altLang="en-US" sz="1700" smtClean="0"/>
            </a:lvl4pPr>
            <a:lvl5pPr>
              <a:defRPr lang="zh-CN" altLang="en-US" sz="1700"/>
            </a:lvl5pPr>
          </a:lstStyle>
          <a:p>
            <a:pPr marL="228517" marR="0" lvl="0" indent="-228517" fontAlgn="auto">
              <a:spcAft>
                <a:spcPts val="0"/>
              </a:spcAft>
              <a:buClrTx/>
              <a:buSzTx/>
            </a:pPr>
            <a:fld id="{CB3FFC9E-A4C1-40CB-8E0E-23B63E3543C5}" type="datetime1">
              <a:rPr lang="zh-CN" altLang="en-US" smtClean="0"/>
              <a:pPr marL="228517" marR="0" lvl="0" indent="-228517" fontAlgn="auto">
                <a:spcAft>
                  <a:spcPts val="0"/>
                </a:spcAft>
                <a:buClrTx/>
                <a:buSzTx/>
              </a:pPr>
              <a:t>2019/5/30</a:t>
            </a:fld>
            <a:endParaRPr lang="en-US" altLang="zh-CN" dirty="0"/>
          </a:p>
        </p:txBody>
      </p:sp>
      <p:grpSp>
        <p:nvGrpSpPr>
          <p:cNvPr id="157" name="그룹 74"/>
          <p:cNvGrpSpPr/>
          <p:nvPr/>
        </p:nvGrpSpPr>
        <p:grpSpPr>
          <a:xfrm>
            <a:off x="6036470" y="3"/>
            <a:ext cx="3100516" cy="6857999"/>
            <a:chOff x="6060630" y="50892"/>
            <a:chExt cx="3083369" cy="5041717"/>
          </a:xfrm>
        </p:grpSpPr>
        <p:sp>
          <p:nvSpPr>
            <p:cNvPr id="1048911" name="Freeform 6"/>
            <p:cNvSpPr/>
            <p:nvPr/>
          </p:nvSpPr>
          <p:spPr bwMode="auto">
            <a:xfrm flipH="1">
              <a:off x="7649165" y="50892"/>
              <a:ext cx="1494834" cy="964596"/>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2" name="Freeform 7"/>
            <p:cNvSpPr/>
            <p:nvPr/>
          </p:nvSpPr>
          <p:spPr bwMode="auto">
            <a:xfrm flipH="1">
              <a:off x="7080209" y="52087"/>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3" name="Freeform 8"/>
            <p:cNvSpPr/>
            <p:nvPr/>
          </p:nvSpPr>
          <p:spPr bwMode="auto">
            <a:xfrm flipH="1">
              <a:off x="6063021" y="1071666"/>
              <a:ext cx="963401" cy="963401"/>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4" name="Freeform 9"/>
            <p:cNvSpPr/>
            <p:nvPr/>
          </p:nvSpPr>
          <p:spPr bwMode="auto">
            <a:xfrm flipH="1">
              <a:off x="6060630" y="52087"/>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D0DAE4"/>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5" name="Freeform 10"/>
            <p:cNvSpPr/>
            <p:nvPr/>
          </p:nvSpPr>
          <p:spPr bwMode="auto">
            <a:xfrm flipH="1">
              <a:off x="6060630" y="52087"/>
              <a:ext cx="963401" cy="963401"/>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6" name="Freeform 13"/>
            <p:cNvSpPr/>
            <p:nvPr/>
          </p:nvSpPr>
          <p:spPr bwMode="auto">
            <a:xfrm flipH="1">
              <a:off x="7649165" y="1070471"/>
              <a:ext cx="1494834" cy="964596"/>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7" name="Freeform 14"/>
            <p:cNvSpPr/>
            <p:nvPr/>
          </p:nvSpPr>
          <p:spPr bwMode="auto">
            <a:xfrm flipH="1">
              <a:off x="8672330" y="2100081"/>
              <a:ext cx="471669" cy="944510"/>
            </a:xfrm>
            <a:custGeom>
              <a:avLst/>
              <a:gdLst/>
              <a:ahLst/>
              <a:cxnLst/>
              <a:rect l="l" t="t" r="r" b="b"/>
              <a:pathLst>
                <a:path w="626440" h="1254436">
                  <a:moveTo>
                    <a:pt x="0" y="0"/>
                  </a:moveTo>
                  <a:lnTo>
                    <a:pt x="0" y="1254436"/>
                  </a:lnTo>
                  <a:lnTo>
                    <a:pt x="626440" y="626441"/>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8" name="Freeform 15"/>
            <p:cNvSpPr/>
            <p:nvPr/>
          </p:nvSpPr>
          <p:spPr bwMode="auto">
            <a:xfrm flipH="1">
              <a:off x="7080209" y="1071666"/>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19" name="Freeform 16"/>
            <p:cNvSpPr/>
            <p:nvPr/>
          </p:nvSpPr>
          <p:spPr bwMode="auto">
            <a:xfrm flipH="1">
              <a:off x="8108155" y="2090050"/>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0" name="Freeform 17"/>
            <p:cNvSpPr/>
            <p:nvPr/>
          </p:nvSpPr>
          <p:spPr bwMode="auto">
            <a:xfrm flipH="1">
              <a:off x="7080209" y="1071666"/>
              <a:ext cx="963401" cy="964596"/>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1" name="Freeform 18"/>
            <p:cNvSpPr/>
            <p:nvPr/>
          </p:nvSpPr>
          <p:spPr bwMode="auto">
            <a:xfrm flipH="1">
              <a:off x="8108155" y="2091245"/>
              <a:ext cx="963401" cy="963401"/>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2" name="Freeform 19"/>
            <p:cNvSpPr/>
            <p:nvPr/>
          </p:nvSpPr>
          <p:spPr bwMode="auto">
            <a:xfrm flipH="1">
              <a:off x="7089771" y="2091245"/>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3" name="Freeform 20"/>
            <p:cNvSpPr/>
            <p:nvPr/>
          </p:nvSpPr>
          <p:spPr bwMode="auto">
            <a:xfrm flipH="1">
              <a:off x="7649165" y="4128013"/>
              <a:ext cx="1494834" cy="964596"/>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4" name="Freeform 21"/>
            <p:cNvSpPr/>
            <p:nvPr/>
          </p:nvSpPr>
          <p:spPr bwMode="auto">
            <a:xfrm flipH="1">
              <a:off x="8672330" y="3118489"/>
              <a:ext cx="471669" cy="944510"/>
            </a:xfrm>
            <a:custGeom>
              <a:avLst/>
              <a:gdLst/>
              <a:ahLst/>
              <a:cxnLst/>
              <a:rect l="l" t="t" r="r" b="b"/>
              <a:pathLst>
                <a:path w="626440" h="1254436">
                  <a:moveTo>
                    <a:pt x="0" y="0"/>
                  </a:moveTo>
                  <a:lnTo>
                    <a:pt x="0" y="1254436"/>
                  </a:lnTo>
                  <a:lnTo>
                    <a:pt x="626440" y="62799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5" name="Freeform 22"/>
            <p:cNvSpPr/>
            <p:nvPr/>
          </p:nvSpPr>
          <p:spPr bwMode="auto">
            <a:xfrm flipH="1">
              <a:off x="6061825" y="4128013"/>
              <a:ext cx="964596" cy="963401"/>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chemeClr val="bg1">
                <a:lumMod val="8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6" name="Freeform 24"/>
            <p:cNvSpPr/>
            <p:nvPr/>
          </p:nvSpPr>
          <p:spPr bwMode="auto">
            <a:xfrm flipH="1">
              <a:off x="7080209" y="4128013"/>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7" name="Freeform 25"/>
            <p:cNvSpPr/>
            <p:nvPr/>
          </p:nvSpPr>
          <p:spPr bwMode="auto">
            <a:xfrm flipH="1">
              <a:off x="7080209" y="4128013"/>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8" name="Freeform 26"/>
            <p:cNvSpPr/>
            <p:nvPr/>
          </p:nvSpPr>
          <p:spPr bwMode="auto">
            <a:xfrm flipH="1">
              <a:off x="7089771" y="3109629"/>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29" name="Freeform 28"/>
            <p:cNvSpPr/>
            <p:nvPr/>
          </p:nvSpPr>
          <p:spPr bwMode="auto">
            <a:xfrm flipH="1">
              <a:off x="8108155" y="3109629"/>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0" name="Freeform 29"/>
            <p:cNvSpPr/>
            <p:nvPr/>
          </p:nvSpPr>
          <p:spPr bwMode="auto">
            <a:xfrm flipH="1">
              <a:off x="8108155" y="3109629"/>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1" name="Freeform 12"/>
            <p:cNvSpPr/>
            <p:nvPr/>
          </p:nvSpPr>
          <p:spPr bwMode="auto">
            <a:xfrm flipH="1">
              <a:off x="6060630" y="1071666"/>
              <a:ext cx="963401" cy="964596"/>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2" name="Freeform 23"/>
            <p:cNvSpPr/>
            <p:nvPr/>
          </p:nvSpPr>
          <p:spPr bwMode="auto">
            <a:xfrm flipH="1">
              <a:off x="6061825" y="4128013"/>
              <a:ext cx="964596" cy="963401"/>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3" name="Freeform 27"/>
            <p:cNvSpPr/>
            <p:nvPr/>
          </p:nvSpPr>
          <p:spPr bwMode="auto">
            <a:xfrm flipH="1">
              <a:off x="7089771" y="3109629"/>
              <a:ext cx="963401" cy="963401"/>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4" name="Freeform 11"/>
            <p:cNvSpPr/>
            <p:nvPr/>
          </p:nvSpPr>
          <p:spPr bwMode="auto">
            <a:xfrm flipH="1">
              <a:off x="7079014" y="52087"/>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nvGrpSpPr>
            <p:cNvPr id="158" name="그룹 39"/>
            <p:cNvGrpSpPr/>
            <p:nvPr/>
          </p:nvGrpSpPr>
          <p:grpSpPr>
            <a:xfrm flipH="1">
              <a:off x="7078701" y="335370"/>
              <a:ext cx="278502" cy="680117"/>
              <a:chOff x="1812925" y="4535488"/>
              <a:chExt cx="369888" cy="903287"/>
            </a:xfrm>
            <a:solidFill>
              <a:schemeClr val="accent1">
                <a:lumMod val="50000"/>
              </a:schemeClr>
            </a:solidFill>
          </p:grpSpPr>
          <p:sp>
            <p:nvSpPr>
              <p:cNvPr id="1048935" name="Freeform 5"/>
              <p:cNvSpPr/>
              <p:nvPr/>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6" name="Freeform 7"/>
              <p:cNvSpPr/>
              <p:nvPr/>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937" name="Freeform 38"/>
            <p:cNvSpPr/>
            <p:nvPr/>
          </p:nvSpPr>
          <p:spPr bwMode="auto">
            <a:xfrm>
              <a:off x="7601353" y="3231922"/>
              <a:ext cx="451818" cy="65860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8" name="Freeform 42"/>
            <p:cNvSpPr/>
            <p:nvPr/>
          </p:nvSpPr>
          <p:spPr bwMode="auto">
            <a:xfrm flipH="1">
              <a:off x="8108155" y="2303160"/>
              <a:ext cx="194832" cy="665775"/>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39" name="Freeform 46"/>
            <p:cNvSpPr/>
            <p:nvPr/>
          </p:nvSpPr>
          <p:spPr bwMode="auto">
            <a:xfrm flipH="1">
              <a:off x="7080209" y="4689797"/>
              <a:ext cx="199613" cy="32392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nvGrpSpPr>
            <p:cNvPr id="159" name="그룹 45"/>
            <p:cNvGrpSpPr/>
            <p:nvPr/>
          </p:nvGrpSpPr>
          <p:grpSpPr>
            <a:xfrm flipH="1">
              <a:off x="6718921" y="335375"/>
              <a:ext cx="305993" cy="680118"/>
              <a:chOff x="2209800" y="4519614"/>
              <a:chExt cx="406400" cy="903287"/>
            </a:xfrm>
            <a:solidFill>
              <a:schemeClr val="accent2">
                <a:lumMod val="50000"/>
              </a:schemeClr>
            </a:solidFill>
          </p:grpSpPr>
          <p:sp>
            <p:nvSpPr>
              <p:cNvPr id="1048940" name="Freeform 9"/>
              <p:cNvSpPr/>
              <p:nvPr/>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1" name="Freeform 11"/>
              <p:cNvSpPr/>
              <p:nvPr/>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942" name="Freeform 43"/>
            <p:cNvSpPr>
              <a:spLocks noEditPoints="1"/>
            </p:cNvSpPr>
            <p:nvPr/>
          </p:nvSpPr>
          <p:spPr bwMode="auto">
            <a:xfrm flipH="1">
              <a:off x="6725208" y="4429823"/>
              <a:ext cx="300017" cy="474529"/>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3" name="Freeform 40"/>
            <p:cNvSpPr/>
            <p:nvPr/>
          </p:nvSpPr>
          <p:spPr bwMode="auto">
            <a:xfrm flipH="1">
              <a:off x="7858340" y="2303160"/>
              <a:ext cx="194832" cy="665775"/>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grpSp>
        <p:nvGrpSpPr>
          <p:cNvPr id="160" name="그룹 87"/>
          <p:cNvGrpSpPr/>
          <p:nvPr/>
        </p:nvGrpSpPr>
        <p:grpSpPr>
          <a:xfrm>
            <a:off x="1098882" y="1305715"/>
            <a:ext cx="947348" cy="1281261"/>
            <a:chOff x="7668344" y="5495925"/>
            <a:chExt cx="1261419" cy="1279525"/>
          </a:xfrm>
        </p:grpSpPr>
        <p:sp>
          <p:nvSpPr>
            <p:cNvPr id="1048944"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5"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6"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7"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948"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49"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0"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1"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2"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3"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4"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5" name="Freeform 28"/>
            <p:cNvSpPr/>
            <p:nvPr/>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6" name="Freeform 30"/>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7"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8" name="Freeform 32"/>
            <p:cNvSpPr/>
            <p:nvPr/>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59" name="Freeform 34"/>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960"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
        <p:nvSpPr>
          <p:cNvPr id="1048821"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1048822"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1048823" name="灯片编号占位符 5"/>
          <p:cNvSpPr>
            <a:spLocks noGrp="1"/>
          </p:cNvSpPr>
          <p:nvPr>
            <p:ph type="sldNum" sz="quarter" idx="12"/>
          </p:nvPr>
        </p:nvSpPr>
        <p:spPr/>
        <p:txBody>
          <a:bodyPr/>
          <a:lstStyle/>
          <a:p>
            <a:fld id="{B0699190-F627-4B76-B670-DF86ABEC6DEB}" type="slidenum">
              <a:rPr lang="zh-CN" altLang="en-US">
                <a:solidFill>
                  <a:prstClr val="black">
                    <a:tint val="75000"/>
                  </a:prstClr>
                </a:solidFill>
              </a:rPr>
              <a:pPr/>
              <a:t>‹#›</a:t>
            </a:fld>
            <a:endParaRPr lang="zh-CN" altLang="en-US">
              <a:solidFill>
                <a:prstClr val="black">
                  <a:tint val="75000"/>
                </a:prstClr>
              </a:solidFill>
            </a:endParaRPr>
          </a:p>
        </p:txBody>
      </p:sp>
      <p:pic>
        <p:nvPicPr>
          <p:cNvPr id="2097178" name="图片 6"/>
          <p:cNvPicPr>
            <a:picLocks noChangeAspect="1"/>
          </p:cNvPicPr>
          <p:nvPr userDrawn="1"/>
        </p:nvPicPr>
        <p:blipFill>
          <a:blip r:embed="rId2" cstate="print"/>
          <a:srcRect/>
          <a:stretch>
            <a:fillRect/>
          </a:stretch>
        </p:blipFill>
        <p:spPr bwMode="auto">
          <a:xfrm>
            <a:off x="2957" y="4392363"/>
            <a:ext cx="9144000" cy="245745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8812" name="日期占位符 1"/>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813" name="页脚占位符 5"/>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814" name="灯片编号占位符 6"/>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097182" name="图片 6"/>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01" name="灯片编号占位符 5"/>
          <p:cNvSpPr>
            <a:spLocks noGrp="1"/>
          </p:cNvSpPr>
          <p:nvPr>
            <p:ph type="sldNum" sz="quarter" idx="10"/>
          </p:nvPr>
        </p:nvSpPr>
        <p:spPr>
          <a:xfrm>
            <a:off x="6948488" y="6578604"/>
            <a:ext cx="2133600" cy="365125"/>
          </a:xfrm>
        </p:spPr>
        <p:txBody>
          <a:bodyPr/>
          <a:lstStyle>
            <a:lvl1pPr>
              <a:defRPr sz="1400" smtClean="0">
                <a:solidFill>
                  <a:schemeClr val="bg1"/>
                </a:solidFill>
                <a:latin typeface="黑体" panose="02010609060101010101" pitchFamily="49" charset="-122"/>
                <a:ea typeface="黑体" panose="02010609060101010101" pitchFamily="49" charset="-122"/>
              </a:defRPr>
            </a:lvl1pPr>
          </a:lstStyle>
          <a:p>
            <a:fld id="{8F5B378E-E668-4098-8BFD-0F2A8560E9AC}" type="slidenum">
              <a:rPr lang="zh-CN" altLang="en-US">
                <a:solidFill>
                  <a:prstClr val="white"/>
                </a:solidFill>
              </a:rPr>
              <a:pPr/>
              <a:t>‹#›</a:t>
            </a:fld>
            <a:endParaRPr lang="zh-CN" altLang="en-US" dirty="0">
              <a:solidFill>
                <a:prstClr val="white"/>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pic>
        <p:nvPicPr>
          <p:cNvPr id="2097181"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895"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3BB5D-F355-46D7-9D6A-4825C53C712B}" type="slidenum">
              <a:rPr lang="zh-CN" altLang="en-US" smtClean="0">
                <a:solidFill>
                  <a:prstClr val="white"/>
                </a:solidFill>
              </a:rPr>
              <a:pPr/>
              <a:t>‹#›</a:t>
            </a:fld>
            <a:endParaRPr lang="zh-CN" altLang="en-US" dirty="0">
              <a:solidFill>
                <a:prstClr val="white"/>
              </a:solidFill>
            </a:endParaRPr>
          </a:p>
        </p:txBody>
      </p:sp>
      <p:sp>
        <p:nvSpPr>
          <p:cNvPr id="1048896"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897"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98"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899"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00" name="灯片编号占位符 4"/>
          <p:cNvSpPr>
            <a:spLocks noGrp="1"/>
          </p:cNvSpPr>
          <p:nvPr>
            <p:ph type="sldNum" sz="quarter" idx="12"/>
          </p:nvPr>
        </p:nvSpPr>
        <p:spPr/>
        <p:txBody>
          <a:bodyPr/>
          <a:lstStyle/>
          <a:p>
            <a:fld id="{00A4DEEB-248E-42D9-813D-31C25B073B2E}"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pic>
        <p:nvPicPr>
          <p:cNvPr id="2097177"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815"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5C1BF8-879B-4A58-ACFB-B42AF9B0CAA6}" type="slidenum">
              <a:rPr lang="zh-CN" altLang="en-US" smtClean="0">
                <a:solidFill>
                  <a:prstClr val="white"/>
                </a:solidFill>
              </a:rPr>
              <a:pPr/>
              <a:t>‹#›</a:t>
            </a:fld>
            <a:endParaRPr lang="zh-CN" altLang="en-US" dirty="0">
              <a:solidFill>
                <a:prstClr val="white"/>
              </a:solidFill>
            </a:endParaRPr>
          </a:p>
        </p:txBody>
      </p:sp>
      <p:sp>
        <p:nvSpPr>
          <p:cNvPr id="1048816"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817"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18"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819"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820" name="灯片编号占位符 4"/>
          <p:cNvSpPr>
            <a:spLocks noGrp="1"/>
          </p:cNvSpPr>
          <p:nvPr>
            <p:ph type="sldNum" sz="quarter" idx="12"/>
          </p:nvPr>
        </p:nvSpPr>
        <p:spPr/>
        <p:txBody>
          <a:bodyPr/>
          <a:lstStyle/>
          <a:p>
            <a:fld id="{132A38B8-4676-4C89-BB0E-6F28DBB4504A}"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1048628" name="日期占位符 2"/>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629" name="页脚占位符 3"/>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630" name="灯片编号占位符 4"/>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pic>
        <p:nvPicPr>
          <p:cNvPr id="2097155" name="图片 7"/>
          <p:cNvPicPr>
            <a:picLocks noChangeAspect="1"/>
          </p:cNvPicPr>
          <p:nvPr userDrawn="1"/>
        </p:nvPicPr>
        <p:blipFill>
          <a:blip r:embed="rId2" cstate="print"/>
          <a:stretch>
            <a:fillRect/>
          </a:stretch>
        </p:blipFill>
        <p:spPr>
          <a:xfrm>
            <a:off x="-85058" y="37803"/>
            <a:ext cx="3939038" cy="1112592"/>
          </a:xfrm>
          <a:prstGeom prst="rect">
            <a:avLst/>
          </a:prstGeom>
        </p:spPr>
      </p:pic>
      <p:cxnSp>
        <p:nvCxnSpPr>
          <p:cNvPr id="3145731" name="直接连接符 8"/>
          <p:cNvCxnSpPr>
            <a:cxnSpLocks/>
          </p:cNvCxnSpPr>
          <p:nvPr userDrawn="1"/>
        </p:nvCxnSpPr>
        <p:spPr>
          <a:xfrm>
            <a:off x="510897" y="1016001"/>
            <a:ext cx="81010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88" name="그룹 87"/>
          <p:cNvGrpSpPr/>
          <p:nvPr userDrawn="1"/>
        </p:nvGrpSpPr>
        <p:grpSpPr>
          <a:xfrm>
            <a:off x="8622510" y="640159"/>
            <a:ext cx="527907" cy="713980"/>
            <a:chOff x="7668344" y="5495925"/>
            <a:chExt cx="1261419" cy="1279525"/>
          </a:xfrm>
        </p:grpSpPr>
        <p:sp>
          <p:nvSpPr>
            <p:cNvPr id="1048631"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2"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3"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4"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635"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6"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7"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8"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39"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40"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41"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42"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43"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097183"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02"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A91FDC-A243-4157-850D-2B1486F50388}" type="slidenum">
              <a:rPr lang="zh-CN" altLang="en-US" smtClean="0">
                <a:solidFill>
                  <a:prstClr val="white"/>
                </a:solidFill>
              </a:rPr>
              <a:pPr/>
              <a:t>‹#›</a:t>
            </a:fld>
            <a:endParaRPr lang="zh-CN" altLang="en-US" dirty="0">
              <a:solidFill>
                <a:prstClr val="white"/>
              </a:solidFill>
            </a:endParaRPr>
          </a:p>
        </p:txBody>
      </p:sp>
      <p:sp>
        <p:nvSpPr>
          <p:cNvPr id="1048903"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904"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0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90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07" name="灯片编号占位符 4"/>
          <p:cNvSpPr>
            <a:spLocks noGrp="1"/>
          </p:cNvSpPr>
          <p:nvPr>
            <p:ph type="sldNum" sz="quarter" idx="12"/>
          </p:nvPr>
        </p:nvSpPr>
        <p:spPr/>
        <p:txBody>
          <a:bodyPr/>
          <a:lstStyle/>
          <a:p>
            <a:fld id="{FE70B04F-EB11-46B9-A1E2-971A90960D88}"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pic>
        <p:nvPicPr>
          <p:cNvPr id="2097180"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885"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1826AD-A4A1-4F30-85BA-684394C28995}" type="slidenum">
              <a:rPr lang="zh-CN" altLang="en-US" smtClean="0">
                <a:solidFill>
                  <a:prstClr val="white"/>
                </a:solidFill>
              </a:rPr>
              <a:pPr/>
              <a:t>‹#›</a:t>
            </a:fld>
            <a:endParaRPr lang="zh-CN" altLang="en-US" dirty="0">
              <a:solidFill>
                <a:prstClr val="white"/>
              </a:solidFill>
            </a:endParaRPr>
          </a:p>
        </p:txBody>
      </p:sp>
      <p:sp>
        <p:nvSpPr>
          <p:cNvPr id="1048886"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887"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88"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889"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890" name="灯片编号占位符 4"/>
          <p:cNvSpPr>
            <a:spLocks noGrp="1"/>
          </p:cNvSpPr>
          <p:nvPr>
            <p:ph type="sldNum" sz="quarter" idx="12"/>
          </p:nvPr>
        </p:nvSpPr>
        <p:spPr/>
        <p:txBody>
          <a:bodyPr/>
          <a:lstStyle/>
          <a:p>
            <a:fld id="{37A63FE8-1A00-42BD-AC9C-0333139BFC97}"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pic>
        <p:nvPicPr>
          <p:cNvPr id="2097185"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82"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45D506-C987-4F51-B0A1-640EBD4CA4AC}" type="slidenum">
              <a:rPr lang="zh-CN" altLang="en-US" smtClean="0">
                <a:solidFill>
                  <a:prstClr val="white"/>
                </a:solidFill>
              </a:rPr>
              <a:pPr/>
              <a:t>‹#›</a:t>
            </a:fld>
            <a:endParaRPr lang="zh-CN" altLang="en-US" dirty="0">
              <a:solidFill>
                <a:prstClr val="white"/>
              </a:solidFill>
            </a:endParaRPr>
          </a:p>
        </p:txBody>
      </p:sp>
      <p:sp>
        <p:nvSpPr>
          <p:cNvPr id="1048983"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984"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85"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986"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87" name="灯片编号占位符 4"/>
          <p:cNvSpPr>
            <a:spLocks noGrp="1"/>
          </p:cNvSpPr>
          <p:nvPr>
            <p:ph type="sldNum" sz="quarter" idx="12"/>
          </p:nvPr>
        </p:nvSpPr>
        <p:spPr/>
        <p:txBody>
          <a:bodyPr/>
          <a:lstStyle/>
          <a:p>
            <a:fld id="{2683607F-B53F-4065-A1D7-AEAF3FC8E3DC}"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pic>
        <p:nvPicPr>
          <p:cNvPr id="2097176"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806"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6061DE-0318-4A8E-99EA-A8C03BF0B5E4}" type="slidenum">
              <a:rPr lang="zh-CN" altLang="en-US" smtClean="0">
                <a:solidFill>
                  <a:prstClr val="white"/>
                </a:solidFill>
              </a:rPr>
              <a:pPr/>
              <a:t>‹#›</a:t>
            </a:fld>
            <a:endParaRPr lang="zh-CN" altLang="en-US" dirty="0">
              <a:solidFill>
                <a:prstClr val="white"/>
              </a:solidFill>
            </a:endParaRPr>
          </a:p>
        </p:txBody>
      </p:sp>
      <p:sp>
        <p:nvSpPr>
          <p:cNvPr id="1048807"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808"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09"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810"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811" name="灯片编号占位符 4"/>
          <p:cNvSpPr>
            <a:spLocks noGrp="1"/>
          </p:cNvSpPr>
          <p:nvPr>
            <p:ph type="sldNum" sz="quarter" idx="12"/>
          </p:nvPr>
        </p:nvSpPr>
        <p:spPr/>
        <p:txBody>
          <a:bodyPr/>
          <a:lstStyle/>
          <a:p>
            <a:fld id="{77D073CF-E869-4B44-8480-F05E380AB65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pic>
        <p:nvPicPr>
          <p:cNvPr id="2097184"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76"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567936-8A80-4DAF-B1B0-B4961727BF07}" type="slidenum">
              <a:rPr lang="zh-CN" altLang="en-US" smtClean="0">
                <a:solidFill>
                  <a:prstClr val="white"/>
                </a:solidFill>
              </a:rPr>
              <a:pPr/>
              <a:t>‹#›</a:t>
            </a:fld>
            <a:endParaRPr lang="zh-CN" altLang="en-US" dirty="0">
              <a:solidFill>
                <a:prstClr val="white"/>
              </a:solidFill>
            </a:endParaRPr>
          </a:p>
        </p:txBody>
      </p:sp>
      <p:sp>
        <p:nvSpPr>
          <p:cNvPr id="1048977"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978" name="内容占位符 2"/>
          <p:cNvSpPr>
            <a:spLocks noGrp="1"/>
          </p:cNvSpPr>
          <p:nvPr>
            <p:ph idx="1"/>
          </p:nvPr>
        </p:nvSpPr>
        <p:spPr>
          <a:xfrm>
            <a:off x="287079"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79"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980"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981" name="灯片编号占位符 4"/>
          <p:cNvSpPr>
            <a:spLocks noGrp="1"/>
          </p:cNvSpPr>
          <p:nvPr>
            <p:ph type="sldNum" sz="quarter" idx="12"/>
          </p:nvPr>
        </p:nvSpPr>
        <p:spPr/>
        <p:txBody>
          <a:bodyPr/>
          <a:lstStyle/>
          <a:p>
            <a:fld id="{9D80CA69-0C66-4E23-9DA4-1552BC683B02}"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仅标题">
    <p:spTree>
      <p:nvGrpSpPr>
        <p:cNvPr id="1" name=""/>
        <p:cNvGrpSpPr/>
        <p:nvPr/>
      </p:nvGrpSpPr>
      <p:grpSpPr>
        <a:xfrm>
          <a:off x="0" y="0"/>
          <a:ext cx="0" cy="0"/>
          <a:chOff x="0" y="0"/>
          <a:chExt cx="0" cy="0"/>
        </a:xfrm>
      </p:grpSpPr>
      <p:pic>
        <p:nvPicPr>
          <p:cNvPr id="2097179"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824" name="灯片编号占位符 5"/>
          <p:cNvSpPr txBox="1"/>
          <p:nvPr userDrawn="1"/>
        </p:nvSpPr>
        <p:spPr>
          <a:xfrm>
            <a:off x="6948488" y="6578604"/>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F5F48D-2B71-415F-A482-8640961620EB}" type="slidenum">
              <a:rPr lang="zh-CN" altLang="en-US" smtClean="0">
                <a:solidFill>
                  <a:prstClr val="white"/>
                </a:solidFill>
              </a:rPr>
              <a:pPr/>
              <a:t>‹#›</a:t>
            </a:fld>
            <a:endParaRPr lang="zh-CN" altLang="en-US" dirty="0">
              <a:solidFill>
                <a:prstClr val="white"/>
              </a:solidFill>
            </a:endParaRPr>
          </a:p>
        </p:txBody>
      </p:sp>
      <p:sp>
        <p:nvSpPr>
          <p:cNvPr id="1048825" name="标题 1"/>
          <p:cNvSpPr>
            <a:spLocks noGrp="1"/>
          </p:cNvSpPr>
          <p:nvPr>
            <p:ph type="title"/>
          </p:nvPr>
        </p:nvSpPr>
        <p:spPr>
          <a:xfrm>
            <a:off x="827586" y="116633"/>
            <a:ext cx="5520492" cy="1143000"/>
          </a:xfrm>
          <a:prstGeom prst="rect">
            <a:avLst/>
          </a:prstGeom>
        </p:spPr>
        <p:txBody>
          <a:bodyPr lIns="91411" tIns="45706" rIns="91411" bIns="45706">
            <a:normAutofit/>
          </a:bodyPr>
          <a:lstStyle>
            <a:lvl1pPr>
              <a:defRPr sz="32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048826" name="内容占位符 2"/>
          <p:cNvSpPr>
            <a:spLocks noGrp="1"/>
          </p:cNvSpPr>
          <p:nvPr>
            <p:ph idx="1"/>
          </p:nvPr>
        </p:nvSpPr>
        <p:spPr>
          <a:xfrm>
            <a:off x="457202" y="1600203"/>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827"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8828"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8829" name="灯片编号占位符 4"/>
          <p:cNvSpPr>
            <a:spLocks noGrp="1"/>
          </p:cNvSpPr>
          <p:nvPr>
            <p:ph type="sldNum" sz="quarter" idx="12"/>
          </p:nvPr>
        </p:nvSpPr>
        <p:spPr/>
        <p:txBody>
          <a:bodyPr/>
          <a:lstStyle/>
          <a:p>
            <a:fld id="{6DC8E5F1-75AA-412F-B878-426425C9684F}"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9_仅标题">
    <p:spTree>
      <p:nvGrpSpPr>
        <p:cNvPr id="1" name=""/>
        <p:cNvGrpSpPr/>
        <p:nvPr/>
      </p:nvGrpSpPr>
      <p:grpSpPr>
        <a:xfrm>
          <a:off x="0" y="0"/>
          <a:ext cx="0" cy="0"/>
          <a:chOff x="0" y="0"/>
          <a:chExt cx="0" cy="0"/>
        </a:xfrm>
      </p:grpSpPr>
      <p:sp>
        <p:nvSpPr>
          <p:cNvPr id="1048593" name="日期占位符 2"/>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594" name="页脚占位符 3"/>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8595" name="灯片编号占位符 4"/>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pic>
        <p:nvPicPr>
          <p:cNvPr id="2097153" name="图片 7"/>
          <p:cNvPicPr>
            <a:picLocks noChangeAspect="1"/>
          </p:cNvPicPr>
          <p:nvPr userDrawn="1"/>
        </p:nvPicPr>
        <p:blipFill>
          <a:blip r:embed="rId2" cstate="print"/>
          <a:stretch>
            <a:fillRect/>
          </a:stretch>
        </p:blipFill>
        <p:spPr>
          <a:xfrm>
            <a:off x="-85058" y="37803"/>
            <a:ext cx="3939038" cy="1112592"/>
          </a:xfrm>
          <a:prstGeom prst="rect">
            <a:avLst/>
          </a:prstGeom>
        </p:spPr>
      </p:pic>
      <p:cxnSp>
        <p:nvCxnSpPr>
          <p:cNvPr id="3145729" name="直接连接符 8"/>
          <p:cNvCxnSpPr>
            <a:cxnSpLocks/>
          </p:cNvCxnSpPr>
          <p:nvPr userDrawn="1"/>
        </p:nvCxnSpPr>
        <p:spPr>
          <a:xfrm>
            <a:off x="510897" y="1016001"/>
            <a:ext cx="81010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5" name="그룹 87"/>
          <p:cNvGrpSpPr/>
          <p:nvPr userDrawn="1"/>
        </p:nvGrpSpPr>
        <p:grpSpPr>
          <a:xfrm>
            <a:off x="8622510" y="640159"/>
            <a:ext cx="527907" cy="713980"/>
            <a:chOff x="7668344" y="5495925"/>
            <a:chExt cx="1261419" cy="1279525"/>
          </a:xfrm>
        </p:grpSpPr>
        <p:sp>
          <p:nvSpPr>
            <p:cNvPr id="1048596"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7"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8"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9"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600"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1"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2"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3"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4"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5"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6"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7"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08"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末尾幻灯片">
    <p:bg>
      <p:bgRef idx="1001">
        <a:schemeClr val="bg1"/>
      </p:bgRef>
    </p:bg>
    <p:spTree>
      <p:nvGrpSpPr>
        <p:cNvPr id="1" name=""/>
        <p:cNvGrpSpPr/>
        <p:nvPr/>
      </p:nvGrpSpPr>
      <p:grpSpPr>
        <a:xfrm>
          <a:off x="0" y="0"/>
          <a:ext cx="0" cy="0"/>
          <a:chOff x="0" y="0"/>
          <a:chExt cx="0" cy="0"/>
        </a:xfrm>
      </p:grpSpPr>
      <p:sp>
        <p:nvSpPr>
          <p:cNvPr id="1048752" name="标题 1"/>
          <p:cNvSpPr>
            <a:spLocks noGrp="1"/>
          </p:cNvSpPr>
          <p:nvPr>
            <p:ph type="ctrTitle" hasCustomPrompt="1"/>
          </p:nvPr>
        </p:nvSpPr>
        <p:spPr>
          <a:xfrm>
            <a:off x="502451" y="2638350"/>
            <a:ext cx="4061937" cy="939359"/>
          </a:xfrm>
          <a:prstGeom prst="rect">
            <a:avLst/>
          </a:prstGeom>
        </p:spPr>
        <p:txBody>
          <a:bodyPr lIns="91411" tIns="45706" rIns="91411" bIns="45706" anchor="b">
            <a:normAutofit/>
          </a:bodyPr>
          <a:lstStyle>
            <a:lvl1pPr marL="0" indent="0" algn="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048753" name="文本占位符 62"/>
          <p:cNvSpPr>
            <a:spLocks noGrp="1"/>
          </p:cNvSpPr>
          <p:nvPr>
            <p:ph type="body" sz="quarter" idx="17" hasCustomPrompt="1"/>
          </p:nvPr>
        </p:nvSpPr>
        <p:spPr>
          <a:xfrm>
            <a:off x="502451" y="3718382"/>
            <a:ext cx="4061937" cy="310871"/>
          </a:xfrm>
        </p:spPr>
        <p:txBody>
          <a:bodyPr vert="horz" lIns="91411" tIns="45706" rIns="91411" bIns="45706" rtlCol="0">
            <a:normAutofit/>
          </a:bodyPr>
          <a:lstStyle>
            <a:lvl1pPr marL="0" indent="0" algn="r">
              <a:buNone/>
              <a:defRPr lang="zh-CN" altLang="en-US" sz="1700" smtClean="0"/>
            </a:lvl1pPr>
            <a:lvl2pPr>
              <a:defRPr lang="zh-CN" altLang="en-US" sz="1900" smtClean="0"/>
            </a:lvl2pPr>
            <a:lvl3pPr>
              <a:defRPr lang="zh-CN" altLang="en-US" sz="1800" smtClean="0"/>
            </a:lvl3pPr>
            <a:lvl4pPr>
              <a:defRPr lang="zh-CN" altLang="en-US" sz="1700" smtClean="0"/>
            </a:lvl4pPr>
            <a:lvl5pPr>
              <a:defRPr lang="zh-CN" altLang="en-US" sz="1700"/>
            </a:lvl5pPr>
          </a:lstStyle>
          <a:p>
            <a:pPr lvl="0"/>
            <a:r>
              <a:rPr lang="en-US" altLang="zh-CN" dirty="0"/>
              <a:t>Signature</a:t>
            </a:r>
          </a:p>
        </p:txBody>
      </p:sp>
      <p:sp>
        <p:nvSpPr>
          <p:cNvPr id="1048754" name="文本占位符 62"/>
          <p:cNvSpPr>
            <a:spLocks noGrp="1"/>
          </p:cNvSpPr>
          <p:nvPr>
            <p:ph type="body" sz="quarter" idx="18" hasCustomPrompt="1"/>
          </p:nvPr>
        </p:nvSpPr>
        <p:spPr>
          <a:xfrm>
            <a:off x="502451" y="4034014"/>
            <a:ext cx="4061937" cy="310871"/>
          </a:xfrm>
        </p:spPr>
        <p:txBody>
          <a:bodyPr vert="horz" lIns="91411" tIns="45706" rIns="91411" bIns="45706" rtlCol="0">
            <a:normAutofit/>
          </a:bodyPr>
          <a:lstStyle>
            <a:lvl1pPr marL="0" indent="0" algn="r">
              <a:buNone/>
              <a:defRPr lang="zh-CN" altLang="en-US" sz="1700" smtClean="0"/>
            </a:lvl1pPr>
            <a:lvl2pPr>
              <a:defRPr lang="zh-CN" altLang="en-US" sz="1900" smtClean="0"/>
            </a:lvl2pPr>
            <a:lvl3pPr>
              <a:defRPr lang="zh-CN" altLang="en-US" sz="1800" smtClean="0"/>
            </a:lvl3pPr>
            <a:lvl4pPr>
              <a:defRPr lang="zh-CN" altLang="en-US" sz="1700" smtClean="0"/>
            </a:lvl4pPr>
            <a:lvl5pPr>
              <a:defRPr lang="zh-CN" altLang="en-US" sz="1700"/>
            </a:lvl5pPr>
          </a:lstStyle>
          <a:p>
            <a:pPr marL="228517" marR="0" lvl="0" indent="-228517" fontAlgn="auto">
              <a:spcAft>
                <a:spcPts val="0"/>
              </a:spcAft>
              <a:buClrTx/>
              <a:buSzTx/>
            </a:pPr>
            <a:fld id="{CB3FFC9E-A4C1-40CB-8E0E-23B63E3543C5}" type="datetime1">
              <a:rPr lang="zh-CN" altLang="en-US" smtClean="0"/>
              <a:pPr marL="228517" marR="0" lvl="0" indent="-228517" fontAlgn="auto">
                <a:spcAft>
                  <a:spcPts val="0"/>
                </a:spcAft>
                <a:buClrTx/>
                <a:buSzTx/>
              </a:pPr>
              <a:t>2019/5/30</a:t>
            </a:fld>
            <a:endParaRPr lang="en-US" altLang="zh-CN" dirty="0"/>
          </a:p>
        </p:txBody>
      </p:sp>
      <p:grpSp>
        <p:nvGrpSpPr>
          <p:cNvPr id="134" name="그룹 74"/>
          <p:cNvGrpSpPr/>
          <p:nvPr/>
        </p:nvGrpSpPr>
        <p:grpSpPr>
          <a:xfrm>
            <a:off x="6036470" y="3"/>
            <a:ext cx="3100516" cy="6857999"/>
            <a:chOff x="6060630" y="50892"/>
            <a:chExt cx="3083369" cy="5041717"/>
          </a:xfrm>
        </p:grpSpPr>
        <p:sp>
          <p:nvSpPr>
            <p:cNvPr id="1048755" name="Freeform 6"/>
            <p:cNvSpPr/>
            <p:nvPr/>
          </p:nvSpPr>
          <p:spPr bwMode="auto">
            <a:xfrm flipH="1">
              <a:off x="7649165" y="50892"/>
              <a:ext cx="1494834" cy="964596"/>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56" name="Freeform 7"/>
            <p:cNvSpPr/>
            <p:nvPr/>
          </p:nvSpPr>
          <p:spPr bwMode="auto">
            <a:xfrm flipH="1">
              <a:off x="7080209" y="52087"/>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57" name="Freeform 8"/>
            <p:cNvSpPr/>
            <p:nvPr/>
          </p:nvSpPr>
          <p:spPr bwMode="auto">
            <a:xfrm flipH="1">
              <a:off x="6063021" y="1071666"/>
              <a:ext cx="963401" cy="963401"/>
            </a:xfrm>
            <a:custGeom>
              <a:avLst/>
              <a:gdLst>
                <a:gd name="T0" fmla="*/ 806 w 806"/>
                <a:gd name="T1" fmla="*/ 806 h 806"/>
                <a:gd name="T2" fmla="*/ 0 w 806"/>
                <a:gd name="T3" fmla="*/ 0 h 806"/>
                <a:gd name="T4" fmla="*/ 0 w 806"/>
                <a:gd name="T5" fmla="*/ 806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0" y="806"/>
                  </a:lnTo>
                  <a:lnTo>
                    <a:pt x="806"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58" name="Freeform 9"/>
            <p:cNvSpPr/>
            <p:nvPr/>
          </p:nvSpPr>
          <p:spPr bwMode="auto">
            <a:xfrm flipH="1">
              <a:off x="6060630" y="52087"/>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rgbClr val="D0DAE4"/>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59" name="Freeform 10"/>
            <p:cNvSpPr/>
            <p:nvPr/>
          </p:nvSpPr>
          <p:spPr bwMode="auto">
            <a:xfrm flipH="1">
              <a:off x="6060630" y="52087"/>
              <a:ext cx="963401" cy="963401"/>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0" name="Freeform 13"/>
            <p:cNvSpPr/>
            <p:nvPr/>
          </p:nvSpPr>
          <p:spPr bwMode="auto">
            <a:xfrm flipH="1">
              <a:off x="7649165" y="1070471"/>
              <a:ext cx="1494834" cy="964596"/>
            </a:xfrm>
            <a:custGeom>
              <a:avLst/>
              <a:gdLst/>
              <a:ahLst/>
              <a:cxnLst/>
              <a:rect l="l" t="t" r="r" b="b"/>
              <a:pathLst>
                <a:path w="1985340" h="1281113">
                  <a:moveTo>
                    <a:pt x="1345578" y="0"/>
                  </a:moveTo>
                  <a:lnTo>
                    <a:pt x="0" y="0"/>
                  </a:lnTo>
                  <a:lnTo>
                    <a:pt x="0" y="1281113"/>
                  </a:lnTo>
                  <a:lnTo>
                    <a:pt x="1345578" y="1281113"/>
                  </a:lnTo>
                  <a:lnTo>
                    <a:pt x="1985340" y="63976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1" name="Freeform 14"/>
            <p:cNvSpPr/>
            <p:nvPr/>
          </p:nvSpPr>
          <p:spPr bwMode="auto">
            <a:xfrm flipH="1">
              <a:off x="8672330" y="2100081"/>
              <a:ext cx="471669" cy="944510"/>
            </a:xfrm>
            <a:custGeom>
              <a:avLst/>
              <a:gdLst/>
              <a:ahLst/>
              <a:cxnLst/>
              <a:rect l="l" t="t" r="r" b="b"/>
              <a:pathLst>
                <a:path w="626440" h="1254436">
                  <a:moveTo>
                    <a:pt x="0" y="0"/>
                  </a:moveTo>
                  <a:lnTo>
                    <a:pt x="0" y="1254436"/>
                  </a:lnTo>
                  <a:lnTo>
                    <a:pt x="626440" y="626441"/>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2" name="Freeform 15"/>
            <p:cNvSpPr/>
            <p:nvPr/>
          </p:nvSpPr>
          <p:spPr bwMode="auto">
            <a:xfrm flipH="1">
              <a:off x="7080209" y="1071666"/>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3" name="Freeform 16"/>
            <p:cNvSpPr/>
            <p:nvPr/>
          </p:nvSpPr>
          <p:spPr bwMode="auto">
            <a:xfrm flipH="1">
              <a:off x="8108155" y="2090050"/>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4" name="Freeform 17"/>
            <p:cNvSpPr/>
            <p:nvPr/>
          </p:nvSpPr>
          <p:spPr bwMode="auto">
            <a:xfrm flipH="1">
              <a:off x="7080209" y="1071666"/>
              <a:ext cx="963401" cy="964596"/>
            </a:xfrm>
            <a:custGeom>
              <a:avLst/>
              <a:gdLst>
                <a:gd name="T0" fmla="*/ 806 w 806"/>
                <a:gd name="T1" fmla="*/ 0 h 807"/>
                <a:gd name="T2" fmla="*/ 0 w 806"/>
                <a:gd name="T3" fmla="*/ 807 h 807"/>
                <a:gd name="T4" fmla="*/ 806 w 806"/>
                <a:gd name="T5" fmla="*/ 807 h 807"/>
                <a:gd name="T6" fmla="*/ 806 w 806"/>
                <a:gd name="T7" fmla="*/ 0 h 807"/>
              </a:gdLst>
              <a:ahLst/>
              <a:cxnLst>
                <a:cxn ang="0">
                  <a:pos x="T0" y="T1"/>
                </a:cxn>
                <a:cxn ang="0">
                  <a:pos x="T2" y="T3"/>
                </a:cxn>
                <a:cxn ang="0">
                  <a:pos x="T4" y="T5"/>
                </a:cxn>
                <a:cxn ang="0">
                  <a:pos x="T6" y="T7"/>
                </a:cxn>
              </a:cxnLst>
              <a:rect l="0" t="0" r="r" b="b"/>
              <a:pathLst>
                <a:path w="806" h="807">
                  <a:moveTo>
                    <a:pt x="806" y="0"/>
                  </a:moveTo>
                  <a:lnTo>
                    <a:pt x="0" y="807"/>
                  </a:lnTo>
                  <a:lnTo>
                    <a:pt x="806" y="807"/>
                  </a:lnTo>
                  <a:lnTo>
                    <a:pt x="806"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5" name="Freeform 18"/>
            <p:cNvSpPr/>
            <p:nvPr/>
          </p:nvSpPr>
          <p:spPr bwMode="auto">
            <a:xfrm flipH="1">
              <a:off x="8108155" y="2091245"/>
              <a:ext cx="963401" cy="963401"/>
            </a:xfrm>
            <a:custGeom>
              <a:avLst/>
              <a:gdLst>
                <a:gd name="T0" fmla="*/ 806 w 806"/>
                <a:gd name="T1" fmla="*/ 0 h 806"/>
                <a:gd name="T2" fmla="*/ 0 w 806"/>
                <a:gd name="T3" fmla="*/ 806 h 806"/>
                <a:gd name="T4" fmla="*/ 806 w 806"/>
                <a:gd name="T5" fmla="*/ 806 h 806"/>
                <a:gd name="T6" fmla="*/ 806 w 806"/>
                <a:gd name="T7" fmla="*/ 0 h 806"/>
              </a:gdLst>
              <a:ahLst/>
              <a:cxnLst>
                <a:cxn ang="0">
                  <a:pos x="T0" y="T1"/>
                </a:cxn>
                <a:cxn ang="0">
                  <a:pos x="T2" y="T3"/>
                </a:cxn>
                <a:cxn ang="0">
                  <a:pos x="T4" y="T5"/>
                </a:cxn>
                <a:cxn ang="0">
                  <a:pos x="T6" y="T7"/>
                </a:cxn>
              </a:cxnLst>
              <a:rect l="0" t="0" r="r" b="b"/>
              <a:pathLst>
                <a:path w="806" h="806">
                  <a:moveTo>
                    <a:pt x="806" y="0"/>
                  </a:moveTo>
                  <a:lnTo>
                    <a:pt x="0" y="806"/>
                  </a:lnTo>
                  <a:lnTo>
                    <a:pt x="806" y="806"/>
                  </a:lnTo>
                  <a:lnTo>
                    <a:pt x="806"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6" name="Freeform 19"/>
            <p:cNvSpPr/>
            <p:nvPr/>
          </p:nvSpPr>
          <p:spPr bwMode="auto">
            <a:xfrm flipH="1">
              <a:off x="7089771" y="2091245"/>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7" name="Freeform 20"/>
            <p:cNvSpPr/>
            <p:nvPr/>
          </p:nvSpPr>
          <p:spPr bwMode="auto">
            <a:xfrm flipH="1">
              <a:off x="7649165" y="4128013"/>
              <a:ext cx="1494834" cy="964596"/>
            </a:xfrm>
            <a:custGeom>
              <a:avLst/>
              <a:gdLst/>
              <a:ahLst/>
              <a:cxnLst/>
              <a:rect l="l" t="t" r="r" b="b"/>
              <a:pathLst>
                <a:path w="1985340" h="1281113">
                  <a:moveTo>
                    <a:pt x="1345578" y="0"/>
                  </a:moveTo>
                  <a:lnTo>
                    <a:pt x="0" y="0"/>
                  </a:lnTo>
                  <a:lnTo>
                    <a:pt x="0" y="1281113"/>
                  </a:lnTo>
                  <a:lnTo>
                    <a:pt x="1345578" y="1281113"/>
                  </a:lnTo>
                  <a:lnTo>
                    <a:pt x="1985340" y="64135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8" name="Freeform 21"/>
            <p:cNvSpPr/>
            <p:nvPr/>
          </p:nvSpPr>
          <p:spPr bwMode="auto">
            <a:xfrm flipH="1">
              <a:off x="8672330" y="3118489"/>
              <a:ext cx="471669" cy="944510"/>
            </a:xfrm>
            <a:custGeom>
              <a:avLst/>
              <a:gdLst/>
              <a:ahLst/>
              <a:cxnLst/>
              <a:rect l="l" t="t" r="r" b="b"/>
              <a:pathLst>
                <a:path w="626440" h="1254436">
                  <a:moveTo>
                    <a:pt x="0" y="0"/>
                  </a:moveTo>
                  <a:lnTo>
                    <a:pt x="0" y="1254436"/>
                  </a:lnTo>
                  <a:lnTo>
                    <a:pt x="626440" y="62799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69" name="Freeform 22"/>
            <p:cNvSpPr/>
            <p:nvPr/>
          </p:nvSpPr>
          <p:spPr bwMode="auto">
            <a:xfrm flipH="1">
              <a:off x="6061825" y="4128013"/>
              <a:ext cx="964596" cy="963401"/>
            </a:xfrm>
            <a:custGeom>
              <a:avLst/>
              <a:gdLst>
                <a:gd name="T0" fmla="*/ 0 w 807"/>
                <a:gd name="T1" fmla="*/ 806 h 806"/>
                <a:gd name="T2" fmla="*/ 807 w 807"/>
                <a:gd name="T3" fmla="*/ 0 h 806"/>
                <a:gd name="T4" fmla="*/ 0 w 807"/>
                <a:gd name="T5" fmla="*/ 0 h 806"/>
                <a:gd name="T6" fmla="*/ 0 w 807"/>
                <a:gd name="T7" fmla="*/ 806 h 806"/>
              </a:gdLst>
              <a:ahLst/>
              <a:cxnLst>
                <a:cxn ang="0">
                  <a:pos x="T0" y="T1"/>
                </a:cxn>
                <a:cxn ang="0">
                  <a:pos x="T2" y="T3"/>
                </a:cxn>
                <a:cxn ang="0">
                  <a:pos x="T4" y="T5"/>
                </a:cxn>
                <a:cxn ang="0">
                  <a:pos x="T6" y="T7"/>
                </a:cxn>
              </a:cxnLst>
              <a:rect l="0" t="0" r="r" b="b"/>
              <a:pathLst>
                <a:path w="807" h="806">
                  <a:moveTo>
                    <a:pt x="0" y="806"/>
                  </a:moveTo>
                  <a:lnTo>
                    <a:pt x="807" y="0"/>
                  </a:lnTo>
                  <a:lnTo>
                    <a:pt x="0" y="0"/>
                  </a:lnTo>
                  <a:lnTo>
                    <a:pt x="0" y="806"/>
                  </a:lnTo>
                  <a:close/>
                </a:path>
              </a:pathLst>
            </a:custGeom>
            <a:solidFill>
              <a:schemeClr val="bg1">
                <a:lumMod val="8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0" name="Freeform 24"/>
            <p:cNvSpPr/>
            <p:nvPr/>
          </p:nvSpPr>
          <p:spPr bwMode="auto">
            <a:xfrm flipH="1">
              <a:off x="7080209" y="4128013"/>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1" name="Freeform 25"/>
            <p:cNvSpPr/>
            <p:nvPr/>
          </p:nvSpPr>
          <p:spPr bwMode="auto">
            <a:xfrm flipH="1">
              <a:off x="7080209" y="4128013"/>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2" name="Freeform 26"/>
            <p:cNvSpPr/>
            <p:nvPr/>
          </p:nvSpPr>
          <p:spPr bwMode="auto">
            <a:xfrm flipH="1">
              <a:off x="7089771" y="3109629"/>
              <a:ext cx="963401" cy="963401"/>
            </a:xfrm>
            <a:custGeom>
              <a:avLst/>
              <a:gdLst>
                <a:gd name="T0" fmla="*/ 0 w 806"/>
                <a:gd name="T1" fmla="*/ 806 h 806"/>
                <a:gd name="T2" fmla="*/ 806 w 806"/>
                <a:gd name="T3" fmla="*/ 0 h 806"/>
                <a:gd name="T4" fmla="*/ 0 w 806"/>
                <a:gd name="T5" fmla="*/ 0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0" y="0"/>
                  </a:lnTo>
                  <a:lnTo>
                    <a:pt x="0" y="80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3" name="Freeform 28"/>
            <p:cNvSpPr/>
            <p:nvPr/>
          </p:nvSpPr>
          <p:spPr bwMode="auto">
            <a:xfrm flipH="1">
              <a:off x="8108155" y="3109629"/>
              <a:ext cx="963401" cy="963401"/>
            </a:xfrm>
            <a:custGeom>
              <a:avLst/>
              <a:gdLst>
                <a:gd name="T0" fmla="*/ 0 w 806"/>
                <a:gd name="T1" fmla="*/ 806 h 806"/>
                <a:gd name="T2" fmla="*/ 806 w 806"/>
                <a:gd name="T3" fmla="*/ 0 h 806"/>
                <a:gd name="T4" fmla="*/ 806 w 806"/>
                <a:gd name="T5" fmla="*/ 806 h 806"/>
                <a:gd name="T6" fmla="*/ 0 w 806"/>
                <a:gd name="T7" fmla="*/ 806 h 806"/>
              </a:gdLst>
              <a:ahLst/>
              <a:cxnLst>
                <a:cxn ang="0">
                  <a:pos x="T0" y="T1"/>
                </a:cxn>
                <a:cxn ang="0">
                  <a:pos x="T2" y="T3"/>
                </a:cxn>
                <a:cxn ang="0">
                  <a:pos x="T4" y="T5"/>
                </a:cxn>
                <a:cxn ang="0">
                  <a:pos x="T6" y="T7"/>
                </a:cxn>
              </a:cxnLst>
              <a:rect l="0" t="0" r="r" b="b"/>
              <a:pathLst>
                <a:path w="806" h="806">
                  <a:moveTo>
                    <a:pt x="0" y="806"/>
                  </a:moveTo>
                  <a:lnTo>
                    <a:pt x="806" y="0"/>
                  </a:lnTo>
                  <a:lnTo>
                    <a:pt x="806" y="806"/>
                  </a:lnTo>
                  <a:lnTo>
                    <a:pt x="0" y="806"/>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4" name="Freeform 29"/>
            <p:cNvSpPr/>
            <p:nvPr/>
          </p:nvSpPr>
          <p:spPr bwMode="auto">
            <a:xfrm flipH="1">
              <a:off x="8108155" y="3109629"/>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5" name="Freeform 12"/>
            <p:cNvSpPr/>
            <p:nvPr/>
          </p:nvSpPr>
          <p:spPr bwMode="auto">
            <a:xfrm flipH="1">
              <a:off x="6060630" y="1071666"/>
              <a:ext cx="963401" cy="964596"/>
            </a:xfrm>
            <a:custGeom>
              <a:avLst/>
              <a:gdLst>
                <a:gd name="T0" fmla="*/ 0 w 806"/>
                <a:gd name="T1" fmla="*/ 807 h 807"/>
                <a:gd name="T2" fmla="*/ 806 w 806"/>
                <a:gd name="T3" fmla="*/ 0 h 807"/>
                <a:gd name="T4" fmla="*/ 0 w 806"/>
                <a:gd name="T5" fmla="*/ 0 h 807"/>
                <a:gd name="T6" fmla="*/ 0 w 806"/>
                <a:gd name="T7" fmla="*/ 807 h 807"/>
              </a:gdLst>
              <a:ahLst/>
              <a:cxnLst>
                <a:cxn ang="0">
                  <a:pos x="T0" y="T1"/>
                </a:cxn>
                <a:cxn ang="0">
                  <a:pos x="T2" y="T3"/>
                </a:cxn>
                <a:cxn ang="0">
                  <a:pos x="T4" y="T5"/>
                </a:cxn>
                <a:cxn ang="0">
                  <a:pos x="T6" y="T7"/>
                </a:cxn>
              </a:cxnLst>
              <a:rect l="0" t="0" r="r" b="b"/>
              <a:pathLst>
                <a:path w="806" h="807">
                  <a:moveTo>
                    <a:pt x="0" y="807"/>
                  </a:moveTo>
                  <a:lnTo>
                    <a:pt x="806" y="0"/>
                  </a:lnTo>
                  <a:lnTo>
                    <a:pt x="0" y="0"/>
                  </a:lnTo>
                  <a:lnTo>
                    <a:pt x="0" y="80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6" name="Freeform 23"/>
            <p:cNvSpPr/>
            <p:nvPr/>
          </p:nvSpPr>
          <p:spPr bwMode="auto">
            <a:xfrm flipH="1">
              <a:off x="6061825" y="4128013"/>
              <a:ext cx="964596" cy="963401"/>
            </a:xfrm>
            <a:custGeom>
              <a:avLst/>
              <a:gdLst>
                <a:gd name="T0" fmla="*/ 0 w 807"/>
                <a:gd name="T1" fmla="*/ 0 h 806"/>
                <a:gd name="T2" fmla="*/ 807 w 807"/>
                <a:gd name="T3" fmla="*/ 806 h 806"/>
                <a:gd name="T4" fmla="*/ 0 w 807"/>
                <a:gd name="T5" fmla="*/ 806 h 806"/>
                <a:gd name="T6" fmla="*/ 0 w 807"/>
                <a:gd name="T7" fmla="*/ 0 h 806"/>
              </a:gdLst>
              <a:ahLst/>
              <a:cxnLst>
                <a:cxn ang="0">
                  <a:pos x="T0" y="T1"/>
                </a:cxn>
                <a:cxn ang="0">
                  <a:pos x="T2" y="T3"/>
                </a:cxn>
                <a:cxn ang="0">
                  <a:pos x="T4" y="T5"/>
                </a:cxn>
                <a:cxn ang="0">
                  <a:pos x="T6" y="T7"/>
                </a:cxn>
              </a:cxnLst>
              <a:rect l="0" t="0" r="r" b="b"/>
              <a:pathLst>
                <a:path w="807" h="806">
                  <a:moveTo>
                    <a:pt x="0" y="0"/>
                  </a:moveTo>
                  <a:lnTo>
                    <a:pt x="807" y="806"/>
                  </a:lnTo>
                  <a:lnTo>
                    <a:pt x="0" y="806"/>
                  </a:lnTo>
                  <a:lnTo>
                    <a:pt x="0" y="0"/>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7" name="Freeform 27"/>
            <p:cNvSpPr/>
            <p:nvPr/>
          </p:nvSpPr>
          <p:spPr bwMode="auto">
            <a:xfrm flipH="1">
              <a:off x="7089771" y="3109629"/>
              <a:ext cx="963401" cy="963401"/>
            </a:xfrm>
            <a:custGeom>
              <a:avLst/>
              <a:gdLst>
                <a:gd name="T0" fmla="*/ 0 w 806"/>
                <a:gd name="T1" fmla="*/ 0 h 806"/>
                <a:gd name="T2" fmla="*/ 806 w 806"/>
                <a:gd name="T3" fmla="*/ 806 h 806"/>
                <a:gd name="T4" fmla="*/ 0 w 806"/>
                <a:gd name="T5" fmla="*/ 806 h 806"/>
                <a:gd name="T6" fmla="*/ 0 w 806"/>
                <a:gd name="T7" fmla="*/ 0 h 806"/>
              </a:gdLst>
              <a:ahLst/>
              <a:cxnLst>
                <a:cxn ang="0">
                  <a:pos x="T0" y="T1"/>
                </a:cxn>
                <a:cxn ang="0">
                  <a:pos x="T2" y="T3"/>
                </a:cxn>
                <a:cxn ang="0">
                  <a:pos x="T4" y="T5"/>
                </a:cxn>
                <a:cxn ang="0">
                  <a:pos x="T6" y="T7"/>
                </a:cxn>
              </a:cxnLst>
              <a:rect l="0" t="0" r="r" b="b"/>
              <a:pathLst>
                <a:path w="806" h="806">
                  <a:moveTo>
                    <a:pt x="0" y="0"/>
                  </a:moveTo>
                  <a:lnTo>
                    <a:pt x="806" y="806"/>
                  </a:lnTo>
                  <a:lnTo>
                    <a:pt x="0" y="806"/>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78" name="Freeform 11"/>
            <p:cNvSpPr/>
            <p:nvPr/>
          </p:nvSpPr>
          <p:spPr bwMode="auto">
            <a:xfrm flipH="1">
              <a:off x="7079014" y="52087"/>
              <a:ext cx="963401" cy="963401"/>
            </a:xfrm>
            <a:custGeom>
              <a:avLst/>
              <a:gdLst>
                <a:gd name="T0" fmla="*/ 806 w 806"/>
                <a:gd name="T1" fmla="*/ 806 h 806"/>
                <a:gd name="T2" fmla="*/ 0 w 806"/>
                <a:gd name="T3" fmla="*/ 0 h 806"/>
                <a:gd name="T4" fmla="*/ 806 w 806"/>
                <a:gd name="T5" fmla="*/ 0 h 806"/>
                <a:gd name="T6" fmla="*/ 806 w 806"/>
                <a:gd name="T7" fmla="*/ 806 h 806"/>
              </a:gdLst>
              <a:ahLst/>
              <a:cxnLst>
                <a:cxn ang="0">
                  <a:pos x="T0" y="T1"/>
                </a:cxn>
                <a:cxn ang="0">
                  <a:pos x="T2" y="T3"/>
                </a:cxn>
                <a:cxn ang="0">
                  <a:pos x="T4" y="T5"/>
                </a:cxn>
                <a:cxn ang="0">
                  <a:pos x="T6" y="T7"/>
                </a:cxn>
              </a:cxnLst>
              <a:rect l="0" t="0" r="r" b="b"/>
              <a:pathLst>
                <a:path w="806" h="806">
                  <a:moveTo>
                    <a:pt x="806" y="806"/>
                  </a:moveTo>
                  <a:lnTo>
                    <a:pt x="0" y="0"/>
                  </a:lnTo>
                  <a:lnTo>
                    <a:pt x="806" y="0"/>
                  </a:lnTo>
                  <a:lnTo>
                    <a:pt x="806" y="80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nvGrpSpPr>
            <p:cNvPr id="135" name="그룹 39"/>
            <p:cNvGrpSpPr/>
            <p:nvPr/>
          </p:nvGrpSpPr>
          <p:grpSpPr>
            <a:xfrm flipH="1">
              <a:off x="7078701" y="335370"/>
              <a:ext cx="278502" cy="680117"/>
              <a:chOff x="1812925" y="4535488"/>
              <a:chExt cx="369888" cy="903287"/>
            </a:xfrm>
            <a:solidFill>
              <a:schemeClr val="accent1">
                <a:lumMod val="50000"/>
              </a:schemeClr>
            </a:solidFill>
          </p:grpSpPr>
          <p:sp>
            <p:nvSpPr>
              <p:cNvPr id="1048779" name="Freeform 5"/>
              <p:cNvSpPr/>
              <p:nvPr/>
            </p:nvSpPr>
            <p:spPr bwMode="auto">
              <a:xfrm>
                <a:off x="2027238" y="4535488"/>
                <a:ext cx="155575" cy="382588"/>
              </a:xfrm>
              <a:custGeom>
                <a:avLst/>
                <a:gdLst>
                  <a:gd name="T0" fmla="*/ 98 w 98"/>
                  <a:gd name="T1" fmla="*/ 0 h 241"/>
                  <a:gd name="T2" fmla="*/ 98 w 98"/>
                  <a:gd name="T3" fmla="*/ 0 h 241"/>
                  <a:gd name="T4" fmla="*/ 88 w 98"/>
                  <a:gd name="T5" fmla="*/ 2 h 241"/>
                  <a:gd name="T6" fmla="*/ 77 w 98"/>
                  <a:gd name="T7" fmla="*/ 7 h 241"/>
                  <a:gd name="T8" fmla="*/ 68 w 98"/>
                  <a:gd name="T9" fmla="*/ 11 h 241"/>
                  <a:gd name="T10" fmla="*/ 59 w 98"/>
                  <a:gd name="T11" fmla="*/ 16 h 241"/>
                  <a:gd name="T12" fmla="*/ 50 w 98"/>
                  <a:gd name="T13" fmla="*/ 21 h 241"/>
                  <a:gd name="T14" fmla="*/ 43 w 98"/>
                  <a:gd name="T15" fmla="*/ 28 h 241"/>
                  <a:gd name="T16" fmla="*/ 35 w 98"/>
                  <a:gd name="T17" fmla="*/ 35 h 241"/>
                  <a:gd name="T18" fmla="*/ 28 w 98"/>
                  <a:gd name="T19" fmla="*/ 42 h 241"/>
                  <a:gd name="T20" fmla="*/ 22 w 98"/>
                  <a:gd name="T21" fmla="*/ 51 h 241"/>
                  <a:gd name="T22" fmla="*/ 17 w 98"/>
                  <a:gd name="T23" fmla="*/ 60 h 241"/>
                  <a:gd name="T24" fmla="*/ 11 w 98"/>
                  <a:gd name="T25" fmla="*/ 68 h 241"/>
                  <a:gd name="T26" fmla="*/ 7 w 98"/>
                  <a:gd name="T27" fmla="*/ 79 h 241"/>
                  <a:gd name="T28" fmla="*/ 4 w 98"/>
                  <a:gd name="T29" fmla="*/ 88 h 241"/>
                  <a:gd name="T30" fmla="*/ 2 w 98"/>
                  <a:gd name="T31" fmla="*/ 99 h 241"/>
                  <a:gd name="T32" fmla="*/ 1 w 98"/>
                  <a:gd name="T33" fmla="*/ 109 h 241"/>
                  <a:gd name="T34" fmla="*/ 0 w 98"/>
                  <a:gd name="T35" fmla="*/ 121 h 241"/>
                  <a:gd name="T36" fmla="*/ 0 w 98"/>
                  <a:gd name="T37" fmla="*/ 121 h 241"/>
                  <a:gd name="T38" fmla="*/ 1 w 98"/>
                  <a:gd name="T39" fmla="*/ 131 h 241"/>
                  <a:gd name="T40" fmla="*/ 2 w 98"/>
                  <a:gd name="T41" fmla="*/ 143 h 241"/>
                  <a:gd name="T42" fmla="*/ 4 w 98"/>
                  <a:gd name="T43" fmla="*/ 153 h 241"/>
                  <a:gd name="T44" fmla="*/ 7 w 98"/>
                  <a:gd name="T45" fmla="*/ 162 h 241"/>
                  <a:gd name="T46" fmla="*/ 11 w 98"/>
                  <a:gd name="T47" fmla="*/ 172 h 241"/>
                  <a:gd name="T48" fmla="*/ 17 w 98"/>
                  <a:gd name="T49" fmla="*/ 181 h 241"/>
                  <a:gd name="T50" fmla="*/ 22 w 98"/>
                  <a:gd name="T51" fmla="*/ 191 h 241"/>
                  <a:gd name="T52" fmla="*/ 28 w 98"/>
                  <a:gd name="T53" fmla="*/ 199 h 241"/>
                  <a:gd name="T54" fmla="*/ 35 w 98"/>
                  <a:gd name="T55" fmla="*/ 206 h 241"/>
                  <a:gd name="T56" fmla="*/ 43 w 98"/>
                  <a:gd name="T57" fmla="*/ 214 h 241"/>
                  <a:gd name="T58" fmla="*/ 50 w 98"/>
                  <a:gd name="T59" fmla="*/ 220 h 241"/>
                  <a:gd name="T60" fmla="*/ 59 w 98"/>
                  <a:gd name="T61" fmla="*/ 225 h 241"/>
                  <a:gd name="T62" fmla="*/ 68 w 98"/>
                  <a:gd name="T63" fmla="*/ 230 h 241"/>
                  <a:gd name="T64" fmla="*/ 77 w 98"/>
                  <a:gd name="T65" fmla="*/ 235 h 241"/>
                  <a:gd name="T66" fmla="*/ 88 w 98"/>
                  <a:gd name="T67" fmla="*/ 238 h 241"/>
                  <a:gd name="T68" fmla="*/ 98 w 98"/>
                  <a:gd name="T69" fmla="*/ 241 h 241"/>
                  <a:gd name="T70" fmla="*/ 98 w 98"/>
                  <a:gd name="T7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241">
                    <a:moveTo>
                      <a:pt x="98" y="0"/>
                    </a:moveTo>
                    <a:lnTo>
                      <a:pt x="98" y="0"/>
                    </a:lnTo>
                    <a:lnTo>
                      <a:pt x="88" y="2"/>
                    </a:lnTo>
                    <a:lnTo>
                      <a:pt x="77" y="7"/>
                    </a:lnTo>
                    <a:lnTo>
                      <a:pt x="68" y="11"/>
                    </a:lnTo>
                    <a:lnTo>
                      <a:pt x="59" y="16"/>
                    </a:lnTo>
                    <a:lnTo>
                      <a:pt x="50" y="21"/>
                    </a:lnTo>
                    <a:lnTo>
                      <a:pt x="43" y="28"/>
                    </a:lnTo>
                    <a:lnTo>
                      <a:pt x="35" y="35"/>
                    </a:lnTo>
                    <a:lnTo>
                      <a:pt x="28" y="42"/>
                    </a:lnTo>
                    <a:lnTo>
                      <a:pt x="22" y="51"/>
                    </a:lnTo>
                    <a:lnTo>
                      <a:pt x="17" y="60"/>
                    </a:lnTo>
                    <a:lnTo>
                      <a:pt x="11" y="68"/>
                    </a:lnTo>
                    <a:lnTo>
                      <a:pt x="7" y="79"/>
                    </a:lnTo>
                    <a:lnTo>
                      <a:pt x="4" y="88"/>
                    </a:lnTo>
                    <a:lnTo>
                      <a:pt x="2" y="99"/>
                    </a:lnTo>
                    <a:lnTo>
                      <a:pt x="1" y="109"/>
                    </a:lnTo>
                    <a:lnTo>
                      <a:pt x="0" y="121"/>
                    </a:lnTo>
                    <a:lnTo>
                      <a:pt x="0" y="121"/>
                    </a:lnTo>
                    <a:lnTo>
                      <a:pt x="1" y="131"/>
                    </a:lnTo>
                    <a:lnTo>
                      <a:pt x="2" y="143"/>
                    </a:lnTo>
                    <a:lnTo>
                      <a:pt x="4" y="153"/>
                    </a:lnTo>
                    <a:lnTo>
                      <a:pt x="7" y="162"/>
                    </a:lnTo>
                    <a:lnTo>
                      <a:pt x="11" y="172"/>
                    </a:lnTo>
                    <a:lnTo>
                      <a:pt x="17" y="181"/>
                    </a:lnTo>
                    <a:lnTo>
                      <a:pt x="22" y="191"/>
                    </a:lnTo>
                    <a:lnTo>
                      <a:pt x="28" y="199"/>
                    </a:lnTo>
                    <a:lnTo>
                      <a:pt x="35" y="206"/>
                    </a:lnTo>
                    <a:lnTo>
                      <a:pt x="43" y="214"/>
                    </a:lnTo>
                    <a:lnTo>
                      <a:pt x="50" y="220"/>
                    </a:lnTo>
                    <a:lnTo>
                      <a:pt x="59" y="225"/>
                    </a:lnTo>
                    <a:lnTo>
                      <a:pt x="68" y="230"/>
                    </a:lnTo>
                    <a:lnTo>
                      <a:pt x="77" y="235"/>
                    </a:lnTo>
                    <a:lnTo>
                      <a:pt x="88" y="238"/>
                    </a:lnTo>
                    <a:lnTo>
                      <a:pt x="98" y="241"/>
                    </a:lnTo>
                    <a:lnTo>
                      <a:pt x="98"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0" name="Freeform 7"/>
              <p:cNvSpPr/>
              <p:nvPr/>
            </p:nvSpPr>
            <p:spPr bwMode="auto">
              <a:xfrm>
                <a:off x="1812925" y="4949825"/>
                <a:ext cx="369888" cy="488950"/>
              </a:xfrm>
              <a:custGeom>
                <a:avLst/>
                <a:gdLst>
                  <a:gd name="T0" fmla="*/ 203 w 233"/>
                  <a:gd name="T1" fmla="*/ 0 h 308"/>
                  <a:gd name="T2" fmla="*/ 203 w 233"/>
                  <a:gd name="T3" fmla="*/ 0 h 308"/>
                  <a:gd name="T4" fmla="*/ 182 w 233"/>
                  <a:gd name="T5" fmla="*/ 0 h 308"/>
                  <a:gd name="T6" fmla="*/ 157 w 233"/>
                  <a:gd name="T7" fmla="*/ 2 h 308"/>
                  <a:gd name="T8" fmla="*/ 129 w 233"/>
                  <a:gd name="T9" fmla="*/ 6 h 308"/>
                  <a:gd name="T10" fmla="*/ 114 w 233"/>
                  <a:gd name="T11" fmla="*/ 8 h 308"/>
                  <a:gd name="T12" fmla="*/ 99 w 233"/>
                  <a:gd name="T13" fmla="*/ 12 h 308"/>
                  <a:gd name="T14" fmla="*/ 85 w 233"/>
                  <a:gd name="T15" fmla="*/ 16 h 308"/>
                  <a:gd name="T16" fmla="*/ 70 w 233"/>
                  <a:gd name="T17" fmla="*/ 22 h 308"/>
                  <a:gd name="T18" fmla="*/ 56 w 233"/>
                  <a:gd name="T19" fmla="*/ 28 h 308"/>
                  <a:gd name="T20" fmla="*/ 43 w 233"/>
                  <a:gd name="T21" fmla="*/ 35 h 308"/>
                  <a:gd name="T22" fmla="*/ 30 w 233"/>
                  <a:gd name="T23" fmla="*/ 44 h 308"/>
                  <a:gd name="T24" fmla="*/ 19 w 233"/>
                  <a:gd name="T25" fmla="*/ 53 h 308"/>
                  <a:gd name="T26" fmla="*/ 9 w 233"/>
                  <a:gd name="T27" fmla="*/ 63 h 308"/>
                  <a:gd name="T28" fmla="*/ 0 w 233"/>
                  <a:gd name="T29" fmla="*/ 76 h 308"/>
                  <a:gd name="T30" fmla="*/ 233 w 233"/>
                  <a:gd name="T31" fmla="*/ 308 h 308"/>
                  <a:gd name="T32" fmla="*/ 233 w 233"/>
                  <a:gd name="T33" fmla="*/ 1 h 308"/>
                  <a:gd name="T34" fmla="*/ 225 w 233"/>
                  <a:gd name="T35" fmla="*/ 1 h 308"/>
                  <a:gd name="T36" fmla="*/ 225 w 233"/>
                  <a:gd name="T37" fmla="*/ 1 h 308"/>
                  <a:gd name="T38" fmla="*/ 203 w 233"/>
                  <a:gd name="T39"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3" h="308">
                    <a:moveTo>
                      <a:pt x="203" y="0"/>
                    </a:moveTo>
                    <a:lnTo>
                      <a:pt x="203" y="0"/>
                    </a:lnTo>
                    <a:lnTo>
                      <a:pt x="182" y="0"/>
                    </a:lnTo>
                    <a:lnTo>
                      <a:pt x="157" y="2"/>
                    </a:lnTo>
                    <a:lnTo>
                      <a:pt x="129" y="6"/>
                    </a:lnTo>
                    <a:lnTo>
                      <a:pt x="114" y="8"/>
                    </a:lnTo>
                    <a:lnTo>
                      <a:pt x="99" y="12"/>
                    </a:lnTo>
                    <a:lnTo>
                      <a:pt x="85" y="16"/>
                    </a:lnTo>
                    <a:lnTo>
                      <a:pt x="70" y="22"/>
                    </a:lnTo>
                    <a:lnTo>
                      <a:pt x="56" y="28"/>
                    </a:lnTo>
                    <a:lnTo>
                      <a:pt x="43" y="35"/>
                    </a:lnTo>
                    <a:lnTo>
                      <a:pt x="30" y="44"/>
                    </a:lnTo>
                    <a:lnTo>
                      <a:pt x="19" y="53"/>
                    </a:lnTo>
                    <a:lnTo>
                      <a:pt x="9" y="63"/>
                    </a:lnTo>
                    <a:lnTo>
                      <a:pt x="0" y="76"/>
                    </a:lnTo>
                    <a:lnTo>
                      <a:pt x="233" y="308"/>
                    </a:lnTo>
                    <a:lnTo>
                      <a:pt x="233" y="1"/>
                    </a:lnTo>
                    <a:lnTo>
                      <a:pt x="225" y="1"/>
                    </a:lnTo>
                    <a:lnTo>
                      <a:pt x="225" y="1"/>
                    </a:lnTo>
                    <a:lnTo>
                      <a:pt x="203"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781" name="Freeform 38"/>
            <p:cNvSpPr/>
            <p:nvPr/>
          </p:nvSpPr>
          <p:spPr bwMode="auto">
            <a:xfrm>
              <a:off x="7601353" y="3231922"/>
              <a:ext cx="451818" cy="658603"/>
            </a:xfrm>
            <a:custGeom>
              <a:avLst/>
              <a:gdLst>
                <a:gd name="T0" fmla="*/ 326 w 378"/>
                <a:gd name="T1" fmla="*/ 0 h 551"/>
                <a:gd name="T2" fmla="*/ 286 w 378"/>
                <a:gd name="T3" fmla="*/ 3 h 551"/>
                <a:gd name="T4" fmla="*/ 93 w 378"/>
                <a:gd name="T5" fmla="*/ 198 h 551"/>
                <a:gd name="T6" fmla="*/ 89 w 378"/>
                <a:gd name="T7" fmla="*/ 237 h 551"/>
                <a:gd name="T8" fmla="*/ 90 w 378"/>
                <a:gd name="T9" fmla="*/ 253 h 551"/>
                <a:gd name="T10" fmla="*/ 94 w 378"/>
                <a:gd name="T11" fmla="*/ 283 h 551"/>
                <a:gd name="T12" fmla="*/ 101 w 378"/>
                <a:gd name="T13" fmla="*/ 313 h 551"/>
                <a:gd name="T14" fmla="*/ 113 w 378"/>
                <a:gd name="T15" fmla="*/ 340 h 551"/>
                <a:gd name="T16" fmla="*/ 15 w 378"/>
                <a:gd name="T17" fmla="*/ 458 h 551"/>
                <a:gd name="T18" fmla="*/ 9 w 378"/>
                <a:gd name="T19" fmla="*/ 466 h 551"/>
                <a:gd name="T20" fmla="*/ 1 w 378"/>
                <a:gd name="T21" fmla="*/ 486 h 551"/>
                <a:gd name="T22" fmla="*/ 1 w 378"/>
                <a:gd name="T23" fmla="*/ 507 h 551"/>
                <a:gd name="T24" fmla="*/ 9 w 378"/>
                <a:gd name="T25" fmla="*/ 526 h 551"/>
                <a:gd name="T26" fmla="*/ 15 w 378"/>
                <a:gd name="T27" fmla="*/ 535 h 551"/>
                <a:gd name="T28" fmla="*/ 34 w 378"/>
                <a:gd name="T29" fmla="*/ 547 h 551"/>
                <a:gd name="T30" fmla="*/ 54 w 378"/>
                <a:gd name="T31" fmla="*/ 551 h 551"/>
                <a:gd name="T32" fmla="*/ 65 w 378"/>
                <a:gd name="T33" fmla="*/ 550 h 551"/>
                <a:gd name="T34" fmla="*/ 84 w 378"/>
                <a:gd name="T35" fmla="*/ 542 h 551"/>
                <a:gd name="T36" fmla="*/ 194 w 378"/>
                <a:gd name="T37" fmla="*/ 434 h 551"/>
                <a:gd name="T38" fmla="*/ 209 w 378"/>
                <a:gd name="T39" fmla="*/ 443 h 551"/>
                <a:gd name="T40" fmla="*/ 239 w 378"/>
                <a:gd name="T41" fmla="*/ 458 h 551"/>
                <a:gd name="T42" fmla="*/ 273 w 378"/>
                <a:gd name="T43" fmla="*/ 468 h 551"/>
                <a:gd name="T44" fmla="*/ 308 w 378"/>
                <a:gd name="T45" fmla="*/ 474 h 551"/>
                <a:gd name="T46" fmla="*/ 326 w 378"/>
                <a:gd name="T47" fmla="*/ 475 h 551"/>
                <a:gd name="T48" fmla="*/ 353 w 378"/>
                <a:gd name="T49" fmla="*/ 473 h 551"/>
                <a:gd name="T50" fmla="*/ 378 w 378"/>
                <a:gd name="T51" fmla="*/ 468 h 551"/>
                <a:gd name="T52" fmla="*/ 378 w 378"/>
                <a:gd name="T53" fmla="*/ 393 h 551"/>
                <a:gd name="T54" fmla="*/ 353 w 378"/>
                <a:gd name="T55" fmla="*/ 399 h 551"/>
                <a:gd name="T56" fmla="*/ 326 w 378"/>
                <a:gd name="T57" fmla="*/ 401 h 551"/>
                <a:gd name="T58" fmla="*/ 309 w 378"/>
                <a:gd name="T59" fmla="*/ 400 h 551"/>
                <a:gd name="T60" fmla="*/ 278 w 378"/>
                <a:gd name="T61" fmla="*/ 394 h 551"/>
                <a:gd name="T62" fmla="*/ 249 w 378"/>
                <a:gd name="T63" fmla="*/ 382 h 551"/>
                <a:gd name="T64" fmla="*/ 221 w 378"/>
                <a:gd name="T65" fmla="*/ 364 h 551"/>
                <a:gd name="T66" fmla="*/ 199 w 378"/>
                <a:gd name="T67" fmla="*/ 342 h 551"/>
                <a:gd name="T68" fmla="*/ 182 w 378"/>
                <a:gd name="T69" fmla="*/ 316 h 551"/>
                <a:gd name="T70" fmla="*/ 169 w 378"/>
                <a:gd name="T71" fmla="*/ 285 h 551"/>
                <a:gd name="T72" fmla="*/ 163 w 378"/>
                <a:gd name="T73" fmla="*/ 254 h 551"/>
                <a:gd name="T74" fmla="*/ 162 w 378"/>
                <a:gd name="T75" fmla="*/ 237 h 551"/>
                <a:gd name="T76" fmla="*/ 165 w 378"/>
                <a:gd name="T77" fmla="*/ 204 h 551"/>
                <a:gd name="T78" fmla="*/ 175 w 378"/>
                <a:gd name="T79" fmla="*/ 174 h 551"/>
                <a:gd name="T80" fmla="*/ 190 w 378"/>
                <a:gd name="T81" fmla="*/ 145 h 551"/>
                <a:gd name="T82" fmla="*/ 210 w 378"/>
                <a:gd name="T83" fmla="*/ 121 h 551"/>
                <a:gd name="T84" fmla="*/ 235 w 378"/>
                <a:gd name="T85" fmla="*/ 101 h 551"/>
                <a:gd name="T86" fmla="*/ 262 w 378"/>
                <a:gd name="T87" fmla="*/ 86 h 551"/>
                <a:gd name="T88" fmla="*/ 294 w 378"/>
                <a:gd name="T89" fmla="*/ 76 h 551"/>
                <a:gd name="T90" fmla="*/ 326 w 378"/>
                <a:gd name="T91" fmla="*/ 73 h 551"/>
                <a:gd name="T92" fmla="*/ 340 w 378"/>
                <a:gd name="T93" fmla="*/ 73 h 551"/>
                <a:gd name="T94" fmla="*/ 366 w 378"/>
                <a:gd name="T95" fmla="*/ 77 h 551"/>
                <a:gd name="T96" fmla="*/ 378 w 378"/>
                <a:gd name="T97" fmla="*/ 5 h 551"/>
                <a:gd name="T98" fmla="*/ 366 w 378"/>
                <a:gd name="T99" fmla="*/ 3 h 551"/>
                <a:gd name="T100" fmla="*/ 340 w 378"/>
                <a:gd name="T101" fmla="*/ 0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551">
                  <a:moveTo>
                    <a:pt x="326" y="0"/>
                  </a:moveTo>
                  <a:lnTo>
                    <a:pt x="326" y="0"/>
                  </a:lnTo>
                  <a:lnTo>
                    <a:pt x="306" y="1"/>
                  </a:lnTo>
                  <a:lnTo>
                    <a:pt x="286" y="3"/>
                  </a:lnTo>
                  <a:lnTo>
                    <a:pt x="93" y="198"/>
                  </a:lnTo>
                  <a:lnTo>
                    <a:pt x="93" y="198"/>
                  </a:lnTo>
                  <a:lnTo>
                    <a:pt x="90" y="216"/>
                  </a:lnTo>
                  <a:lnTo>
                    <a:pt x="89" y="237"/>
                  </a:lnTo>
                  <a:lnTo>
                    <a:pt x="89" y="237"/>
                  </a:lnTo>
                  <a:lnTo>
                    <a:pt x="90" y="253"/>
                  </a:lnTo>
                  <a:lnTo>
                    <a:pt x="91" y="269"/>
                  </a:lnTo>
                  <a:lnTo>
                    <a:pt x="94" y="283"/>
                  </a:lnTo>
                  <a:lnTo>
                    <a:pt x="97" y="298"/>
                  </a:lnTo>
                  <a:lnTo>
                    <a:pt x="101" y="313"/>
                  </a:lnTo>
                  <a:lnTo>
                    <a:pt x="106" y="326"/>
                  </a:lnTo>
                  <a:lnTo>
                    <a:pt x="113" y="340"/>
                  </a:lnTo>
                  <a:lnTo>
                    <a:pt x="120" y="353"/>
                  </a:lnTo>
                  <a:lnTo>
                    <a:pt x="15" y="458"/>
                  </a:lnTo>
                  <a:lnTo>
                    <a:pt x="15" y="458"/>
                  </a:lnTo>
                  <a:lnTo>
                    <a:pt x="9" y="466"/>
                  </a:lnTo>
                  <a:lnTo>
                    <a:pt x="4" y="476"/>
                  </a:lnTo>
                  <a:lnTo>
                    <a:pt x="1" y="486"/>
                  </a:lnTo>
                  <a:lnTo>
                    <a:pt x="0" y="497"/>
                  </a:lnTo>
                  <a:lnTo>
                    <a:pt x="1" y="507"/>
                  </a:lnTo>
                  <a:lnTo>
                    <a:pt x="4" y="516"/>
                  </a:lnTo>
                  <a:lnTo>
                    <a:pt x="9" y="526"/>
                  </a:lnTo>
                  <a:lnTo>
                    <a:pt x="15" y="535"/>
                  </a:lnTo>
                  <a:lnTo>
                    <a:pt x="15" y="535"/>
                  </a:lnTo>
                  <a:lnTo>
                    <a:pt x="24" y="542"/>
                  </a:lnTo>
                  <a:lnTo>
                    <a:pt x="34" y="547"/>
                  </a:lnTo>
                  <a:lnTo>
                    <a:pt x="44" y="550"/>
                  </a:lnTo>
                  <a:lnTo>
                    <a:pt x="54" y="551"/>
                  </a:lnTo>
                  <a:lnTo>
                    <a:pt x="54" y="551"/>
                  </a:lnTo>
                  <a:lnTo>
                    <a:pt x="65" y="550"/>
                  </a:lnTo>
                  <a:lnTo>
                    <a:pt x="75" y="547"/>
                  </a:lnTo>
                  <a:lnTo>
                    <a:pt x="84" y="542"/>
                  </a:lnTo>
                  <a:lnTo>
                    <a:pt x="93" y="535"/>
                  </a:lnTo>
                  <a:lnTo>
                    <a:pt x="194" y="434"/>
                  </a:lnTo>
                  <a:lnTo>
                    <a:pt x="194" y="434"/>
                  </a:lnTo>
                  <a:lnTo>
                    <a:pt x="209" y="443"/>
                  </a:lnTo>
                  <a:lnTo>
                    <a:pt x="224" y="451"/>
                  </a:lnTo>
                  <a:lnTo>
                    <a:pt x="239" y="458"/>
                  </a:lnTo>
                  <a:lnTo>
                    <a:pt x="256" y="463"/>
                  </a:lnTo>
                  <a:lnTo>
                    <a:pt x="273" y="468"/>
                  </a:lnTo>
                  <a:lnTo>
                    <a:pt x="290" y="472"/>
                  </a:lnTo>
                  <a:lnTo>
                    <a:pt x="308" y="474"/>
                  </a:lnTo>
                  <a:lnTo>
                    <a:pt x="326" y="475"/>
                  </a:lnTo>
                  <a:lnTo>
                    <a:pt x="326" y="475"/>
                  </a:lnTo>
                  <a:lnTo>
                    <a:pt x="340" y="474"/>
                  </a:lnTo>
                  <a:lnTo>
                    <a:pt x="353" y="473"/>
                  </a:lnTo>
                  <a:lnTo>
                    <a:pt x="366" y="470"/>
                  </a:lnTo>
                  <a:lnTo>
                    <a:pt x="378" y="468"/>
                  </a:lnTo>
                  <a:lnTo>
                    <a:pt x="378" y="393"/>
                  </a:lnTo>
                  <a:lnTo>
                    <a:pt x="378" y="393"/>
                  </a:lnTo>
                  <a:lnTo>
                    <a:pt x="366" y="396"/>
                  </a:lnTo>
                  <a:lnTo>
                    <a:pt x="353" y="399"/>
                  </a:lnTo>
                  <a:lnTo>
                    <a:pt x="340" y="400"/>
                  </a:lnTo>
                  <a:lnTo>
                    <a:pt x="326" y="401"/>
                  </a:lnTo>
                  <a:lnTo>
                    <a:pt x="326" y="401"/>
                  </a:lnTo>
                  <a:lnTo>
                    <a:pt x="309" y="400"/>
                  </a:lnTo>
                  <a:lnTo>
                    <a:pt x="294" y="398"/>
                  </a:lnTo>
                  <a:lnTo>
                    <a:pt x="278" y="394"/>
                  </a:lnTo>
                  <a:lnTo>
                    <a:pt x="262" y="388"/>
                  </a:lnTo>
                  <a:lnTo>
                    <a:pt x="249" y="382"/>
                  </a:lnTo>
                  <a:lnTo>
                    <a:pt x="235" y="373"/>
                  </a:lnTo>
                  <a:lnTo>
                    <a:pt x="221" y="364"/>
                  </a:lnTo>
                  <a:lnTo>
                    <a:pt x="210" y="353"/>
                  </a:lnTo>
                  <a:lnTo>
                    <a:pt x="199" y="342"/>
                  </a:lnTo>
                  <a:lnTo>
                    <a:pt x="190" y="329"/>
                  </a:lnTo>
                  <a:lnTo>
                    <a:pt x="182" y="316"/>
                  </a:lnTo>
                  <a:lnTo>
                    <a:pt x="175" y="301"/>
                  </a:lnTo>
                  <a:lnTo>
                    <a:pt x="169" y="285"/>
                  </a:lnTo>
                  <a:lnTo>
                    <a:pt x="165" y="270"/>
                  </a:lnTo>
                  <a:lnTo>
                    <a:pt x="163" y="254"/>
                  </a:lnTo>
                  <a:lnTo>
                    <a:pt x="162" y="237"/>
                  </a:lnTo>
                  <a:lnTo>
                    <a:pt x="162" y="237"/>
                  </a:lnTo>
                  <a:lnTo>
                    <a:pt x="163" y="221"/>
                  </a:lnTo>
                  <a:lnTo>
                    <a:pt x="165" y="204"/>
                  </a:lnTo>
                  <a:lnTo>
                    <a:pt x="169" y="188"/>
                  </a:lnTo>
                  <a:lnTo>
                    <a:pt x="175" y="174"/>
                  </a:lnTo>
                  <a:lnTo>
                    <a:pt x="182" y="159"/>
                  </a:lnTo>
                  <a:lnTo>
                    <a:pt x="190" y="145"/>
                  </a:lnTo>
                  <a:lnTo>
                    <a:pt x="199" y="133"/>
                  </a:lnTo>
                  <a:lnTo>
                    <a:pt x="210" y="121"/>
                  </a:lnTo>
                  <a:lnTo>
                    <a:pt x="221" y="111"/>
                  </a:lnTo>
                  <a:lnTo>
                    <a:pt x="235" y="101"/>
                  </a:lnTo>
                  <a:lnTo>
                    <a:pt x="249" y="93"/>
                  </a:lnTo>
                  <a:lnTo>
                    <a:pt x="262" y="86"/>
                  </a:lnTo>
                  <a:lnTo>
                    <a:pt x="278" y="81"/>
                  </a:lnTo>
                  <a:lnTo>
                    <a:pt x="294" y="76"/>
                  </a:lnTo>
                  <a:lnTo>
                    <a:pt x="309" y="74"/>
                  </a:lnTo>
                  <a:lnTo>
                    <a:pt x="326" y="73"/>
                  </a:lnTo>
                  <a:lnTo>
                    <a:pt x="326" y="73"/>
                  </a:lnTo>
                  <a:lnTo>
                    <a:pt x="340" y="73"/>
                  </a:lnTo>
                  <a:lnTo>
                    <a:pt x="353" y="75"/>
                  </a:lnTo>
                  <a:lnTo>
                    <a:pt x="366" y="77"/>
                  </a:lnTo>
                  <a:lnTo>
                    <a:pt x="378" y="82"/>
                  </a:lnTo>
                  <a:lnTo>
                    <a:pt x="378" y="5"/>
                  </a:lnTo>
                  <a:lnTo>
                    <a:pt x="378" y="5"/>
                  </a:lnTo>
                  <a:lnTo>
                    <a:pt x="366" y="3"/>
                  </a:lnTo>
                  <a:lnTo>
                    <a:pt x="353" y="1"/>
                  </a:lnTo>
                  <a:lnTo>
                    <a:pt x="340" y="0"/>
                  </a:lnTo>
                  <a:lnTo>
                    <a:pt x="326"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2" name="Freeform 42"/>
            <p:cNvSpPr/>
            <p:nvPr/>
          </p:nvSpPr>
          <p:spPr bwMode="auto">
            <a:xfrm flipH="1">
              <a:off x="8108155" y="2303160"/>
              <a:ext cx="194832" cy="665775"/>
            </a:xfrm>
            <a:custGeom>
              <a:avLst/>
              <a:gdLst>
                <a:gd name="T0" fmla="*/ 74 w 163"/>
                <a:gd name="T1" fmla="*/ 186 h 557"/>
                <a:gd name="T2" fmla="*/ 76 w 163"/>
                <a:gd name="T3" fmla="*/ 166 h 557"/>
                <a:gd name="T4" fmla="*/ 82 w 163"/>
                <a:gd name="T5" fmla="*/ 147 h 557"/>
                <a:gd name="T6" fmla="*/ 89 w 163"/>
                <a:gd name="T7" fmla="*/ 129 h 557"/>
                <a:gd name="T8" fmla="*/ 100 w 163"/>
                <a:gd name="T9" fmla="*/ 115 h 557"/>
                <a:gd name="T10" fmla="*/ 113 w 163"/>
                <a:gd name="T11" fmla="*/ 101 h 557"/>
                <a:gd name="T12" fmla="*/ 128 w 163"/>
                <a:gd name="T13" fmla="*/ 90 h 557"/>
                <a:gd name="T14" fmla="*/ 145 w 163"/>
                <a:gd name="T15" fmla="*/ 81 h 557"/>
                <a:gd name="T16" fmla="*/ 163 w 163"/>
                <a:gd name="T17" fmla="*/ 76 h 557"/>
                <a:gd name="T18" fmla="*/ 163 w 163"/>
                <a:gd name="T19" fmla="*/ 0 h 557"/>
                <a:gd name="T20" fmla="*/ 130 w 163"/>
                <a:gd name="T21" fmla="*/ 7 h 557"/>
                <a:gd name="T22" fmla="*/ 99 w 163"/>
                <a:gd name="T23" fmla="*/ 21 h 557"/>
                <a:gd name="T24" fmla="*/ 71 w 163"/>
                <a:gd name="T25" fmla="*/ 38 h 557"/>
                <a:gd name="T26" fmla="*/ 47 w 163"/>
                <a:gd name="T27" fmla="*/ 61 h 557"/>
                <a:gd name="T28" fmla="*/ 27 w 163"/>
                <a:gd name="T29" fmla="*/ 88 h 557"/>
                <a:gd name="T30" fmla="*/ 13 w 163"/>
                <a:gd name="T31" fmla="*/ 118 h 557"/>
                <a:gd name="T32" fmla="*/ 3 w 163"/>
                <a:gd name="T33" fmla="*/ 150 h 557"/>
                <a:gd name="T34" fmla="*/ 0 w 163"/>
                <a:gd name="T35" fmla="*/ 186 h 557"/>
                <a:gd name="T36" fmla="*/ 1 w 163"/>
                <a:gd name="T37" fmla="*/ 202 h 557"/>
                <a:gd name="T38" fmla="*/ 10 w 163"/>
                <a:gd name="T39" fmla="*/ 242 h 557"/>
                <a:gd name="T40" fmla="*/ 27 w 163"/>
                <a:gd name="T41" fmla="*/ 289 h 557"/>
                <a:gd name="T42" fmla="*/ 63 w 163"/>
                <a:gd name="T43" fmla="*/ 369 h 557"/>
                <a:gd name="T44" fmla="*/ 116 w 163"/>
                <a:gd name="T45" fmla="*/ 473 h 557"/>
                <a:gd name="T46" fmla="*/ 163 w 163"/>
                <a:gd name="T47" fmla="*/ 557 h 557"/>
                <a:gd name="T48" fmla="*/ 163 w 163"/>
                <a:gd name="T49" fmla="*/ 295 h 557"/>
                <a:gd name="T50" fmla="*/ 145 w 163"/>
                <a:gd name="T51" fmla="*/ 289 h 557"/>
                <a:gd name="T52" fmla="*/ 128 w 163"/>
                <a:gd name="T53" fmla="*/ 281 h 557"/>
                <a:gd name="T54" fmla="*/ 113 w 163"/>
                <a:gd name="T55" fmla="*/ 270 h 557"/>
                <a:gd name="T56" fmla="*/ 100 w 163"/>
                <a:gd name="T57" fmla="*/ 257 h 557"/>
                <a:gd name="T58" fmla="*/ 89 w 163"/>
                <a:gd name="T59" fmla="*/ 241 h 557"/>
                <a:gd name="T60" fmla="*/ 82 w 163"/>
                <a:gd name="T61" fmla="*/ 224 h 557"/>
                <a:gd name="T62" fmla="*/ 76 w 163"/>
                <a:gd name="T63" fmla="*/ 205 h 557"/>
                <a:gd name="T64" fmla="*/ 74 w 163"/>
                <a:gd name="T65" fmla="*/ 186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74" y="186"/>
                  </a:moveTo>
                  <a:lnTo>
                    <a:pt x="74" y="186"/>
                  </a:lnTo>
                  <a:lnTo>
                    <a:pt x="75" y="175"/>
                  </a:lnTo>
                  <a:lnTo>
                    <a:pt x="76" y="166"/>
                  </a:lnTo>
                  <a:lnTo>
                    <a:pt x="78" y="157"/>
                  </a:lnTo>
                  <a:lnTo>
                    <a:pt x="82" y="147"/>
                  </a:lnTo>
                  <a:lnTo>
                    <a:pt x="85" y="138"/>
                  </a:lnTo>
                  <a:lnTo>
                    <a:pt x="89" y="129"/>
                  </a:lnTo>
                  <a:lnTo>
                    <a:pt x="94" y="122"/>
                  </a:lnTo>
                  <a:lnTo>
                    <a:pt x="100" y="115"/>
                  </a:lnTo>
                  <a:lnTo>
                    <a:pt x="107" y="108"/>
                  </a:lnTo>
                  <a:lnTo>
                    <a:pt x="113" y="101"/>
                  </a:lnTo>
                  <a:lnTo>
                    <a:pt x="120" y="95"/>
                  </a:lnTo>
                  <a:lnTo>
                    <a:pt x="128" y="90"/>
                  </a:lnTo>
                  <a:lnTo>
                    <a:pt x="136" y="86"/>
                  </a:lnTo>
                  <a:lnTo>
                    <a:pt x="145" y="81"/>
                  </a:lnTo>
                  <a:lnTo>
                    <a:pt x="154" y="78"/>
                  </a:lnTo>
                  <a:lnTo>
                    <a:pt x="163" y="76"/>
                  </a:lnTo>
                  <a:lnTo>
                    <a:pt x="163" y="0"/>
                  </a:lnTo>
                  <a:lnTo>
                    <a:pt x="163" y="0"/>
                  </a:lnTo>
                  <a:lnTo>
                    <a:pt x="146" y="3"/>
                  </a:lnTo>
                  <a:lnTo>
                    <a:pt x="130" y="7"/>
                  </a:lnTo>
                  <a:lnTo>
                    <a:pt x="114" y="13"/>
                  </a:lnTo>
                  <a:lnTo>
                    <a:pt x="99" y="21"/>
                  </a:lnTo>
                  <a:lnTo>
                    <a:pt x="85" y="29"/>
                  </a:lnTo>
                  <a:lnTo>
                    <a:pt x="71" y="38"/>
                  </a:lnTo>
                  <a:lnTo>
                    <a:pt x="59" y="50"/>
                  </a:lnTo>
                  <a:lnTo>
                    <a:pt x="47" y="61"/>
                  </a:lnTo>
                  <a:lnTo>
                    <a:pt x="37" y="74"/>
                  </a:lnTo>
                  <a:lnTo>
                    <a:pt x="27" y="88"/>
                  </a:lnTo>
                  <a:lnTo>
                    <a:pt x="19" y="102"/>
                  </a:lnTo>
                  <a:lnTo>
                    <a:pt x="13" y="118"/>
                  </a:lnTo>
                  <a:lnTo>
                    <a:pt x="7" y="134"/>
                  </a:lnTo>
                  <a:lnTo>
                    <a:pt x="3" y="150"/>
                  </a:lnTo>
                  <a:lnTo>
                    <a:pt x="1" y="168"/>
                  </a:lnTo>
                  <a:lnTo>
                    <a:pt x="0" y="186"/>
                  </a:lnTo>
                  <a:lnTo>
                    <a:pt x="0" y="186"/>
                  </a:lnTo>
                  <a:lnTo>
                    <a:pt x="1" y="202"/>
                  </a:lnTo>
                  <a:lnTo>
                    <a:pt x="5" y="220"/>
                  </a:lnTo>
                  <a:lnTo>
                    <a:pt x="10" y="242"/>
                  </a:lnTo>
                  <a:lnTo>
                    <a:pt x="19" y="265"/>
                  </a:lnTo>
                  <a:lnTo>
                    <a:pt x="27" y="289"/>
                  </a:lnTo>
                  <a:lnTo>
                    <a:pt x="39" y="316"/>
                  </a:lnTo>
                  <a:lnTo>
                    <a:pt x="63" y="369"/>
                  </a:lnTo>
                  <a:lnTo>
                    <a:pt x="90" y="422"/>
                  </a:lnTo>
                  <a:lnTo>
                    <a:pt x="116" y="473"/>
                  </a:lnTo>
                  <a:lnTo>
                    <a:pt x="142" y="519"/>
                  </a:lnTo>
                  <a:lnTo>
                    <a:pt x="163" y="557"/>
                  </a:lnTo>
                  <a:lnTo>
                    <a:pt x="163" y="295"/>
                  </a:lnTo>
                  <a:lnTo>
                    <a:pt x="163" y="295"/>
                  </a:lnTo>
                  <a:lnTo>
                    <a:pt x="154" y="293"/>
                  </a:lnTo>
                  <a:lnTo>
                    <a:pt x="145" y="289"/>
                  </a:lnTo>
                  <a:lnTo>
                    <a:pt x="136" y="285"/>
                  </a:lnTo>
                  <a:lnTo>
                    <a:pt x="128" y="281"/>
                  </a:lnTo>
                  <a:lnTo>
                    <a:pt x="120" y="276"/>
                  </a:lnTo>
                  <a:lnTo>
                    <a:pt x="113" y="270"/>
                  </a:lnTo>
                  <a:lnTo>
                    <a:pt x="107" y="263"/>
                  </a:lnTo>
                  <a:lnTo>
                    <a:pt x="100" y="257"/>
                  </a:lnTo>
                  <a:lnTo>
                    <a:pt x="94" y="249"/>
                  </a:lnTo>
                  <a:lnTo>
                    <a:pt x="89" y="241"/>
                  </a:lnTo>
                  <a:lnTo>
                    <a:pt x="85" y="233"/>
                  </a:lnTo>
                  <a:lnTo>
                    <a:pt x="82" y="224"/>
                  </a:lnTo>
                  <a:lnTo>
                    <a:pt x="78" y="215"/>
                  </a:lnTo>
                  <a:lnTo>
                    <a:pt x="76" y="205"/>
                  </a:lnTo>
                  <a:lnTo>
                    <a:pt x="75" y="195"/>
                  </a:lnTo>
                  <a:lnTo>
                    <a:pt x="74" y="186"/>
                  </a:lnTo>
                  <a:lnTo>
                    <a:pt x="74" y="186"/>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3" name="Freeform 46"/>
            <p:cNvSpPr/>
            <p:nvPr/>
          </p:nvSpPr>
          <p:spPr bwMode="auto">
            <a:xfrm flipH="1">
              <a:off x="7080209" y="4689797"/>
              <a:ext cx="199613" cy="323923"/>
            </a:xfrm>
            <a:custGeom>
              <a:avLst/>
              <a:gdLst>
                <a:gd name="T0" fmla="*/ 167 w 167"/>
                <a:gd name="T1" fmla="*/ 0 h 271"/>
                <a:gd name="T2" fmla="*/ 0 w 167"/>
                <a:gd name="T3" fmla="*/ 167 h 271"/>
                <a:gd name="T4" fmla="*/ 103 w 167"/>
                <a:gd name="T5" fmla="*/ 271 h 271"/>
                <a:gd name="T6" fmla="*/ 137 w 167"/>
                <a:gd name="T7" fmla="*/ 259 h 271"/>
                <a:gd name="T8" fmla="*/ 137 w 167"/>
                <a:gd name="T9" fmla="*/ 201 h 271"/>
                <a:gd name="T10" fmla="*/ 167 w 167"/>
                <a:gd name="T11" fmla="*/ 173 h 271"/>
                <a:gd name="T12" fmla="*/ 167 w 167"/>
                <a:gd name="T13" fmla="*/ 0 h 271"/>
              </a:gdLst>
              <a:ahLst/>
              <a:cxnLst>
                <a:cxn ang="0">
                  <a:pos x="T0" y="T1"/>
                </a:cxn>
                <a:cxn ang="0">
                  <a:pos x="T2" y="T3"/>
                </a:cxn>
                <a:cxn ang="0">
                  <a:pos x="T4" y="T5"/>
                </a:cxn>
                <a:cxn ang="0">
                  <a:pos x="T6" y="T7"/>
                </a:cxn>
                <a:cxn ang="0">
                  <a:pos x="T8" y="T9"/>
                </a:cxn>
                <a:cxn ang="0">
                  <a:pos x="T10" y="T11"/>
                </a:cxn>
                <a:cxn ang="0">
                  <a:pos x="T12" y="T13"/>
                </a:cxn>
              </a:cxnLst>
              <a:rect l="0" t="0" r="r" b="b"/>
              <a:pathLst>
                <a:path w="167" h="271">
                  <a:moveTo>
                    <a:pt x="167" y="0"/>
                  </a:moveTo>
                  <a:lnTo>
                    <a:pt x="0" y="167"/>
                  </a:lnTo>
                  <a:lnTo>
                    <a:pt x="103" y="271"/>
                  </a:lnTo>
                  <a:lnTo>
                    <a:pt x="137" y="259"/>
                  </a:lnTo>
                  <a:lnTo>
                    <a:pt x="137" y="201"/>
                  </a:lnTo>
                  <a:lnTo>
                    <a:pt x="167" y="173"/>
                  </a:lnTo>
                  <a:lnTo>
                    <a:pt x="167"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nvGrpSpPr>
            <p:cNvPr id="136" name="그룹 45"/>
            <p:cNvGrpSpPr/>
            <p:nvPr/>
          </p:nvGrpSpPr>
          <p:grpSpPr>
            <a:xfrm flipH="1">
              <a:off x="6718921" y="335375"/>
              <a:ext cx="305993" cy="680118"/>
              <a:chOff x="2209800" y="4519614"/>
              <a:chExt cx="406400" cy="903287"/>
            </a:xfrm>
            <a:solidFill>
              <a:schemeClr val="accent2">
                <a:lumMod val="50000"/>
              </a:schemeClr>
            </a:solidFill>
          </p:grpSpPr>
          <p:sp>
            <p:nvSpPr>
              <p:cNvPr id="1048784" name="Freeform 9"/>
              <p:cNvSpPr/>
              <p:nvPr/>
            </p:nvSpPr>
            <p:spPr bwMode="auto">
              <a:xfrm>
                <a:off x="2209800" y="4519614"/>
                <a:ext cx="171450" cy="385763"/>
              </a:xfrm>
              <a:custGeom>
                <a:avLst/>
                <a:gdLst>
                  <a:gd name="T0" fmla="*/ 0 w 108"/>
                  <a:gd name="T1" fmla="*/ 0 h 243"/>
                  <a:gd name="T2" fmla="*/ 0 w 108"/>
                  <a:gd name="T3" fmla="*/ 243 h 243"/>
                  <a:gd name="T4" fmla="*/ 0 w 108"/>
                  <a:gd name="T5" fmla="*/ 243 h 243"/>
                  <a:gd name="T6" fmla="*/ 11 w 108"/>
                  <a:gd name="T7" fmla="*/ 242 h 243"/>
                  <a:gd name="T8" fmla="*/ 22 w 108"/>
                  <a:gd name="T9" fmla="*/ 239 h 243"/>
                  <a:gd name="T10" fmla="*/ 33 w 108"/>
                  <a:gd name="T11" fmla="*/ 234 h 243"/>
                  <a:gd name="T12" fmla="*/ 42 w 108"/>
                  <a:gd name="T13" fmla="*/ 230 h 243"/>
                  <a:gd name="T14" fmla="*/ 51 w 108"/>
                  <a:gd name="T15" fmla="*/ 224 h 243"/>
                  <a:gd name="T16" fmla="*/ 61 w 108"/>
                  <a:gd name="T17" fmla="*/ 218 h 243"/>
                  <a:gd name="T18" fmla="*/ 69 w 108"/>
                  <a:gd name="T19" fmla="*/ 210 h 243"/>
                  <a:gd name="T20" fmla="*/ 77 w 108"/>
                  <a:gd name="T21" fmla="*/ 203 h 243"/>
                  <a:gd name="T22" fmla="*/ 83 w 108"/>
                  <a:gd name="T23" fmla="*/ 195 h 243"/>
                  <a:gd name="T24" fmla="*/ 89 w 108"/>
                  <a:gd name="T25" fmla="*/ 185 h 243"/>
                  <a:gd name="T26" fmla="*/ 94 w 108"/>
                  <a:gd name="T27" fmla="*/ 176 h 243"/>
                  <a:gd name="T28" fmla="*/ 100 w 108"/>
                  <a:gd name="T29" fmla="*/ 165 h 243"/>
                  <a:gd name="T30" fmla="*/ 103 w 108"/>
                  <a:gd name="T31" fmla="*/ 155 h 243"/>
                  <a:gd name="T32" fmla="*/ 106 w 108"/>
                  <a:gd name="T33" fmla="*/ 145 h 243"/>
                  <a:gd name="T34" fmla="*/ 107 w 108"/>
                  <a:gd name="T35" fmla="*/ 133 h 243"/>
                  <a:gd name="T36" fmla="*/ 108 w 108"/>
                  <a:gd name="T37" fmla="*/ 122 h 243"/>
                  <a:gd name="T38" fmla="*/ 108 w 108"/>
                  <a:gd name="T39" fmla="*/ 122 h 243"/>
                  <a:gd name="T40" fmla="*/ 107 w 108"/>
                  <a:gd name="T41" fmla="*/ 110 h 243"/>
                  <a:gd name="T42" fmla="*/ 106 w 108"/>
                  <a:gd name="T43" fmla="*/ 99 h 243"/>
                  <a:gd name="T44" fmla="*/ 103 w 108"/>
                  <a:gd name="T45" fmla="*/ 88 h 243"/>
                  <a:gd name="T46" fmla="*/ 100 w 108"/>
                  <a:gd name="T47" fmla="*/ 77 h 243"/>
                  <a:gd name="T48" fmla="*/ 94 w 108"/>
                  <a:gd name="T49" fmla="*/ 67 h 243"/>
                  <a:gd name="T50" fmla="*/ 89 w 108"/>
                  <a:gd name="T51" fmla="*/ 58 h 243"/>
                  <a:gd name="T52" fmla="*/ 83 w 108"/>
                  <a:gd name="T53" fmla="*/ 48 h 243"/>
                  <a:gd name="T54" fmla="*/ 77 w 108"/>
                  <a:gd name="T55" fmla="*/ 40 h 243"/>
                  <a:gd name="T56" fmla="*/ 69 w 108"/>
                  <a:gd name="T57" fmla="*/ 32 h 243"/>
                  <a:gd name="T58" fmla="*/ 61 w 108"/>
                  <a:gd name="T59" fmla="*/ 25 h 243"/>
                  <a:gd name="T60" fmla="*/ 51 w 108"/>
                  <a:gd name="T61" fmla="*/ 19 h 243"/>
                  <a:gd name="T62" fmla="*/ 42 w 108"/>
                  <a:gd name="T63" fmla="*/ 13 h 243"/>
                  <a:gd name="T64" fmla="*/ 33 w 108"/>
                  <a:gd name="T65" fmla="*/ 9 h 243"/>
                  <a:gd name="T66" fmla="*/ 22 w 108"/>
                  <a:gd name="T67" fmla="*/ 4 h 243"/>
                  <a:gd name="T68" fmla="*/ 11 w 108"/>
                  <a:gd name="T69" fmla="*/ 1 h 243"/>
                  <a:gd name="T70" fmla="*/ 0 w 108"/>
                  <a:gd name="T7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43">
                    <a:moveTo>
                      <a:pt x="0" y="0"/>
                    </a:moveTo>
                    <a:lnTo>
                      <a:pt x="0" y="243"/>
                    </a:lnTo>
                    <a:lnTo>
                      <a:pt x="0" y="243"/>
                    </a:lnTo>
                    <a:lnTo>
                      <a:pt x="11" y="242"/>
                    </a:lnTo>
                    <a:lnTo>
                      <a:pt x="22" y="239"/>
                    </a:lnTo>
                    <a:lnTo>
                      <a:pt x="33" y="234"/>
                    </a:lnTo>
                    <a:lnTo>
                      <a:pt x="42" y="230"/>
                    </a:lnTo>
                    <a:lnTo>
                      <a:pt x="51" y="224"/>
                    </a:lnTo>
                    <a:lnTo>
                      <a:pt x="61" y="218"/>
                    </a:lnTo>
                    <a:lnTo>
                      <a:pt x="69" y="210"/>
                    </a:lnTo>
                    <a:lnTo>
                      <a:pt x="77" y="203"/>
                    </a:lnTo>
                    <a:lnTo>
                      <a:pt x="83" y="195"/>
                    </a:lnTo>
                    <a:lnTo>
                      <a:pt x="89" y="185"/>
                    </a:lnTo>
                    <a:lnTo>
                      <a:pt x="94" y="176"/>
                    </a:lnTo>
                    <a:lnTo>
                      <a:pt x="100" y="165"/>
                    </a:lnTo>
                    <a:lnTo>
                      <a:pt x="103" y="155"/>
                    </a:lnTo>
                    <a:lnTo>
                      <a:pt x="106" y="145"/>
                    </a:lnTo>
                    <a:lnTo>
                      <a:pt x="107" y="133"/>
                    </a:lnTo>
                    <a:lnTo>
                      <a:pt x="108" y="122"/>
                    </a:lnTo>
                    <a:lnTo>
                      <a:pt x="108" y="122"/>
                    </a:lnTo>
                    <a:lnTo>
                      <a:pt x="107" y="110"/>
                    </a:lnTo>
                    <a:lnTo>
                      <a:pt x="106" y="99"/>
                    </a:lnTo>
                    <a:lnTo>
                      <a:pt x="103" y="88"/>
                    </a:lnTo>
                    <a:lnTo>
                      <a:pt x="100" y="77"/>
                    </a:lnTo>
                    <a:lnTo>
                      <a:pt x="94" y="67"/>
                    </a:lnTo>
                    <a:lnTo>
                      <a:pt x="89" y="58"/>
                    </a:lnTo>
                    <a:lnTo>
                      <a:pt x="83" y="48"/>
                    </a:lnTo>
                    <a:lnTo>
                      <a:pt x="77" y="40"/>
                    </a:lnTo>
                    <a:lnTo>
                      <a:pt x="69" y="32"/>
                    </a:lnTo>
                    <a:lnTo>
                      <a:pt x="61" y="25"/>
                    </a:lnTo>
                    <a:lnTo>
                      <a:pt x="51" y="19"/>
                    </a:lnTo>
                    <a:lnTo>
                      <a:pt x="42" y="13"/>
                    </a:lnTo>
                    <a:lnTo>
                      <a:pt x="33" y="9"/>
                    </a:lnTo>
                    <a:lnTo>
                      <a:pt x="22" y="4"/>
                    </a:lnTo>
                    <a:lnTo>
                      <a:pt x="11" y="1"/>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5" name="Freeform 11"/>
              <p:cNvSpPr/>
              <p:nvPr/>
            </p:nvSpPr>
            <p:spPr bwMode="auto">
              <a:xfrm>
                <a:off x="2209800" y="4935538"/>
                <a:ext cx="406400" cy="487363"/>
              </a:xfrm>
              <a:custGeom>
                <a:avLst/>
                <a:gdLst>
                  <a:gd name="T0" fmla="*/ 35 w 256"/>
                  <a:gd name="T1" fmla="*/ 0 h 307"/>
                  <a:gd name="T2" fmla="*/ 0 w 256"/>
                  <a:gd name="T3" fmla="*/ 0 h 307"/>
                  <a:gd name="T4" fmla="*/ 0 w 256"/>
                  <a:gd name="T5" fmla="*/ 307 h 307"/>
                  <a:gd name="T6" fmla="*/ 126 w 256"/>
                  <a:gd name="T7" fmla="*/ 307 h 307"/>
                  <a:gd name="T8" fmla="*/ 126 w 256"/>
                  <a:gd name="T9" fmla="*/ 215 h 307"/>
                  <a:gd name="T10" fmla="*/ 144 w 256"/>
                  <a:gd name="T11" fmla="*/ 215 h 307"/>
                  <a:gd name="T12" fmla="*/ 144 w 256"/>
                  <a:gd name="T13" fmla="*/ 307 h 307"/>
                  <a:gd name="T14" fmla="*/ 256 w 256"/>
                  <a:gd name="T15" fmla="*/ 307 h 307"/>
                  <a:gd name="T16" fmla="*/ 256 w 256"/>
                  <a:gd name="T17" fmla="*/ 134 h 307"/>
                  <a:gd name="T18" fmla="*/ 256 w 256"/>
                  <a:gd name="T19" fmla="*/ 134 h 307"/>
                  <a:gd name="T20" fmla="*/ 255 w 256"/>
                  <a:gd name="T21" fmla="*/ 128 h 307"/>
                  <a:gd name="T22" fmla="*/ 255 w 256"/>
                  <a:gd name="T23" fmla="*/ 128 h 307"/>
                  <a:gd name="T24" fmla="*/ 255 w 256"/>
                  <a:gd name="T25" fmla="*/ 123 h 307"/>
                  <a:gd name="T26" fmla="*/ 255 w 256"/>
                  <a:gd name="T27" fmla="*/ 123 h 307"/>
                  <a:gd name="T28" fmla="*/ 254 w 256"/>
                  <a:gd name="T29" fmla="*/ 121 h 307"/>
                  <a:gd name="T30" fmla="*/ 254 w 256"/>
                  <a:gd name="T31" fmla="*/ 121 h 307"/>
                  <a:gd name="T32" fmla="*/ 253 w 256"/>
                  <a:gd name="T33" fmla="*/ 113 h 307"/>
                  <a:gd name="T34" fmla="*/ 251 w 256"/>
                  <a:gd name="T35" fmla="*/ 104 h 307"/>
                  <a:gd name="T36" fmla="*/ 248 w 256"/>
                  <a:gd name="T37" fmla="*/ 97 h 307"/>
                  <a:gd name="T38" fmla="*/ 244 w 256"/>
                  <a:gd name="T39" fmla="*/ 90 h 307"/>
                  <a:gd name="T40" fmla="*/ 240 w 256"/>
                  <a:gd name="T41" fmla="*/ 82 h 307"/>
                  <a:gd name="T42" fmla="*/ 235 w 256"/>
                  <a:gd name="T43" fmla="*/ 76 h 307"/>
                  <a:gd name="T44" fmla="*/ 225 w 256"/>
                  <a:gd name="T45" fmla="*/ 63 h 307"/>
                  <a:gd name="T46" fmla="*/ 212 w 256"/>
                  <a:gd name="T47" fmla="*/ 53 h 307"/>
                  <a:gd name="T48" fmla="*/ 199 w 256"/>
                  <a:gd name="T49" fmla="*/ 44 h 307"/>
                  <a:gd name="T50" fmla="*/ 184 w 256"/>
                  <a:gd name="T51" fmla="*/ 35 h 307"/>
                  <a:gd name="T52" fmla="*/ 169 w 256"/>
                  <a:gd name="T53" fmla="*/ 28 h 307"/>
                  <a:gd name="T54" fmla="*/ 152 w 256"/>
                  <a:gd name="T55" fmla="*/ 22 h 307"/>
                  <a:gd name="T56" fmla="*/ 135 w 256"/>
                  <a:gd name="T57" fmla="*/ 16 h 307"/>
                  <a:gd name="T58" fmla="*/ 119 w 256"/>
                  <a:gd name="T59" fmla="*/ 12 h 307"/>
                  <a:gd name="T60" fmla="*/ 103 w 256"/>
                  <a:gd name="T61" fmla="*/ 8 h 307"/>
                  <a:gd name="T62" fmla="*/ 72 w 256"/>
                  <a:gd name="T63" fmla="*/ 4 h 307"/>
                  <a:gd name="T64" fmla="*/ 46 w 256"/>
                  <a:gd name="T65" fmla="*/ 1 h 307"/>
                  <a:gd name="T66" fmla="*/ 46 w 256"/>
                  <a:gd name="T67" fmla="*/ 1 h 307"/>
                  <a:gd name="T68" fmla="*/ 40 w 256"/>
                  <a:gd name="T69" fmla="*/ 0 h 307"/>
                  <a:gd name="T70" fmla="*/ 35 w 256"/>
                  <a:gd name="T7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307">
                    <a:moveTo>
                      <a:pt x="35" y="0"/>
                    </a:moveTo>
                    <a:lnTo>
                      <a:pt x="0" y="0"/>
                    </a:lnTo>
                    <a:lnTo>
                      <a:pt x="0" y="307"/>
                    </a:lnTo>
                    <a:lnTo>
                      <a:pt x="126" y="307"/>
                    </a:lnTo>
                    <a:lnTo>
                      <a:pt x="126" y="215"/>
                    </a:lnTo>
                    <a:lnTo>
                      <a:pt x="144" y="215"/>
                    </a:lnTo>
                    <a:lnTo>
                      <a:pt x="144" y="307"/>
                    </a:lnTo>
                    <a:lnTo>
                      <a:pt x="256" y="307"/>
                    </a:lnTo>
                    <a:lnTo>
                      <a:pt x="256" y="134"/>
                    </a:lnTo>
                    <a:lnTo>
                      <a:pt x="256" y="134"/>
                    </a:lnTo>
                    <a:lnTo>
                      <a:pt x="255" y="128"/>
                    </a:lnTo>
                    <a:lnTo>
                      <a:pt x="255" y="128"/>
                    </a:lnTo>
                    <a:lnTo>
                      <a:pt x="255" y="123"/>
                    </a:lnTo>
                    <a:lnTo>
                      <a:pt x="255" y="123"/>
                    </a:lnTo>
                    <a:lnTo>
                      <a:pt x="254" y="121"/>
                    </a:lnTo>
                    <a:lnTo>
                      <a:pt x="254" y="121"/>
                    </a:lnTo>
                    <a:lnTo>
                      <a:pt x="253" y="113"/>
                    </a:lnTo>
                    <a:lnTo>
                      <a:pt x="251" y="104"/>
                    </a:lnTo>
                    <a:lnTo>
                      <a:pt x="248" y="97"/>
                    </a:lnTo>
                    <a:lnTo>
                      <a:pt x="244" y="90"/>
                    </a:lnTo>
                    <a:lnTo>
                      <a:pt x="240" y="82"/>
                    </a:lnTo>
                    <a:lnTo>
                      <a:pt x="235" y="76"/>
                    </a:lnTo>
                    <a:lnTo>
                      <a:pt x="225" y="63"/>
                    </a:lnTo>
                    <a:lnTo>
                      <a:pt x="212" y="53"/>
                    </a:lnTo>
                    <a:lnTo>
                      <a:pt x="199" y="44"/>
                    </a:lnTo>
                    <a:lnTo>
                      <a:pt x="184" y="35"/>
                    </a:lnTo>
                    <a:lnTo>
                      <a:pt x="169" y="28"/>
                    </a:lnTo>
                    <a:lnTo>
                      <a:pt x="152" y="22"/>
                    </a:lnTo>
                    <a:lnTo>
                      <a:pt x="135" y="16"/>
                    </a:lnTo>
                    <a:lnTo>
                      <a:pt x="119" y="12"/>
                    </a:lnTo>
                    <a:lnTo>
                      <a:pt x="103" y="8"/>
                    </a:lnTo>
                    <a:lnTo>
                      <a:pt x="72" y="4"/>
                    </a:lnTo>
                    <a:lnTo>
                      <a:pt x="46" y="1"/>
                    </a:lnTo>
                    <a:lnTo>
                      <a:pt x="46" y="1"/>
                    </a:lnTo>
                    <a:lnTo>
                      <a:pt x="40" y="0"/>
                    </a:lnTo>
                    <a:lnTo>
                      <a:pt x="3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sp>
          <p:nvSpPr>
            <p:cNvPr id="1048786" name="Freeform 43"/>
            <p:cNvSpPr>
              <a:spLocks noEditPoints="1"/>
            </p:cNvSpPr>
            <p:nvPr/>
          </p:nvSpPr>
          <p:spPr bwMode="auto">
            <a:xfrm flipH="1">
              <a:off x="6725208" y="4429823"/>
              <a:ext cx="300017" cy="474529"/>
            </a:xfrm>
            <a:custGeom>
              <a:avLst/>
              <a:gdLst>
                <a:gd name="T0" fmla="*/ 134 w 251"/>
                <a:gd name="T1" fmla="*/ 142 h 397"/>
                <a:gd name="T2" fmla="*/ 124 w 251"/>
                <a:gd name="T3" fmla="*/ 141 h 397"/>
                <a:gd name="T4" fmla="*/ 116 w 251"/>
                <a:gd name="T5" fmla="*/ 135 h 397"/>
                <a:gd name="T6" fmla="*/ 113 w 251"/>
                <a:gd name="T7" fmla="*/ 131 h 397"/>
                <a:gd name="T8" fmla="*/ 109 w 251"/>
                <a:gd name="T9" fmla="*/ 121 h 397"/>
                <a:gd name="T10" fmla="*/ 109 w 251"/>
                <a:gd name="T11" fmla="*/ 112 h 397"/>
                <a:gd name="T12" fmla="*/ 113 w 251"/>
                <a:gd name="T13" fmla="*/ 102 h 397"/>
                <a:gd name="T14" fmla="*/ 116 w 251"/>
                <a:gd name="T15" fmla="*/ 98 h 397"/>
                <a:gd name="T16" fmla="*/ 124 w 251"/>
                <a:gd name="T17" fmla="*/ 92 h 397"/>
                <a:gd name="T18" fmla="*/ 134 w 251"/>
                <a:gd name="T19" fmla="*/ 91 h 397"/>
                <a:gd name="T20" fmla="*/ 139 w 251"/>
                <a:gd name="T21" fmla="*/ 91 h 397"/>
                <a:gd name="T22" fmla="*/ 148 w 251"/>
                <a:gd name="T23" fmla="*/ 95 h 397"/>
                <a:gd name="T24" fmla="*/ 153 w 251"/>
                <a:gd name="T25" fmla="*/ 98 h 397"/>
                <a:gd name="T26" fmla="*/ 159 w 251"/>
                <a:gd name="T27" fmla="*/ 107 h 397"/>
                <a:gd name="T28" fmla="*/ 160 w 251"/>
                <a:gd name="T29" fmla="*/ 117 h 397"/>
                <a:gd name="T30" fmla="*/ 159 w 251"/>
                <a:gd name="T31" fmla="*/ 127 h 397"/>
                <a:gd name="T32" fmla="*/ 153 w 251"/>
                <a:gd name="T33" fmla="*/ 135 h 397"/>
                <a:gd name="T34" fmla="*/ 148 w 251"/>
                <a:gd name="T35" fmla="*/ 138 h 397"/>
                <a:gd name="T36" fmla="*/ 139 w 251"/>
                <a:gd name="T37" fmla="*/ 142 h 397"/>
                <a:gd name="T38" fmla="*/ 105 w 251"/>
                <a:gd name="T39" fmla="*/ 0 h 397"/>
                <a:gd name="T40" fmla="*/ 91 w 251"/>
                <a:gd name="T41" fmla="*/ 1 h 397"/>
                <a:gd name="T42" fmla="*/ 64 w 251"/>
                <a:gd name="T43" fmla="*/ 6 h 397"/>
                <a:gd name="T44" fmla="*/ 38 w 251"/>
                <a:gd name="T45" fmla="*/ 17 h 397"/>
                <a:gd name="T46" fmla="*/ 13 w 251"/>
                <a:gd name="T47" fmla="*/ 33 h 397"/>
                <a:gd name="T48" fmla="*/ 2 w 251"/>
                <a:gd name="T49" fmla="*/ 43 h 397"/>
                <a:gd name="T50" fmla="*/ 0 w 251"/>
                <a:gd name="T51" fmla="*/ 397 h 397"/>
                <a:gd name="T52" fmla="*/ 17 w 251"/>
                <a:gd name="T53" fmla="*/ 322 h 397"/>
                <a:gd name="T54" fmla="*/ 56 w 251"/>
                <a:gd name="T55" fmla="*/ 282 h 397"/>
                <a:gd name="T56" fmla="*/ 80 w 251"/>
                <a:gd name="T57" fmla="*/ 289 h 397"/>
                <a:gd name="T58" fmla="*/ 106 w 251"/>
                <a:gd name="T59" fmla="*/ 291 h 397"/>
                <a:gd name="T60" fmla="*/ 119 w 251"/>
                <a:gd name="T61" fmla="*/ 291 h 397"/>
                <a:gd name="T62" fmla="*/ 146 w 251"/>
                <a:gd name="T63" fmla="*/ 285 h 397"/>
                <a:gd name="T64" fmla="*/ 172 w 251"/>
                <a:gd name="T65" fmla="*/ 275 h 397"/>
                <a:gd name="T66" fmla="*/ 197 w 251"/>
                <a:gd name="T67" fmla="*/ 259 h 397"/>
                <a:gd name="T68" fmla="*/ 208 w 251"/>
                <a:gd name="T69" fmla="*/ 249 h 397"/>
                <a:gd name="T70" fmla="*/ 227 w 251"/>
                <a:gd name="T71" fmla="*/ 226 h 397"/>
                <a:gd name="T72" fmla="*/ 239 w 251"/>
                <a:gd name="T73" fmla="*/ 201 h 397"/>
                <a:gd name="T74" fmla="*/ 248 w 251"/>
                <a:gd name="T75" fmla="*/ 174 h 397"/>
                <a:gd name="T76" fmla="*/ 251 w 251"/>
                <a:gd name="T77" fmla="*/ 146 h 397"/>
                <a:gd name="T78" fmla="*/ 248 w 251"/>
                <a:gd name="T79" fmla="*/ 118 h 397"/>
                <a:gd name="T80" fmla="*/ 239 w 251"/>
                <a:gd name="T81" fmla="*/ 91 h 397"/>
                <a:gd name="T82" fmla="*/ 227 w 251"/>
                <a:gd name="T83" fmla="*/ 66 h 397"/>
                <a:gd name="T84" fmla="*/ 208 w 251"/>
                <a:gd name="T85" fmla="*/ 43 h 397"/>
                <a:gd name="T86" fmla="*/ 197 w 251"/>
                <a:gd name="T87" fmla="*/ 33 h 397"/>
                <a:gd name="T88" fmla="*/ 172 w 251"/>
                <a:gd name="T89" fmla="*/ 17 h 397"/>
                <a:gd name="T90" fmla="*/ 146 w 251"/>
                <a:gd name="T91" fmla="*/ 6 h 397"/>
                <a:gd name="T92" fmla="*/ 119 w 251"/>
                <a:gd name="T93" fmla="*/ 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1" h="397">
                  <a:moveTo>
                    <a:pt x="134" y="142"/>
                  </a:moveTo>
                  <a:lnTo>
                    <a:pt x="134" y="142"/>
                  </a:lnTo>
                  <a:lnTo>
                    <a:pt x="130" y="142"/>
                  </a:lnTo>
                  <a:lnTo>
                    <a:pt x="124" y="141"/>
                  </a:lnTo>
                  <a:lnTo>
                    <a:pt x="120" y="138"/>
                  </a:lnTo>
                  <a:lnTo>
                    <a:pt x="116" y="135"/>
                  </a:lnTo>
                  <a:lnTo>
                    <a:pt x="116" y="135"/>
                  </a:lnTo>
                  <a:lnTo>
                    <a:pt x="113" y="131"/>
                  </a:lnTo>
                  <a:lnTo>
                    <a:pt x="110" y="127"/>
                  </a:lnTo>
                  <a:lnTo>
                    <a:pt x="109" y="121"/>
                  </a:lnTo>
                  <a:lnTo>
                    <a:pt x="109" y="116"/>
                  </a:lnTo>
                  <a:lnTo>
                    <a:pt x="109" y="112"/>
                  </a:lnTo>
                  <a:lnTo>
                    <a:pt x="110" y="107"/>
                  </a:lnTo>
                  <a:lnTo>
                    <a:pt x="113" y="102"/>
                  </a:lnTo>
                  <a:lnTo>
                    <a:pt x="116" y="98"/>
                  </a:lnTo>
                  <a:lnTo>
                    <a:pt x="116" y="98"/>
                  </a:lnTo>
                  <a:lnTo>
                    <a:pt x="120" y="95"/>
                  </a:lnTo>
                  <a:lnTo>
                    <a:pt x="124" y="92"/>
                  </a:lnTo>
                  <a:lnTo>
                    <a:pt x="130" y="91"/>
                  </a:lnTo>
                  <a:lnTo>
                    <a:pt x="134" y="91"/>
                  </a:lnTo>
                  <a:lnTo>
                    <a:pt x="134" y="91"/>
                  </a:lnTo>
                  <a:lnTo>
                    <a:pt x="139" y="91"/>
                  </a:lnTo>
                  <a:lnTo>
                    <a:pt x="144" y="92"/>
                  </a:lnTo>
                  <a:lnTo>
                    <a:pt x="148" y="95"/>
                  </a:lnTo>
                  <a:lnTo>
                    <a:pt x="153" y="98"/>
                  </a:lnTo>
                  <a:lnTo>
                    <a:pt x="153" y="98"/>
                  </a:lnTo>
                  <a:lnTo>
                    <a:pt x="156" y="102"/>
                  </a:lnTo>
                  <a:lnTo>
                    <a:pt x="159" y="107"/>
                  </a:lnTo>
                  <a:lnTo>
                    <a:pt x="160" y="112"/>
                  </a:lnTo>
                  <a:lnTo>
                    <a:pt x="160" y="117"/>
                  </a:lnTo>
                  <a:lnTo>
                    <a:pt x="160" y="121"/>
                  </a:lnTo>
                  <a:lnTo>
                    <a:pt x="159" y="127"/>
                  </a:lnTo>
                  <a:lnTo>
                    <a:pt x="156" y="131"/>
                  </a:lnTo>
                  <a:lnTo>
                    <a:pt x="153" y="135"/>
                  </a:lnTo>
                  <a:lnTo>
                    <a:pt x="153" y="135"/>
                  </a:lnTo>
                  <a:lnTo>
                    <a:pt x="148" y="138"/>
                  </a:lnTo>
                  <a:lnTo>
                    <a:pt x="144" y="141"/>
                  </a:lnTo>
                  <a:lnTo>
                    <a:pt x="139" y="142"/>
                  </a:lnTo>
                  <a:lnTo>
                    <a:pt x="134" y="142"/>
                  </a:lnTo>
                  <a:close/>
                  <a:moveTo>
                    <a:pt x="105" y="0"/>
                  </a:moveTo>
                  <a:lnTo>
                    <a:pt x="105" y="0"/>
                  </a:lnTo>
                  <a:lnTo>
                    <a:pt x="91" y="1"/>
                  </a:lnTo>
                  <a:lnTo>
                    <a:pt x="77" y="3"/>
                  </a:lnTo>
                  <a:lnTo>
                    <a:pt x="64" y="6"/>
                  </a:lnTo>
                  <a:lnTo>
                    <a:pt x="50" y="12"/>
                  </a:lnTo>
                  <a:lnTo>
                    <a:pt x="38" y="17"/>
                  </a:lnTo>
                  <a:lnTo>
                    <a:pt x="25" y="24"/>
                  </a:lnTo>
                  <a:lnTo>
                    <a:pt x="13" y="33"/>
                  </a:lnTo>
                  <a:lnTo>
                    <a:pt x="2" y="43"/>
                  </a:lnTo>
                  <a:lnTo>
                    <a:pt x="2" y="43"/>
                  </a:lnTo>
                  <a:lnTo>
                    <a:pt x="0" y="46"/>
                  </a:lnTo>
                  <a:lnTo>
                    <a:pt x="0" y="397"/>
                  </a:lnTo>
                  <a:lnTo>
                    <a:pt x="45" y="351"/>
                  </a:lnTo>
                  <a:lnTo>
                    <a:pt x="17" y="322"/>
                  </a:lnTo>
                  <a:lnTo>
                    <a:pt x="56" y="282"/>
                  </a:lnTo>
                  <a:lnTo>
                    <a:pt x="56" y="282"/>
                  </a:lnTo>
                  <a:lnTo>
                    <a:pt x="68" y="286"/>
                  </a:lnTo>
                  <a:lnTo>
                    <a:pt x="80" y="289"/>
                  </a:lnTo>
                  <a:lnTo>
                    <a:pt x="93" y="291"/>
                  </a:lnTo>
                  <a:lnTo>
                    <a:pt x="106" y="291"/>
                  </a:lnTo>
                  <a:lnTo>
                    <a:pt x="106" y="291"/>
                  </a:lnTo>
                  <a:lnTo>
                    <a:pt x="119" y="291"/>
                  </a:lnTo>
                  <a:lnTo>
                    <a:pt x="133" y="289"/>
                  </a:lnTo>
                  <a:lnTo>
                    <a:pt x="146" y="285"/>
                  </a:lnTo>
                  <a:lnTo>
                    <a:pt x="160" y="280"/>
                  </a:lnTo>
                  <a:lnTo>
                    <a:pt x="172" y="275"/>
                  </a:lnTo>
                  <a:lnTo>
                    <a:pt x="185" y="268"/>
                  </a:lnTo>
                  <a:lnTo>
                    <a:pt x="197" y="259"/>
                  </a:lnTo>
                  <a:lnTo>
                    <a:pt x="208" y="249"/>
                  </a:lnTo>
                  <a:lnTo>
                    <a:pt x="208" y="249"/>
                  </a:lnTo>
                  <a:lnTo>
                    <a:pt x="217" y="237"/>
                  </a:lnTo>
                  <a:lnTo>
                    <a:pt x="227" y="226"/>
                  </a:lnTo>
                  <a:lnTo>
                    <a:pt x="234" y="213"/>
                  </a:lnTo>
                  <a:lnTo>
                    <a:pt x="239" y="201"/>
                  </a:lnTo>
                  <a:lnTo>
                    <a:pt x="245" y="187"/>
                  </a:lnTo>
                  <a:lnTo>
                    <a:pt x="248" y="174"/>
                  </a:lnTo>
                  <a:lnTo>
                    <a:pt x="250" y="160"/>
                  </a:lnTo>
                  <a:lnTo>
                    <a:pt x="251" y="146"/>
                  </a:lnTo>
                  <a:lnTo>
                    <a:pt x="250" y="132"/>
                  </a:lnTo>
                  <a:lnTo>
                    <a:pt x="248" y="118"/>
                  </a:lnTo>
                  <a:lnTo>
                    <a:pt x="245" y="105"/>
                  </a:lnTo>
                  <a:lnTo>
                    <a:pt x="239" y="91"/>
                  </a:lnTo>
                  <a:lnTo>
                    <a:pt x="234" y="78"/>
                  </a:lnTo>
                  <a:lnTo>
                    <a:pt x="227" y="66"/>
                  </a:lnTo>
                  <a:lnTo>
                    <a:pt x="217" y="54"/>
                  </a:lnTo>
                  <a:lnTo>
                    <a:pt x="208" y="43"/>
                  </a:lnTo>
                  <a:lnTo>
                    <a:pt x="208" y="43"/>
                  </a:lnTo>
                  <a:lnTo>
                    <a:pt x="197" y="33"/>
                  </a:lnTo>
                  <a:lnTo>
                    <a:pt x="185" y="24"/>
                  </a:lnTo>
                  <a:lnTo>
                    <a:pt x="172" y="17"/>
                  </a:lnTo>
                  <a:lnTo>
                    <a:pt x="160" y="12"/>
                  </a:lnTo>
                  <a:lnTo>
                    <a:pt x="146" y="6"/>
                  </a:lnTo>
                  <a:lnTo>
                    <a:pt x="133" y="3"/>
                  </a:lnTo>
                  <a:lnTo>
                    <a:pt x="119" y="1"/>
                  </a:lnTo>
                  <a:lnTo>
                    <a:pt x="10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7" name="Freeform 40"/>
            <p:cNvSpPr/>
            <p:nvPr/>
          </p:nvSpPr>
          <p:spPr bwMode="auto">
            <a:xfrm flipH="1">
              <a:off x="7858340" y="2303160"/>
              <a:ext cx="194832" cy="665775"/>
            </a:xfrm>
            <a:custGeom>
              <a:avLst/>
              <a:gdLst>
                <a:gd name="T0" fmla="*/ 0 w 163"/>
                <a:gd name="T1" fmla="*/ 76 h 557"/>
                <a:gd name="T2" fmla="*/ 10 w 163"/>
                <a:gd name="T3" fmla="*/ 78 h 557"/>
                <a:gd name="T4" fmla="*/ 27 w 163"/>
                <a:gd name="T5" fmla="*/ 86 h 557"/>
                <a:gd name="T6" fmla="*/ 43 w 163"/>
                <a:gd name="T7" fmla="*/ 95 h 557"/>
                <a:gd name="T8" fmla="*/ 57 w 163"/>
                <a:gd name="T9" fmla="*/ 108 h 557"/>
                <a:gd name="T10" fmla="*/ 69 w 163"/>
                <a:gd name="T11" fmla="*/ 122 h 557"/>
                <a:gd name="T12" fmla="*/ 79 w 163"/>
                <a:gd name="T13" fmla="*/ 138 h 557"/>
                <a:gd name="T14" fmla="*/ 85 w 163"/>
                <a:gd name="T15" fmla="*/ 157 h 557"/>
                <a:gd name="T16" fmla="*/ 88 w 163"/>
                <a:gd name="T17" fmla="*/ 175 h 557"/>
                <a:gd name="T18" fmla="*/ 89 w 163"/>
                <a:gd name="T19" fmla="*/ 186 h 557"/>
                <a:gd name="T20" fmla="*/ 87 w 163"/>
                <a:gd name="T21" fmla="*/ 205 h 557"/>
                <a:gd name="T22" fmla="*/ 82 w 163"/>
                <a:gd name="T23" fmla="*/ 224 h 557"/>
                <a:gd name="T24" fmla="*/ 74 w 163"/>
                <a:gd name="T25" fmla="*/ 241 h 557"/>
                <a:gd name="T26" fmla="*/ 63 w 163"/>
                <a:gd name="T27" fmla="*/ 257 h 557"/>
                <a:gd name="T28" fmla="*/ 50 w 163"/>
                <a:gd name="T29" fmla="*/ 270 h 557"/>
                <a:gd name="T30" fmla="*/ 36 w 163"/>
                <a:gd name="T31" fmla="*/ 281 h 557"/>
                <a:gd name="T32" fmla="*/ 18 w 163"/>
                <a:gd name="T33" fmla="*/ 289 h 557"/>
                <a:gd name="T34" fmla="*/ 0 w 163"/>
                <a:gd name="T35" fmla="*/ 295 h 557"/>
                <a:gd name="T36" fmla="*/ 0 w 163"/>
                <a:gd name="T37" fmla="*/ 557 h 557"/>
                <a:gd name="T38" fmla="*/ 46 w 163"/>
                <a:gd name="T39" fmla="*/ 473 h 557"/>
                <a:gd name="T40" fmla="*/ 101 w 163"/>
                <a:gd name="T41" fmla="*/ 369 h 557"/>
                <a:gd name="T42" fmla="*/ 136 w 163"/>
                <a:gd name="T43" fmla="*/ 289 h 557"/>
                <a:gd name="T44" fmla="*/ 153 w 163"/>
                <a:gd name="T45" fmla="*/ 242 h 557"/>
                <a:gd name="T46" fmla="*/ 162 w 163"/>
                <a:gd name="T47" fmla="*/ 202 h 557"/>
                <a:gd name="T48" fmla="*/ 163 w 163"/>
                <a:gd name="T49" fmla="*/ 186 h 557"/>
                <a:gd name="T50" fmla="*/ 160 w 163"/>
                <a:gd name="T51" fmla="*/ 150 h 557"/>
                <a:gd name="T52" fmla="*/ 151 w 163"/>
                <a:gd name="T53" fmla="*/ 118 h 557"/>
                <a:gd name="T54" fmla="*/ 136 w 163"/>
                <a:gd name="T55" fmla="*/ 88 h 557"/>
                <a:gd name="T56" fmla="*/ 116 w 163"/>
                <a:gd name="T57" fmla="*/ 61 h 557"/>
                <a:gd name="T58" fmla="*/ 92 w 163"/>
                <a:gd name="T59" fmla="*/ 38 h 557"/>
                <a:gd name="T60" fmla="*/ 64 w 163"/>
                <a:gd name="T61" fmla="*/ 21 h 557"/>
                <a:gd name="T62" fmla="*/ 34 w 163"/>
                <a:gd name="T63" fmla="*/ 7 h 557"/>
                <a:gd name="T64" fmla="*/ 0 w 163"/>
                <a:gd name="T65"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557">
                  <a:moveTo>
                    <a:pt x="0" y="0"/>
                  </a:moveTo>
                  <a:lnTo>
                    <a:pt x="0" y="76"/>
                  </a:lnTo>
                  <a:lnTo>
                    <a:pt x="0" y="76"/>
                  </a:lnTo>
                  <a:lnTo>
                    <a:pt x="10" y="78"/>
                  </a:lnTo>
                  <a:lnTo>
                    <a:pt x="18" y="81"/>
                  </a:lnTo>
                  <a:lnTo>
                    <a:pt x="27" y="86"/>
                  </a:lnTo>
                  <a:lnTo>
                    <a:pt x="36" y="90"/>
                  </a:lnTo>
                  <a:lnTo>
                    <a:pt x="43" y="95"/>
                  </a:lnTo>
                  <a:lnTo>
                    <a:pt x="50" y="101"/>
                  </a:lnTo>
                  <a:lnTo>
                    <a:pt x="57" y="108"/>
                  </a:lnTo>
                  <a:lnTo>
                    <a:pt x="63" y="115"/>
                  </a:lnTo>
                  <a:lnTo>
                    <a:pt x="69" y="122"/>
                  </a:lnTo>
                  <a:lnTo>
                    <a:pt x="74" y="129"/>
                  </a:lnTo>
                  <a:lnTo>
                    <a:pt x="79" y="138"/>
                  </a:lnTo>
                  <a:lnTo>
                    <a:pt x="82" y="147"/>
                  </a:lnTo>
                  <a:lnTo>
                    <a:pt x="85" y="157"/>
                  </a:lnTo>
                  <a:lnTo>
                    <a:pt x="87" y="166"/>
                  </a:lnTo>
                  <a:lnTo>
                    <a:pt x="88" y="175"/>
                  </a:lnTo>
                  <a:lnTo>
                    <a:pt x="89" y="186"/>
                  </a:lnTo>
                  <a:lnTo>
                    <a:pt x="89" y="186"/>
                  </a:lnTo>
                  <a:lnTo>
                    <a:pt x="88" y="195"/>
                  </a:lnTo>
                  <a:lnTo>
                    <a:pt x="87" y="205"/>
                  </a:lnTo>
                  <a:lnTo>
                    <a:pt x="85" y="215"/>
                  </a:lnTo>
                  <a:lnTo>
                    <a:pt x="82" y="224"/>
                  </a:lnTo>
                  <a:lnTo>
                    <a:pt x="79" y="233"/>
                  </a:lnTo>
                  <a:lnTo>
                    <a:pt x="74" y="241"/>
                  </a:lnTo>
                  <a:lnTo>
                    <a:pt x="69" y="249"/>
                  </a:lnTo>
                  <a:lnTo>
                    <a:pt x="63" y="257"/>
                  </a:lnTo>
                  <a:lnTo>
                    <a:pt x="57" y="263"/>
                  </a:lnTo>
                  <a:lnTo>
                    <a:pt x="50" y="270"/>
                  </a:lnTo>
                  <a:lnTo>
                    <a:pt x="43" y="276"/>
                  </a:lnTo>
                  <a:lnTo>
                    <a:pt x="36" y="281"/>
                  </a:lnTo>
                  <a:lnTo>
                    <a:pt x="27" y="285"/>
                  </a:lnTo>
                  <a:lnTo>
                    <a:pt x="18" y="289"/>
                  </a:lnTo>
                  <a:lnTo>
                    <a:pt x="10" y="293"/>
                  </a:lnTo>
                  <a:lnTo>
                    <a:pt x="0" y="295"/>
                  </a:lnTo>
                  <a:lnTo>
                    <a:pt x="0" y="557"/>
                  </a:lnTo>
                  <a:lnTo>
                    <a:pt x="0" y="557"/>
                  </a:lnTo>
                  <a:lnTo>
                    <a:pt x="21" y="519"/>
                  </a:lnTo>
                  <a:lnTo>
                    <a:pt x="46" y="473"/>
                  </a:lnTo>
                  <a:lnTo>
                    <a:pt x="73" y="422"/>
                  </a:lnTo>
                  <a:lnTo>
                    <a:pt x="101" y="369"/>
                  </a:lnTo>
                  <a:lnTo>
                    <a:pt x="125" y="316"/>
                  </a:lnTo>
                  <a:lnTo>
                    <a:pt x="136" y="289"/>
                  </a:lnTo>
                  <a:lnTo>
                    <a:pt x="145" y="265"/>
                  </a:lnTo>
                  <a:lnTo>
                    <a:pt x="153" y="242"/>
                  </a:lnTo>
                  <a:lnTo>
                    <a:pt x="158" y="220"/>
                  </a:lnTo>
                  <a:lnTo>
                    <a:pt x="162" y="202"/>
                  </a:lnTo>
                  <a:lnTo>
                    <a:pt x="163" y="186"/>
                  </a:lnTo>
                  <a:lnTo>
                    <a:pt x="163" y="186"/>
                  </a:lnTo>
                  <a:lnTo>
                    <a:pt x="162" y="168"/>
                  </a:lnTo>
                  <a:lnTo>
                    <a:pt x="160" y="150"/>
                  </a:lnTo>
                  <a:lnTo>
                    <a:pt x="156" y="134"/>
                  </a:lnTo>
                  <a:lnTo>
                    <a:pt x="151" y="118"/>
                  </a:lnTo>
                  <a:lnTo>
                    <a:pt x="145" y="102"/>
                  </a:lnTo>
                  <a:lnTo>
                    <a:pt x="136" y="88"/>
                  </a:lnTo>
                  <a:lnTo>
                    <a:pt x="127" y="74"/>
                  </a:lnTo>
                  <a:lnTo>
                    <a:pt x="116" y="61"/>
                  </a:lnTo>
                  <a:lnTo>
                    <a:pt x="105" y="50"/>
                  </a:lnTo>
                  <a:lnTo>
                    <a:pt x="92" y="38"/>
                  </a:lnTo>
                  <a:lnTo>
                    <a:pt x="79" y="29"/>
                  </a:lnTo>
                  <a:lnTo>
                    <a:pt x="64" y="21"/>
                  </a:lnTo>
                  <a:lnTo>
                    <a:pt x="49" y="13"/>
                  </a:lnTo>
                  <a:lnTo>
                    <a:pt x="34" y="7"/>
                  </a:lnTo>
                  <a:lnTo>
                    <a:pt x="17"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grpSp>
        <p:nvGrpSpPr>
          <p:cNvPr id="137" name="그룹 87"/>
          <p:cNvGrpSpPr/>
          <p:nvPr/>
        </p:nvGrpSpPr>
        <p:grpSpPr>
          <a:xfrm>
            <a:off x="1098883" y="1305716"/>
            <a:ext cx="947348" cy="1281261"/>
            <a:chOff x="7668344" y="5495925"/>
            <a:chExt cx="1261419" cy="1279525"/>
          </a:xfrm>
        </p:grpSpPr>
        <p:sp>
          <p:nvSpPr>
            <p:cNvPr id="1048788"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89"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0"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1"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792"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3"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4"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5"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6"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7"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8"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799" name="Freeform 28"/>
            <p:cNvSpPr/>
            <p:nvPr/>
          </p:nvSpPr>
          <p:spPr bwMode="auto">
            <a:xfrm>
              <a:off x="8197959" y="6292610"/>
              <a:ext cx="82989" cy="203698"/>
            </a:xfrm>
            <a:custGeom>
              <a:avLst/>
              <a:gdLst>
                <a:gd name="T0" fmla="*/ 55 w 55"/>
                <a:gd name="T1" fmla="*/ 0 h 135"/>
                <a:gd name="T2" fmla="*/ 55 w 55"/>
                <a:gd name="T3" fmla="*/ 0 h 135"/>
                <a:gd name="T4" fmla="*/ 44 w 55"/>
                <a:gd name="T5" fmla="*/ 3 h 135"/>
                <a:gd name="T6" fmla="*/ 33 w 55"/>
                <a:gd name="T7" fmla="*/ 8 h 135"/>
                <a:gd name="T8" fmla="*/ 24 w 55"/>
                <a:gd name="T9" fmla="*/ 16 h 135"/>
                <a:gd name="T10" fmla="*/ 16 w 55"/>
                <a:gd name="T11" fmla="*/ 24 h 135"/>
                <a:gd name="T12" fmla="*/ 9 w 55"/>
                <a:gd name="T13" fmla="*/ 34 h 135"/>
                <a:gd name="T14" fmla="*/ 4 w 55"/>
                <a:gd name="T15" fmla="*/ 44 h 135"/>
                <a:gd name="T16" fmla="*/ 1 w 55"/>
                <a:gd name="T17" fmla="*/ 55 h 135"/>
                <a:gd name="T18" fmla="*/ 0 w 55"/>
                <a:gd name="T19" fmla="*/ 68 h 135"/>
                <a:gd name="T20" fmla="*/ 0 w 55"/>
                <a:gd name="T21" fmla="*/ 68 h 135"/>
                <a:gd name="T22" fmla="*/ 1 w 55"/>
                <a:gd name="T23" fmla="*/ 80 h 135"/>
                <a:gd name="T24" fmla="*/ 4 w 55"/>
                <a:gd name="T25" fmla="*/ 91 h 135"/>
                <a:gd name="T26" fmla="*/ 9 w 55"/>
                <a:gd name="T27" fmla="*/ 101 h 135"/>
                <a:gd name="T28" fmla="*/ 16 w 55"/>
                <a:gd name="T29" fmla="*/ 112 h 135"/>
                <a:gd name="T30" fmla="*/ 24 w 55"/>
                <a:gd name="T31" fmla="*/ 119 h 135"/>
                <a:gd name="T32" fmla="*/ 33 w 55"/>
                <a:gd name="T33" fmla="*/ 127 h 135"/>
                <a:gd name="T34" fmla="*/ 44 w 55"/>
                <a:gd name="T35" fmla="*/ 132 h 135"/>
                <a:gd name="T36" fmla="*/ 55 w 55"/>
                <a:gd name="T37" fmla="*/ 135 h 135"/>
                <a:gd name="T38" fmla="*/ 55 w 55"/>
                <a:gd name="T3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135">
                  <a:moveTo>
                    <a:pt x="55" y="0"/>
                  </a:moveTo>
                  <a:lnTo>
                    <a:pt x="55" y="0"/>
                  </a:lnTo>
                  <a:lnTo>
                    <a:pt x="44" y="3"/>
                  </a:lnTo>
                  <a:lnTo>
                    <a:pt x="33" y="8"/>
                  </a:lnTo>
                  <a:lnTo>
                    <a:pt x="24" y="16"/>
                  </a:lnTo>
                  <a:lnTo>
                    <a:pt x="16" y="24"/>
                  </a:lnTo>
                  <a:lnTo>
                    <a:pt x="9" y="34"/>
                  </a:lnTo>
                  <a:lnTo>
                    <a:pt x="4" y="44"/>
                  </a:lnTo>
                  <a:lnTo>
                    <a:pt x="1" y="55"/>
                  </a:lnTo>
                  <a:lnTo>
                    <a:pt x="0" y="68"/>
                  </a:lnTo>
                  <a:lnTo>
                    <a:pt x="0" y="68"/>
                  </a:lnTo>
                  <a:lnTo>
                    <a:pt x="1" y="80"/>
                  </a:lnTo>
                  <a:lnTo>
                    <a:pt x="4" y="91"/>
                  </a:lnTo>
                  <a:lnTo>
                    <a:pt x="9" y="101"/>
                  </a:lnTo>
                  <a:lnTo>
                    <a:pt x="16" y="112"/>
                  </a:lnTo>
                  <a:lnTo>
                    <a:pt x="24" y="119"/>
                  </a:lnTo>
                  <a:lnTo>
                    <a:pt x="33" y="127"/>
                  </a:lnTo>
                  <a:lnTo>
                    <a:pt x="44" y="132"/>
                  </a:lnTo>
                  <a:lnTo>
                    <a:pt x="55" y="135"/>
                  </a:lnTo>
                  <a:lnTo>
                    <a:pt x="55"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00" name="Freeform 30"/>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01"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02" name="Freeform 32"/>
            <p:cNvSpPr/>
            <p:nvPr/>
          </p:nvSpPr>
          <p:spPr bwMode="auto">
            <a:xfrm>
              <a:off x="8315651" y="6291101"/>
              <a:ext cx="92042" cy="206716"/>
            </a:xfrm>
            <a:custGeom>
              <a:avLst/>
              <a:gdLst>
                <a:gd name="T0" fmla="*/ 0 w 61"/>
                <a:gd name="T1" fmla="*/ 0 h 137"/>
                <a:gd name="T2" fmla="*/ 0 w 61"/>
                <a:gd name="T3" fmla="*/ 137 h 137"/>
                <a:gd name="T4" fmla="*/ 0 w 61"/>
                <a:gd name="T5" fmla="*/ 137 h 137"/>
                <a:gd name="T6" fmla="*/ 12 w 61"/>
                <a:gd name="T7" fmla="*/ 135 h 137"/>
                <a:gd name="T8" fmla="*/ 23 w 61"/>
                <a:gd name="T9" fmla="*/ 130 h 137"/>
                <a:gd name="T10" fmla="*/ 34 w 61"/>
                <a:gd name="T11" fmla="*/ 122 h 137"/>
                <a:gd name="T12" fmla="*/ 43 w 61"/>
                <a:gd name="T13" fmla="*/ 114 h 137"/>
                <a:gd name="T14" fmla="*/ 50 w 61"/>
                <a:gd name="T15" fmla="*/ 105 h 137"/>
                <a:gd name="T16" fmla="*/ 56 w 61"/>
                <a:gd name="T17" fmla="*/ 93 h 137"/>
                <a:gd name="T18" fmla="*/ 59 w 61"/>
                <a:gd name="T19" fmla="*/ 82 h 137"/>
                <a:gd name="T20" fmla="*/ 61 w 61"/>
                <a:gd name="T21" fmla="*/ 69 h 137"/>
                <a:gd name="T22" fmla="*/ 61 w 61"/>
                <a:gd name="T23" fmla="*/ 69 h 137"/>
                <a:gd name="T24" fmla="*/ 59 w 61"/>
                <a:gd name="T25" fmla="*/ 55 h 137"/>
                <a:gd name="T26" fmla="*/ 56 w 61"/>
                <a:gd name="T27" fmla="*/ 44 h 137"/>
                <a:gd name="T28" fmla="*/ 50 w 61"/>
                <a:gd name="T29" fmla="*/ 32 h 137"/>
                <a:gd name="T30" fmla="*/ 43 w 61"/>
                <a:gd name="T31" fmla="*/ 23 h 137"/>
                <a:gd name="T32" fmla="*/ 34 w 61"/>
                <a:gd name="T33" fmla="*/ 15 h 137"/>
                <a:gd name="T34" fmla="*/ 23 w 61"/>
                <a:gd name="T35" fmla="*/ 7 h 137"/>
                <a:gd name="T36" fmla="*/ 12 w 61"/>
                <a:gd name="T37" fmla="*/ 3 h 137"/>
                <a:gd name="T38" fmla="*/ 0 w 61"/>
                <a:gd name="T3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7">
                  <a:moveTo>
                    <a:pt x="0" y="0"/>
                  </a:moveTo>
                  <a:lnTo>
                    <a:pt x="0" y="137"/>
                  </a:lnTo>
                  <a:lnTo>
                    <a:pt x="0" y="137"/>
                  </a:lnTo>
                  <a:lnTo>
                    <a:pt x="12" y="135"/>
                  </a:lnTo>
                  <a:lnTo>
                    <a:pt x="23" y="130"/>
                  </a:lnTo>
                  <a:lnTo>
                    <a:pt x="34" y="122"/>
                  </a:lnTo>
                  <a:lnTo>
                    <a:pt x="43" y="114"/>
                  </a:lnTo>
                  <a:lnTo>
                    <a:pt x="50" y="105"/>
                  </a:lnTo>
                  <a:lnTo>
                    <a:pt x="56" y="93"/>
                  </a:lnTo>
                  <a:lnTo>
                    <a:pt x="59" y="82"/>
                  </a:lnTo>
                  <a:lnTo>
                    <a:pt x="61" y="69"/>
                  </a:lnTo>
                  <a:lnTo>
                    <a:pt x="61" y="69"/>
                  </a:lnTo>
                  <a:lnTo>
                    <a:pt x="59" y="55"/>
                  </a:lnTo>
                  <a:lnTo>
                    <a:pt x="56" y="44"/>
                  </a:lnTo>
                  <a:lnTo>
                    <a:pt x="50" y="32"/>
                  </a:lnTo>
                  <a:lnTo>
                    <a:pt x="43" y="23"/>
                  </a:lnTo>
                  <a:lnTo>
                    <a:pt x="34" y="15"/>
                  </a:lnTo>
                  <a:lnTo>
                    <a:pt x="23" y="7"/>
                  </a:lnTo>
                  <a:lnTo>
                    <a:pt x="12" y="3"/>
                  </a:lnTo>
                  <a:lnTo>
                    <a:pt x="0"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03" name="Freeform 34"/>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close/>
                </a:path>
              </a:pathLst>
            </a:custGeom>
            <a:solidFill>
              <a:schemeClr val="tx1">
                <a:lumMod val="95000"/>
                <a:lumOff val="5000"/>
                <a:alpha val="3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804"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pic>
        <p:nvPicPr>
          <p:cNvPr id="2097175" name="图片 81"/>
          <p:cNvPicPr>
            <a:picLocks noChangeAspect="1"/>
          </p:cNvPicPr>
          <p:nvPr userDrawn="1"/>
        </p:nvPicPr>
        <p:blipFill>
          <a:blip r:embed="rId2" cstate="print"/>
          <a:stretch>
            <a:fillRect/>
          </a:stretch>
        </p:blipFill>
        <p:spPr>
          <a:xfrm>
            <a:off x="85060" y="-96590"/>
            <a:ext cx="3838868" cy="115911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49029" name="日期占位符 2"/>
          <p:cNvSpPr>
            <a:spLocks noGrp="1"/>
          </p:cNvSpPr>
          <p:nvPr>
            <p:ph type="dt" sz="half" idx="10"/>
          </p:nvPr>
        </p:nvSpPr>
        <p:spPr/>
        <p:txBody>
          <a:body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9030" name="页脚占位符 3"/>
          <p:cNvSpPr>
            <a:spLocks noGrp="1"/>
          </p:cNvSpPr>
          <p:nvPr>
            <p:ph type="ftr" sz="quarter" idx="11"/>
          </p:nvPr>
        </p:nvSpPr>
        <p:spPr/>
        <p:txBody>
          <a:bodyPr/>
          <a:lstStyle/>
          <a:p>
            <a:endParaRPr lang="zh-CN" altLang="en-US">
              <a:solidFill>
                <a:srgbClr val="000000">
                  <a:lumMod val="50000"/>
                  <a:lumOff val="50000"/>
                </a:srgbClr>
              </a:solidFill>
            </a:endParaRPr>
          </a:p>
        </p:txBody>
      </p:sp>
      <p:sp>
        <p:nvSpPr>
          <p:cNvPr id="1049031" name="灯片编号占位符 4"/>
          <p:cNvSpPr>
            <a:spLocks noGrp="1"/>
          </p:cNvSpPr>
          <p:nvPr>
            <p:ph type="sldNum" sz="quarter" idx="12"/>
          </p:nvPr>
        </p:nvSpPr>
        <p:spPr/>
        <p:txBody>
          <a:body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097199" name="图片 6"/>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9052" name="灯片编号占位符 5"/>
          <p:cNvSpPr>
            <a:spLocks noGrp="1"/>
          </p:cNvSpPr>
          <p:nvPr>
            <p:ph type="sldNum" sz="quarter" idx="10"/>
          </p:nvPr>
        </p:nvSpPr>
        <p:spPr>
          <a:xfrm>
            <a:off x="6948488" y="6578606"/>
            <a:ext cx="2133600" cy="365125"/>
          </a:xfrm>
        </p:spPr>
        <p:txBody>
          <a:bodyPr/>
          <a:lstStyle>
            <a:lvl1pPr>
              <a:defRPr sz="1400" smtClean="0">
                <a:solidFill>
                  <a:schemeClr val="bg1"/>
                </a:solidFill>
                <a:latin typeface="黑体" panose="02010609060101010101" pitchFamily="49" charset="-122"/>
                <a:ea typeface="黑体" panose="02010609060101010101" pitchFamily="49" charset="-122"/>
              </a:defRPr>
            </a:lvl1pPr>
          </a:lstStyle>
          <a:p>
            <a:fld id="{8F5B378E-E668-4098-8BFD-0F2A8560E9AC}" type="slidenum">
              <a:rPr lang="zh-CN" altLang="en-US">
                <a:solidFill>
                  <a:prstClr val="white"/>
                </a:solidFill>
              </a:rPr>
              <a:pPr/>
              <a:t>‹#›</a:t>
            </a:fld>
            <a:endParaRPr lang="zh-CN" altLang="en-US" dirty="0">
              <a:solidFill>
                <a:prstClr val="whit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2097188" name="图片 8"/>
          <p:cNvPicPr>
            <a:picLocks noChangeAspect="1"/>
          </p:cNvPicPr>
          <p:nvPr userDrawn="1"/>
        </p:nvPicPr>
        <p:blipFill>
          <a:blip r:embed="rId2" cstate="print"/>
          <a:srcRect/>
          <a:stretch>
            <a:fillRect/>
          </a:stretch>
        </p:blipFill>
        <p:spPr bwMode="auto">
          <a:xfrm>
            <a:off x="0" y="4500563"/>
            <a:ext cx="9144000" cy="2457451"/>
          </a:xfrm>
          <a:prstGeom prst="rect">
            <a:avLst/>
          </a:prstGeom>
          <a:noFill/>
          <a:ln w="9525">
            <a:noFill/>
            <a:miter lim="800000"/>
            <a:headEnd/>
            <a:tailEnd/>
          </a:ln>
        </p:spPr>
      </p:pic>
      <p:sp>
        <p:nvSpPr>
          <p:cNvPr id="1048998" name="灯片编号占位符 5"/>
          <p:cNvSpPr txBox="1"/>
          <p:nvPr userDrawn="1"/>
        </p:nvSpPr>
        <p:spPr>
          <a:xfrm>
            <a:off x="6948488" y="6578606"/>
            <a:ext cx="2133600" cy="365125"/>
          </a:xfrm>
          <a:prstGeom prst="rect">
            <a:avLst/>
          </a:prstGeom>
        </p:spPr>
        <p:txBody>
          <a:bodyPr lIns="91411" tIns="45706" rIns="91411" bIns="45706" anchor="ctr"/>
          <a:lstStyle>
            <a:defPPr>
              <a:defRPr lang="zh-CN"/>
            </a:defPPr>
            <a:lvl1pPr marL="0" algn="r" defTabSz="914400" rtl="0" eaLnBrk="1" latinLnBrk="0" hangingPunct="1">
              <a:defRPr sz="1400" kern="1200">
                <a:solidFill>
                  <a:schemeClr val="bg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3BB5D-F355-46D7-9D6A-4825C53C712B}" type="slidenum">
              <a:rPr lang="zh-CN" altLang="en-US" smtClean="0">
                <a:solidFill>
                  <a:prstClr val="white"/>
                </a:solidFill>
              </a:rPr>
              <a:pPr/>
              <a:t>‹#›</a:t>
            </a:fld>
            <a:endParaRPr lang="zh-CN" altLang="en-US" dirty="0">
              <a:solidFill>
                <a:prstClr val="white"/>
              </a:solidFill>
            </a:endParaRPr>
          </a:p>
        </p:txBody>
      </p:sp>
      <p:sp>
        <p:nvSpPr>
          <p:cNvPr id="1048999" name="内容占位符 2"/>
          <p:cNvSpPr>
            <a:spLocks noGrp="1"/>
          </p:cNvSpPr>
          <p:nvPr>
            <p:ph idx="1"/>
          </p:nvPr>
        </p:nvSpPr>
        <p:spPr>
          <a:xfrm>
            <a:off x="457202" y="1600205"/>
            <a:ext cx="8229600" cy="4525963"/>
          </a:xfrm>
        </p:spPr>
        <p:txBody>
          <a:bodyPr/>
          <a:lstStyle>
            <a:lvl1pPr marL="342795" indent="-342795">
              <a:buFont typeface="Wingdings" panose="05000000000000000000" pitchFamily="2" charset="2"/>
              <a:buChar char="n"/>
              <a:defRPr sz="2800">
                <a:latin typeface="微软雅黑" panose="020B0503020204020204" pitchFamily="34" charset="-122"/>
                <a:ea typeface="微软雅黑" panose="020B0503020204020204" pitchFamily="34" charset="-122"/>
              </a:defRPr>
            </a:lvl1pPr>
            <a:lvl2pPr>
              <a:lnSpc>
                <a:spcPct val="130000"/>
              </a:lnSpc>
              <a:defRPr sz="2400">
                <a:latin typeface="微软雅黑" panose="020B0503020204020204" pitchFamily="34" charset="-122"/>
                <a:ea typeface="微软雅黑" panose="020B0503020204020204" pitchFamily="34" charset="-122"/>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9000"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1049001"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049002" name="灯片编号占位符 4"/>
          <p:cNvSpPr>
            <a:spLocks noGrp="1"/>
          </p:cNvSpPr>
          <p:nvPr>
            <p:ph type="sldNum" sz="quarter" idx="12"/>
          </p:nvPr>
        </p:nvSpPr>
        <p:spPr/>
        <p:txBody>
          <a:bodyPr/>
          <a:lstStyle/>
          <a:p>
            <a:fld id="{00A4DEEB-248E-42D9-813D-31C25B073B2E}" type="slidenum">
              <a:rPr lang="zh-CN" altLang="en-US">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611" name="文本占位符 2"/>
          <p:cNvSpPr>
            <a:spLocks noGrp="1"/>
          </p:cNvSpPr>
          <p:nvPr>
            <p:ph type="body" idx="1"/>
          </p:nvPr>
        </p:nvSpPr>
        <p:spPr>
          <a:xfrm>
            <a:off x="502444" y="1123953"/>
            <a:ext cx="8137922" cy="5019675"/>
          </a:xfrm>
          <a:prstGeom prst="rect">
            <a:avLst/>
          </a:prstGeom>
        </p:spPr>
        <p:txBody>
          <a:bodyPr vert="horz" lIns="91411" tIns="45706" rIns="91411" bIns="45706"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48612" name="日期占位符 3"/>
          <p:cNvSpPr>
            <a:spLocks noGrp="1"/>
          </p:cNvSpPr>
          <p:nvPr>
            <p:ph type="dt" sz="half" idx="2"/>
          </p:nvPr>
        </p:nvSpPr>
        <p:spPr>
          <a:xfrm>
            <a:off x="4051299" y="6235704"/>
            <a:ext cx="1041402" cy="206381"/>
          </a:xfrm>
          <a:prstGeom prst="rect">
            <a:avLst/>
          </a:prstGeom>
        </p:spPr>
        <p:txBody>
          <a:bodyPr vert="horz" lIns="91411" tIns="45706" rIns="91411" bIns="45706" rtlCol="0" anchor="ctr"/>
          <a:lstStyle>
            <a:lvl1pPr algn="ctr">
              <a:defRPr sz="1000">
                <a:solidFill>
                  <a:schemeClr val="tx1">
                    <a:lumMod val="50000"/>
                    <a:lumOff val="50000"/>
                  </a:schemeClr>
                </a:solidFill>
              </a:defRPr>
            </a:lvl1p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613" name="页脚占位符 4"/>
          <p:cNvSpPr>
            <a:spLocks noGrp="1"/>
          </p:cNvSpPr>
          <p:nvPr>
            <p:ph type="ftr" sz="quarter" idx="3"/>
          </p:nvPr>
        </p:nvSpPr>
        <p:spPr>
          <a:xfrm>
            <a:off x="502450" y="6235704"/>
            <a:ext cx="3105151" cy="206381"/>
          </a:xfrm>
          <a:prstGeom prst="rect">
            <a:avLst/>
          </a:prstGeom>
        </p:spPr>
        <p:txBody>
          <a:bodyPr vert="horz" lIns="91411" tIns="45706" rIns="91411" bIns="45706" rtlCol="0" anchor="ctr"/>
          <a:lstStyle>
            <a:lvl1pPr algn="l">
              <a:defRPr sz="1000">
                <a:solidFill>
                  <a:schemeClr val="tx1">
                    <a:lumMod val="50000"/>
                    <a:lumOff val="50000"/>
                  </a:schemeClr>
                </a:solidFill>
              </a:defRPr>
            </a:lvl1pPr>
          </a:lstStyle>
          <a:p>
            <a:endParaRPr lang="zh-CN" altLang="en-US">
              <a:solidFill>
                <a:srgbClr val="000000">
                  <a:lumMod val="50000"/>
                  <a:lumOff val="50000"/>
                </a:srgbClr>
              </a:solidFill>
            </a:endParaRPr>
          </a:p>
        </p:txBody>
      </p:sp>
      <p:sp>
        <p:nvSpPr>
          <p:cNvPr id="1048614" name="灯片编号占位符 5"/>
          <p:cNvSpPr>
            <a:spLocks noGrp="1"/>
          </p:cNvSpPr>
          <p:nvPr>
            <p:ph type="sldNum" sz="quarter" idx="4"/>
          </p:nvPr>
        </p:nvSpPr>
        <p:spPr>
          <a:xfrm>
            <a:off x="6457949" y="6235704"/>
            <a:ext cx="2182416" cy="206381"/>
          </a:xfrm>
          <a:prstGeom prst="rect">
            <a:avLst/>
          </a:prstGeom>
        </p:spPr>
        <p:txBody>
          <a:bodyPr vert="horz" lIns="91411" tIns="45706" rIns="91411" bIns="45706" rtlCol="0" anchor="ctr"/>
          <a:lstStyle>
            <a:lvl1pPr algn="r">
              <a:defRPr sz="1000">
                <a:solidFill>
                  <a:schemeClr val="tx1">
                    <a:lumMod val="50000"/>
                    <a:lumOff val="50000"/>
                  </a:schemeClr>
                </a:solidFill>
              </a:defRPr>
            </a:lvl1p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cxnSp>
        <p:nvCxnSpPr>
          <p:cNvPr id="3145730" name="直接连接符 11"/>
          <p:cNvCxnSpPr>
            <a:cxnSpLocks/>
          </p:cNvCxnSpPr>
          <p:nvPr/>
        </p:nvCxnSpPr>
        <p:spPr>
          <a:xfrm>
            <a:off x="510897" y="1016001"/>
            <a:ext cx="81010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그룹 87"/>
          <p:cNvGrpSpPr/>
          <p:nvPr/>
        </p:nvGrpSpPr>
        <p:grpSpPr>
          <a:xfrm>
            <a:off x="8622510" y="640159"/>
            <a:ext cx="527907" cy="713980"/>
            <a:chOff x="7668344" y="5495925"/>
            <a:chExt cx="1261419" cy="1279525"/>
          </a:xfrm>
        </p:grpSpPr>
        <p:sp>
          <p:nvSpPr>
            <p:cNvPr id="1048615"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16"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17"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18"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619"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0"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1"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2"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3"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4"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5"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6"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627"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pic>
        <p:nvPicPr>
          <p:cNvPr id="2097154" name="图片 6"/>
          <p:cNvPicPr>
            <a:picLocks noChangeAspect="1"/>
          </p:cNvPicPr>
          <p:nvPr userDrawn="1"/>
        </p:nvPicPr>
        <p:blipFill>
          <a:blip r:embed="rId29" cstate="print"/>
          <a:stretch>
            <a:fillRect/>
          </a:stretch>
        </p:blipFill>
        <p:spPr>
          <a:xfrm>
            <a:off x="159488" y="15385"/>
            <a:ext cx="3391786" cy="1079427"/>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Lst>
  <p:txStyles>
    <p:titleStyle>
      <a:lvl1pPr algn="l" defTabSz="914071"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17" indent="-228517" algn="l" defTabSz="914071" rtl="0" eaLnBrk="1" latinLnBrk="0" hangingPunct="1">
        <a:lnSpc>
          <a:spcPct val="90000"/>
        </a:lnSpc>
        <a:spcBef>
          <a:spcPts val="1000"/>
        </a:spcBef>
        <a:buFont typeface="Arial" panose="020B0604020202020204" pitchFamily="34" charset="0"/>
        <a:buChar char="•"/>
        <a:defRPr sz="1900" kern="1200">
          <a:solidFill>
            <a:schemeClr val="tx1"/>
          </a:solidFill>
          <a:latin typeface="+mn-lt"/>
          <a:ea typeface="+mn-ea"/>
          <a:cs typeface="+mn-cs"/>
        </a:defRPr>
      </a:lvl1pPr>
      <a:lvl2pPr marL="685554"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588" indent="-228517" algn="l" defTabSz="91407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599625" indent="-228517" algn="l" defTabSz="914071"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661" indent="-228517" algn="l" defTabSz="914071"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3697"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31"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8"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4"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071" rtl="0" eaLnBrk="1" latinLnBrk="0" hangingPunct="1">
        <a:defRPr sz="1800" kern="1200">
          <a:solidFill>
            <a:schemeClr val="tx1"/>
          </a:solidFill>
          <a:latin typeface="+mn-lt"/>
          <a:ea typeface="+mn-ea"/>
          <a:cs typeface="+mn-cs"/>
        </a:defRPr>
      </a:lvl1pPr>
      <a:lvl2pPr marL="457036"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07" algn="l" defTabSz="914071" rtl="0" eaLnBrk="1" latinLnBrk="0" hangingPunct="1">
        <a:defRPr sz="1800" kern="1200">
          <a:solidFill>
            <a:schemeClr val="tx1"/>
          </a:solidFill>
          <a:latin typeface="+mn-lt"/>
          <a:ea typeface="+mn-ea"/>
          <a:cs typeface="+mn-cs"/>
        </a:defRPr>
      </a:lvl4pPr>
      <a:lvl5pPr marL="1828144" algn="l" defTabSz="914071" rtl="0" eaLnBrk="1" latinLnBrk="0" hangingPunct="1">
        <a:defRPr sz="1800" kern="1200">
          <a:solidFill>
            <a:schemeClr val="tx1"/>
          </a:solidFill>
          <a:latin typeface="+mn-lt"/>
          <a:ea typeface="+mn-ea"/>
          <a:cs typeface="+mn-cs"/>
        </a:defRPr>
      </a:lvl5pPr>
      <a:lvl6pPr marL="2285178" algn="l" defTabSz="914071" rtl="0" eaLnBrk="1" latinLnBrk="0" hangingPunct="1">
        <a:defRPr sz="1800" kern="1200">
          <a:solidFill>
            <a:schemeClr val="tx1"/>
          </a:solidFill>
          <a:latin typeface="+mn-lt"/>
          <a:ea typeface="+mn-ea"/>
          <a:cs typeface="+mn-cs"/>
        </a:defRPr>
      </a:lvl6pPr>
      <a:lvl7pPr marL="2742213" algn="l" defTabSz="914071" rtl="0" eaLnBrk="1" latinLnBrk="0" hangingPunct="1">
        <a:defRPr sz="1800" kern="1200">
          <a:solidFill>
            <a:schemeClr val="tx1"/>
          </a:solidFill>
          <a:latin typeface="+mn-lt"/>
          <a:ea typeface="+mn-ea"/>
          <a:cs typeface="+mn-cs"/>
        </a:defRPr>
      </a:lvl7pPr>
      <a:lvl8pPr marL="3199250" algn="l" defTabSz="914071" rtl="0" eaLnBrk="1" latinLnBrk="0" hangingPunct="1">
        <a:defRPr sz="1800" kern="1200">
          <a:solidFill>
            <a:schemeClr val="tx1"/>
          </a:solidFill>
          <a:latin typeface="+mn-lt"/>
          <a:ea typeface="+mn-ea"/>
          <a:cs typeface="+mn-cs"/>
        </a:defRPr>
      </a:lvl8pPr>
      <a:lvl9pPr marL="3656285" algn="l" defTabSz="9140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文本占位符 2"/>
          <p:cNvSpPr>
            <a:spLocks noGrp="1"/>
          </p:cNvSpPr>
          <p:nvPr>
            <p:ph type="body" idx="1"/>
          </p:nvPr>
        </p:nvSpPr>
        <p:spPr>
          <a:xfrm>
            <a:off x="502444" y="1123953"/>
            <a:ext cx="8137922" cy="5019675"/>
          </a:xfrm>
          <a:prstGeom prst="rect">
            <a:avLst/>
          </a:prstGeom>
        </p:spPr>
        <p:txBody>
          <a:bodyPr vert="horz" lIns="91411" tIns="45706" rIns="91411" bIns="45706"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1048577" name="日期占位符 3"/>
          <p:cNvSpPr>
            <a:spLocks noGrp="1"/>
          </p:cNvSpPr>
          <p:nvPr>
            <p:ph type="dt" sz="half" idx="2"/>
          </p:nvPr>
        </p:nvSpPr>
        <p:spPr>
          <a:xfrm>
            <a:off x="4051299" y="6235702"/>
            <a:ext cx="1041402" cy="206381"/>
          </a:xfrm>
          <a:prstGeom prst="rect">
            <a:avLst/>
          </a:prstGeom>
        </p:spPr>
        <p:txBody>
          <a:bodyPr vert="horz" lIns="91411" tIns="45706" rIns="91411" bIns="45706" rtlCol="0" anchor="ctr"/>
          <a:lstStyle>
            <a:lvl1pPr algn="ctr">
              <a:defRPr sz="1000">
                <a:solidFill>
                  <a:schemeClr val="tx1">
                    <a:lumMod val="50000"/>
                    <a:lumOff val="50000"/>
                  </a:schemeClr>
                </a:solidFill>
              </a:defRPr>
            </a:lvl1pPr>
          </a:lstStyle>
          <a:p>
            <a:fld id="{530820CF-B880-4189-942D-D702A7CBA730}" type="datetimeFigureOut">
              <a:rPr lang="zh-CN" altLang="en-US" smtClean="0">
                <a:solidFill>
                  <a:srgbClr val="000000">
                    <a:lumMod val="50000"/>
                    <a:lumOff val="50000"/>
                  </a:srgbClr>
                </a:solidFill>
              </a:rPr>
              <a:pPr/>
              <a:t>2020/7/23</a:t>
            </a:fld>
            <a:endParaRPr lang="zh-CN" altLang="en-US">
              <a:solidFill>
                <a:srgbClr val="000000">
                  <a:lumMod val="50000"/>
                  <a:lumOff val="50000"/>
                </a:srgbClr>
              </a:solidFill>
            </a:endParaRPr>
          </a:p>
        </p:txBody>
      </p:sp>
      <p:sp>
        <p:nvSpPr>
          <p:cNvPr id="1048578" name="页脚占位符 4"/>
          <p:cNvSpPr>
            <a:spLocks noGrp="1"/>
          </p:cNvSpPr>
          <p:nvPr>
            <p:ph type="ftr" sz="quarter" idx="3"/>
          </p:nvPr>
        </p:nvSpPr>
        <p:spPr>
          <a:xfrm>
            <a:off x="502449" y="6235702"/>
            <a:ext cx="3105151" cy="206381"/>
          </a:xfrm>
          <a:prstGeom prst="rect">
            <a:avLst/>
          </a:prstGeom>
        </p:spPr>
        <p:txBody>
          <a:bodyPr vert="horz" lIns="91411" tIns="45706" rIns="91411" bIns="45706" rtlCol="0" anchor="ctr"/>
          <a:lstStyle>
            <a:lvl1pPr algn="l">
              <a:defRPr sz="1000">
                <a:solidFill>
                  <a:schemeClr val="tx1">
                    <a:lumMod val="50000"/>
                    <a:lumOff val="50000"/>
                  </a:schemeClr>
                </a:solidFill>
              </a:defRPr>
            </a:lvl1pPr>
          </a:lstStyle>
          <a:p>
            <a:endParaRPr lang="zh-CN" altLang="en-US">
              <a:solidFill>
                <a:srgbClr val="000000">
                  <a:lumMod val="50000"/>
                  <a:lumOff val="50000"/>
                </a:srgbClr>
              </a:solidFill>
            </a:endParaRPr>
          </a:p>
        </p:txBody>
      </p:sp>
      <p:sp>
        <p:nvSpPr>
          <p:cNvPr id="1048579" name="灯片编号占位符 5"/>
          <p:cNvSpPr>
            <a:spLocks noGrp="1"/>
          </p:cNvSpPr>
          <p:nvPr>
            <p:ph type="sldNum" sz="quarter" idx="4"/>
          </p:nvPr>
        </p:nvSpPr>
        <p:spPr>
          <a:xfrm>
            <a:off x="6457949" y="6235702"/>
            <a:ext cx="2182416" cy="206381"/>
          </a:xfrm>
          <a:prstGeom prst="rect">
            <a:avLst/>
          </a:prstGeom>
        </p:spPr>
        <p:txBody>
          <a:bodyPr vert="horz" lIns="91411" tIns="45706" rIns="91411" bIns="45706" rtlCol="0" anchor="ctr"/>
          <a:lstStyle>
            <a:lvl1pPr algn="r">
              <a:defRPr sz="1000">
                <a:solidFill>
                  <a:schemeClr val="tx1">
                    <a:lumMod val="50000"/>
                    <a:lumOff val="50000"/>
                  </a:schemeClr>
                </a:solidFill>
              </a:defRPr>
            </a:lvl1pPr>
          </a:lstStyle>
          <a:p>
            <a:fld id="{0C913308-F349-4B6D-A68A-DD1791B4A57B}" type="slidenum">
              <a:rPr lang="zh-CN" altLang="en-US" smtClean="0">
                <a:solidFill>
                  <a:srgbClr val="000000">
                    <a:lumMod val="50000"/>
                    <a:lumOff val="50000"/>
                  </a:srgbClr>
                </a:solidFill>
              </a:rPr>
              <a:pPr/>
              <a:t>‹#›</a:t>
            </a:fld>
            <a:endParaRPr lang="zh-CN" altLang="en-US">
              <a:solidFill>
                <a:srgbClr val="000000">
                  <a:lumMod val="50000"/>
                  <a:lumOff val="50000"/>
                </a:srgbClr>
              </a:solidFill>
            </a:endParaRPr>
          </a:p>
        </p:txBody>
      </p:sp>
      <p:cxnSp>
        <p:nvCxnSpPr>
          <p:cNvPr id="3145728" name="直接连接符 11"/>
          <p:cNvCxnSpPr>
            <a:cxnSpLocks/>
          </p:cNvCxnSpPr>
          <p:nvPr/>
        </p:nvCxnSpPr>
        <p:spPr>
          <a:xfrm>
            <a:off x="510897" y="1016001"/>
            <a:ext cx="810101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그룹 87"/>
          <p:cNvGrpSpPr/>
          <p:nvPr/>
        </p:nvGrpSpPr>
        <p:grpSpPr>
          <a:xfrm>
            <a:off x="8622510" y="640159"/>
            <a:ext cx="527907" cy="713980"/>
            <a:chOff x="7668344" y="5495925"/>
            <a:chExt cx="1261419" cy="1279525"/>
          </a:xfrm>
        </p:grpSpPr>
        <p:sp>
          <p:nvSpPr>
            <p:cNvPr id="1048580" name="Freeform 13"/>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bg1">
                <a:lumMod val="7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1" name="Freeform 14"/>
            <p:cNvSpPr/>
            <p:nvPr/>
          </p:nvSpPr>
          <p:spPr bwMode="auto">
            <a:xfrm>
              <a:off x="8315651" y="5495925"/>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2" name="Freeform 15"/>
            <p:cNvSpPr/>
            <p:nvPr/>
          </p:nvSpPr>
          <p:spPr bwMode="auto">
            <a:xfrm>
              <a:off x="7668344" y="5495925"/>
              <a:ext cx="612603" cy="614112"/>
            </a:xfrm>
            <a:custGeom>
              <a:avLst/>
              <a:gdLst>
                <a:gd name="T0" fmla="*/ 406 w 406"/>
                <a:gd name="T1" fmla="*/ 0 h 407"/>
                <a:gd name="T2" fmla="*/ 0 w 406"/>
                <a:gd name="T3" fmla="*/ 0 h 407"/>
                <a:gd name="T4" fmla="*/ 406 w 406"/>
                <a:gd name="T5" fmla="*/ 407 h 407"/>
                <a:gd name="T6" fmla="*/ 406 w 406"/>
                <a:gd name="T7" fmla="*/ 0 h 407"/>
              </a:gdLst>
              <a:ahLst/>
              <a:cxnLst>
                <a:cxn ang="0">
                  <a:pos x="T0" y="T1"/>
                </a:cxn>
                <a:cxn ang="0">
                  <a:pos x="T2" y="T3"/>
                </a:cxn>
                <a:cxn ang="0">
                  <a:pos x="T4" y="T5"/>
                </a:cxn>
                <a:cxn ang="0">
                  <a:pos x="T6" y="T7"/>
                </a:cxn>
              </a:cxnLst>
              <a:rect l="0" t="0" r="r" b="b"/>
              <a:pathLst>
                <a:path w="406" h="407">
                  <a:moveTo>
                    <a:pt x="406" y="0"/>
                  </a:moveTo>
                  <a:lnTo>
                    <a:pt x="0" y="0"/>
                  </a:lnTo>
                  <a:lnTo>
                    <a:pt x="406" y="407"/>
                  </a:lnTo>
                  <a:lnTo>
                    <a:pt x="406" y="0"/>
                  </a:lnTo>
                  <a:close/>
                </a:path>
              </a:pathLst>
            </a:custGeom>
            <a:solidFill>
              <a:schemeClr val="accent1">
                <a:lumMod val="40000"/>
                <a:lumOff val="60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3" name="Freeform 17"/>
            <p:cNvSpPr/>
            <p:nvPr/>
          </p:nvSpPr>
          <p:spPr bwMode="auto">
            <a:xfrm>
              <a:off x="8315651" y="5495925"/>
              <a:ext cx="614112" cy="614112"/>
            </a:xfrm>
            <a:custGeom>
              <a:avLst/>
              <a:gdLst>
                <a:gd name="T0" fmla="*/ 407 w 407"/>
                <a:gd name="T1" fmla="*/ 0 h 407"/>
                <a:gd name="T2" fmla="*/ 0 w 407"/>
                <a:gd name="T3" fmla="*/ 0 h 407"/>
                <a:gd name="T4" fmla="*/ 0 w 407"/>
                <a:gd name="T5" fmla="*/ 407 h 407"/>
                <a:gd name="T6" fmla="*/ 407 w 407"/>
                <a:gd name="T7" fmla="*/ 0 h 407"/>
              </a:gdLst>
              <a:ahLst/>
              <a:cxnLst>
                <a:cxn ang="0">
                  <a:pos x="T0" y="T1"/>
                </a:cxn>
                <a:cxn ang="0">
                  <a:pos x="T2" y="T3"/>
                </a:cxn>
                <a:cxn ang="0">
                  <a:pos x="T4" y="T5"/>
                </a:cxn>
                <a:cxn ang="0">
                  <a:pos x="T6" y="T7"/>
                </a:cxn>
              </a:cxnLst>
              <a:rect l="0" t="0" r="r" b="b"/>
              <a:pathLst>
                <a:path w="407" h="407">
                  <a:moveTo>
                    <a:pt x="407" y="0"/>
                  </a:moveTo>
                  <a:lnTo>
                    <a:pt x="0" y="0"/>
                  </a:lnTo>
                  <a:lnTo>
                    <a:pt x="0" y="407"/>
                  </a:lnTo>
                  <a:lnTo>
                    <a:pt x="40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atinLnBrk="1"/>
              <a:endParaRPr lang="ko-KR" altLang="en-US">
                <a:solidFill>
                  <a:srgbClr val="000000"/>
                </a:solidFill>
              </a:endParaRPr>
            </a:p>
          </p:txBody>
        </p:sp>
        <p:sp>
          <p:nvSpPr>
            <p:cNvPr id="1048584" name="Freeform 18"/>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close/>
                </a:path>
              </a:pathLst>
            </a:custGeom>
            <a:solidFill>
              <a:schemeClr val="tx1">
                <a:lumMod val="65000"/>
                <a:lumOff val="35000"/>
                <a:alpha val="2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5" name="Freeform 19"/>
            <p:cNvSpPr/>
            <p:nvPr/>
          </p:nvSpPr>
          <p:spPr bwMode="auto">
            <a:xfrm>
              <a:off x="8315651" y="6161338"/>
              <a:ext cx="614112" cy="614112"/>
            </a:xfrm>
            <a:custGeom>
              <a:avLst/>
              <a:gdLst>
                <a:gd name="T0" fmla="*/ 407 w 407"/>
                <a:gd name="T1" fmla="*/ 0 h 407"/>
                <a:gd name="T2" fmla="*/ 0 w 407"/>
                <a:gd name="T3" fmla="*/ 0 h 407"/>
                <a:gd name="T4" fmla="*/ 0 w 407"/>
                <a:gd name="T5" fmla="*/ 407 h 407"/>
                <a:gd name="T6" fmla="*/ 0 w 407"/>
                <a:gd name="T7" fmla="*/ 0 h 407"/>
                <a:gd name="T8" fmla="*/ 203 w 407"/>
                <a:gd name="T9" fmla="*/ 204 h 407"/>
                <a:gd name="T10" fmla="*/ 407 w 407"/>
                <a:gd name="T11" fmla="*/ 0 h 407"/>
              </a:gdLst>
              <a:ahLst/>
              <a:cxnLst>
                <a:cxn ang="0">
                  <a:pos x="T0" y="T1"/>
                </a:cxn>
                <a:cxn ang="0">
                  <a:pos x="T2" y="T3"/>
                </a:cxn>
                <a:cxn ang="0">
                  <a:pos x="T4" y="T5"/>
                </a:cxn>
                <a:cxn ang="0">
                  <a:pos x="T6" y="T7"/>
                </a:cxn>
                <a:cxn ang="0">
                  <a:pos x="T8" y="T9"/>
                </a:cxn>
                <a:cxn ang="0">
                  <a:pos x="T10" y="T11"/>
                </a:cxn>
              </a:cxnLst>
              <a:rect l="0" t="0" r="r" b="b"/>
              <a:pathLst>
                <a:path w="407" h="407">
                  <a:moveTo>
                    <a:pt x="407" y="0"/>
                  </a:moveTo>
                  <a:lnTo>
                    <a:pt x="0" y="0"/>
                  </a:lnTo>
                  <a:lnTo>
                    <a:pt x="0" y="407"/>
                  </a:lnTo>
                  <a:lnTo>
                    <a:pt x="0" y="0"/>
                  </a:lnTo>
                  <a:lnTo>
                    <a:pt x="203" y="204"/>
                  </a:lnTo>
                  <a:lnTo>
                    <a:pt x="407"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6" name="Freeform 20"/>
            <p:cNvSpPr/>
            <p:nvPr/>
          </p:nvSpPr>
          <p:spPr bwMode="auto">
            <a:xfrm>
              <a:off x="7668344" y="5495925"/>
              <a:ext cx="612603" cy="614112"/>
            </a:xfrm>
            <a:custGeom>
              <a:avLst/>
              <a:gdLst>
                <a:gd name="T0" fmla="*/ 0 w 406"/>
                <a:gd name="T1" fmla="*/ 407 h 407"/>
                <a:gd name="T2" fmla="*/ 406 w 406"/>
                <a:gd name="T3" fmla="*/ 407 h 407"/>
                <a:gd name="T4" fmla="*/ 406 w 406"/>
                <a:gd name="T5" fmla="*/ 0 h 407"/>
                <a:gd name="T6" fmla="*/ 0 w 406"/>
                <a:gd name="T7" fmla="*/ 407 h 407"/>
              </a:gdLst>
              <a:ahLst/>
              <a:cxnLst>
                <a:cxn ang="0">
                  <a:pos x="T0" y="T1"/>
                </a:cxn>
                <a:cxn ang="0">
                  <a:pos x="T2" y="T3"/>
                </a:cxn>
                <a:cxn ang="0">
                  <a:pos x="T4" y="T5"/>
                </a:cxn>
                <a:cxn ang="0">
                  <a:pos x="T6" y="T7"/>
                </a:cxn>
              </a:cxnLst>
              <a:rect l="0" t="0" r="r" b="b"/>
              <a:pathLst>
                <a:path w="406" h="407">
                  <a:moveTo>
                    <a:pt x="0" y="407"/>
                  </a:moveTo>
                  <a:lnTo>
                    <a:pt x="406" y="407"/>
                  </a:lnTo>
                  <a:lnTo>
                    <a:pt x="406" y="0"/>
                  </a:lnTo>
                  <a:lnTo>
                    <a:pt x="0" y="407"/>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7" name="Freeform 23"/>
            <p:cNvSpPr/>
            <p:nvPr/>
          </p:nvSpPr>
          <p:spPr bwMode="auto">
            <a:xfrm>
              <a:off x="8280947" y="61613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8" name="Freeform 24"/>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close/>
                </a:path>
              </a:pathLst>
            </a:custGeom>
            <a:solidFill>
              <a:srgbClr val="BDA8D1"/>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89" name="Freeform 25"/>
            <p:cNvSpPr/>
            <p:nvPr/>
          </p:nvSpPr>
          <p:spPr bwMode="auto">
            <a:xfrm>
              <a:off x="7668344" y="6161338"/>
              <a:ext cx="612603" cy="614112"/>
            </a:xfrm>
            <a:custGeom>
              <a:avLst/>
              <a:gdLst>
                <a:gd name="T0" fmla="*/ 406 w 406"/>
                <a:gd name="T1" fmla="*/ 407 h 407"/>
                <a:gd name="T2" fmla="*/ 406 w 406"/>
                <a:gd name="T3" fmla="*/ 0 h 407"/>
                <a:gd name="T4" fmla="*/ 0 w 406"/>
                <a:gd name="T5" fmla="*/ 0 h 407"/>
                <a:gd name="T6" fmla="*/ 406 w 406"/>
                <a:gd name="T7" fmla="*/ 407 h 407"/>
              </a:gdLst>
              <a:ahLst/>
              <a:cxnLst>
                <a:cxn ang="0">
                  <a:pos x="T0" y="T1"/>
                </a:cxn>
                <a:cxn ang="0">
                  <a:pos x="T2" y="T3"/>
                </a:cxn>
                <a:cxn ang="0">
                  <a:pos x="T4" y="T5"/>
                </a:cxn>
                <a:cxn ang="0">
                  <a:pos x="T6" y="T7"/>
                </a:cxn>
              </a:cxnLst>
              <a:rect l="0" t="0" r="r" b="b"/>
              <a:pathLst>
                <a:path w="406" h="407">
                  <a:moveTo>
                    <a:pt x="406" y="407"/>
                  </a:moveTo>
                  <a:lnTo>
                    <a:pt x="406" y="0"/>
                  </a:lnTo>
                  <a:lnTo>
                    <a:pt x="0" y="0"/>
                  </a:lnTo>
                  <a:lnTo>
                    <a:pt x="406" y="407"/>
                  </a:lnTo>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0" name="Freeform 26"/>
            <p:cNvSpPr/>
            <p:nvPr/>
          </p:nvSpPr>
          <p:spPr bwMode="auto">
            <a:xfrm>
              <a:off x="8315651" y="6161338"/>
              <a:ext cx="614112" cy="614112"/>
            </a:xfrm>
            <a:custGeom>
              <a:avLst/>
              <a:gdLst>
                <a:gd name="T0" fmla="*/ 0 w 407"/>
                <a:gd name="T1" fmla="*/ 0 h 407"/>
                <a:gd name="T2" fmla="*/ 0 w 407"/>
                <a:gd name="T3" fmla="*/ 407 h 407"/>
                <a:gd name="T4" fmla="*/ 407 w 407"/>
                <a:gd name="T5" fmla="*/ 407 h 407"/>
                <a:gd name="T6" fmla="*/ 0 w 407"/>
                <a:gd name="T7" fmla="*/ 0 h 407"/>
              </a:gdLst>
              <a:ahLst/>
              <a:cxnLst>
                <a:cxn ang="0">
                  <a:pos x="T0" y="T1"/>
                </a:cxn>
                <a:cxn ang="0">
                  <a:pos x="T2" y="T3"/>
                </a:cxn>
                <a:cxn ang="0">
                  <a:pos x="T4" y="T5"/>
                </a:cxn>
                <a:cxn ang="0">
                  <a:pos x="T6" y="T7"/>
                </a:cxn>
              </a:cxnLst>
              <a:rect l="0" t="0" r="r" b="b"/>
              <a:pathLst>
                <a:path w="407" h="407">
                  <a:moveTo>
                    <a:pt x="0" y="0"/>
                  </a:moveTo>
                  <a:lnTo>
                    <a:pt x="0" y="407"/>
                  </a:lnTo>
                  <a:lnTo>
                    <a:pt x="407" y="407"/>
                  </a:lnTo>
                  <a:lnTo>
                    <a:pt x="0"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1" name="Freeform 31"/>
            <p:cNvSpPr/>
            <p:nvPr/>
          </p:nvSpPr>
          <p:spPr bwMode="auto">
            <a:xfrm>
              <a:off x="8083285" y="6512905"/>
              <a:ext cx="197663" cy="262544"/>
            </a:xfrm>
            <a:custGeom>
              <a:avLst/>
              <a:gdLst>
                <a:gd name="T0" fmla="*/ 114 w 131"/>
                <a:gd name="T1" fmla="*/ 0 h 174"/>
                <a:gd name="T2" fmla="*/ 114 w 131"/>
                <a:gd name="T3" fmla="*/ 0 h 174"/>
                <a:gd name="T4" fmla="*/ 102 w 131"/>
                <a:gd name="T5" fmla="*/ 0 h 174"/>
                <a:gd name="T6" fmla="*/ 88 w 131"/>
                <a:gd name="T7" fmla="*/ 1 h 174"/>
                <a:gd name="T8" fmla="*/ 73 w 131"/>
                <a:gd name="T9" fmla="*/ 4 h 174"/>
                <a:gd name="T10" fmla="*/ 56 w 131"/>
                <a:gd name="T11" fmla="*/ 8 h 174"/>
                <a:gd name="T12" fmla="*/ 39 w 131"/>
                <a:gd name="T13" fmla="*/ 13 h 174"/>
                <a:gd name="T14" fmla="*/ 32 w 131"/>
                <a:gd name="T15" fmla="*/ 16 h 174"/>
                <a:gd name="T16" fmla="*/ 25 w 131"/>
                <a:gd name="T17" fmla="*/ 20 h 174"/>
                <a:gd name="T18" fmla="*/ 17 w 131"/>
                <a:gd name="T19" fmla="*/ 24 h 174"/>
                <a:gd name="T20" fmla="*/ 11 w 131"/>
                <a:gd name="T21" fmla="*/ 31 h 174"/>
                <a:gd name="T22" fmla="*/ 5 w 131"/>
                <a:gd name="T23" fmla="*/ 36 h 174"/>
                <a:gd name="T24" fmla="*/ 0 w 131"/>
                <a:gd name="T25" fmla="*/ 43 h 174"/>
                <a:gd name="T26" fmla="*/ 131 w 131"/>
                <a:gd name="T27" fmla="*/ 174 h 174"/>
                <a:gd name="T28" fmla="*/ 131 w 131"/>
                <a:gd name="T29" fmla="*/ 0 h 174"/>
                <a:gd name="T30" fmla="*/ 126 w 131"/>
                <a:gd name="T31" fmla="*/ 0 h 174"/>
                <a:gd name="T32" fmla="*/ 126 w 131"/>
                <a:gd name="T33" fmla="*/ 0 h 174"/>
                <a:gd name="T34" fmla="*/ 114 w 131"/>
                <a:gd name="T3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74">
                  <a:moveTo>
                    <a:pt x="114" y="0"/>
                  </a:moveTo>
                  <a:lnTo>
                    <a:pt x="114" y="0"/>
                  </a:lnTo>
                  <a:lnTo>
                    <a:pt x="102" y="0"/>
                  </a:lnTo>
                  <a:lnTo>
                    <a:pt x="88" y="1"/>
                  </a:lnTo>
                  <a:lnTo>
                    <a:pt x="73" y="4"/>
                  </a:lnTo>
                  <a:lnTo>
                    <a:pt x="56" y="8"/>
                  </a:lnTo>
                  <a:lnTo>
                    <a:pt x="39" y="13"/>
                  </a:lnTo>
                  <a:lnTo>
                    <a:pt x="32" y="16"/>
                  </a:lnTo>
                  <a:lnTo>
                    <a:pt x="25" y="20"/>
                  </a:lnTo>
                  <a:lnTo>
                    <a:pt x="17" y="24"/>
                  </a:lnTo>
                  <a:lnTo>
                    <a:pt x="11" y="31"/>
                  </a:lnTo>
                  <a:lnTo>
                    <a:pt x="5" y="36"/>
                  </a:lnTo>
                  <a:lnTo>
                    <a:pt x="0" y="43"/>
                  </a:lnTo>
                  <a:lnTo>
                    <a:pt x="131" y="174"/>
                  </a:lnTo>
                  <a:lnTo>
                    <a:pt x="131" y="0"/>
                  </a:lnTo>
                  <a:lnTo>
                    <a:pt x="126" y="0"/>
                  </a:lnTo>
                  <a:lnTo>
                    <a:pt x="126" y="0"/>
                  </a:lnTo>
                  <a:lnTo>
                    <a:pt x="114"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sp>
          <p:nvSpPr>
            <p:cNvPr id="1048592" name="Freeform 35"/>
            <p:cNvSpPr/>
            <p:nvPr/>
          </p:nvSpPr>
          <p:spPr bwMode="auto">
            <a:xfrm>
              <a:off x="8315651" y="6512905"/>
              <a:ext cx="218787" cy="262544"/>
            </a:xfrm>
            <a:custGeom>
              <a:avLst/>
              <a:gdLst>
                <a:gd name="T0" fmla="*/ 19 w 145"/>
                <a:gd name="T1" fmla="*/ 0 h 174"/>
                <a:gd name="T2" fmla="*/ 0 w 145"/>
                <a:gd name="T3" fmla="*/ 0 h 174"/>
                <a:gd name="T4" fmla="*/ 0 w 145"/>
                <a:gd name="T5" fmla="*/ 174 h 174"/>
                <a:gd name="T6" fmla="*/ 70 w 145"/>
                <a:gd name="T7" fmla="*/ 174 h 174"/>
                <a:gd name="T8" fmla="*/ 70 w 145"/>
                <a:gd name="T9" fmla="*/ 123 h 174"/>
                <a:gd name="T10" fmla="*/ 81 w 145"/>
                <a:gd name="T11" fmla="*/ 123 h 174"/>
                <a:gd name="T12" fmla="*/ 81 w 145"/>
                <a:gd name="T13" fmla="*/ 174 h 174"/>
                <a:gd name="T14" fmla="*/ 145 w 145"/>
                <a:gd name="T15" fmla="*/ 174 h 174"/>
                <a:gd name="T16" fmla="*/ 145 w 145"/>
                <a:gd name="T17" fmla="*/ 77 h 174"/>
                <a:gd name="T18" fmla="*/ 145 w 145"/>
                <a:gd name="T19" fmla="*/ 77 h 174"/>
                <a:gd name="T20" fmla="*/ 144 w 145"/>
                <a:gd name="T21" fmla="*/ 74 h 174"/>
                <a:gd name="T22" fmla="*/ 144 w 145"/>
                <a:gd name="T23" fmla="*/ 74 h 174"/>
                <a:gd name="T24" fmla="*/ 144 w 145"/>
                <a:gd name="T25" fmla="*/ 70 h 174"/>
                <a:gd name="T26" fmla="*/ 144 w 145"/>
                <a:gd name="T27" fmla="*/ 70 h 174"/>
                <a:gd name="T28" fmla="*/ 144 w 145"/>
                <a:gd name="T29" fmla="*/ 69 h 174"/>
                <a:gd name="T30" fmla="*/ 144 w 145"/>
                <a:gd name="T31" fmla="*/ 69 h 174"/>
                <a:gd name="T32" fmla="*/ 141 w 145"/>
                <a:gd name="T33" fmla="*/ 60 h 174"/>
                <a:gd name="T34" fmla="*/ 137 w 145"/>
                <a:gd name="T35" fmla="*/ 52 h 174"/>
                <a:gd name="T36" fmla="*/ 133 w 145"/>
                <a:gd name="T37" fmla="*/ 44 h 174"/>
                <a:gd name="T38" fmla="*/ 127 w 145"/>
                <a:gd name="T39" fmla="*/ 37 h 174"/>
                <a:gd name="T40" fmla="*/ 119 w 145"/>
                <a:gd name="T41" fmla="*/ 31 h 174"/>
                <a:gd name="T42" fmla="*/ 112 w 145"/>
                <a:gd name="T43" fmla="*/ 26 h 174"/>
                <a:gd name="T44" fmla="*/ 104 w 145"/>
                <a:gd name="T45" fmla="*/ 21 h 174"/>
                <a:gd name="T46" fmla="*/ 94 w 145"/>
                <a:gd name="T47" fmla="*/ 17 h 174"/>
                <a:gd name="T48" fmla="*/ 77 w 145"/>
                <a:gd name="T49" fmla="*/ 11 h 174"/>
                <a:gd name="T50" fmla="*/ 58 w 145"/>
                <a:gd name="T51" fmla="*/ 6 h 174"/>
                <a:gd name="T52" fmla="*/ 41 w 145"/>
                <a:gd name="T53" fmla="*/ 4 h 174"/>
                <a:gd name="T54" fmla="*/ 26 w 145"/>
                <a:gd name="T55" fmla="*/ 1 h 174"/>
                <a:gd name="T56" fmla="*/ 26 w 145"/>
                <a:gd name="T57" fmla="*/ 1 h 174"/>
                <a:gd name="T58" fmla="*/ 19 w 145"/>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74">
                  <a:moveTo>
                    <a:pt x="19" y="0"/>
                  </a:moveTo>
                  <a:lnTo>
                    <a:pt x="0" y="0"/>
                  </a:lnTo>
                  <a:lnTo>
                    <a:pt x="0" y="174"/>
                  </a:lnTo>
                  <a:lnTo>
                    <a:pt x="70" y="174"/>
                  </a:lnTo>
                  <a:lnTo>
                    <a:pt x="70" y="123"/>
                  </a:lnTo>
                  <a:lnTo>
                    <a:pt x="81" y="123"/>
                  </a:lnTo>
                  <a:lnTo>
                    <a:pt x="81" y="174"/>
                  </a:lnTo>
                  <a:lnTo>
                    <a:pt x="145" y="174"/>
                  </a:lnTo>
                  <a:lnTo>
                    <a:pt x="145" y="77"/>
                  </a:lnTo>
                  <a:lnTo>
                    <a:pt x="145" y="77"/>
                  </a:lnTo>
                  <a:lnTo>
                    <a:pt x="144" y="74"/>
                  </a:lnTo>
                  <a:lnTo>
                    <a:pt x="144" y="74"/>
                  </a:lnTo>
                  <a:lnTo>
                    <a:pt x="144" y="70"/>
                  </a:lnTo>
                  <a:lnTo>
                    <a:pt x="144" y="70"/>
                  </a:lnTo>
                  <a:lnTo>
                    <a:pt x="144" y="69"/>
                  </a:lnTo>
                  <a:lnTo>
                    <a:pt x="144" y="69"/>
                  </a:lnTo>
                  <a:lnTo>
                    <a:pt x="141" y="60"/>
                  </a:lnTo>
                  <a:lnTo>
                    <a:pt x="137" y="52"/>
                  </a:lnTo>
                  <a:lnTo>
                    <a:pt x="133" y="44"/>
                  </a:lnTo>
                  <a:lnTo>
                    <a:pt x="127" y="37"/>
                  </a:lnTo>
                  <a:lnTo>
                    <a:pt x="119" y="31"/>
                  </a:lnTo>
                  <a:lnTo>
                    <a:pt x="112" y="26"/>
                  </a:lnTo>
                  <a:lnTo>
                    <a:pt x="104" y="21"/>
                  </a:lnTo>
                  <a:lnTo>
                    <a:pt x="94" y="17"/>
                  </a:lnTo>
                  <a:lnTo>
                    <a:pt x="77" y="11"/>
                  </a:lnTo>
                  <a:lnTo>
                    <a:pt x="58" y="6"/>
                  </a:lnTo>
                  <a:lnTo>
                    <a:pt x="41" y="4"/>
                  </a:lnTo>
                  <a:lnTo>
                    <a:pt x="26" y="1"/>
                  </a:lnTo>
                  <a:lnTo>
                    <a:pt x="26" y="1"/>
                  </a:lnTo>
                  <a:lnTo>
                    <a:pt x="19" y="0"/>
                  </a:lnTo>
                </a:path>
              </a:pathLst>
            </a:custGeom>
            <a:noFill/>
            <a:ln>
              <a:noFill/>
            </a:ln>
          </p:spPr>
          <p:txBody>
            <a:bodyPr vert="horz" wrap="square" lIns="91440" tIns="45720" rIns="91440" bIns="45720" numCol="1" anchor="t" anchorCtr="0" compatLnSpc="1">
              <a:prstTxWarp prst="textNoShape">
                <a:avLst/>
              </a:prstTxWarp>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endParaRPr lang="ko-KR" altLang="en-US" sz="3200" dirty="0">
                <a:solidFill>
                  <a:srgbClr val="000000"/>
                </a:solidFill>
              </a:endParaRPr>
            </a:p>
          </p:txBody>
        </p:sp>
      </p:grpSp>
      <p:pic>
        <p:nvPicPr>
          <p:cNvPr id="2097152" name="图片 30"/>
          <p:cNvPicPr>
            <a:picLocks noChangeAspect="1"/>
          </p:cNvPicPr>
          <p:nvPr userDrawn="1"/>
        </p:nvPicPr>
        <p:blipFill>
          <a:blip r:embed="rId21" cstate="print"/>
          <a:stretch>
            <a:fillRect/>
          </a:stretch>
        </p:blipFill>
        <p:spPr>
          <a:xfrm>
            <a:off x="159488" y="15388"/>
            <a:ext cx="3540642" cy="1090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txStyles>
    <p:titleStyle>
      <a:lvl1pPr algn="l" defTabSz="914071"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17" indent="-228517" algn="l" defTabSz="914071" rtl="0" eaLnBrk="1" latinLnBrk="0" hangingPunct="1">
        <a:lnSpc>
          <a:spcPct val="90000"/>
        </a:lnSpc>
        <a:spcBef>
          <a:spcPts val="1000"/>
        </a:spcBef>
        <a:buFont typeface="Arial" panose="020B0604020202020204" pitchFamily="34" charset="0"/>
        <a:buChar char="•"/>
        <a:defRPr sz="1900" kern="1200">
          <a:solidFill>
            <a:schemeClr val="tx1"/>
          </a:solidFill>
          <a:latin typeface="+mn-lt"/>
          <a:ea typeface="+mn-ea"/>
          <a:cs typeface="+mn-cs"/>
        </a:defRPr>
      </a:lvl1pPr>
      <a:lvl2pPr marL="685554"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588" indent="-228517" algn="l" defTabSz="91407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599625" indent="-228517" algn="l" defTabSz="914071"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6661" indent="-228517" algn="l" defTabSz="914071"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3697"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31"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8"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4" indent="-228517" algn="l" defTabSz="9140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071" rtl="0" eaLnBrk="1" latinLnBrk="0" hangingPunct="1">
        <a:defRPr sz="1800" kern="1200">
          <a:solidFill>
            <a:schemeClr val="tx1"/>
          </a:solidFill>
          <a:latin typeface="+mn-lt"/>
          <a:ea typeface="+mn-ea"/>
          <a:cs typeface="+mn-cs"/>
        </a:defRPr>
      </a:lvl1pPr>
      <a:lvl2pPr marL="457036" algn="l" defTabSz="914071" rtl="0" eaLnBrk="1" latinLnBrk="0" hangingPunct="1">
        <a:defRPr sz="1800" kern="1200">
          <a:solidFill>
            <a:schemeClr val="tx1"/>
          </a:solidFill>
          <a:latin typeface="+mn-lt"/>
          <a:ea typeface="+mn-ea"/>
          <a:cs typeface="+mn-cs"/>
        </a:defRPr>
      </a:lvl2pPr>
      <a:lvl3pPr marL="914071" algn="l" defTabSz="914071" rtl="0" eaLnBrk="1" latinLnBrk="0" hangingPunct="1">
        <a:defRPr sz="1800" kern="1200">
          <a:solidFill>
            <a:schemeClr val="tx1"/>
          </a:solidFill>
          <a:latin typeface="+mn-lt"/>
          <a:ea typeface="+mn-ea"/>
          <a:cs typeface="+mn-cs"/>
        </a:defRPr>
      </a:lvl3pPr>
      <a:lvl4pPr marL="1371107" algn="l" defTabSz="914071" rtl="0" eaLnBrk="1" latinLnBrk="0" hangingPunct="1">
        <a:defRPr sz="1800" kern="1200">
          <a:solidFill>
            <a:schemeClr val="tx1"/>
          </a:solidFill>
          <a:latin typeface="+mn-lt"/>
          <a:ea typeface="+mn-ea"/>
          <a:cs typeface="+mn-cs"/>
        </a:defRPr>
      </a:lvl4pPr>
      <a:lvl5pPr marL="1828144" algn="l" defTabSz="914071" rtl="0" eaLnBrk="1" latinLnBrk="0" hangingPunct="1">
        <a:defRPr sz="1800" kern="1200">
          <a:solidFill>
            <a:schemeClr val="tx1"/>
          </a:solidFill>
          <a:latin typeface="+mn-lt"/>
          <a:ea typeface="+mn-ea"/>
          <a:cs typeface="+mn-cs"/>
        </a:defRPr>
      </a:lvl5pPr>
      <a:lvl6pPr marL="2285178" algn="l" defTabSz="914071" rtl="0" eaLnBrk="1" latinLnBrk="0" hangingPunct="1">
        <a:defRPr sz="1800" kern="1200">
          <a:solidFill>
            <a:schemeClr val="tx1"/>
          </a:solidFill>
          <a:latin typeface="+mn-lt"/>
          <a:ea typeface="+mn-ea"/>
          <a:cs typeface="+mn-cs"/>
        </a:defRPr>
      </a:lvl6pPr>
      <a:lvl7pPr marL="2742213" algn="l" defTabSz="914071" rtl="0" eaLnBrk="1" latinLnBrk="0" hangingPunct="1">
        <a:defRPr sz="1800" kern="1200">
          <a:solidFill>
            <a:schemeClr val="tx1"/>
          </a:solidFill>
          <a:latin typeface="+mn-lt"/>
          <a:ea typeface="+mn-ea"/>
          <a:cs typeface="+mn-cs"/>
        </a:defRPr>
      </a:lvl7pPr>
      <a:lvl8pPr marL="3199250" algn="l" defTabSz="914071" rtl="0" eaLnBrk="1" latinLnBrk="0" hangingPunct="1">
        <a:defRPr sz="1800" kern="1200">
          <a:solidFill>
            <a:schemeClr val="tx1"/>
          </a:solidFill>
          <a:latin typeface="+mn-lt"/>
          <a:ea typeface="+mn-ea"/>
          <a:cs typeface="+mn-cs"/>
        </a:defRPr>
      </a:lvl8pPr>
      <a:lvl9pPr marL="3656285" algn="l" defTabSz="9140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矩形 1"/>
          <p:cNvSpPr/>
          <p:nvPr/>
        </p:nvSpPr>
        <p:spPr>
          <a:xfrm>
            <a:off x="4429963" y="4412201"/>
            <a:ext cx="4447713" cy="384692"/>
          </a:xfrm>
          <a:prstGeom prst="rect">
            <a:avLst/>
          </a:prstGeom>
        </p:spPr>
        <p:txBody>
          <a:bodyPr wrap="square" lIns="91411" tIns="45706" rIns="91411" bIns="45706">
            <a:spAutoFit/>
          </a:bodyPr>
          <a:lstStyle/>
          <a:p>
            <a:pPr algn="ctr"/>
            <a:r>
              <a:rPr lang="zh-CN" altLang="zh-CN" sz="1900" b="1" dirty="0">
                <a:solidFill>
                  <a:srgbClr val="0070C0"/>
                </a:solidFill>
                <a:latin typeface="楷体" panose="02010609060101010101" pitchFamily="49" charset="-122"/>
                <a:ea typeface="楷体" panose="02010609060101010101" pitchFamily="49" charset="-122"/>
              </a:rPr>
              <a:t>——</a:t>
            </a:r>
            <a:r>
              <a:rPr lang="zh-CN" altLang="en-US" sz="1900" b="1" dirty="0">
                <a:solidFill>
                  <a:srgbClr val="0070C0"/>
                </a:solidFill>
                <a:latin typeface="楷体" panose="02010609060101010101" pitchFamily="49" charset="-122"/>
                <a:ea typeface="楷体" panose="02010609060101010101" pitchFamily="49" charset="-122"/>
              </a:rPr>
              <a:t>河南师范大学学生资助服务中心 </a:t>
            </a:r>
            <a:endParaRPr lang="zh-CN" altLang="en-US" sz="1900" dirty="0"/>
          </a:p>
        </p:txBody>
      </p:sp>
      <p:sp>
        <p:nvSpPr>
          <p:cNvPr id="2" name="矩形 1"/>
          <p:cNvSpPr/>
          <p:nvPr/>
        </p:nvSpPr>
        <p:spPr>
          <a:xfrm>
            <a:off x="821055" y="1752603"/>
            <a:ext cx="7562850" cy="2308296"/>
          </a:xfrm>
          <a:prstGeom prst="rect">
            <a:avLst/>
          </a:prstGeom>
        </p:spPr>
        <p:txBody>
          <a:bodyPr wrap="square" lIns="91411" tIns="45706" rIns="91411" bIns="45706">
            <a:spAutoFit/>
          </a:bodyPr>
          <a:lstStyle/>
          <a:p>
            <a:pPr algn="ctr">
              <a:lnSpc>
                <a:spcPct val="150000"/>
              </a:lnSpc>
            </a:pPr>
            <a:r>
              <a:rPr lang="zh-CN" alt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1">
                      <a:satMod val="175000"/>
                      <a:alpha val="40000"/>
                    </a:schemeClr>
                  </a:glow>
                  <a:innerShdw blurRad="63500" dist="50800">
                    <a:prstClr val="black">
                      <a:alpha val="50000"/>
                    </a:prstClr>
                  </a:innerShdw>
                </a:effectLst>
                <a:latin typeface="楷体" panose="02010609060101010101" pitchFamily="49" charset="-122"/>
                <a:ea typeface="楷体" panose="02010609060101010101" pitchFamily="49" charset="-122"/>
              </a:rPr>
              <a:t>校园地</a:t>
            </a:r>
            <a:r>
              <a:rPr lang="zh-CN" altLang="en-US" sz="4800" b="1" dirty="0">
                <a:solidFill>
                  <a:srgbClr val="0070C0"/>
                </a:solidFill>
                <a:latin typeface="楷体" panose="02010609060101010101" pitchFamily="49" charset="-122"/>
                <a:ea typeface="楷体" panose="02010609060101010101" pitchFamily="49" charset="-122"/>
              </a:rPr>
              <a:t>国家</a:t>
            </a:r>
            <a:r>
              <a:rPr lang="zh-CN" altLang="zh-CN" sz="4800" b="1" dirty="0">
                <a:solidFill>
                  <a:srgbClr val="0070C0"/>
                </a:solidFill>
                <a:latin typeface="楷体" panose="02010609060101010101" pitchFamily="49" charset="-122"/>
                <a:ea typeface="楷体" panose="02010609060101010101" pitchFamily="49" charset="-122"/>
              </a:rPr>
              <a:t>助学贷款</a:t>
            </a:r>
            <a:r>
              <a:rPr lang="zh-CN" altLang="en-US" sz="4800" b="1" dirty="0">
                <a:solidFill>
                  <a:srgbClr val="0070C0"/>
                </a:solidFill>
                <a:latin typeface="楷体" panose="02010609060101010101" pitchFamily="49" charset="-122"/>
                <a:ea typeface="楷体" panose="02010609060101010101" pitchFamily="49" charset="-122"/>
              </a:rPr>
              <a:t>申请及</a:t>
            </a:r>
            <a:endParaRPr lang="en-US" altLang="zh-CN" sz="4800" b="1" dirty="0">
              <a:solidFill>
                <a:srgbClr val="0070C0"/>
              </a:solidFill>
              <a:latin typeface="楷体" panose="02010609060101010101" pitchFamily="49" charset="-122"/>
              <a:ea typeface="楷体" panose="02010609060101010101" pitchFamily="49" charset="-122"/>
            </a:endParaRPr>
          </a:p>
          <a:p>
            <a:pPr algn="ctr">
              <a:lnSpc>
                <a:spcPct val="150000"/>
              </a:lnSpc>
            </a:pPr>
            <a:r>
              <a:rPr lang="zh-CN" altLang="en-US" sz="4800" b="1" dirty="0">
                <a:solidFill>
                  <a:srgbClr val="0070C0"/>
                </a:solidFill>
                <a:latin typeface="楷体" panose="02010609060101010101" pitchFamily="49" charset="-122"/>
                <a:ea typeface="楷体" panose="02010609060101010101" pitchFamily="49" charset="-122"/>
              </a:rPr>
              <a:t>相关政策简介</a:t>
            </a:r>
            <a:endParaRPr lang="en-US" altLang="zh-CN" sz="48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右箭头 5"/>
          <p:cNvSpPr/>
          <p:nvPr/>
        </p:nvSpPr>
        <p:spPr>
          <a:xfrm>
            <a:off x="0" y="1025829"/>
            <a:ext cx="3168650" cy="9927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填写个人详细信息</a:t>
            </a:r>
          </a:p>
        </p:txBody>
      </p:sp>
      <p:pic>
        <p:nvPicPr>
          <p:cNvPr id="2097160" name="Picture 4" descr="详细信息1"/>
          <p:cNvPicPr>
            <a:picLocks noChangeAspect="1" noChangeArrowheads="1"/>
          </p:cNvPicPr>
          <p:nvPr/>
        </p:nvPicPr>
        <p:blipFill>
          <a:blip r:embed="rId2" cstate="print"/>
          <a:srcRect/>
          <a:stretch>
            <a:fillRect/>
          </a:stretch>
        </p:blipFill>
        <p:spPr bwMode="auto">
          <a:xfrm>
            <a:off x="232914" y="2018585"/>
            <a:ext cx="8729932" cy="4709244"/>
          </a:xfrm>
          <a:prstGeom prst="rect">
            <a:avLst/>
          </a:prstGeom>
          <a:noFill/>
          <a:ln>
            <a:noFill/>
          </a:ln>
        </p:spPr>
      </p:pic>
      <p:sp>
        <p:nvSpPr>
          <p:cNvPr id="1048681" name="圆角矩形标注 7"/>
          <p:cNvSpPr/>
          <p:nvPr/>
        </p:nvSpPr>
        <p:spPr>
          <a:xfrm>
            <a:off x="4857107" y="2159553"/>
            <a:ext cx="3324255" cy="1196401"/>
          </a:xfrm>
          <a:prstGeom prst="wedgeRoundRectCallout">
            <a:avLst>
              <a:gd name="adj1" fmla="val -58937"/>
              <a:gd name="adj2" fmla="val 916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带 * 号的必填！！</a:t>
            </a:r>
            <a:endParaRPr lang="zh-CN" altLang="en-US" b="1" noProof="1">
              <a:solidFill>
                <a:srgbClr val="000000"/>
              </a:solidFill>
              <a:latin typeface="宋体" panose="02010600030101010101" pitchFamily="2" charset="-122"/>
              <a:ea typeface="宋体" panose="02010600030101010101" pitchFamily="2" charset="-122"/>
              <a:cs typeface="+mj-ea"/>
            </a:endParaRPr>
          </a:p>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个人信息严格按照户口本填写</a:t>
            </a:r>
            <a:endParaRPr lang="zh-CN" altLang="en-US" b="1" noProof="1">
              <a:solidFill>
                <a:srgbClr val="000000"/>
              </a:solidFill>
              <a:latin typeface="宋体" panose="02010600030101010101" pitchFamily="2" charset="-122"/>
              <a:ea typeface="宋体" panose="02010600030101010101" pitchFamily="2" charset="-122"/>
              <a:cs typeface="+mj-ea"/>
            </a:endParaRPr>
          </a:p>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户籍地址</a:t>
            </a:r>
            <a:r>
              <a:rPr lang="zh-CN" altLang="en-US" b="1" noProof="1">
                <a:solidFill>
                  <a:srgbClr val="FF0000"/>
                </a:solidFill>
                <a:latin typeface="宋体" panose="02010600030101010101" pitchFamily="2" charset="-122"/>
                <a:ea typeface="宋体" panose="02010600030101010101" pitchFamily="2" charset="-122"/>
                <a:cs typeface="+mj-ea"/>
                <a:sym typeface="+mn-ea"/>
              </a:rPr>
              <a:t>逐级填写</a:t>
            </a:r>
            <a:r>
              <a:rPr lang="zh-CN" altLang="en-US" b="1" noProof="1">
                <a:solidFill>
                  <a:srgbClr val="000000"/>
                </a:solidFill>
                <a:latin typeface="宋体" panose="02010600030101010101" pitchFamily="2" charset="-122"/>
                <a:ea typeface="宋体" panose="02010600030101010101" pitchFamily="2" charset="-122"/>
                <a:cs typeface="+mj-ea"/>
                <a:sym typeface="+mn-ea"/>
              </a:rPr>
              <a:t>够五级</a:t>
            </a:r>
            <a:endParaRPr lang="zh-CN" altLang="en-US" b="1" noProof="1">
              <a:latin typeface="宋体" panose="02010600030101010101" pitchFamily="2" charset="-122"/>
              <a:ea typeface="宋体" panose="02010600030101010101" pitchFamily="2" charset="-122"/>
              <a:cs typeface="+mj-ea"/>
            </a:endParaRPr>
          </a:p>
        </p:txBody>
      </p:sp>
      <p:sp>
        <p:nvSpPr>
          <p:cNvPr id="5" name="圆角矩形标注 7">
            <a:extLst>
              <a:ext uri="{FF2B5EF4-FFF2-40B4-BE49-F238E27FC236}">
                <a16:creationId xmlns:a16="http://schemas.microsoft.com/office/drawing/2014/main" id="{7B5141EA-1139-44FA-9B67-984CF182E22A}"/>
              </a:ext>
            </a:extLst>
          </p:cNvPr>
          <p:cNvSpPr/>
          <p:nvPr/>
        </p:nvSpPr>
        <p:spPr>
          <a:xfrm>
            <a:off x="5406671" y="4547745"/>
            <a:ext cx="2989184" cy="988292"/>
          </a:xfrm>
          <a:prstGeom prst="wedgeRoundRectCallout">
            <a:avLst>
              <a:gd name="adj1" fmla="val -58937"/>
              <a:gd name="adj2" fmla="val 9169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dirty="0">
                <a:solidFill>
                  <a:srgbClr val="000000"/>
                </a:solidFill>
                <a:latin typeface="宋体" panose="02010600030101010101" pitchFamily="2" charset="-122"/>
                <a:ea typeface="宋体" panose="02010600030101010101" pitchFamily="2" charset="-122"/>
                <a:cs typeface="+mj-ea"/>
              </a:rPr>
              <a:t>通讯地址需填写宿舍地址，且</a:t>
            </a:r>
            <a:r>
              <a:rPr lang="zh-CN" altLang="en-US" b="1" dirty="0">
                <a:solidFill>
                  <a:srgbClr val="FF0000"/>
                </a:solidFill>
                <a:latin typeface="宋体" panose="02010600030101010101" pitchFamily="2" charset="-122"/>
                <a:ea typeface="宋体" panose="02010600030101010101" pitchFamily="2" charset="-122"/>
                <a:cs typeface="+mj-ea"/>
              </a:rPr>
              <a:t>不可简写</a:t>
            </a:r>
            <a:r>
              <a:rPr lang="zh-CN" altLang="en-US" b="1" dirty="0">
                <a:solidFill>
                  <a:srgbClr val="000000"/>
                </a:solidFill>
                <a:latin typeface="宋体" panose="02010600030101010101" pitchFamily="2" charset="-122"/>
                <a:ea typeface="宋体" panose="02010600030101010101" pitchFamily="2" charset="-122"/>
                <a:cs typeface="+mj-ea"/>
              </a:rPr>
              <a:t>。如：河南师范大学西寓十六</a:t>
            </a:r>
            <a:r>
              <a:rPr lang="en-US" altLang="zh-CN" b="1" dirty="0">
                <a:solidFill>
                  <a:srgbClr val="000000"/>
                </a:solidFill>
                <a:latin typeface="宋体" panose="02010600030101010101" pitchFamily="2" charset="-122"/>
                <a:ea typeface="宋体" panose="02010600030101010101" pitchFamily="2" charset="-122"/>
                <a:cs typeface="+mj-ea"/>
              </a:rPr>
              <a:t>xxx</a:t>
            </a:r>
          </a:p>
        </p:txBody>
      </p:sp>
      <p:sp>
        <p:nvSpPr>
          <p:cNvPr id="6" name="圆角矩形标注 7">
            <a:extLst>
              <a:ext uri="{FF2B5EF4-FFF2-40B4-BE49-F238E27FC236}">
                <a16:creationId xmlns:a16="http://schemas.microsoft.com/office/drawing/2014/main" id="{7896BFA5-43E1-4AD7-8AD3-BE31C0388B98}"/>
              </a:ext>
            </a:extLst>
          </p:cNvPr>
          <p:cNvSpPr/>
          <p:nvPr/>
        </p:nvSpPr>
        <p:spPr>
          <a:xfrm>
            <a:off x="3313320" y="6132945"/>
            <a:ext cx="2256207" cy="594883"/>
          </a:xfrm>
          <a:prstGeom prst="wedgeRoundRectCallout">
            <a:avLst>
              <a:gd name="adj1" fmla="val -95401"/>
              <a:gd name="adj2" fmla="val -4299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600" b="1" dirty="0">
                <a:solidFill>
                  <a:srgbClr val="000000"/>
                </a:solidFill>
                <a:latin typeface="宋体" panose="02010600030101010101" pitchFamily="2" charset="-122"/>
                <a:ea typeface="宋体" panose="02010600030101010101" pitchFamily="2" charset="-122"/>
                <a:cs typeface="+mj-ea"/>
              </a:rPr>
              <a:t>邮政编码应填写</a:t>
            </a:r>
            <a:r>
              <a:rPr lang="en-US" altLang="zh-CN" sz="1600" b="1" dirty="0">
                <a:solidFill>
                  <a:srgbClr val="000000"/>
                </a:solidFill>
                <a:latin typeface="宋体" panose="02010600030101010101" pitchFamily="2" charset="-122"/>
                <a:ea typeface="宋体" panose="02010600030101010101" pitchFamily="2" charset="-122"/>
                <a:cs typeface="+mj-ea"/>
              </a:rPr>
              <a:t>453000</a:t>
            </a:r>
            <a:r>
              <a:rPr lang="zh-CN" altLang="en-US" sz="1600" b="1" dirty="0">
                <a:solidFill>
                  <a:srgbClr val="000000"/>
                </a:solidFill>
                <a:latin typeface="宋体" panose="02010600030101010101" pitchFamily="2" charset="-122"/>
                <a:ea typeface="宋体" panose="02010600030101010101" pitchFamily="2" charset="-122"/>
                <a:cs typeface="+mj-ea"/>
              </a:rPr>
              <a:t>或</a:t>
            </a:r>
            <a:r>
              <a:rPr lang="en-US" altLang="zh-CN" sz="1600" b="1" dirty="0">
                <a:solidFill>
                  <a:srgbClr val="000000"/>
                </a:solidFill>
                <a:latin typeface="宋体" panose="02010600030101010101" pitchFamily="2" charset="-122"/>
                <a:ea typeface="宋体" panose="02010600030101010101" pitchFamily="2" charset="-122"/>
                <a:cs typeface="+mj-ea"/>
              </a:rPr>
              <a:t>453007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81"/>
                                        </p:tgtEl>
                                        <p:attrNameLst>
                                          <p:attrName>style.visibility</p:attrName>
                                        </p:attrNameLst>
                                      </p:cBhvr>
                                      <p:to>
                                        <p:strVal val="visible"/>
                                      </p:to>
                                    </p:set>
                                    <p:anim calcmode="lin" valueType="num">
                                      <p:cBhvr additive="base">
                                        <p:cTn id="7" dur="500" fill="hold"/>
                                        <p:tgtEl>
                                          <p:spTgt spid="1048681"/>
                                        </p:tgtEl>
                                        <p:attrNameLst>
                                          <p:attrName>ppt_x</p:attrName>
                                        </p:attrNameLst>
                                      </p:cBhvr>
                                      <p:tavLst>
                                        <p:tav tm="0">
                                          <p:val>
                                            <p:strVal val="#ppt_x"/>
                                          </p:val>
                                        </p:tav>
                                        <p:tav tm="100000">
                                          <p:val>
                                            <p:strVal val="#ppt_x"/>
                                          </p:val>
                                        </p:tav>
                                      </p:tavLst>
                                    </p:anim>
                                    <p:anim calcmode="lin" valueType="num">
                                      <p:cBhvr additive="base">
                                        <p:cTn id="8" dur="500" fill="hold"/>
                                        <p:tgtEl>
                                          <p:spTgt spid="10486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1"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右箭头 1"/>
          <p:cNvSpPr/>
          <p:nvPr/>
        </p:nvSpPr>
        <p:spPr>
          <a:xfrm>
            <a:off x="0" y="1015317"/>
            <a:ext cx="2890838" cy="9730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填写个人基本信息</a:t>
            </a:r>
          </a:p>
        </p:txBody>
      </p:sp>
      <p:pic>
        <p:nvPicPr>
          <p:cNvPr id="2097161" name="Picture 4" descr="详细信息24"/>
          <p:cNvPicPr>
            <a:picLocks noChangeAspect="1" noChangeArrowheads="1"/>
          </p:cNvPicPr>
          <p:nvPr/>
        </p:nvPicPr>
        <p:blipFill>
          <a:blip r:embed="rId2" cstate="print"/>
          <a:srcRect/>
          <a:stretch>
            <a:fillRect/>
          </a:stretch>
        </p:blipFill>
        <p:spPr bwMode="auto">
          <a:xfrm>
            <a:off x="183402" y="1958199"/>
            <a:ext cx="8674100" cy="4899804"/>
          </a:xfrm>
          <a:prstGeom prst="rect">
            <a:avLst/>
          </a:prstGeom>
          <a:noFill/>
          <a:ln>
            <a:noFill/>
          </a:ln>
        </p:spPr>
      </p:pic>
      <p:sp>
        <p:nvSpPr>
          <p:cNvPr id="1048683" name="圆角矩形标注 3"/>
          <p:cNvSpPr/>
          <p:nvPr/>
        </p:nvSpPr>
        <p:spPr>
          <a:xfrm>
            <a:off x="5079044" y="2172438"/>
            <a:ext cx="2871846" cy="737823"/>
          </a:xfrm>
          <a:prstGeom prst="wedgeRoundRectCallout">
            <a:avLst>
              <a:gd name="adj1" fmla="val -58917"/>
              <a:gd name="adj2" fmla="val 11336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此处需要继前面选项手动填写，具体到“村</a:t>
            </a:r>
            <a:r>
              <a:rPr lang="en-US" altLang="zh-CN" b="1" noProof="1">
                <a:solidFill>
                  <a:srgbClr val="000000"/>
                </a:solidFill>
                <a:latin typeface="宋体" panose="02010600030101010101" pitchFamily="2" charset="-122"/>
                <a:ea typeface="宋体" panose="02010600030101010101" pitchFamily="2" charset="-122"/>
                <a:cs typeface="+mj-ea"/>
                <a:sym typeface="+mn-ea"/>
              </a:rPr>
              <a:t>/</a:t>
            </a:r>
            <a:r>
              <a:rPr lang="zh-CN" altLang="en-US" b="1" noProof="1">
                <a:solidFill>
                  <a:srgbClr val="000000"/>
                </a:solidFill>
                <a:latin typeface="宋体" panose="02010600030101010101" pitchFamily="2" charset="-122"/>
                <a:ea typeface="宋体" panose="02010600030101010101" pitchFamily="2" charset="-122"/>
                <a:cs typeface="+mj-ea"/>
                <a:sym typeface="+mn-ea"/>
              </a:rPr>
              <a:t>单元”，逐级填写满五级</a:t>
            </a:r>
            <a:endParaRPr lang="zh-CN" altLang="en-US" b="1" noProof="1">
              <a:latin typeface="宋体" panose="02010600030101010101" pitchFamily="2" charset="-122"/>
              <a:ea typeface="宋体" panose="02010600030101010101" pitchFamily="2" charset="-122"/>
              <a:cs typeface="+mj-ea"/>
            </a:endParaRPr>
          </a:p>
        </p:txBody>
      </p:sp>
      <p:sp>
        <p:nvSpPr>
          <p:cNvPr id="1048684" name="圆角矩形标注 4"/>
          <p:cNvSpPr/>
          <p:nvPr/>
        </p:nvSpPr>
        <p:spPr>
          <a:xfrm>
            <a:off x="5079044" y="3690487"/>
            <a:ext cx="2871846" cy="859595"/>
          </a:xfrm>
          <a:prstGeom prst="wedgeRoundRectCallout">
            <a:avLst>
              <a:gd name="adj1" fmla="val -91937"/>
              <a:gd name="adj2" fmla="val 7229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带 * 号的必填！！</a:t>
            </a:r>
            <a:endParaRPr lang="zh-CN" altLang="en-US" b="1" noProof="1">
              <a:solidFill>
                <a:srgbClr val="000000"/>
              </a:solidFill>
              <a:latin typeface="宋体" panose="02010600030101010101" pitchFamily="2" charset="-122"/>
              <a:ea typeface="宋体" panose="02010600030101010101" pitchFamily="2" charset="-122"/>
              <a:cs typeface="+mj-ea"/>
            </a:endParaRPr>
          </a:p>
          <a:p>
            <a:pPr algn="ctr"/>
            <a:r>
              <a:rPr lang="zh-CN" altLang="en-US" b="1" noProof="1">
                <a:solidFill>
                  <a:srgbClr val="000000"/>
                </a:solidFill>
                <a:latin typeface="宋体" panose="02010600030101010101" pitchFamily="2" charset="-122"/>
                <a:ea typeface="宋体" panose="02010600030101010101" pitchFamily="2" charset="-122"/>
                <a:cs typeface="+mj-ea"/>
                <a:sym typeface="+mn-ea"/>
              </a:rPr>
              <a:t>“联系人”和“称谓”一定要保持一致</a:t>
            </a:r>
            <a:endParaRPr lang="zh-CN" altLang="en-US" b="1" noProof="1">
              <a:latin typeface="宋体" panose="02010600030101010101" pitchFamily="2" charset="-122"/>
              <a:ea typeface="宋体" panose="02010600030101010101" pitchFamily="2" charset="-122"/>
              <a:cs typeface="+mj-ea"/>
            </a:endParaRPr>
          </a:p>
        </p:txBody>
      </p:sp>
      <p:sp>
        <p:nvSpPr>
          <p:cNvPr id="1048685" name="圆角矩形标注 5"/>
          <p:cNvSpPr/>
          <p:nvPr/>
        </p:nvSpPr>
        <p:spPr>
          <a:xfrm>
            <a:off x="5079050" y="5066955"/>
            <a:ext cx="2016125" cy="444791"/>
          </a:xfrm>
          <a:prstGeom prst="wedgeRoundRectCallout">
            <a:avLst>
              <a:gd name="adj1" fmla="val -87573"/>
              <a:gd name="adj2" fmla="val -4270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rPr>
              <a:t>需要写够五级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83"/>
                                        </p:tgtEl>
                                        <p:attrNameLst>
                                          <p:attrName>style.visibility</p:attrName>
                                        </p:attrNameLst>
                                      </p:cBhvr>
                                      <p:to>
                                        <p:strVal val="visible"/>
                                      </p:to>
                                    </p:set>
                                    <p:anim calcmode="lin" valueType="num">
                                      <p:cBhvr additive="base">
                                        <p:cTn id="7" dur="500" fill="hold"/>
                                        <p:tgtEl>
                                          <p:spTgt spid="1048683"/>
                                        </p:tgtEl>
                                        <p:attrNameLst>
                                          <p:attrName>ppt_x</p:attrName>
                                        </p:attrNameLst>
                                      </p:cBhvr>
                                      <p:tavLst>
                                        <p:tav tm="0">
                                          <p:val>
                                            <p:strVal val="#ppt_x"/>
                                          </p:val>
                                        </p:tav>
                                        <p:tav tm="100000">
                                          <p:val>
                                            <p:strVal val="#ppt_x"/>
                                          </p:val>
                                        </p:tav>
                                      </p:tavLst>
                                    </p:anim>
                                    <p:anim calcmode="lin" valueType="num">
                                      <p:cBhvr additive="base">
                                        <p:cTn id="8" dur="500" fill="hold"/>
                                        <p:tgtEl>
                                          <p:spTgt spid="10486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84"/>
                                        </p:tgtEl>
                                        <p:attrNameLst>
                                          <p:attrName>style.visibility</p:attrName>
                                        </p:attrNameLst>
                                      </p:cBhvr>
                                      <p:to>
                                        <p:strVal val="visible"/>
                                      </p:to>
                                    </p:set>
                                    <p:anim calcmode="lin" valueType="num">
                                      <p:cBhvr additive="base">
                                        <p:cTn id="13" dur="500" fill="hold"/>
                                        <p:tgtEl>
                                          <p:spTgt spid="1048684"/>
                                        </p:tgtEl>
                                        <p:attrNameLst>
                                          <p:attrName>ppt_x</p:attrName>
                                        </p:attrNameLst>
                                      </p:cBhvr>
                                      <p:tavLst>
                                        <p:tav tm="0">
                                          <p:val>
                                            <p:strVal val="#ppt_x"/>
                                          </p:val>
                                        </p:tav>
                                        <p:tav tm="100000">
                                          <p:val>
                                            <p:strVal val="#ppt_x"/>
                                          </p:val>
                                        </p:tav>
                                      </p:tavLst>
                                    </p:anim>
                                    <p:anim calcmode="lin" valueType="num">
                                      <p:cBhvr additive="base">
                                        <p:cTn id="14" dur="500" fill="hold"/>
                                        <p:tgtEl>
                                          <p:spTgt spid="10486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85"/>
                                        </p:tgtEl>
                                        <p:attrNameLst>
                                          <p:attrName>style.visibility</p:attrName>
                                        </p:attrNameLst>
                                      </p:cBhvr>
                                      <p:to>
                                        <p:strVal val="visible"/>
                                      </p:to>
                                    </p:set>
                                    <p:anim calcmode="lin" valueType="num">
                                      <p:cBhvr additive="base">
                                        <p:cTn id="19" dur="500" fill="hold"/>
                                        <p:tgtEl>
                                          <p:spTgt spid="1048685"/>
                                        </p:tgtEl>
                                        <p:attrNameLst>
                                          <p:attrName>ppt_x</p:attrName>
                                        </p:attrNameLst>
                                      </p:cBhvr>
                                      <p:tavLst>
                                        <p:tav tm="0">
                                          <p:val>
                                            <p:strVal val="#ppt_x"/>
                                          </p:val>
                                        </p:tav>
                                        <p:tav tm="100000">
                                          <p:val>
                                            <p:strVal val="#ppt_x"/>
                                          </p:val>
                                        </p:tav>
                                      </p:tavLst>
                                    </p:anim>
                                    <p:anim calcmode="lin" valueType="num">
                                      <p:cBhvr additive="base">
                                        <p:cTn id="20" dur="500" fill="hold"/>
                                        <p:tgtEl>
                                          <p:spTgt spid="10486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3" grpId="0" animBg="1"/>
      <p:bldP spid="1048684" grpId="0" animBg="1"/>
      <p:bldP spid="10486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右箭头 3"/>
          <p:cNvSpPr/>
          <p:nvPr/>
        </p:nvSpPr>
        <p:spPr>
          <a:xfrm>
            <a:off x="3" y="1008214"/>
            <a:ext cx="4668819" cy="12001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注册完成后，登录，进入</a:t>
            </a:r>
            <a:r>
              <a:rPr lang="en-US" altLang="zh-CN" sz="1900" b="1" noProof="1">
                <a:solidFill>
                  <a:schemeClr val="tx1"/>
                </a:solidFill>
                <a:latin typeface="宋体" panose="02010600030101010101" pitchFamily="2" charset="-122"/>
                <a:ea typeface="宋体" panose="02010600030101010101" pitchFamily="2" charset="-122"/>
              </a:rPr>
              <a:t>“</a:t>
            </a:r>
            <a:r>
              <a:rPr lang="zh-CN" altLang="en-US" sz="1900" b="1" noProof="1">
                <a:solidFill>
                  <a:schemeClr val="tx1"/>
                </a:solidFill>
                <a:latin typeface="宋体" panose="02010600030101010101" pitchFamily="2" charset="-122"/>
                <a:ea typeface="宋体" panose="02010600030101010101" pitchFamily="2" charset="-122"/>
              </a:rPr>
              <a:t>我的首页</a:t>
            </a:r>
            <a:r>
              <a:rPr lang="en-US" altLang="zh-CN" sz="1900" b="1" noProof="1">
                <a:solidFill>
                  <a:schemeClr val="tx1"/>
                </a:solidFill>
                <a:latin typeface="宋体" panose="02010600030101010101" pitchFamily="2" charset="-122"/>
                <a:ea typeface="宋体" panose="02010600030101010101" pitchFamily="2" charset="-122"/>
              </a:rPr>
              <a:t>”</a:t>
            </a:r>
          </a:p>
        </p:txBody>
      </p:sp>
      <p:pic>
        <p:nvPicPr>
          <p:cNvPr id="2097162" name="Picture 6" descr="贷款申请_meitu_1"/>
          <p:cNvPicPr>
            <a:picLocks noChangeAspect="1" noChangeArrowheads="1"/>
          </p:cNvPicPr>
          <p:nvPr/>
        </p:nvPicPr>
        <p:blipFill>
          <a:blip r:embed="rId2" cstate="print"/>
          <a:srcRect/>
          <a:stretch>
            <a:fillRect/>
          </a:stretch>
        </p:blipFill>
        <p:spPr bwMode="auto">
          <a:xfrm>
            <a:off x="1263615" y="2208366"/>
            <a:ext cx="6616770" cy="4186621"/>
          </a:xfrm>
          <a:prstGeom prst="rect">
            <a:avLst/>
          </a:prstGeom>
          <a:noFill/>
          <a:ln>
            <a:noFill/>
          </a:ln>
        </p:spPr>
      </p:pic>
      <p:sp>
        <p:nvSpPr>
          <p:cNvPr id="1048687" name="圆角矩形标注 7"/>
          <p:cNvSpPr/>
          <p:nvPr/>
        </p:nvSpPr>
        <p:spPr>
          <a:xfrm>
            <a:off x="3521390" y="3965719"/>
            <a:ext cx="2101220" cy="865188"/>
          </a:xfrm>
          <a:prstGeom prst="wedgeRoundRectCallout">
            <a:avLst>
              <a:gd name="adj1" fmla="val -116865"/>
              <a:gd name="adj2" fmla="val -10451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rPr>
              <a:t>点击贷款申请，出现此页面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87"/>
                                        </p:tgtEl>
                                        <p:attrNameLst>
                                          <p:attrName>style.visibility</p:attrName>
                                        </p:attrNameLst>
                                      </p:cBhvr>
                                      <p:to>
                                        <p:strVal val="visible"/>
                                      </p:to>
                                    </p:set>
                                    <p:anim calcmode="lin" valueType="num">
                                      <p:cBhvr additive="base">
                                        <p:cTn id="7" dur="500" fill="hold"/>
                                        <p:tgtEl>
                                          <p:spTgt spid="1048687"/>
                                        </p:tgtEl>
                                        <p:attrNameLst>
                                          <p:attrName>ppt_x</p:attrName>
                                        </p:attrNameLst>
                                      </p:cBhvr>
                                      <p:tavLst>
                                        <p:tav tm="0">
                                          <p:val>
                                            <p:strVal val="#ppt_x"/>
                                          </p:val>
                                        </p:tav>
                                        <p:tav tm="100000">
                                          <p:val>
                                            <p:strVal val="#ppt_x"/>
                                          </p:val>
                                        </p:tav>
                                      </p:tavLst>
                                    </p:anim>
                                    <p:anim calcmode="lin" valueType="num">
                                      <p:cBhvr additive="base">
                                        <p:cTn id="8" dur="500" fill="hold"/>
                                        <p:tgtEl>
                                          <p:spTgt spid="1048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F0C109F-E705-4238-8AAC-EFCDB1890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121" y="1035690"/>
            <a:ext cx="5243124" cy="5290415"/>
          </a:xfrm>
          <a:prstGeom prst="rect">
            <a:avLst/>
          </a:prstGeom>
        </p:spPr>
      </p:pic>
      <p:sp>
        <p:nvSpPr>
          <p:cNvPr id="1048688" name="圆角矩形标注 3"/>
          <p:cNvSpPr/>
          <p:nvPr/>
        </p:nvSpPr>
        <p:spPr>
          <a:xfrm>
            <a:off x="1084941" y="3996199"/>
            <a:ext cx="2089150" cy="806451"/>
          </a:xfrm>
          <a:prstGeom prst="wedgeRoundRectCallout">
            <a:avLst>
              <a:gd name="adj1" fmla="val 99282"/>
              <a:gd name="adj2" fmla="val 11353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我校贷款年限统一规定为</a:t>
            </a:r>
            <a:r>
              <a:rPr lang="en-US" altLang="zh-CN" b="1" noProof="1">
                <a:solidFill>
                  <a:srgbClr val="FF3300"/>
                </a:solidFill>
                <a:latin typeface="宋体" panose="02010600030101010101" pitchFamily="2" charset="-122"/>
                <a:ea typeface="宋体" panose="02010600030101010101" pitchFamily="2" charset="-122"/>
                <a:sym typeface="+mn-ea"/>
              </a:rPr>
              <a:t>16</a:t>
            </a:r>
            <a:r>
              <a:rPr lang="zh-CN" altLang="en-US" b="1" noProof="1">
                <a:solidFill>
                  <a:srgbClr val="FF3300"/>
                </a:solidFill>
                <a:latin typeface="宋体" panose="02010600030101010101" pitchFamily="2" charset="-122"/>
                <a:ea typeface="宋体" panose="02010600030101010101" pitchFamily="2" charset="-122"/>
                <a:sym typeface="+mn-ea"/>
              </a:rPr>
              <a:t>年</a:t>
            </a:r>
            <a:endParaRPr lang="zh-CN" altLang="en-US" b="1" noProof="1">
              <a:latin typeface="宋体" panose="02010600030101010101" pitchFamily="2" charset="-122"/>
              <a:ea typeface="宋体" panose="02010600030101010101" pitchFamily="2" charset="-122"/>
            </a:endParaRPr>
          </a:p>
        </p:txBody>
      </p:sp>
      <p:sp>
        <p:nvSpPr>
          <p:cNvPr id="1048689" name="圆角矩形标注 5"/>
          <p:cNvSpPr/>
          <p:nvPr/>
        </p:nvSpPr>
        <p:spPr>
          <a:xfrm>
            <a:off x="5735664" y="2911988"/>
            <a:ext cx="3206750" cy="1163637"/>
          </a:xfrm>
          <a:prstGeom prst="wedgeRoundRectCallout">
            <a:avLst>
              <a:gd name="adj1" fmla="val -69217"/>
              <a:gd name="adj2" fmla="val 8368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本科生所申请的学住费和生活费总金额不能超过</a:t>
            </a:r>
            <a:r>
              <a:rPr lang="en-US" altLang="zh-CN" b="1" noProof="1">
                <a:solidFill>
                  <a:srgbClr val="FF0000"/>
                </a:solidFill>
                <a:latin typeface="宋体" panose="02010600030101010101" pitchFamily="2" charset="-122"/>
                <a:ea typeface="宋体" panose="02010600030101010101" pitchFamily="2" charset="-122"/>
                <a:sym typeface="+mn-ea"/>
              </a:rPr>
              <a:t>8000</a:t>
            </a:r>
            <a:r>
              <a:rPr lang="zh-CN" altLang="en-US" b="1" noProof="1">
                <a:solidFill>
                  <a:schemeClr val="tx1"/>
                </a:solidFill>
                <a:latin typeface="宋体" panose="02010600030101010101" pitchFamily="2" charset="-122"/>
                <a:ea typeface="宋体" panose="02010600030101010101" pitchFamily="2" charset="-122"/>
                <a:sym typeface="+mn-ea"/>
              </a:rPr>
              <a:t>元，研究生所申请的总金额不能超过</a:t>
            </a:r>
            <a:r>
              <a:rPr lang="en-US" altLang="zh-CN" b="1" noProof="1">
                <a:solidFill>
                  <a:srgbClr val="FF0000"/>
                </a:solidFill>
                <a:latin typeface="宋体" panose="02010600030101010101" pitchFamily="2" charset="-122"/>
                <a:ea typeface="宋体" panose="02010600030101010101" pitchFamily="2" charset="-122"/>
                <a:sym typeface="+mn-ea"/>
              </a:rPr>
              <a:t>12000</a:t>
            </a:r>
            <a:r>
              <a:rPr lang="zh-CN" altLang="en-US" b="1" noProof="1">
                <a:solidFill>
                  <a:schemeClr val="tx1"/>
                </a:solidFill>
                <a:latin typeface="宋体" panose="02010600030101010101" pitchFamily="2" charset="-122"/>
                <a:ea typeface="宋体" panose="02010600030101010101" pitchFamily="2" charset="-122"/>
                <a:sym typeface="+mn-ea"/>
              </a:rPr>
              <a:t>元。</a:t>
            </a:r>
          </a:p>
        </p:txBody>
      </p:sp>
      <p:sp>
        <p:nvSpPr>
          <p:cNvPr id="1048690" name="圆角矩形标注 6"/>
          <p:cNvSpPr/>
          <p:nvPr/>
        </p:nvSpPr>
        <p:spPr>
          <a:xfrm>
            <a:off x="355588" y="2698983"/>
            <a:ext cx="2818503" cy="792164"/>
          </a:xfrm>
          <a:prstGeom prst="wedgeRoundRectCallout">
            <a:avLst>
              <a:gd name="adj1" fmla="val 99174"/>
              <a:gd name="adj2" fmla="val 10088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rgbClr val="000000"/>
                </a:solidFill>
                <a:latin typeface="宋体" panose="02010600030101010101" pitchFamily="2" charset="-122"/>
                <a:ea typeface="宋体" panose="02010600030101010101" pitchFamily="2" charset="-122"/>
                <a:sym typeface="+mn-ea"/>
              </a:rPr>
              <a:t>贷款原因字数</a:t>
            </a:r>
            <a:r>
              <a:rPr lang="en-US" altLang="zh-CN" b="1" noProof="1">
                <a:solidFill>
                  <a:srgbClr val="FF0000"/>
                </a:solidFill>
                <a:latin typeface="宋体" panose="02010600030101010101" pitchFamily="2" charset="-122"/>
                <a:ea typeface="宋体" panose="02010600030101010101" pitchFamily="2" charset="-122"/>
                <a:sym typeface="+mn-ea"/>
              </a:rPr>
              <a:t>100-200</a:t>
            </a:r>
            <a:r>
              <a:rPr lang="zh-CN" altLang="en-US" b="1" noProof="1">
                <a:solidFill>
                  <a:srgbClr val="FF0000"/>
                </a:solidFill>
                <a:latin typeface="宋体" panose="02010600030101010101" pitchFamily="2" charset="-122"/>
                <a:ea typeface="宋体" panose="02010600030101010101" pitchFamily="2" charset="-122"/>
                <a:sym typeface="+mn-ea"/>
              </a:rPr>
              <a:t>字（</a:t>
            </a:r>
            <a:r>
              <a:rPr lang="en-US" altLang="zh-CN" b="1" noProof="1">
                <a:solidFill>
                  <a:srgbClr val="FF0000"/>
                </a:solidFill>
                <a:latin typeface="宋体" panose="02010600030101010101" pitchFamily="2" charset="-122"/>
                <a:ea typeface="宋体" panose="02010600030101010101" pitchFamily="2" charset="-122"/>
                <a:sym typeface="+mn-ea"/>
              </a:rPr>
              <a:t>4-5</a:t>
            </a:r>
            <a:r>
              <a:rPr lang="zh-CN" altLang="en-US" b="1" noProof="1">
                <a:solidFill>
                  <a:srgbClr val="FF0000"/>
                </a:solidFill>
                <a:latin typeface="宋体" panose="02010600030101010101" pitchFamily="2" charset="-122"/>
                <a:ea typeface="宋体" panose="02010600030101010101" pitchFamily="2" charset="-122"/>
                <a:sym typeface="+mn-ea"/>
              </a:rPr>
              <a:t>行）</a:t>
            </a:r>
            <a:endParaRPr lang="zh-CN" altLang="en-US" b="1" dirty="0">
              <a:solidFill>
                <a:srgbClr val="FF0000"/>
              </a:solidFill>
              <a:latin typeface="宋体" panose="02010600030101010101" pitchFamily="2" charset="-122"/>
              <a:ea typeface="宋体" panose="02010600030101010101" pitchFamily="2" charset="-122"/>
            </a:endParaRPr>
          </a:p>
        </p:txBody>
      </p:sp>
      <p:sp>
        <p:nvSpPr>
          <p:cNvPr id="1048691" name="右箭头 7"/>
          <p:cNvSpPr/>
          <p:nvPr/>
        </p:nvSpPr>
        <p:spPr>
          <a:xfrm>
            <a:off x="6" y="1035690"/>
            <a:ext cx="2714625" cy="75501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弹出 申请 对话框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90"/>
                                        </p:tgtEl>
                                        <p:attrNameLst>
                                          <p:attrName>style.visibility</p:attrName>
                                        </p:attrNameLst>
                                      </p:cBhvr>
                                      <p:to>
                                        <p:strVal val="visible"/>
                                      </p:to>
                                    </p:set>
                                    <p:anim calcmode="lin" valueType="num">
                                      <p:cBhvr additive="base">
                                        <p:cTn id="7" dur="500" fill="hold"/>
                                        <p:tgtEl>
                                          <p:spTgt spid="1048690"/>
                                        </p:tgtEl>
                                        <p:attrNameLst>
                                          <p:attrName>ppt_x</p:attrName>
                                        </p:attrNameLst>
                                      </p:cBhvr>
                                      <p:tavLst>
                                        <p:tav tm="0">
                                          <p:val>
                                            <p:strVal val="#ppt_x"/>
                                          </p:val>
                                        </p:tav>
                                        <p:tav tm="100000">
                                          <p:val>
                                            <p:strVal val="#ppt_x"/>
                                          </p:val>
                                        </p:tav>
                                      </p:tavLst>
                                    </p:anim>
                                    <p:anim calcmode="lin" valueType="num">
                                      <p:cBhvr additive="base">
                                        <p:cTn id="8" dur="500" fill="hold"/>
                                        <p:tgtEl>
                                          <p:spTgt spid="10486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89"/>
                                        </p:tgtEl>
                                        <p:attrNameLst>
                                          <p:attrName>style.visibility</p:attrName>
                                        </p:attrNameLst>
                                      </p:cBhvr>
                                      <p:to>
                                        <p:strVal val="visible"/>
                                      </p:to>
                                    </p:set>
                                    <p:anim calcmode="lin" valueType="num">
                                      <p:cBhvr additive="base">
                                        <p:cTn id="13" dur="500" fill="hold"/>
                                        <p:tgtEl>
                                          <p:spTgt spid="1048689"/>
                                        </p:tgtEl>
                                        <p:attrNameLst>
                                          <p:attrName>ppt_x</p:attrName>
                                        </p:attrNameLst>
                                      </p:cBhvr>
                                      <p:tavLst>
                                        <p:tav tm="0">
                                          <p:val>
                                            <p:strVal val="#ppt_x"/>
                                          </p:val>
                                        </p:tav>
                                        <p:tav tm="100000">
                                          <p:val>
                                            <p:strVal val="#ppt_x"/>
                                          </p:val>
                                        </p:tav>
                                      </p:tavLst>
                                    </p:anim>
                                    <p:anim calcmode="lin" valueType="num">
                                      <p:cBhvr additive="base">
                                        <p:cTn id="14" dur="500" fill="hold"/>
                                        <p:tgtEl>
                                          <p:spTgt spid="10486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88"/>
                                        </p:tgtEl>
                                        <p:attrNameLst>
                                          <p:attrName>style.visibility</p:attrName>
                                        </p:attrNameLst>
                                      </p:cBhvr>
                                      <p:to>
                                        <p:strVal val="visible"/>
                                      </p:to>
                                    </p:set>
                                    <p:anim calcmode="lin" valueType="num">
                                      <p:cBhvr additive="base">
                                        <p:cTn id="19" dur="500" fill="hold"/>
                                        <p:tgtEl>
                                          <p:spTgt spid="1048688"/>
                                        </p:tgtEl>
                                        <p:attrNameLst>
                                          <p:attrName>ppt_x</p:attrName>
                                        </p:attrNameLst>
                                      </p:cBhvr>
                                      <p:tavLst>
                                        <p:tav tm="0">
                                          <p:val>
                                            <p:strVal val="#ppt_x"/>
                                          </p:val>
                                        </p:tav>
                                        <p:tav tm="100000">
                                          <p:val>
                                            <p:strVal val="#ppt_x"/>
                                          </p:val>
                                        </p:tav>
                                      </p:tavLst>
                                    </p:anim>
                                    <p:anim calcmode="lin" valueType="num">
                                      <p:cBhvr additive="base">
                                        <p:cTn id="20" dur="500" fill="hold"/>
                                        <p:tgtEl>
                                          <p:spTgt spid="1048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8" grpId="0" animBg="1"/>
      <p:bldP spid="1048689" grpId="0" animBg="1"/>
      <p:bldP spid="10486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右箭头 2"/>
          <p:cNvSpPr/>
          <p:nvPr/>
        </p:nvSpPr>
        <p:spPr>
          <a:xfrm>
            <a:off x="0" y="1050309"/>
            <a:ext cx="3092400" cy="842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scene3d>
              <a:camera prst="orthographicFront"/>
              <a:lightRig rig="soft" dir="t">
                <a:rot lat="0" lon="0" rev="15600000"/>
              </a:lightRig>
            </a:scene3d>
            <a:sp3d extrusionH="57150" prstMaterial="softEdge">
              <a:bevelT w="25400" h="38100"/>
            </a:sp3d>
          </a:bodyPr>
          <a:lstStyle/>
          <a:p>
            <a:pPr algn="ctr"/>
            <a:r>
              <a:rPr lang="zh-CN" altLang="en-US" sz="1900" b="1" noProof="1">
                <a:solidFill>
                  <a:schemeClr val="tx1"/>
                </a:solidFill>
                <a:latin typeface="宋体" panose="02010600030101010101" pitchFamily="2" charset="-122"/>
                <a:ea typeface="宋体" panose="02010600030101010101" pitchFamily="2" charset="-122"/>
              </a:rPr>
              <a:t>网上申请成功</a:t>
            </a:r>
          </a:p>
        </p:txBody>
      </p:sp>
      <p:sp>
        <p:nvSpPr>
          <p:cNvPr id="1048693" name="TextBox 5"/>
          <p:cNvSpPr txBox="1"/>
          <p:nvPr/>
        </p:nvSpPr>
        <p:spPr>
          <a:xfrm>
            <a:off x="1409251" y="3453207"/>
            <a:ext cx="6110344" cy="677080"/>
          </a:xfrm>
          <a:prstGeom prst="rect">
            <a:avLst/>
          </a:prstGeom>
          <a:noFill/>
        </p:spPr>
        <p:txBody>
          <a:bodyPr wrap="square" lIns="91411" tIns="45706" rIns="91411" bIns="45706" rtlCol="0">
            <a:spAutoFit/>
          </a:bodyPr>
          <a:lstStyle/>
          <a:p>
            <a:pPr algn="ctr"/>
            <a:r>
              <a:rPr lang="zh-CN" altLang="en-US" sz="1900" b="1" noProof="1">
                <a:solidFill>
                  <a:srgbClr val="000000"/>
                </a:solidFill>
                <a:latin typeface="宋体" panose="02010600030101010101" pitchFamily="2" charset="-122"/>
                <a:ea typeface="宋体" panose="02010600030101010101" pitchFamily="2" charset="-122"/>
                <a:sym typeface="+mn-ea"/>
              </a:rPr>
              <a:t>完成以上步骤后，弹出此页面，表示已经完成在学生在线服务系统的电子申请。</a:t>
            </a:r>
            <a:endParaRPr lang="zh-CN" altLang="en-US" sz="1900" b="1" noProof="1">
              <a:latin typeface="宋体" panose="02010600030101010101" pitchFamily="2" charset="-122"/>
              <a:ea typeface="宋体" panose="02010600030101010101" pitchFamily="2" charset="-122"/>
            </a:endParaRPr>
          </a:p>
        </p:txBody>
      </p:sp>
      <p:sp>
        <p:nvSpPr>
          <p:cNvPr id="3" name="右箭头 2">
            <a:hlinkClick r:id="rId2" action="ppaction://hlinksldjump"/>
          </p:cNvPr>
          <p:cNvSpPr/>
          <p:nvPr/>
        </p:nvSpPr>
        <p:spPr>
          <a:xfrm>
            <a:off x="7519595" y="5905849"/>
            <a:ext cx="1061140" cy="503339"/>
          </a:xfrm>
          <a:prstGeom prst="rightArrow">
            <a:avLst/>
          </a:prstGeom>
        </p:spPr>
        <p:style>
          <a:lnRef idx="1">
            <a:schemeClr val="accent1"/>
          </a:lnRef>
          <a:fillRef idx="2">
            <a:schemeClr val="accent1"/>
          </a:fillRef>
          <a:effectRef idx="1">
            <a:schemeClr val="accent1"/>
          </a:effectRef>
          <a:fontRef idx="minor">
            <a:schemeClr val="dk1"/>
          </a:fontRef>
        </p:style>
        <p:txBody>
          <a:bodyPr lIns="91411" tIns="45706" rIns="91411" bIns="45706" rtlCol="0" anchor="ctr"/>
          <a:lstStyle/>
          <a:p>
            <a:pPr algn="ctr"/>
            <a:r>
              <a:rPr lang="zh-CN" altLang="en-US" dirty="0"/>
              <a:t>返回</a:t>
            </a:r>
          </a:p>
        </p:txBody>
      </p:sp>
      <p:pic>
        <p:nvPicPr>
          <p:cNvPr id="4" name="图片 3">
            <a:extLst>
              <a:ext uri="{FF2B5EF4-FFF2-40B4-BE49-F238E27FC236}">
                <a16:creationId xmlns:a16="http://schemas.microsoft.com/office/drawing/2014/main" id="{4DA566FF-D79E-46AD-934F-F6B4E587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59" y="1971585"/>
            <a:ext cx="7452682" cy="1433208"/>
          </a:xfrm>
          <a:prstGeom prst="rect">
            <a:avLst/>
          </a:prstGeom>
        </p:spPr>
      </p:pic>
      <p:sp>
        <p:nvSpPr>
          <p:cNvPr id="6" name="圆角矩形标注 5">
            <a:extLst>
              <a:ext uri="{FF2B5EF4-FFF2-40B4-BE49-F238E27FC236}">
                <a16:creationId xmlns:a16="http://schemas.microsoft.com/office/drawing/2014/main" id="{30E90E33-EC51-4399-967F-6585F0CE0C0A}"/>
              </a:ext>
            </a:extLst>
          </p:cNvPr>
          <p:cNvSpPr/>
          <p:nvPr/>
        </p:nvSpPr>
        <p:spPr>
          <a:xfrm>
            <a:off x="5024465" y="4742212"/>
            <a:ext cx="3206750" cy="1163637"/>
          </a:xfrm>
          <a:prstGeom prst="wedgeRoundRectCallout">
            <a:avLst>
              <a:gd name="adj1" fmla="val -56544"/>
              <a:gd name="adj2" fmla="val -10523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注意：网上申请成功不代表贷款申请成功，申请贷款还需提交纸质版审批表，详情请参考相关文件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extBox 1"/>
          <p:cNvSpPr txBox="1"/>
          <p:nvPr/>
        </p:nvSpPr>
        <p:spPr>
          <a:xfrm>
            <a:off x="586601" y="992387"/>
            <a:ext cx="8272731" cy="461637"/>
          </a:xfrm>
          <a:prstGeom prst="rect">
            <a:avLst/>
          </a:prstGeom>
          <a:noFill/>
        </p:spPr>
        <p:txBody>
          <a:bodyPr wrap="square" lIns="91411" tIns="45706" rIns="91411" bIns="45706" rtlCol="0">
            <a:spAutoFit/>
          </a:bodyPr>
          <a:lstStyle/>
          <a:p>
            <a:pPr algn="ctr"/>
            <a:r>
              <a:rPr lang="zh-CN" altLang="en-US" sz="2400" b="1" dirty="0">
                <a:latin typeface="楷体" panose="02010609060101010101" pitchFamily="49" charset="-122"/>
                <a:ea typeface="楷体" panose="02010609060101010101" pitchFamily="49" charset="-122"/>
              </a:rPr>
              <a:t>校园地国家助学贷款非首次申请</a:t>
            </a:r>
          </a:p>
        </p:txBody>
      </p:sp>
      <p:pic>
        <p:nvPicPr>
          <p:cNvPr id="2097165" name="Picture 26" descr="QQ图片20190216102913"/>
          <p:cNvPicPr>
            <a:picLocks noChangeAspect="1" noChangeArrowheads="1"/>
          </p:cNvPicPr>
          <p:nvPr/>
        </p:nvPicPr>
        <p:blipFill>
          <a:blip r:embed="rId2" cstate="print"/>
          <a:srcRect/>
          <a:stretch>
            <a:fillRect/>
          </a:stretch>
        </p:blipFill>
        <p:spPr bwMode="auto">
          <a:xfrm>
            <a:off x="1458172" y="1454053"/>
            <a:ext cx="6529581" cy="4108204"/>
          </a:xfrm>
          <a:prstGeom prst="rect">
            <a:avLst/>
          </a:prstGeom>
          <a:noFill/>
          <a:ln>
            <a:noFill/>
          </a:ln>
        </p:spPr>
      </p:pic>
      <p:sp>
        <p:nvSpPr>
          <p:cNvPr id="1048695" name="圆角矩形标注 6"/>
          <p:cNvSpPr/>
          <p:nvPr/>
        </p:nvSpPr>
        <p:spPr>
          <a:xfrm>
            <a:off x="1683221" y="3614574"/>
            <a:ext cx="2894161" cy="936157"/>
          </a:xfrm>
          <a:prstGeom prst="wedgeRoundRectCallout">
            <a:avLst>
              <a:gd name="adj1" fmla="val 90693"/>
              <a:gd name="adj2" fmla="val -5727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cs typeface="+mn-ea"/>
              </a:rPr>
              <a:t>非首次申请国家助学贷款的同学，输入账号和密码进行登录</a:t>
            </a:r>
          </a:p>
        </p:txBody>
      </p:sp>
      <p:sp>
        <p:nvSpPr>
          <p:cNvPr id="1048696" name="TextBox 7"/>
          <p:cNvSpPr txBox="1"/>
          <p:nvPr/>
        </p:nvSpPr>
        <p:spPr>
          <a:xfrm>
            <a:off x="3765176" y="537883"/>
            <a:ext cx="4754880" cy="369304"/>
          </a:xfrm>
          <a:prstGeom prst="rect">
            <a:avLst/>
          </a:prstGeom>
          <a:noFill/>
        </p:spPr>
        <p:txBody>
          <a:bodyPr wrap="square" lIns="91411" tIns="45706" rIns="91411" bIns="45706" rtlCol="0">
            <a:spAutoFit/>
          </a:bodyPr>
          <a:lstStyle/>
          <a:p>
            <a:pPr algn="ctr"/>
            <a:r>
              <a:rPr lang="zh-CN" altLang="en-US" b="1" noProof="1">
                <a:latin typeface="宋体" panose="02010600030101010101" pitchFamily="2" charset="-122"/>
                <a:ea typeface="宋体" panose="02010600030101010101" pitchFamily="2" charset="-122"/>
                <a:sym typeface="+mn-ea"/>
              </a:rPr>
              <a:t>登录网站：</a:t>
            </a:r>
            <a:r>
              <a:rPr lang="en-US" altLang="zh-CN" b="1" noProof="1">
                <a:latin typeface="宋体" panose="02010600030101010101" pitchFamily="2" charset="-122"/>
                <a:ea typeface="宋体" panose="02010600030101010101" pitchFamily="2" charset="-122"/>
                <a:sym typeface="+mn-ea"/>
              </a:rPr>
              <a:t>https://www.csls.cdb.com.cn</a:t>
            </a:r>
            <a:endParaRPr lang="zh-CN" altLang="en-US" b="1" noProof="1">
              <a:latin typeface="宋体" panose="02010600030101010101" pitchFamily="2" charset="-122"/>
              <a:ea typeface="宋体" panose="02010600030101010101" pitchFamily="2" charset="-122"/>
              <a:sym typeface="+mn-ea"/>
            </a:endParaRPr>
          </a:p>
        </p:txBody>
      </p:sp>
      <p:sp>
        <p:nvSpPr>
          <p:cNvPr id="1048697" name="TextBox 8"/>
          <p:cNvSpPr txBox="1"/>
          <p:nvPr/>
        </p:nvSpPr>
        <p:spPr>
          <a:xfrm>
            <a:off x="1683218" y="5625816"/>
            <a:ext cx="6750778" cy="646303"/>
          </a:xfrm>
          <a:prstGeom prst="rect">
            <a:avLst/>
          </a:prstGeom>
          <a:noFill/>
        </p:spPr>
        <p:txBody>
          <a:bodyPr wrap="square" lIns="91411" tIns="45706" rIns="91411" bIns="45706" rtlCol="0">
            <a:spAutoFit/>
          </a:bodyPr>
          <a:lstStyle/>
          <a:p>
            <a:pPr algn="ctr"/>
            <a:r>
              <a:rPr lang="zh-CN" altLang="en-US" b="1" noProof="1">
                <a:latin typeface="宋体" panose="02010600030101010101" pitchFamily="2" charset="-122"/>
                <a:ea typeface="宋体" panose="02010600030101010101" pitchFamily="2" charset="-122"/>
                <a:sym typeface="+mn-ea"/>
              </a:rPr>
              <a:t>提示：贷款学生忘记登录密码可拨打电话：</a:t>
            </a:r>
            <a:r>
              <a:rPr lang="en-US" altLang="zh-CN" b="1" noProof="1">
                <a:latin typeface="宋体" panose="02010600030101010101" pitchFamily="2" charset="-122"/>
                <a:ea typeface="宋体" panose="02010600030101010101" pitchFamily="2" charset="-122"/>
                <a:sym typeface="+mn-ea"/>
              </a:rPr>
              <a:t>0373—3329375</a:t>
            </a:r>
          </a:p>
          <a:p>
            <a:pPr algn="ctr"/>
            <a:r>
              <a:rPr lang="zh-CN" altLang="en-US" b="1" noProof="1">
                <a:latin typeface="宋体" panose="02010600030101010101" pitchFamily="2" charset="-122"/>
                <a:ea typeface="宋体" panose="02010600030101010101" pitchFamily="2" charset="-122"/>
                <a:sym typeface="+mn-ea"/>
              </a:rPr>
              <a:t>进行密码重置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95"/>
                                        </p:tgtEl>
                                        <p:attrNameLst>
                                          <p:attrName>style.visibility</p:attrName>
                                        </p:attrNameLst>
                                      </p:cBhvr>
                                      <p:to>
                                        <p:strVal val="visible"/>
                                      </p:to>
                                    </p:set>
                                    <p:anim calcmode="lin" valueType="num">
                                      <p:cBhvr additive="base">
                                        <p:cTn id="7" dur="500" fill="hold"/>
                                        <p:tgtEl>
                                          <p:spTgt spid="1048695"/>
                                        </p:tgtEl>
                                        <p:attrNameLst>
                                          <p:attrName>ppt_x</p:attrName>
                                        </p:attrNameLst>
                                      </p:cBhvr>
                                      <p:tavLst>
                                        <p:tav tm="0">
                                          <p:val>
                                            <p:strVal val="#ppt_x"/>
                                          </p:val>
                                        </p:tav>
                                        <p:tav tm="100000">
                                          <p:val>
                                            <p:strVal val="#ppt_x"/>
                                          </p:val>
                                        </p:tav>
                                      </p:tavLst>
                                    </p:anim>
                                    <p:anim calcmode="lin" valueType="num">
                                      <p:cBhvr additive="base">
                                        <p:cTn id="8" dur="500" fill="hold"/>
                                        <p:tgtEl>
                                          <p:spTgt spid="1048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右箭头 1"/>
          <p:cNvSpPr/>
          <p:nvPr/>
        </p:nvSpPr>
        <p:spPr>
          <a:xfrm>
            <a:off x="6" y="1008217"/>
            <a:ext cx="3355675" cy="10362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登录后，进入</a:t>
            </a:r>
            <a:r>
              <a:rPr lang="en-US" altLang="zh-CN" sz="1900" b="1" noProof="1">
                <a:solidFill>
                  <a:schemeClr val="tx1"/>
                </a:solidFill>
                <a:latin typeface="宋体" panose="02010600030101010101" pitchFamily="2" charset="-122"/>
                <a:ea typeface="宋体" panose="02010600030101010101" pitchFamily="2" charset="-122"/>
              </a:rPr>
              <a:t>“</a:t>
            </a:r>
            <a:r>
              <a:rPr lang="zh-CN" altLang="en-US" sz="1900" b="1" noProof="1">
                <a:solidFill>
                  <a:schemeClr val="tx1"/>
                </a:solidFill>
                <a:latin typeface="宋体" panose="02010600030101010101" pitchFamily="2" charset="-122"/>
                <a:ea typeface="宋体" panose="02010600030101010101" pitchFamily="2" charset="-122"/>
              </a:rPr>
              <a:t>我的首页</a:t>
            </a:r>
            <a:r>
              <a:rPr lang="en-US" altLang="zh-CN" sz="1900" b="1" noProof="1">
                <a:solidFill>
                  <a:schemeClr val="tx1"/>
                </a:solidFill>
                <a:latin typeface="宋体" panose="02010600030101010101" pitchFamily="2" charset="-122"/>
                <a:ea typeface="宋体" panose="02010600030101010101" pitchFamily="2" charset="-122"/>
              </a:rPr>
              <a:t>”</a:t>
            </a:r>
          </a:p>
        </p:txBody>
      </p:sp>
      <p:pic>
        <p:nvPicPr>
          <p:cNvPr id="2097166" name="内容占位符 5"/>
          <p:cNvPicPr>
            <a:picLocks noGrp="1" noChangeAspect="1" noChangeArrowheads="1"/>
          </p:cNvPicPr>
          <p:nvPr/>
        </p:nvPicPr>
        <p:blipFill>
          <a:blip r:embed="rId2" cstate="print"/>
          <a:srcRect/>
          <a:stretch>
            <a:fillRect/>
          </a:stretch>
        </p:blipFill>
        <p:spPr bwMode="auto">
          <a:xfrm>
            <a:off x="0" y="2113473"/>
            <a:ext cx="9144000" cy="4675519"/>
          </a:xfrm>
          <a:prstGeom prst="rect">
            <a:avLst/>
          </a:prstGeom>
          <a:noFill/>
          <a:ln>
            <a:noFill/>
          </a:ln>
        </p:spPr>
      </p:pic>
      <p:sp>
        <p:nvSpPr>
          <p:cNvPr id="1048699" name="圆角矩形标注 3"/>
          <p:cNvSpPr/>
          <p:nvPr/>
        </p:nvSpPr>
        <p:spPr>
          <a:xfrm>
            <a:off x="2560248" y="2590979"/>
            <a:ext cx="2087563" cy="648988"/>
          </a:xfrm>
          <a:prstGeom prst="wedgeRoundRectCallout">
            <a:avLst>
              <a:gd name="adj1" fmla="val -135263"/>
              <a:gd name="adj2" fmla="val 11048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rPr>
              <a:t>点击</a:t>
            </a:r>
            <a:r>
              <a:rPr lang="en-US" altLang="zh-CN" b="1" noProof="1">
                <a:solidFill>
                  <a:schemeClr val="tx1"/>
                </a:solidFill>
                <a:latin typeface="宋体" panose="02010600030101010101" pitchFamily="2" charset="-122"/>
                <a:ea typeface="宋体" panose="02010600030101010101" pitchFamily="2" charset="-122"/>
              </a:rPr>
              <a:t>“</a:t>
            </a:r>
            <a:r>
              <a:rPr lang="zh-CN" altLang="en-US" b="1" noProof="1">
                <a:solidFill>
                  <a:schemeClr val="tx1"/>
                </a:solidFill>
                <a:latin typeface="宋体" panose="02010600030101010101" pitchFamily="2" charset="-122"/>
                <a:ea typeface="宋体" panose="02010600030101010101" pitchFamily="2" charset="-122"/>
              </a:rPr>
              <a:t>贷款申请</a:t>
            </a:r>
            <a:r>
              <a:rPr lang="en-US" altLang="zh-CN" b="1" noProof="1">
                <a:solidFill>
                  <a:schemeClr val="tx1"/>
                </a:solidFill>
                <a:latin typeface="宋体" panose="02010600030101010101" pitchFamily="2" charset="-122"/>
                <a:ea typeface="宋体" panose="02010600030101010101" pitchFamily="2" charset="-122"/>
              </a:rPr>
              <a:t>”</a:t>
            </a:r>
          </a:p>
        </p:txBody>
      </p:sp>
      <p:sp>
        <p:nvSpPr>
          <p:cNvPr id="5" name="圆角矩形标注 3">
            <a:extLst>
              <a:ext uri="{FF2B5EF4-FFF2-40B4-BE49-F238E27FC236}">
                <a16:creationId xmlns:a16="http://schemas.microsoft.com/office/drawing/2014/main" id="{9BB3DB72-D8A6-4248-88CF-435659221404}"/>
              </a:ext>
            </a:extLst>
          </p:cNvPr>
          <p:cNvSpPr/>
          <p:nvPr/>
        </p:nvSpPr>
        <p:spPr>
          <a:xfrm>
            <a:off x="6225309" y="2590979"/>
            <a:ext cx="2826327" cy="953967"/>
          </a:xfrm>
          <a:prstGeom prst="wedgeRoundRectCallout">
            <a:avLst>
              <a:gd name="adj1" fmla="val -123499"/>
              <a:gd name="adj2" fmla="val 8821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dirty="0">
                <a:solidFill>
                  <a:schemeClr val="tx1"/>
                </a:solidFill>
                <a:latin typeface="宋体" panose="02010600030101010101" pitchFamily="2" charset="-122"/>
                <a:ea typeface="宋体" panose="02010600030101010101" pitchFamily="2" charset="-122"/>
              </a:rPr>
              <a:t>此处会显示贷款专用支付宝的登录密码与支付密码</a:t>
            </a:r>
          </a:p>
          <a:p>
            <a:pPr algn="ctr"/>
            <a:r>
              <a:rPr lang="zh-CN" altLang="en-US" b="1" dirty="0">
                <a:solidFill>
                  <a:schemeClr val="tx1"/>
                </a:solidFill>
                <a:latin typeface="宋体" panose="02010600030101010101" pitchFamily="2" charset="-122"/>
                <a:ea typeface="宋体" panose="02010600030101010101" pitchFamily="2" charset="-122"/>
              </a:rPr>
              <a:t>请牢记</a:t>
            </a:r>
            <a:endParaRPr lang="en-US" altLang="zh-CN" b="1" noProof="1">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99"/>
                                        </p:tgtEl>
                                        <p:attrNameLst>
                                          <p:attrName>style.visibility</p:attrName>
                                        </p:attrNameLst>
                                      </p:cBhvr>
                                      <p:to>
                                        <p:strVal val="visible"/>
                                      </p:to>
                                    </p:set>
                                    <p:anim calcmode="lin" valueType="num">
                                      <p:cBhvr additive="base">
                                        <p:cTn id="7" dur="500" fill="hold"/>
                                        <p:tgtEl>
                                          <p:spTgt spid="1048699"/>
                                        </p:tgtEl>
                                        <p:attrNameLst>
                                          <p:attrName>ppt_x</p:attrName>
                                        </p:attrNameLst>
                                      </p:cBhvr>
                                      <p:tavLst>
                                        <p:tav tm="0">
                                          <p:val>
                                            <p:strVal val="#ppt_x"/>
                                          </p:val>
                                        </p:tav>
                                        <p:tav tm="100000">
                                          <p:val>
                                            <p:strVal val="#ppt_x"/>
                                          </p:val>
                                        </p:tav>
                                      </p:tavLst>
                                    </p:anim>
                                    <p:anim calcmode="lin" valueType="num">
                                      <p:cBhvr additive="base">
                                        <p:cTn id="8" dur="500" fill="hold"/>
                                        <p:tgtEl>
                                          <p:spTgt spid="1048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9"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BE94AA3-C89C-4B0A-83C0-B558F040B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61" y="1661292"/>
            <a:ext cx="8404802" cy="4859582"/>
          </a:xfrm>
          <a:prstGeom prst="rect">
            <a:avLst/>
          </a:prstGeom>
        </p:spPr>
      </p:pic>
      <p:sp>
        <p:nvSpPr>
          <p:cNvPr id="1048700" name="右箭头 2"/>
          <p:cNvSpPr/>
          <p:nvPr/>
        </p:nvSpPr>
        <p:spPr>
          <a:xfrm>
            <a:off x="4" y="1041097"/>
            <a:ext cx="3602037" cy="82652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国家助学贷款申请</a:t>
            </a:r>
          </a:p>
        </p:txBody>
      </p:sp>
      <p:sp>
        <p:nvSpPr>
          <p:cNvPr id="1048701" name="圆角矩形标注 3"/>
          <p:cNvSpPr/>
          <p:nvPr/>
        </p:nvSpPr>
        <p:spPr>
          <a:xfrm>
            <a:off x="2124075" y="5046456"/>
            <a:ext cx="3017268" cy="638384"/>
          </a:xfrm>
          <a:prstGeom prst="wedgeRoundRectCallout">
            <a:avLst>
              <a:gd name="adj1" fmla="val -55211"/>
              <a:gd name="adj2" fmla="val 15843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rgbClr val="000000"/>
                </a:solidFill>
                <a:latin typeface="宋体" panose="02010600030101010101" pitchFamily="2" charset="-122"/>
                <a:ea typeface="宋体" panose="02010600030101010101" pitchFamily="2" charset="-122"/>
                <a:sym typeface="+mn-ea"/>
              </a:rPr>
              <a:t>点击“申请”</a:t>
            </a:r>
            <a:endParaRPr lang="en-US" altLang="zh-CN" b="1" noProof="1">
              <a:solidFill>
                <a:srgbClr val="000000"/>
              </a:solidFill>
              <a:latin typeface="宋体" panose="02010600030101010101" pitchFamily="2" charset="-122"/>
              <a:ea typeface="宋体" panose="02010600030101010101" pitchFamily="2" charset="-122"/>
            </a:endParaRPr>
          </a:p>
          <a:p>
            <a:pPr algn="ctr"/>
            <a:r>
              <a:rPr lang="zh-CN" altLang="en-US" b="1" noProof="1">
                <a:solidFill>
                  <a:srgbClr val="000000"/>
                </a:solidFill>
                <a:latin typeface="宋体" panose="02010600030101010101" pitchFamily="2" charset="-122"/>
                <a:ea typeface="宋体" panose="02010600030101010101" pitchFamily="2" charset="-122"/>
                <a:sym typeface="+mn-ea"/>
              </a:rPr>
              <a:t>弹出对话框，进入下一步</a:t>
            </a:r>
            <a:endParaRPr lang="zh-CN" altLang="en-US" b="1" noProof="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01"/>
                                        </p:tgtEl>
                                        <p:attrNameLst>
                                          <p:attrName>style.visibility</p:attrName>
                                        </p:attrNameLst>
                                      </p:cBhvr>
                                      <p:to>
                                        <p:strVal val="visible"/>
                                      </p:to>
                                    </p:set>
                                    <p:anim calcmode="lin" valueType="num">
                                      <p:cBhvr additive="base">
                                        <p:cTn id="7" dur="500" fill="hold"/>
                                        <p:tgtEl>
                                          <p:spTgt spid="1048701"/>
                                        </p:tgtEl>
                                        <p:attrNameLst>
                                          <p:attrName>ppt_x</p:attrName>
                                        </p:attrNameLst>
                                      </p:cBhvr>
                                      <p:tavLst>
                                        <p:tav tm="0">
                                          <p:val>
                                            <p:strVal val="#ppt_x"/>
                                          </p:val>
                                        </p:tav>
                                        <p:tav tm="100000">
                                          <p:val>
                                            <p:strVal val="#ppt_x"/>
                                          </p:val>
                                        </p:tav>
                                      </p:tavLst>
                                    </p:anim>
                                    <p:anim calcmode="lin" valueType="num">
                                      <p:cBhvr additive="base">
                                        <p:cTn id="8" dur="500" fill="hold"/>
                                        <p:tgtEl>
                                          <p:spTgt spid="1048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9D85B05-EF7A-45DD-BC50-F7BE346ECC4C}"/>
              </a:ext>
            </a:extLst>
          </p:cNvPr>
          <p:cNvPicPr>
            <a:picLocks noChangeAspect="1"/>
          </p:cNvPicPr>
          <p:nvPr/>
        </p:nvPicPr>
        <p:blipFill>
          <a:blip r:embed="rId2"/>
          <a:stretch>
            <a:fillRect/>
          </a:stretch>
        </p:blipFill>
        <p:spPr>
          <a:xfrm>
            <a:off x="2919613" y="884405"/>
            <a:ext cx="5228349" cy="5973595"/>
          </a:xfrm>
          <a:prstGeom prst="rect">
            <a:avLst/>
          </a:prstGeom>
        </p:spPr>
      </p:pic>
      <p:sp>
        <p:nvSpPr>
          <p:cNvPr id="1048702" name="右箭头 6"/>
          <p:cNvSpPr/>
          <p:nvPr/>
        </p:nvSpPr>
        <p:spPr>
          <a:xfrm>
            <a:off x="6" y="1075119"/>
            <a:ext cx="2744279" cy="7921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弹出 申请 对话框</a:t>
            </a:r>
          </a:p>
        </p:txBody>
      </p:sp>
      <p:sp>
        <p:nvSpPr>
          <p:cNvPr id="1048703" name="圆角矩形标注 2"/>
          <p:cNvSpPr/>
          <p:nvPr/>
        </p:nvSpPr>
        <p:spPr>
          <a:xfrm>
            <a:off x="183580" y="2270196"/>
            <a:ext cx="3095330" cy="836612"/>
          </a:xfrm>
          <a:prstGeom prst="wedgeRoundRectCallout">
            <a:avLst>
              <a:gd name="adj1" fmla="val 85313"/>
              <a:gd name="adj2" fmla="val 3884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非首贷同学需填写 “续贷声明”，字数</a:t>
            </a:r>
            <a:r>
              <a:rPr lang="en-US" altLang="zh-CN" b="1" noProof="1">
                <a:solidFill>
                  <a:srgbClr val="FF0000"/>
                </a:solidFill>
                <a:latin typeface="宋体" panose="02010600030101010101" pitchFamily="2" charset="-122"/>
                <a:ea typeface="宋体" panose="02010600030101010101" pitchFamily="2" charset="-122"/>
                <a:sym typeface="+mn-ea"/>
              </a:rPr>
              <a:t>100-200</a:t>
            </a:r>
            <a:r>
              <a:rPr lang="zh-CN" altLang="en-US" b="1" noProof="1">
                <a:solidFill>
                  <a:srgbClr val="FF0000"/>
                </a:solidFill>
                <a:latin typeface="宋体" panose="02010600030101010101" pitchFamily="2" charset="-122"/>
                <a:ea typeface="宋体" panose="02010600030101010101" pitchFamily="2" charset="-122"/>
                <a:sym typeface="+mn-ea"/>
              </a:rPr>
              <a:t>字（</a:t>
            </a:r>
            <a:r>
              <a:rPr lang="en-US" altLang="zh-CN" b="1" noProof="1">
                <a:solidFill>
                  <a:srgbClr val="FF0000"/>
                </a:solidFill>
                <a:latin typeface="宋体" panose="02010600030101010101" pitchFamily="2" charset="-122"/>
                <a:ea typeface="宋体" panose="02010600030101010101" pitchFamily="2" charset="-122"/>
                <a:sym typeface="+mn-ea"/>
              </a:rPr>
              <a:t>4-5</a:t>
            </a:r>
            <a:r>
              <a:rPr lang="zh-CN" altLang="en-US" b="1" noProof="1">
                <a:solidFill>
                  <a:srgbClr val="FF0000"/>
                </a:solidFill>
                <a:latin typeface="宋体" panose="02010600030101010101" pitchFamily="2" charset="-122"/>
                <a:ea typeface="宋体" panose="02010600030101010101" pitchFamily="2" charset="-122"/>
                <a:sym typeface="+mn-ea"/>
              </a:rPr>
              <a:t>行）</a:t>
            </a:r>
            <a:endParaRPr lang="zh-CN" altLang="en-US" b="1" noProof="1">
              <a:solidFill>
                <a:schemeClr val="tx1"/>
              </a:solidFill>
              <a:latin typeface="宋体" panose="02010600030101010101" pitchFamily="2" charset="-122"/>
              <a:ea typeface="宋体" panose="02010600030101010101" pitchFamily="2" charset="-122"/>
            </a:endParaRPr>
          </a:p>
        </p:txBody>
      </p:sp>
      <p:sp>
        <p:nvSpPr>
          <p:cNvPr id="1048704" name="圆角矩形标注 4"/>
          <p:cNvSpPr/>
          <p:nvPr/>
        </p:nvSpPr>
        <p:spPr>
          <a:xfrm>
            <a:off x="5533787" y="3562362"/>
            <a:ext cx="3248025" cy="1163637"/>
          </a:xfrm>
          <a:prstGeom prst="wedgeRoundRectCallout">
            <a:avLst>
              <a:gd name="adj1" fmla="val -70559"/>
              <a:gd name="adj2" fmla="val 8090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本科生所申请的学住费和生活费总金额不能超过</a:t>
            </a:r>
            <a:r>
              <a:rPr lang="en-US" altLang="zh-CN" b="1" noProof="1">
                <a:solidFill>
                  <a:srgbClr val="FF0000"/>
                </a:solidFill>
                <a:latin typeface="宋体" panose="02010600030101010101" pitchFamily="2" charset="-122"/>
                <a:ea typeface="宋体" panose="02010600030101010101" pitchFamily="2" charset="-122"/>
                <a:sym typeface="+mn-ea"/>
              </a:rPr>
              <a:t>8000</a:t>
            </a:r>
            <a:r>
              <a:rPr lang="zh-CN" altLang="en-US" b="1" noProof="1">
                <a:solidFill>
                  <a:schemeClr val="tx1"/>
                </a:solidFill>
                <a:latin typeface="宋体" panose="02010600030101010101" pitchFamily="2" charset="-122"/>
                <a:ea typeface="宋体" panose="02010600030101010101" pitchFamily="2" charset="-122"/>
                <a:sym typeface="+mn-ea"/>
              </a:rPr>
              <a:t>元，研究生所申请的总金额不能超过</a:t>
            </a:r>
            <a:r>
              <a:rPr lang="en-US" altLang="zh-CN" b="1" noProof="1">
                <a:solidFill>
                  <a:srgbClr val="FF0000"/>
                </a:solidFill>
                <a:latin typeface="宋体" panose="02010600030101010101" pitchFamily="2" charset="-122"/>
                <a:ea typeface="宋体" panose="02010600030101010101" pitchFamily="2" charset="-122"/>
                <a:sym typeface="+mn-ea"/>
              </a:rPr>
              <a:t>12000</a:t>
            </a:r>
            <a:r>
              <a:rPr lang="zh-CN" altLang="en-US" b="1" noProof="1">
                <a:solidFill>
                  <a:schemeClr val="tx1"/>
                </a:solidFill>
                <a:latin typeface="宋体" panose="02010600030101010101" pitchFamily="2" charset="-122"/>
                <a:ea typeface="宋体" panose="02010600030101010101" pitchFamily="2" charset="-122"/>
                <a:sym typeface="+mn-ea"/>
              </a:rPr>
              <a:t>元。</a:t>
            </a:r>
          </a:p>
        </p:txBody>
      </p:sp>
      <p:sp>
        <p:nvSpPr>
          <p:cNvPr id="1048705" name="圆角矩形标注 3"/>
          <p:cNvSpPr/>
          <p:nvPr/>
        </p:nvSpPr>
        <p:spPr>
          <a:xfrm>
            <a:off x="1124210" y="3919548"/>
            <a:ext cx="2089150" cy="806451"/>
          </a:xfrm>
          <a:prstGeom prst="wedgeRoundRectCallout">
            <a:avLst>
              <a:gd name="adj1" fmla="val 97737"/>
              <a:gd name="adj2" fmla="val 13754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贷款年限我校统一规定为</a:t>
            </a:r>
            <a:r>
              <a:rPr lang="en-US" altLang="zh-CN" b="1" noProof="1">
                <a:solidFill>
                  <a:srgbClr val="FF3300"/>
                </a:solidFill>
                <a:latin typeface="宋体" panose="02010600030101010101" pitchFamily="2" charset="-122"/>
                <a:ea typeface="宋体" panose="02010600030101010101" pitchFamily="2" charset="-122"/>
                <a:sym typeface="+mn-ea"/>
              </a:rPr>
              <a:t>16</a:t>
            </a:r>
            <a:r>
              <a:rPr lang="zh-CN" altLang="en-US" b="1" noProof="1">
                <a:solidFill>
                  <a:srgbClr val="FF3300"/>
                </a:solidFill>
                <a:latin typeface="宋体" panose="02010600030101010101" pitchFamily="2" charset="-122"/>
                <a:ea typeface="宋体" panose="02010600030101010101" pitchFamily="2" charset="-122"/>
                <a:sym typeface="+mn-ea"/>
              </a:rPr>
              <a:t>年</a:t>
            </a:r>
            <a:endParaRPr lang="zh-CN" altLang="en-US" b="1" noProof="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03"/>
                                        </p:tgtEl>
                                        <p:attrNameLst>
                                          <p:attrName>style.visibility</p:attrName>
                                        </p:attrNameLst>
                                      </p:cBhvr>
                                      <p:to>
                                        <p:strVal val="visible"/>
                                      </p:to>
                                    </p:set>
                                    <p:anim calcmode="lin" valueType="num">
                                      <p:cBhvr additive="base">
                                        <p:cTn id="7" dur="500" fill="hold"/>
                                        <p:tgtEl>
                                          <p:spTgt spid="1048703"/>
                                        </p:tgtEl>
                                        <p:attrNameLst>
                                          <p:attrName>ppt_x</p:attrName>
                                        </p:attrNameLst>
                                      </p:cBhvr>
                                      <p:tavLst>
                                        <p:tav tm="0">
                                          <p:val>
                                            <p:strVal val="#ppt_x"/>
                                          </p:val>
                                        </p:tav>
                                        <p:tav tm="100000">
                                          <p:val>
                                            <p:strVal val="#ppt_x"/>
                                          </p:val>
                                        </p:tav>
                                      </p:tavLst>
                                    </p:anim>
                                    <p:anim calcmode="lin" valueType="num">
                                      <p:cBhvr additive="base">
                                        <p:cTn id="8" dur="500" fill="hold"/>
                                        <p:tgtEl>
                                          <p:spTgt spid="1048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704"/>
                                        </p:tgtEl>
                                        <p:attrNameLst>
                                          <p:attrName>style.visibility</p:attrName>
                                        </p:attrNameLst>
                                      </p:cBhvr>
                                      <p:to>
                                        <p:strVal val="visible"/>
                                      </p:to>
                                    </p:set>
                                    <p:anim calcmode="lin" valueType="num">
                                      <p:cBhvr additive="base">
                                        <p:cTn id="13" dur="500" fill="hold"/>
                                        <p:tgtEl>
                                          <p:spTgt spid="1048704"/>
                                        </p:tgtEl>
                                        <p:attrNameLst>
                                          <p:attrName>ppt_x</p:attrName>
                                        </p:attrNameLst>
                                      </p:cBhvr>
                                      <p:tavLst>
                                        <p:tav tm="0">
                                          <p:val>
                                            <p:strVal val="#ppt_x"/>
                                          </p:val>
                                        </p:tav>
                                        <p:tav tm="100000">
                                          <p:val>
                                            <p:strVal val="#ppt_x"/>
                                          </p:val>
                                        </p:tav>
                                      </p:tavLst>
                                    </p:anim>
                                    <p:anim calcmode="lin" valueType="num">
                                      <p:cBhvr additive="base">
                                        <p:cTn id="14" dur="500" fill="hold"/>
                                        <p:tgtEl>
                                          <p:spTgt spid="10487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705"/>
                                        </p:tgtEl>
                                        <p:attrNameLst>
                                          <p:attrName>style.visibility</p:attrName>
                                        </p:attrNameLst>
                                      </p:cBhvr>
                                      <p:to>
                                        <p:strVal val="visible"/>
                                      </p:to>
                                    </p:set>
                                    <p:anim calcmode="lin" valueType="num">
                                      <p:cBhvr additive="base">
                                        <p:cTn id="19" dur="500" fill="hold"/>
                                        <p:tgtEl>
                                          <p:spTgt spid="1048705"/>
                                        </p:tgtEl>
                                        <p:attrNameLst>
                                          <p:attrName>ppt_x</p:attrName>
                                        </p:attrNameLst>
                                      </p:cBhvr>
                                      <p:tavLst>
                                        <p:tav tm="0">
                                          <p:val>
                                            <p:strVal val="#ppt_x"/>
                                          </p:val>
                                        </p:tav>
                                        <p:tav tm="100000">
                                          <p:val>
                                            <p:strVal val="#ppt_x"/>
                                          </p:val>
                                        </p:tav>
                                      </p:tavLst>
                                    </p:anim>
                                    <p:anim calcmode="lin" valueType="num">
                                      <p:cBhvr additive="base">
                                        <p:cTn id="20" dur="500" fill="hold"/>
                                        <p:tgtEl>
                                          <p:spTgt spid="1048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3" grpId="0" animBg="1"/>
      <p:bldP spid="1048704" grpId="0" animBg="1"/>
      <p:bldP spid="10487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右箭头 2"/>
          <p:cNvSpPr/>
          <p:nvPr/>
        </p:nvSpPr>
        <p:spPr>
          <a:xfrm>
            <a:off x="0" y="1050309"/>
            <a:ext cx="3092400" cy="8424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scene3d>
              <a:camera prst="orthographicFront"/>
              <a:lightRig rig="soft" dir="t">
                <a:rot lat="0" lon="0" rev="15600000"/>
              </a:lightRig>
            </a:scene3d>
            <a:sp3d extrusionH="57150" prstMaterial="softEdge">
              <a:bevelT w="25400" h="38100"/>
            </a:sp3d>
          </a:bodyPr>
          <a:lstStyle/>
          <a:p>
            <a:pPr algn="ctr"/>
            <a:r>
              <a:rPr lang="zh-CN" altLang="en-US" sz="1900" b="1" noProof="1">
                <a:solidFill>
                  <a:schemeClr val="tx1"/>
                </a:solidFill>
                <a:latin typeface="宋体" panose="02010600030101010101" pitchFamily="2" charset="-122"/>
                <a:ea typeface="宋体" panose="02010600030101010101" pitchFamily="2" charset="-122"/>
              </a:rPr>
              <a:t>网上申请成功</a:t>
            </a:r>
          </a:p>
        </p:txBody>
      </p:sp>
      <p:sp>
        <p:nvSpPr>
          <p:cNvPr id="1048707" name="TextBox 4"/>
          <p:cNvSpPr txBox="1"/>
          <p:nvPr/>
        </p:nvSpPr>
        <p:spPr>
          <a:xfrm>
            <a:off x="1730921" y="3602902"/>
            <a:ext cx="5271247" cy="954079"/>
          </a:xfrm>
          <a:prstGeom prst="rect">
            <a:avLst/>
          </a:prstGeom>
          <a:noFill/>
        </p:spPr>
        <p:txBody>
          <a:bodyPr wrap="square" lIns="91411" tIns="45706" rIns="91411" bIns="45706" rtlCol="0">
            <a:spAutoFit/>
          </a:bodyPr>
          <a:lstStyle/>
          <a:p>
            <a:pPr algn="ctr"/>
            <a:r>
              <a:rPr lang="zh-CN" altLang="en-US" sz="1900" b="1" noProof="1">
                <a:solidFill>
                  <a:srgbClr val="000000"/>
                </a:solidFill>
                <a:latin typeface="宋体" panose="02010600030101010101" pitchFamily="2" charset="-122"/>
                <a:ea typeface="宋体" panose="02010600030101010101" pitchFamily="2" charset="-122"/>
                <a:sym typeface="+mn-ea"/>
              </a:rPr>
              <a:t>完成以上步骤后，弹出此页面，表示已经完成在网上的助学贷款申请。</a:t>
            </a:r>
            <a:endParaRPr lang="zh-CN" altLang="en-US" sz="1900" b="1" noProof="1">
              <a:latin typeface="宋体" panose="02010600030101010101" pitchFamily="2" charset="-122"/>
              <a:ea typeface="宋体" panose="02010600030101010101" pitchFamily="2" charset="-122"/>
            </a:endParaRPr>
          </a:p>
          <a:p>
            <a:endParaRPr lang="zh-CN" altLang="en-US" dirty="0"/>
          </a:p>
        </p:txBody>
      </p:sp>
      <p:pic>
        <p:nvPicPr>
          <p:cNvPr id="3" name="图片 2">
            <a:extLst>
              <a:ext uri="{FF2B5EF4-FFF2-40B4-BE49-F238E27FC236}">
                <a16:creationId xmlns:a16="http://schemas.microsoft.com/office/drawing/2014/main" id="{F67B8467-33EF-4834-9ABC-2A5B019C9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 y="2023017"/>
            <a:ext cx="7229475" cy="14059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标题 6"/>
          <p:cNvSpPr>
            <a:spLocks noGrp="1"/>
          </p:cNvSpPr>
          <p:nvPr>
            <p:ph type="title"/>
          </p:nvPr>
        </p:nvSpPr>
        <p:spPr>
          <a:xfrm>
            <a:off x="2553225" y="2589184"/>
            <a:ext cx="6383747" cy="731520"/>
          </a:xfrm>
        </p:spPr>
        <p:txBody>
          <a:bodyPr>
            <a:noAutofit/>
          </a:bodyPr>
          <a:lstStyle/>
          <a:p>
            <a:r>
              <a:rPr lang="zh-CN" altLang="en-US" sz="3200" dirty="0">
                <a:solidFill>
                  <a:schemeClr val="tx1"/>
                </a:solidFill>
                <a:latin typeface="楷体" panose="02010609060101010101" pitchFamily="49" charset="-122"/>
                <a:ea typeface="楷体" panose="02010609060101010101" pitchFamily="49" charset="-122"/>
              </a:rPr>
              <a:t>一、</a:t>
            </a:r>
            <a:r>
              <a:rPr lang="zh-CN" altLang="en-US" sz="3600" dirty="0">
                <a:solidFill>
                  <a:schemeClr val="tx1"/>
                </a:solidFill>
                <a:latin typeface="楷体" panose="02010609060101010101" pitchFamily="49" charset="-122"/>
                <a:ea typeface="楷体" panose="02010609060101010101" pitchFamily="49" charset="-122"/>
              </a:rPr>
              <a:t>校园地</a:t>
            </a:r>
            <a:r>
              <a:rPr lang="zh-CN" altLang="en-US" sz="3200" dirty="0">
                <a:solidFill>
                  <a:schemeClr val="tx1"/>
                </a:solidFill>
                <a:latin typeface="楷体" panose="02010609060101010101" pitchFamily="49" charset="-122"/>
                <a:ea typeface="楷体" panose="02010609060101010101" pitchFamily="49" charset="-122"/>
              </a:rPr>
              <a:t>国家助学贷款申请</a:t>
            </a:r>
          </a:p>
        </p:txBody>
      </p:sp>
      <p:cxnSp>
        <p:nvCxnSpPr>
          <p:cNvPr id="3145732" name="直接连接符 3"/>
          <p:cNvCxnSpPr>
            <a:cxnSpLocks/>
          </p:cNvCxnSpPr>
          <p:nvPr/>
        </p:nvCxnSpPr>
        <p:spPr>
          <a:xfrm>
            <a:off x="2683852" y="3320703"/>
            <a:ext cx="59386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文本框 3"/>
          <p:cNvSpPr txBox="1"/>
          <p:nvPr/>
        </p:nvSpPr>
        <p:spPr>
          <a:xfrm>
            <a:off x="-118333" y="1154101"/>
            <a:ext cx="9154758" cy="461637"/>
          </a:xfrm>
          <a:prstGeom prst="rect">
            <a:avLst/>
          </a:prstGeom>
          <a:noFill/>
        </p:spPr>
        <p:txBody>
          <a:bodyPr wrap="square" lIns="91411" tIns="45706" rIns="91411" bIns="45706" rtlCol="0">
            <a:spAutoFit/>
          </a:bodyPr>
          <a:lstStyle/>
          <a:p>
            <a:pPr algn="ctr"/>
            <a:r>
              <a:rPr lang="en-US" altLang="zh-CN" sz="2400" b="1" kern="100" dirty="0">
                <a:solidFill>
                  <a:srgbClr val="000000"/>
                </a:solidFill>
                <a:latin typeface="楷体" panose="02010609060101010101" pitchFamily="49" charset="-122"/>
                <a:ea typeface="楷体" panose="02010609060101010101" pitchFamily="49" charset="-122"/>
                <a:cs typeface="Times New Roman"/>
              </a:rPr>
              <a:t>2.</a:t>
            </a:r>
            <a:r>
              <a:rPr lang="zh-CN" altLang="en-US" sz="2400" b="1" kern="100" dirty="0">
                <a:solidFill>
                  <a:srgbClr val="000000"/>
                </a:solidFill>
                <a:latin typeface="楷体" panose="02010609060101010101" pitchFamily="49" charset="-122"/>
                <a:ea typeface="楷体" panose="02010609060101010101" pitchFamily="49" charset="-122"/>
                <a:cs typeface="Times New Roman"/>
              </a:rPr>
              <a:t>填写</a:t>
            </a:r>
            <a:r>
              <a:rPr lang="zh-CN" altLang="zh-CN" sz="2400" b="1" kern="100" dirty="0">
                <a:solidFill>
                  <a:srgbClr val="000000"/>
                </a:solidFill>
                <a:latin typeface="楷体" panose="02010609060101010101" pitchFamily="49" charset="-122"/>
                <a:ea typeface="楷体" panose="02010609060101010101" pitchFamily="49" charset="-122"/>
                <a:cs typeface="Times New Roman"/>
              </a:rPr>
              <a:t>《</a:t>
            </a:r>
            <a:r>
              <a:rPr lang="zh-CN" altLang="en-US" sz="2400" b="1" kern="100" dirty="0">
                <a:solidFill>
                  <a:srgbClr val="000000"/>
                </a:solidFill>
                <a:latin typeface="楷体" panose="02010609060101010101" pitchFamily="49" charset="-122"/>
                <a:ea typeface="楷体" panose="02010609060101010101" pitchFamily="49" charset="-122"/>
                <a:cs typeface="Times New Roman"/>
              </a:rPr>
              <a:t>河南师范大学国家助学贷款审批表（校园地）</a:t>
            </a:r>
            <a:r>
              <a:rPr lang="zh-CN" altLang="zh-CN" sz="2400" b="1" kern="100" dirty="0">
                <a:solidFill>
                  <a:srgbClr val="000000"/>
                </a:solidFill>
                <a:latin typeface="楷体" panose="02010609060101010101" pitchFamily="49" charset="-122"/>
                <a:ea typeface="楷体" panose="02010609060101010101" pitchFamily="49" charset="-122"/>
                <a:cs typeface="Times New Roman"/>
              </a:rPr>
              <a:t>》</a:t>
            </a:r>
            <a:endParaRPr lang="zh-CN" altLang="en-US" dirty="0"/>
          </a:p>
        </p:txBody>
      </p:sp>
      <p:sp>
        <p:nvSpPr>
          <p:cNvPr id="1048713" name="矩形 7"/>
          <p:cNvSpPr/>
          <p:nvPr/>
        </p:nvSpPr>
        <p:spPr>
          <a:xfrm>
            <a:off x="656948" y="3995497"/>
            <a:ext cx="8487052" cy="2708405"/>
          </a:xfrm>
          <a:prstGeom prst="rect">
            <a:avLst/>
          </a:prstGeom>
        </p:spPr>
        <p:txBody>
          <a:bodyPr wrap="square" lIns="91411" tIns="45706" rIns="91411" bIns="45706">
            <a:spAutoFit/>
          </a:bodyPr>
          <a:lstStyle/>
          <a:p>
            <a:r>
              <a:rPr lang="zh-CN" altLang="en-US" sz="1700" dirty="0">
                <a:solidFill>
                  <a:srgbClr val="FF0000"/>
                </a:solidFill>
                <a:latin typeface="宋体" panose="02010600030101010101" pitchFamily="2" charset="-122"/>
                <a:ea typeface="宋体" panose="02010600030101010101" pitchFamily="2" charset="-122"/>
              </a:rPr>
              <a:t>注意：</a:t>
            </a:r>
            <a:r>
              <a:rPr lang="en-US" altLang="zh-CN" sz="1700" dirty="0">
                <a:latin typeface="宋体" panose="02010600030101010101" pitchFamily="2" charset="-122"/>
                <a:ea typeface="宋体" panose="02010600030101010101" pitchFamily="2" charset="-122"/>
              </a:rPr>
              <a:t>1.</a:t>
            </a:r>
            <a:r>
              <a:rPr lang="zh-CN" altLang="en-US" sz="1700" dirty="0">
                <a:latin typeface="宋体" panose="02010600030101010101" pitchFamily="2" charset="-122"/>
                <a:ea typeface="宋体" panose="02010600030101010101" pitchFamily="2" charset="-122"/>
              </a:rPr>
              <a:t>学校名称填写“河南师范大学”</a:t>
            </a:r>
          </a:p>
          <a:p>
            <a:r>
              <a:rPr lang="zh-CN" altLang="en-US" sz="1700" dirty="0">
                <a:latin typeface="宋体" panose="02010600030101010101" pitchFamily="2" charset="-122"/>
                <a:ea typeface="宋体" panose="02010600030101010101" pitchFamily="2" charset="-122"/>
              </a:rPr>
              <a:t>      </a:t>
            </a:r>
            <a:r>
              <a:rPr lang="en-US" altLang="zh-CN" sz="1700" dirty="0">
                <a:latin typeface="宋体" panose="02010600030101010101" pitchFamily="2" charset="-122"/>
                <a:ea typeface="宋体" panose="02010600030101010101" pitchFamily="2" charset="-122"/>
              </a:rPr>
              <a:t>2.</a:t>
            </a:r>
            <a:r>
              <a:rPr lang="zh-CN" altLang="en-US" sz="1700" dirty="0">
                <a:latin typeface="宋体" panose="02010600030101010101" pitchFamily="2" charset="-122"/>
                <a:ea typeface="宋体" panose="02010600030101010101" pitchFamily="2" charset="-122"/>
              </a:rPr>
              <a:t>学院名称要填写全称（例：文学院、计算机与信息工程学院）</a:t>
            </a:r>
          </a:p>
          <a:p>
            <a:r>
              <a:rPr lang="en-US" altLang="zh-CN" sz="1700" dirty="0">
                <a:latin typeface="宋体" panose="02010600030101010101" pitchFamily="2" charset="-122"/>
                <a:ea typeface="宋体" panose="02010600030101010101" pitchFamily="2" charset="-122"/>
              </a:rPr>
              <a:t>      3.</a:t>
            </a:r>
            <a:r>
              <a:rPr lang="zh-CN" altLang="en-US" sz="1700" dirty="0">
                <a:latin typeface="宋体" panose="02010600030101010101" pitchFamily="2" charset="-122"/>
                <a:ea typeface="宋体" panose="02010600030101010101" pitchFamily="2" charset="-122"/>
              </a:rPr>
              <a:t>专业名称填写全称（例：经济学类、翻译），但名称后不用加“专业”二字</a:t>
            </a:r>
          </a:p>
          <a:p>
            <a:r>
              <a:rPr lang="en-US" altLang="zh-CN" sz="1700" dirty="0">
                <a:latin typeface="宋体" panose="02010600030101010101" pitchFamily="2" charset="-122"/>
                <a:ea typeface="宋体" panose="02010600030101010101" pitchFamily="2" charset="-122"/>
              </a:rPr>
              <a:t>      4.</a:t>
            </a:r>
            <a:r>
              <a:rPr lang="zh-CN" altLang="en-US" sz="1700" dirty="0">
                <a:latin typeface="宋体" panose="02010600030101010101" pitchFamily="2" charset="-122"/>
                <a:ea typeface="宋体" panose="02010600030101010101" pitchFamily="2" charset="-122"/>
              </a:rPr>
              <a:t>年级统一填写完整（例：</a:t>
            </a:r>
            <a:r>
              <a:rPr lang="en-US" altLang="zh-CN" sz="1700" dirty="0">
                <a:latin typeface="宋体" panose="02010600030101010101" pitchFamily="2" charset="-122"/>
                <a:ea typeface="宋体" panose="02010600030101010101" pitchFamily="2" charset="-122"/>
              </a:rPr>
              <a:t>2018</a:t>
            </a:r>
            <a:r>
              <a:rPr lang="zh-CN" altLang="en-US" sz="1700" dirty="0">
                <a:latin typeface="宋体" panose="02010600030101010101" pitchFamily="2" charset="-122"/>
                <a:ea typeface="宋体" panose="02010600030101010101" pitchFamily="2" charset="-122"/>
              </a:rPr>
              <a:t>级、</a:t>
            </a:r>
            <a:r>
              <a:rPr lang="en-US" altLang="zh-CN" sz="1700" dirty="0">
                <a:latin typeface="宋体" panose="02010600030101010101" pitchFamily="2" charset="-122"/>
                <a:ea typeface="宋体" panose="02010600030101010101" pitchFamily="2" charset="-122"/>
              </a:rPr>
              <a:t>2019</a:t>
            </a:r>
            <a:r>
              <a:rPr lang="zh-CN" altLang="en-US" sz="1700" dirty="0">
                <a:latin typeface="宋体" panose="02010600030101010101" pitchFamily="2" charset="-122"/>
                <a:ea typeface="宋体" panose="02010600030101010101" pitchFamily="2" charset="-122"/>
              </a:rPr>
              <a:t>级）</a:t>
            </a:r>
          </a:p>
          <a:p>
            <a:r>
              <a:rPr lang="en-US" altLang="zh-CN" sz="1700" dirty="0">
                <a:latin typeface="宋体" panose="02010600030101010101" pitchFamily="2" charset="-122"/>
                <a:ea typeface="宋体" panose="02010600030101010101" pitchFamily="2" charset="-122"/>
              </a:rPr>
              <a:t>      5.</a:t>
            </a:r>
            <a:r>
              <a:rPr lang="zh-CN" altLang="en-US" sz="1700" dirty="0">
                <a:latin typeface="宋体" panose="02010600030101010101" pitchFamily="2" charset="-122"/>
                <a:ea typeface="宋体" panose="02010600030101010101" pitchFamily="2" charset="-122"/>
              </a:rPr>
              <a:t>入学年月格式为</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年</a:t>
            </a:r>
            <a:r>
              <a:rPr lang="en-US" altLang="zh-CN" sz="1700" dirty="0">
                <a:latin typeface="宋体" panose="02010600030101010101" pitchFamily="2" charset="-122"/>
                <a:ea typeface="宋体" panose="02010600030101010101" pitchFamily="2" charset="-122"/>
              </a:rPr>
              <a:t>0X</a:t>
            </a:r>
            <a:r>
              <a:rPr lang="zh-CN" altLang="en-US" sz="1700" dirty="0">
                <a:latin typeface="宋体" panose="02010600030101010101" pitchFamily="2" charset="-122"/>
                <a:ea typeface="宋体" panose="02010600030101010101" pitchFamily="2" charset="-122"/>
              </a:rPr>
              <a:t>月（例：</a:t>
            </a:r>
            <a:r>
              <a:rPr lang="en-US" altLang="zh-CN" sz="1700" dirty="0">
                <a:latin typeface="宋体" panose="02010600030101010101" pitchFamily="2" charset="-122"/>
                <a:ea typeface="宋体" panose="02010600030101010101" pitchFamily="2" charset="-122"/>
              </a:rPr>
              <a:t>2018</a:t>
            </a:r>
            <a:r>
              <a:rPr lang="zh-CN" altLang="en-US" sz="1700" dirty="0">
                <a:latin typeface="宋体" panose="02010600030101010101" pitchFamily="2" charset="-122"/>
                <a:ea typeface="宋体" panose="02010600030101010101" pitchFamily="2" charset="-122"/>
              </a:rPr>
              <a:t>年</a:t>
            </a:r>
            <a:r>
              <a:rPr lang="en-US" altLang="zh-CN" sz="1700" dirty="0">
                <a:latin typeface="宋体" panose="02010600030101010101" pitchFamily="2" charset="-122"/>
                <a:ea typeface="宋体" panose="02010600030101010101" pitchFamily="2" charset="-122"/>
              </a:rPr>
              <a:t>09</a:t>
            </a:r>
            <a:r>
              <a:rPr lang="zh-CN" altLang="en-US" sz="1700" dirty="0">
                <a:latin typeface="宋体" panose="02010600030101010101" pitchFamily="2" charset="-122"/>
                <a:ea typeface="宋体" panose="02010600030101010101" pitchFamily="2" charset="-122"/>
              </a:rPr>
              <a:t>月、</a:t>
            </a:r>
            <a:r>
              <a:rPr lang="en-US" altLang="zh-CN" sz="1700" dirty="0">
                <a:latin typeface="宋体" panose="02010600030101010101" pitchFamily="2" charset="-122"/>
                <a:ea typeface="宋体" panose="02010600030101010101" pitchFamily="2" charset="-122"/>
              </a:rPr>
              <a:t>2019</a:t>
            </a:r>
            <a:r>
              <a:rPr lang="zh-CN" altLang="en-US" sz="1700" dirty="0">
                <a:latin typeface="宋体" panose="02010600030101010101" pitchFamily="2" charset="-122"/>
                <a:ea typeface="宋体" panose="02010600030101010101" pitchFamily="2" charset="-122"/>
              </a:rPr>
              <a:t>年</a:t>
            </a:r>
            <a:r>
              <a:rPr lang="en-US" altLang="zh-CN" sz="1700" dirty="0">
                <a:latin typeface="宋体" panose="02010600030101010101" pitchFamily="2" charset="-122"/>
                <a:ea typeface="宋体" panose="02010600030101010101" pitchFamily="2" charset="-122"/>
              </a:rPr>
              <a:t>09</a:t>
            </a:r>
            <a:r>
              <a:rPr lang="zh-CN" altLang="en-US" sz="1700" dirty="0">
                <a:latin typeface="宋体" panose="02010600030101010101" pitchFamily="2" charset="-122"/>
                <a:ea typeface="宋体" panose="02010600030101010101" pitchFamily="2" charset="-122"/>
              </a:rPr>
              <a:t>月）</a:t>
            </a:r>
          </a:p>
          <a:p>
            <a:r>
              <a:rPr lang="en-US" altLang="zh-CN" sz="1700" dirty="0">
                <a:latin typeface="宋体" panose="02010600030101010101" pitchFamily="2" charset="-122"/>
                <a:ea typeface="宋体" panose="02010600030101010101" pitchFamily="2" charset="-122"/>
              </a:rPr>
              <a:t>      6.</a:t>
            </a:r>
            <a:r>
              <a:rPr lang="zh-CN" altLang="en-US" sz="1700" dirty="0">
                <a:latin typeface="宋体" panose="02010600030101010101" pitchFamily="2" charset="-122"/>
                <a:ea typeface="宋体" panose="02010600030101010101" pitchFamily="2" charset="-122"/>
              </a:rPr>
              <a:t>家长姓名：务必要与审批表“家长承诺书”一栏家长姓名保持一致</a:t>
            </a:r>
          </a:p>
          <a:p>
            <a:r>
              <a:rPr lang="zh-CN" altLang="en-US" sz="1700" dirty="0">
                <a:latin typeface="宋体" panose="02010600030101010101" pitchFamily="2" charset="-122"/>
                <a:ea typeface="宋体" panose="02010600030101010101" pitchFamily="2" charset="-122"/>
              </a:rPr>
              <a:t>      </a:t>
            </a:r>
            <a:r>
              <a:rPr lang="en-US" altLang="zh-CN" sz="1700" dirty="0">
                <a:latin typeface="宋体" panose="02010600030101010101" pitchFamily="2" charset="-122"/>
                <a:ea typeface="宋体" panose="02010600030101010101" pitchFamily="2" charset="-122"/>
              </a:rPr>
              <a:t>7.</a:t>
            </a:r>
            <a:r>
              <a:rPr lang="zh-CN" altLang="en-US" sz="1700" dirty="0">
                <a:latin typeface="宋体" panose="02010600030101010101" pitchFamily="2" charset="-122"/>
                <a:ea typeface="宋体" panose="02010600030101010101" pitchFamily="2" charset="-122"/>
              </a:rPr>
              <a:t>家庭通信地址一栏必须要逐级填写够五级。“</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省</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市</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县（区）</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乡（街道办</a:t>
            </a:r>
            <a:r>
              <a:rPr lang="en-US" altLang="zh-CN" sz="1700" dirty="0">
                <a:latin typeface="宋体" panose="02010600030101010101" pitchFamily="2" charset="-122"/>
                <a:ea typeface="宋体" panose="02010600030101010101" pitchFamily="2" charset="-122"/>
              </a:rPr>
              <a:t>/</a:t>
            </a:r>
            <a:r>
              <a:rPr lang="zh-CN" altLang="en-US" sz="1700" dirty="0">
                <a:latin typeface="宋体" panose="02010600030101010101" pitchFamily="2" charset="-122"/>
                <a:ea typeface="宋体" panose="02010600030101010101" pitchFamily="2" charset="-122"/>
              </a:rPr>
              <a:t>镇）</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村</a:t>
            </a:r>
            <a:r>
              <a:rPr lang="en-US" altLang="zh-CN" sz="1700" dirty="0">
                <a:latin typeface="宋体" panose="02010600030101010101" pitchFamily="2" charset="-122"/>
                <a:ea typeface="宋体" panose="02010600030101010101" pitchFamily="2" charset="-122"/>
              </a:rPr>
              <a:t>X</a:t>
            </a:r>
            <a:r>
              <a:rPr lang="zh-CN" altLang="en-US" sz="1700" dirty="0">
                <a:latin typeface="宋体" panose="02010600030101010101" pitchFamily="2" charset="-122"/>
                <a:ea typeface="宋体" panose="02010600030101010101" pitchFamily="2" charset="-122"/>
              </a:rPr>
              <a:t>组”</a:t>
            </a:r>
          </a:p>
          <a:p>
            <a:r>
              <a:rPr lang="zh-CN" altLang="en-US" sz="1700" dirty="0">
                <a:latin typeface="宋体" panose="02010600030101010101" pitchFamily="2" charset="-122"/>
                <a:ea typeface="宋体" panose="02010600030101010101" pitchFamily="2" charset="-122"/>
              </a:rPr>
              <a:t>      </a:t>
            </a:r>
            <a:r>
              <a:rPr lang="en-US" altLang="zh-CN" sz="1700" dirty="0">
                <a:latin typeface="宋体" panose="02010600030101010101" pitchFamily="2" charset="-122"/>
                <a:ea typeface="宋体" panose="02010600030101010101" pitchFamily="2" charset="-122"/>
              </a:rPr>
              <a:t>8.</a:t>
            </a:r>
            <a:r>
              <a:rPr lang="zh-CN" altLang="en-US" sz="1700" dirty="0">
                <a:latin typeface="宋体" panose="02010600030101010101" pitchFamily="2" charset="-122"/>
                <a:ea typeface="宋体" panose="02010600030101010101" pitchFamily="2" charset="-122"/>
              </a:rPr>
              <a:t>贷款金额及家长身份证一定要仔细填写，</a:t>
            </a:r>
            <a:r>
              <a:rPr lang="zh-CN" altLang="en-US" sz="1700" dirty="0">
                <a:solidFill>
                  <a:srgbClr val="FF0000"/>
                </a:solidFill>
                <a:latin typeface="宋体" panose="02010600030101010101" pitchFamily="2" charset="-122"/>
                <a:ea typeface="宋体" panose="02010600030101010101" pitchFamily="2" charset="-122"/>
              </a:rPr>
              <a:t>如果出现涂改现象则表作废</a:t>
            </a:r>
          </a:p>
          <a:p>
            <a:r>
              <a:rPr lang="zh-CN" altLang="en-US" sz="1700" dirty="0">
                <a:latin typeface="宋体" panose="02010600030101010101" pitchFamily="2" charset="-122"/>
                <a:ea typeface="宋体" panose="02010600030101010101" pitchFamily="2" charset="-122"/>
              </a:rPr>
              <a:t>      </a:t>
            </a:r>
            <a:r>
              <a:rPr lang="en-US" altLang="zh-CN" sz="1700" dirty="0">
                <a:latin typeface="宋体" panose="02010600030101010101" pitchFamily="2" charset="-122"/>
                <a:ea typeface="宋体" panose="02010600030101010101" pitchFamily="2" charset="-122"/>
              </a:rPr>
              <a:t>9.</a:t>
            </a:r>
            <a:r>
              <a:rPr lang="zh-CN" altLang="en-US" sz="1700" dirty="0">
                <a:latin typeface="宋体" panose="02010600030101010101" pitchFamily="2" charset="-122"/>
                <a:ea typeface="宋体" panose="02010600030101010101" pitchFamily="2" charset="-122"/>
              </a:rPr>
              <a:t>贷款金额注意大写</a:t>
            </a:r>
          </a:p>
        </p:txBody>
      </p:sp>
      <p:pic>
        <p:nvPicPr>
          <p:cNvPr id="3" name="图片 2">
            <a:extLst>
              <a:ext uri="{FF2B5EF4-FFF2-40B4-BE49-F238E27FC236}">
                <a16:creationId xmlns:a16="http://schemas.microsoft.com/office/drawing/2014/main" id="{40202962-E6C5-4BAB-BE6A-8C39C33CB9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26" y="1615738"/>
            <a:ext cx="7903357" cy="24376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矩形标注 5"/>
          <p:cNvSpPr/>
          <p:nvPr/>
        </p:nvSpPr>
        <p:spPr>
          <a:xfrm>
            <a:off x="1058641" y="3806214"/>
            <a:ext cx="3241675" cy="956276"/>
          </a:xfrm>
          <a:prstGeom prst="wedgeRectCallout">
            <a:avLst>
              <a:gd name="adj1" fmla="val 93864"/>
              <a:gd name="adj2" fmla="val 11758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dirty="0">
                <a:solidFill>
                  <a:srgbClr val="000000"/>
                </a:solidFill>
                <a:latin typeface="宋体" panose="02010600030101010101" pitchFamily="2" charset="-122"/>
                <a:ea typeface="宋体" panose="02010600030101010101" pitchFamily="2" charset="-122"/>
              </a:rPr>
              <a:t>此处家长签字应与正面填写的家长姓名保持一致</a:t>
            </a:r>
          </a:p>
        </p:txBody>
      </p:sp>
      <p:pic>
        <p:nvPicPr>
          <p:cNvPr id="4" name="内容占位符 3">
            <a:extLst>
              <a:ext uri="{FF2B5EF4-FFF2-40B4-BE49-F238E27FC236}">
                <a16:creationId xmlns:a16="http://schemas.microsoft.com/office/drawing/2014/main" id="{E982EB21-B91C-4E9C-B301-E42B47570BE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237" y="1017421"/>
            <a:ext cx="8137525" cy="500062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1048716"/>
                                        </p:tgtEl>
                                        <p:attrNameLst>
                                          <p:attrName>style.visibility</p:attrName>
                                        </p:attrNameLst>
                                      </p:cBhvr>
                                      <p:to>
                                        <p:strVal val="visible"/>
                                      </p:to>
                                    </p:set>
                                    <p:anim calcmode="lin" valueType="num">
                                      <p:cBhvr additive="base">
                                        <p:cTn id="7" dur="1000" fill="hold"/>
                                        <p:tgtEl>
                                          <p:spTgt spid="1048716"/>
                                        </p:tgtEl>
                                        <p:attrNameLst>
                                          <p:attrName>ppt_x</p:attrName>
                                        </p:attrNameLst>
                                      </p:cBhvr>
                                      <p:tavLst>
                                        <p:tav tm="0">
                                          <p:val>
                                            <p:strVal val="#ppt_x"/>
                                          </p:val>
                                        </p:tav>
                                        <p:tav tm="100000">
                                          <p:val>
                                            <p:strVal val="#ppt_x"/>
                                          </p:val>
                                        </p:tav>
                                      </p:tavLst>
                                    </p:anim>
                                    <p:anim calcmode="lin" valueType="num">
                                      <p:cBhvr additive="base">
                                        <p:cTn id="8" dur="1000" fill="hold"/>
                                        <p:tgtEl>
                                          <p:spTgt spid="1048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ext Box 5"/>
          <p:cNvSpPr txBox="1">
            <a:spLocks noChangeArrowheads="1"/>
          </p:cNvSpPr>
          <p:nvPr/>
        </p:nvSpPr>
        <p:spPr bwMode="auto">
          <a:xfrm>
            <a:off x="503238" y="5117925"/>
            <a:ext cx="7963030" cy="384692"/>
          </a:xfrm>
          <a:prstGeom prst="rect">
            <a:avLst/>
          </a:prstGeom>
          <a:noFill/>
          <a:ln w="9525">
            <a:noFill/>
            <a:miter lim="800000"/>
            <a:headEnd/>
            <a:tailEnd/>
          </a:ln>
        </p:spPr>
        <p:txBody>
          <a:bodyPr wrap="square" lIns="91411" tIns="45706" rIns="91411" bIns="45706">
            <a:spAutoFit/>
          </a:bodyPr>
          <a:lstStyle/>
          <a:p>
            <a:pPr>
              <a:spcBef>
                <a:spcPct val="50000"/>
              </a:spcBef>
            </a:pPr>
            <a:r>
              <a:rPr lang="zh-CN" altLang="en-US" sz="1900" dirty="0">
                <a:solidFill>
                  <a:srgbClr val="FF0000"/>
                </a:solidFill>
                <a:latin typeface="宋体" panose="02010600030101010101" pitchFamily="2" charset="-122"/>
                <a:ea typeface="宋体" panose="02010600030101010101" pitchFamily="2" charset="-122"/>
              </a:rPr>
              <a:t>注：</a:t>
            </a:r>
            <a:r>
              <a:rPr lang="zh-CN" altLang="en-US" sz="1900" dirty="0">
                <a:latin typeface="宋体" panose="02010600030101010101" pitchFamily="2" charset="-122"/>
                <a:ea typeface="宋体" panose="02010600030101010101" pitchFamily="2" charset="-122"/>
              </a:rPr>
              <a:t>辅导员审批意见和学院审批意见两栏的签字需院系自行填写</a:t>
            </a:r>
          </a:p>
        </p:txBody>
      </p:sp>
      <p:pic>
        <p:nvPicPr>
          <p:cNvPr id="4" name="内容占位符 3">
            <a:extLst>
              <a:ext uri="{FF2B5EF4-FFF2-40B4-BE49-F238E27FC236}">
                <a16:creationId xmlns:a16="http://schemas.microsoft.com/office/drawing/2014/main" id="{9A1CE1F8-7890-4590-919B-850D90F02A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238" y="1115238"/>
            <a:ext cx="8137525" cy="3438289"/>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ext Box 5"/>
          <p:cNvSpPr txBox="1">
            <a:spLocks noChangeArrowheads="1"/>
          </p:cNvSpPr>
          <p:nvPr/>
        </p:nvSpPr>
        <p:spPr bwMode="auto">
          <a:xfrm>
            <a:off x="435006" y="5665717"/>
            <a:ext cx="8205758" cy="384692"/>
          </a:xfrm>
          <a:prstGeom prst="rect">
            <a:avLst/>
          </a:prstGeom>
          <a:noFill/>
          <a:ln w="9525">
            <a:noFill/>
            <a:miter lim="800000"/>
            <a:headEnd/>
            <a:tailEnd/>
          </a:ln>
        </p:spPr>
        <p:txBody>
          <a:bodyPr wrap="square" lIns="91411" tIns="45706" rIns="91411" bIns="45706">
            <a:spAutoFit/>
          </a:bodyPr>
          <a:lstStyle/>
          <a:p>
            <a:pPr>
              <a:spcBef>
                <a:spcPct val="50000"/>
              </a:spcBef>
            </a:pPr>
            <a:r>
              <a:rPr lang="zh-CN" altLang="en-US" sz="1900" dirty="0">
                <a:solidFill>
                  <a:srgbClr val="FF0000"/>
                </a:solidFill>
                <a:latin typeface="宋体" panose="02010600030101010101" pitchFamily="2" charset="-122"/>
                <a:ea typeface="宋体" panose="02010600030101010101" pitchFamily="2" charset="-122"/>
              </a:rPr>
              <a:t>注：</a:t>
            </a:r>
            <a:r>
              <a:rPr lang="zh-CN" altLang="en-US" sz="1900" dirty="0">
                <a:latin typeface="宋体" panose="02010600030101010101" pitchFamily="2" charset="-122"/>
                <a:ea typeface="宋体" panose="02010600030101010101" pitchFamily="2" charset="-122"/>
              </a:rPr>
              <a:t>此页只需首次贷款的同学提供相关复印件，续贷同学无需粘贴</a:t>
            </a:r>
            <a:endParaRPr lang="en-US" altLang="zh-CN" sz="1900" dirty="0">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83E43BE6-C888-4828-A56B-1B7E8A5D9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41" y="1420096"/>
            <a:ext cx="7965918" cy="4017807"/>
          </a:xfrm>
          <a:prstGeom prst="rect">
            <a:avLst/>
          </a:prstGeom>
        </p:spPr>
      </p:pic>
      <p:sp>
        <p:nvSpPr>
          <p:cNvPr id="1048719" name="矩形标注 5"/>
          <p:cNvSpPr/>
          <p:nvPr/>
        </p:nvSpPr>
        <p:spPr>
          <a:xfrm>
            <a:off x="4791609" y="743842"/>
            <a:ext cx="2574526" cy="807867"/>
          </a:xfrm>
          <a:prstGeom prst="wedgeRectCallout">
            <a:avLst>
              <a:gd name="adj1" fmla="val -72176"/>
              <a:gd name="adj2" fmla="val 19964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dirty="0">
                <a:solidFill>
                  <a:srgbClr val="000000"/>
                </a:solidFill>
                <a:latin typeface="宋体" panose="02010600030101010101" pitchFamily="2" charset="-122"/>
                <a:ea typeface="宋体" panose="02010600030101010101" pitchFamily="2" charset="-122"/>
              </a:rPr>
              <a:t>此页应为盖有公安厅户口专用章的首页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1048719"/>
                                        </p:tgtEl>
                                        <p:attrNameLst>
                                          <p:attrName>style.visibility</p:attrName>
                                        </p:attrNameLst>
                                      </p:cBhvr>
                                      <p:to>
                                        <p:strVal val="visible"/>
                                      </p:to>
                                    </p:set>
                                    <p:anim calcmode="lin" valueType="num">
                                      <p:cBhvr additive="base">
                                        <p:cTn id="7" dur="1000" fill="hold"/>
                                        <p:tgtEl>
                                          <p:spTgt spid="1048719"/>
                                        </p:tgtEl>
                                        <p:attrNameLst>
                                          <p:attrName>ppt_x</p:attrName>
                                        </p:attrNameLst>
                                      </p:cBhvr>
                                      <p:tavLst>
                                        <p:tav tm="0">
                                          <p:val>
                                            <p:strVal val="#ppt_x"/>
                                          </p:val>
                                        </p:tav>
                                        <p:tav tm="100000">
                                          <p:val>
                                            <p:strVal val="#ppt_x"/>
                                          </p:val>
                                        </p:tav>
                                      </p:tavLst>
                                    </p:anim>
                                    <p:anim calcmode="lin" valueType="num">
                                      <p:cBhvr additive="base">
                                        <p:cTn id="8" dur="1000" fill="hold"/>
                                        <p:tgtEl>
                                          <p:spTgt spid="10487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ext Box 7"/>
          <p:cNvSpPr txBox="1">
            <a:spLocks noChangeArrowheads="1"/>
          </p:cNvSpPr>
          <p:nvPr/>
        </p:nvSpPr>
        <p:spPr bwMode="auto">
          <a:xfrm>
            <a:off x="435006" y="5599363"/>
            <a:ext cx="8273988" cy="384692"/>
          </a:xfrm>
          <a:prstGeom prst="rect">
            <a:avLst/>
          </a:prstGeom>
          <a:noFill/>
          <a:ln w="9525">
            <a:noFill/>
            <a:miter lim="800000"/>
            <a:headEnd/>
            <a:tailEnd/>
          </a:ln>
        </p:spPr>
        <p:txBody>
          <a:bodyPr wrap="square" lIns="91411" tIns="45706" rIns="91411" bIns="45706">
            <a:spAutoFit/>
          </a:bodyPr>
          <a:lstStyle/>
          <a:p>
            <a:pPr>
              <a:spcBef>
                <a:spcPct val="50000"/>
              </a:spcBef>
            </a:pPr>
            <a:r>
              <a:rPr lang="zh-CN" altLang="en-US" sz="1900" dirty="0">
                <a:solidFill>
                  <a:srgbClr val="FF0000"/>
                </a:solidFill>
                <a:latin typeface="宋体" panose="02010600030101010101" pitchFamily="2" charset="-122"/>
                <a:ea typeface="宋体" panose="02010600030101010101" pitchFamily="2" charset="-122"/>
              </a:rPr>
              <a:t>注：</a:t>
            </a:r>
            <a:r>
              <a:rPr lang="zh-CN" altLang="en-US" sz="1900" dirty="0">
                <a:latin typeface="宋体" panose="02010600030101010101" pitchFamily="2" charset="-122"/>
                <a:ea typeface="宋体" panose="02010600030101010101" pitchFamily="2" charset="-122"/>
              </a:rPr>
              <a:t>此页只需首次贷款的同学提供相关复印件，续贷的同学无需粘贴</a:t>
            </a:r>
            <a:r>
              <a:rPr lang="zh-CN" altLang="en-US" dirty="0">
                <a:latin typeface="DFKai-SB" charset="-120"/>
                <a:ea typeface="DFKai-SB" charset="-120"/>
              </a:rPr>
              <a:t>。</a:t>
            </a:r>
            <a:endParaRPr lang="en-US" altLang="zh-CN" dirty="0">
              <a:latin typeface="DFKai-SB" charset="-120"/>
              <a:ea typeface="DFKai-SB" charset="-120"/>
            </a:endParaRPr>
          </a:p>
        </p:txBody>
      </p:sp>
      <p:pic>
        <p:nvPicPr>
          <p:cNvPr id="3" name="图片 2">
            <a:extLst>
              <a:ext uri="{FF2B5EF4-FFF2-40B4-BE49-F238E27FC236}">
                <a16:creationId xmlns:a16="http://schemas.microsoft.com/office/drawing/2014/main" id="{F2A17DA2-CD85-4EA3-97DB-1C53E3230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15" y="1439100"/>
            <a:ext cx="7983814" cy="3979800"/>
          </a:xfrm>
          <a:prstGeom prst="rect">
            <a:avLst/>
          </a:prstGeom>
        </p:spPr>
      </p:pic>
      <p:sp>
        <p:nvSpPr>
          <p:cNvPr id="1048721" name="矩形标注 5"/>
          <p:cNvSpPr/>
          <p:nvPr/>
        </p:nvSpPr>
        <p:spPr>
          <a:xfrm>
            <a:off x="4860771" y="182262"/>
            <a:ext cx="3241675" cy="956276"/>
          </a:xfrm>
          <a:prstGeom prst="wedgeRectCallout">
            <a:avLst>
              <a:gd name="adj1" fmla="val -54719"/>
              <a:gd name="adj2" fmla="val 2120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dirty="0">
                <a:solidFill>
                  <a:srgbClr val="000000"/>
                </a:solidFill>
                <a:latin typeface="宋体" panose="02010600030101010101" pitchFamily="2" charset="-122"/>
                <a:ea typeface="宋体" panose="02010600030101010101" pitchFamily="2" charset="-122"/>
              </a:rPr>
              <a:t>此处家长单页须与正面家长承诺书填写的家长姓名保持一致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000" fill="hold">
                                          <p:stCondLst>
                                            <p:cond delay="0"/>
                                          </p:stCondLst>
                                        </p:cTn>
                                        <p:tgtEl>
                                          <p:spTgt spid="1048721"/>
                                        </p:tgtEl>
                                        <p:attrNameLst>
                                          <p:attrName>style.visibility</p:attrName>
                                        </p:attrNameLst>
                                      </p:cBhvr>
                                      <p:to>
                                        <p:strVal val="visible"/>
                                      </p:to>
                                    </p:set>
                                    <p:anim calcmode="lin" valueType="num">
                                      <p:cBhvr additive="base">
                                        <p:cTn id="7" dur="1000" fill="hold"/>
                                        <p:tgtEl>
                                          <p:spTgt spid="1048721"/>
                                        </p:tgtEl>
                                        <p:attrNameLst>
                                          <p:attrName>ppt_x</p:attrName>
                                        </p:attrNameLst>
                                      </p:cBhvr>
                                      <p:tavLst>
                                        <p:tav tm="0">
                                          <p:val>
                                            <p:strVal val="#ppt_x"/>
                                          </p:val>
                                        </p:tav>
                                        <p:tav tm="100000">
                                          <p:val>
                                            <p:strVal val="#ppt_x"/>
                                          </p:val>
                                        </p:tav>
                                      </p:tavLst>
                                    </p:anim>
                                    <p:anim calcmode="lin" valueType="num">
                                      <p:cBhvr additive="base">
                                        <p:cTn id="8" dur="1000" fill="hold"/>
                                        <p:tgtEl>
                                          <p:spTgt spid="10487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标题 6"/>
          <p:cNvSpPr>
            <a:spLocks noGrp="1"/>
          </p:cNvSpPr>
          <p:nvPr>
            <p:ph type="title"/>
          </p:nvPr>
        </p:nvSpPr>
        <p:spPr>
          <a:xfrm>
            <a:off x="1923692" y="2096222"/>
            <a:ext cx="7220308" cy="1224484"/>
          </a:xfrm>
        </p:spPr>
        <p:txBody>
          <a:bodyPr>
            <a:noAutofit/>
          </a:bodyPr>
          <a:lstStyle/>
          <a:p>
            <a:pPr>
              <a:lnSpc>
                <a:spcPct val="150000"/>
              </a:lnSpc>
            </a:pP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二</a:t>
            </a:r>
            <a:r>
              <a:rPr lang="zh-CN" altLang="zh-CN" sz="3200"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校园地国家</a:t>
            </a:r>
            <a:r>
              <a:rPr lang="zh-CN" altLang="zh-CN" sz="3200" dirty="0">
                <a:solidFill>
                  <a:schemeClr val="tx1">
                    <a:lumMod val="95000"/>
                    <a:lumOff val="5000"/>
                  </a:schemeClr>
                </a:solidFill>
                <a:latin typeface="楷体" panose="02010609060101010101" pitchFamily="49" charset="-122"/>
                <a:ea typeface="楷体" panose="02010609060101010101" pitchFamily="49" charset="-122"/>
              </a:rPr>
              <a:t>助学贷款</a:t>
            </a: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相关优惠政策</a:t>
            </a:r>
            <a:endParaRPr lang="zh-CN" altLang="zh-CN" sz="3200" dirty="0">
              <a:solidFill>
                <a:schemeClr val="tx1">
                  <a:lumMod val="95000"/>
                  <a:lumOff val="5000"/>
                </a:schemeClr>
              </a:solidFill>
              <a:latin typeface="楷体" panose="02010609060101010101" pitchFamily="49" charset="-122"/>
              <a:ea typeface="楷体" panose="02010609060101010101" pitchFamily="49" charset="-122"/>
            </a:endParaRPr>
          </a:p>
        </p:txBody>
      </p:sp>
      <p:cxnSp>
        <p:nvCxnSpPr>
          <p:cNvPr id="3145733" name="直接连接符 3"/>
          <p:cNvCxnSpPr>
            <a:cxnSpLocks/>
          </p:cNvCxnSpPr>
          <p:nvPr/>
        </p:nvCxnSpPr>
        <p:spPr>
          <a:xfrm>
            <a:off x="2683852" y="3320703"/>
            <a:ext cx="59386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标题 1"/>
          <p:cNvSpPr>
            <a:spLocks noGrp="1"/>
          </p:cNvSpPr>
          <p:nvPr>
            <p:ph type="title" idx="4294967295"/>
          </p:nvPr>
        </p:nvSpPr>
        <p:spPr>
          <a:xfrm>
            <a:off x="484094" y="1253837"/>
            <a:ext cx="8229600" cy="643975"/>
          </a:xfrm>
          <a:prstGeom prst="rect">
            <a:avLst/>
          </a:prstGeom>
        </p:spPr>
        <p:txBody>
          <a:bodyPr lIns="91411" tIns="45706" rIns="91411" bIns="45706">
            <a:normAutofit/>
          </a:bodyPr>
          <a:lstStyle/>
          <a:p>
            <a:pPr algn="ctr" defTabSz="914117">
              <a:lnSpc>
                <a:spcPct val="100000"/>
              </a:lnSpc>
              <a:spcBef>
                <a:spcPts val="0"/>
              </a:spcBef>
            </a:pPr>
            <a:r>
              <a:rPr lang="zh-CN" altLang="zh-CN" sz="2400" kern="100" dirty="0">
                <a:solidFill>
                  <a:srgbClr val="000000"/>
                </a:solidFill>
                <a:latin typeface="楷体" panose="02010609060101010101" pitchFamily="49" charset="-122"/>
                <a:ea typeface="楷体" panose="02010609060101010101" pitchFamily="49" charset="-122"/>
                <a:cs typeface="Times New Roman"/>
              </a:rPr>
              <a:t>（</a:t>
            </a:r>
            <a:r>
              <a:rPr lang="zh-CN" altLang="en-US" sz="2400" kern="100" dirty="0">
                <a:solidFill>
                  <a:srgbClr val="000000"/>
                </a:solidFill>
                <a:latin typeface="楷体" panose="02010609060101010101" pitchFamily="49" charset="-122"/>
                <a:ea typeface="楷体" panose="02010609060101010101" pitchFamily="49" charset="-122"/>
                <a:cs typeface="Times New Roman"/>
              </a:rPr>
              <a:t>一</a:t>
            </a:r>
            <a:r>
              <a:rPr lang="zh-CN" altLang="zh-CN" sz="2400" kern="100" dirty="0">
                <a:solidFill>
                  <a:srgbClr val="000000"/>
                </a:solidFill>
                <a:latin typeface="楷体" panose="02010609060101010101" pitchFamily="49" charset="-122"/>
                <a:ea typeface="楷体" panose="02010609060101010101" pitchFamily="49" charset="-122"/>
                <a:cs typeface="Times New Roman"/>
              </a:rPr>
              <a:t>）</a:t>
            </a:r>
            <a:r>
              <a:rPr lang="zh-CN" altLang="en-US" sz="2400" kern="100" dirty="0">
                <a:solidFill>
                  <a:srgbClr val="000000"/>
                </a:solidFill>
                <a:latin typeface="楷体" panose="02010609060101010101" pitchFamily="49" charset="-122"/>
                <a:ea typeface="楷体" panose="02010609060101010101" pitchFamily="49" charset="-122"/>
                <a:cs typeface="Times New Roman"/>
              </a:rPr>
              <a:t>研究生就读期间可继续享受财政贴息</a:t>
            </a:r>
            <a:endParaRPr lang="en-US" altLang="zh-CN" sz="1700" dirty="0">
              <a:solidFill>
                <a:srgbClr val="000000"/>
              </a:solidFill>
              <a:latin typeface="楷体" panose="02010609060101010101" pitchFamily="49" charset="-122"/>
              <a:ea typeface="楷体" panose="02010609060101010101" pitchFamily="49" charset="-122"/>
              <a:cs typeface="+mn-cs"/>
            </a:endParaRPr>
          </a:p>
        </p:txBody>
      </p:sp>
      <p:sp>
        <p:nvSpPr>
          <p:cNvPr id="1048728" name="内容占位符 2"/>
          <p:cNvSpPr>
            <a:spLocks noGrp="1"/>
          </p:cNvSpPr>
          <p:nvPr>
            <p:ph idx="1"/>
          </p:nvPr>
        </p:nvSpPr>
        <p:spPr>
          <a:xfrm>
            <a:off x="586530" y="1965280"/>
            <a:ext cx="8137922" cy="3456779"/>
          </a:xfrm>
          <a:noFill/>
          <a:ln>
            <a:noFill/>
          </a:ln>
          <a:effectLst>
            <a:glow rad="139700">
              <a:schemeClr val="accent1">
                <a:satMod val="175000"/>
                <a:alpha val="40000"/>
              </a:schemeClr>
            </a:glow>
          </a:effectLst>
        </p:spPr>
        <p:txBody>
          <a:bodyPr>
            <a:normAutofit/>
          </a:bodyPr>
          <a:lstStyle/>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申请校园地国家助学贷款的本科生考取全日制硕士、博士研究生，可继续申请本科阶段的校园地国家助学贷款贴息。</a:t>
            </a:r>
            <a:endParaRPr lang="en-US" altLang="zh-CN" dirty="0">
              <a:solidFill>
                <a:srgbClr val="000000"/>
              </a:solidFill>
              <a:latin typeface="宋体" panose="02010600030101010101" pitchFamily="2" charset="-122"/>
              <a:ea typeface="宋体" panose="02010600030101010101" pitchFamily="2" charset="-122"/>
            </a:endParaRPr>
          </a:p>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硕士、博士就读期间，本科阶段的校园地助学贷款所产生的利息仍由国家财政部门支付。</a:t>
            </a:r>
            <a:endParaRPr lang="en-US" altLang="zh-CN" dirty="0">
              <a:solidFill>
                <a:srgbClr val="000000"/>
              </a:solidFill>
              <a:latin typeface="宋体" panose="02010600030101010101" pitchFamily="2" charset="-122"/>
              <a:ea typeface="宋体" panose="02010600030101010101" pitchFamily="2" charset="-122"/>
            </a:endParaRPr>
          </a:p>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具体的申请说明可进入学校“蓝天网”（学生处）</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学生资助专栏查看</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关于毕业生申请助学贷款贴息的说明</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标题 1"/>
          <p:cNvSpPr>
            <a:spLocks noGrp="1"/>
          </p:cNvSpPr>
          <p:nvPr>
            <p:ph type="title" idx="4294967295"/>
          </p:nvPr>
        </p:nvSpPr>
        <p:spPr>
          <a:xfrm>
            <a:off x="484094" y="1253837"/>
            <a:ext cx="8229600" cy="643975"/>
          </a:xfrm>
          <a:prstGeom prst="rect">
            <a:avLst/>
          </a:prstGeom>
        </p:spPr>
        <p:txBody>
          <a:bodyPr lIns="91411" tIns="45706" rIns="91411" bIns="45706">
            <a:normAutofit fontScale="90000"/>
          </a:bodyPr>
          <a:lstStyle/>
          <a:p>
            <a:pPr algn="ctr" defTabSz="914117">
              <a:lnSpc>
                <a:spcPct val="100000"/>
              </a:lnSpc>
              <a:spcBef>
                <a:spcPts val="0"/>
              </a:spcBef>
            </a:pPr>
            <a:r>
              <a:rPr lang="zh-CN" altLang="zh-CN" sz="2400" kern="100" dirty="0">
                <a:solidFill>
                  <a:srgbClr val="000000"/>
                </a:solidFill>
                <a:latin typeface="楷体" panose="02010609060101010101" pitchFamily="49" charset="-122"/>
                <a:ea typeface="楷体" panose="02010609060101010101" pitchFamily="49" charset="-122"/>
                <a:cs typeface="Times New Roman"/>
              </a:rPr>
              <a:t>（</a:t>
            </a:r>
            <a:r>
              <a:rPr lang="zh-CN" altLang="en-US" sz="2400" kern="100" dirty="0">
                <a:solidFill>
                  <a:srgbClr val="000000"/>
                </a:solidFill>
                <a:latin typeface="楷体" panose="02010609060101010101" pitchFamily="49" charset="-122"/>
                <a:ea typeface="楷体" panose="02010609060101010101" pitchFamily="49" charset="-122"/>
                <a:cs typeface="Times New Roman"/>
              </a:rPr>
              <a:t>二</a:t>
            </a:r>
            <a:r>
              <a:rPr lang="zh-CN" altLang="zh-CN" sz="2400" kern="100" dirty="0">
                <a:solidFill>
                  <a:srgbClr val="000000"/>
                </a:solidFill>
                <a:latin typeface="楷体" panose="02010609060101010101" pitchFamily="49" charset="-122"/>
                <a:ea typeface="楷体" panose="02010609060101010101" pitchFamily="49" charset="-122"/>
                <a:cs typeface="Times New Roman"/>
              </a:rPr>
              <a:t>）</a:t>
            </a:r>
            <a:r>
              <a:rPr lang="zh-CN" altLang="en-US" sz="2400" kern="100" dirty="0">
                <a:solidFill>
                  <a:srgbClr val="000000"/>
                </a:solidFill>
                <a:latin typeface="楷体" panose="02010609060101010101" pitchFamily="49" charset="-122"/>
                <a:ea typeface="楷体" panose="02010609060101010101" pitchFamily="49" charset="-122"/>
                <a:cs typeface="Times New Roman"/>
              </a:rPr>
              <a:t>毕业生赴基层单位就业可享受校园地国家助学贷款代偿</a:t>
            </a:r>
            <a:endParaRPr lang="en-US" altLang="zh-CN" sz="1700" dirty="0">
              <a:solidFill>
                <a:srgbClr val="000000"/>
              </a:solidFill>
              <a:latin typeface="楷体" panose="02010609060101010101" pitchFamily="49" charset="-122"/>
              <a:ea typeface="楷体" panose="02010609060101010101" pitchFamily="49" charset="-122"/>
              <a:cs typeface="+mn-cs"/>
            </a:endParaRPr>
          </a:p>
        </p:txBody>
      </p:sp>
      <p:sp>
        <p:nvSpPr>
          <p:cNvPr id="1048733" name="内容占位符 2"/>
          <p:cNvSpPr>
            <a:spLocks noGrp="1"/>
          </p:cNvSpPr>
          <p:nvPr>
            <p:ph idx="1"/>
          </p:nvPr>
        </p:nvSpPr>
        <p:spPr>
          <a:xfrm>
            <a:off x="575772" y="2115888"/>
            <a:ext cx="8137922" cy="3948485"/>
          </a:xfrm>
          <a:noFill/>
          <a:ln>
            <a:noFill/>
          </a:ln>
          <a:effectLst>
            <a:glow rad="139700">
              <a:schemeClr val="accent1">
                <a:satMod val="175000"/>
                <a:alpha val="40000"/>
              </a:schemeClr>
            </a:glow>
          </a:effectLst>
        </p:spPr>
        <p:txBody>
          <a:bodyPr>
            <a:noAutofit/>
          </a:bodyPr>
          <a:lstStyle/>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自</a:t>
            </a:r>
            <a:r>
              <a:rPr lang="en-US" altLang="zh-CN" dirty="0">
                <a:solidFill>
                  <a:srgbClr val="000000"/>
                </a:solidFill>
                <a:latin typeface="宋体" panose="02010600030101010101" pitchFamily="2" charset="-122"/>
                <a:ea typeface="宋体" panose="02010600030101010101" pitchFamily="2" charset="-122"/>
              </a:rPr>
              <a:t>2011</a:t>
            </a:r>
            <a:r>
              <a:rPr lang="zh-CN" altLang="en-US" dirty="0">
                <a:solidFill>
                  <a:srgbClr val="000000"/>
                </a:solidFill>
                <a:latin typeface="宋体" panose="02010600030101010101" pitchFamily="2" charset="-122"/>
                <a:ea typeface="宋体" panose="02010600030101010101" pitchFamily="2" charset="-122"/>
              </a:rPr>
              <a:t>年起，我省对自愿到省内艰苦边远地区县</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国家级贫困县和省级贫困县</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基层单位工作的高校应届毕业生，服务期达到</a:t>
            </a:r>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年以上</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含</a:t>
            </a:r>
            <a:r>
              <a:rPr lang="en-US" altLang="zh-CN" dirty="0">
                <a:solidFill>
                  <a:srgbClr val="000000"/>
                </a:solidFill>
                <a:latin typeface="宋体" panose="02010600030101010101" pitchFamily="2" charset="-122"/>
                <a:ea typeface="宋体" panose="02010600030101010101" pitchFamily="2" charset="-122"/>
              </a:rPr>
              <a:t>3</a:t>
            </a:r>
            <a:r>
              <a:rPr lang="zh-CN" altLang="en-US" dirty="0">
                <a:solidFill>
                  <a:srgbClr val="000000"/>
                </a:solidFill>
                <a:latin typeface="宋体" panose="02010600030101010101" pitchFamily="2" charset="-122"/>
                <a:ea typeface="宋体" panose="02010600030101010101" pitchFamily="2" charset="-122"/>
              </a:rPr>
              <a:t>年</a:t>
            </a:r>
            <a:r>
              <a:rPr lang="en-US" altLang="zh-CN" dirty="0">
                <a:solidFill>
                  <a:srgbClr val="000000"/>
                </a:solidFill>
                <a:latin typeface="宋体" panose="02010600030101010101" pitchFamily="2" charset="-122"/>
                <a:ea typeface="宋体" panose="02010600030101010101" pitchFamily="2" charset="-122"/>
              </a:rPr>
              <a:t>)</a:t>
            </a:r>
            <a:r>
              <a:rPr lang="zh-CN" altLang="en-US" dirty="0">
                <a:solidFill>
                  <a:srgbClr val="000000"/>
                </a:solidFill>
                <a:latin typeface="宋体" panose="02010600030101010101" pitchFamily="2" charset="-122"/>
                <a:ea typeface="宋体" panose="02010600030101010101" pitchFamily="2" charset="-122"/>
              </a:rPr>
              <a:t>、服务期考核合格，可享受国家代为偿还校园地国家助学贷款。</a:t>
            </a:r>
            <a:endParaRPr lang="en-US" altLang="zh-CN" dirty="0">
              <a:solidFill>
                <a:srgbClr val="000000"/>
              </a:solidFill>
              <a:latin typeface="宋体" panose="02010600030101010101" pitchFamily="2" charset="-122"/>
              <a:ea typeface="宋体" panose="02010600030101010101" pitchFamily="2" charset="-122"/>
            </a:endParaRPr>
          </a:p>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代偿方式为服务期满，一次性代偿。</a:t>
            </a:r>
            <a:endParaRPr lang="en-US" altLang="zh-CN" dirty="0">
              <a:solidFill>
                <a:srgbClr val="000000"/>
              </a:solidFill>
              <a:latin typeface="宋体" panose="02010600030101010101" pitchFamily="2" charset="-122"/>
              <a:ea typeface="宋体" panose="02010600030101010101" pitchFamily="2" charset="-122"/>
            </a:endParaRPr>
          </a:p>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本专科生每生每年最高不超过</a:t>
            </a:r>
            <a:r>
              <a:rPr lang="en-US" altLang="zh-CN" dirty="0">
                <a:solidFill>
                  <a:srgbClr val="000000"/>
                </a:solidFill>
                <a:latin typeface="宋体" panose="02010600030101010101" pitchFamily="2" charset="-122"/>
                <a:ea typeface="宋体" panose="02010600030101010101" pitchFamily="2" charset="-122"/>
              </a:rPr>
              <a:t>8000</a:t>
            </a:r>
            <a:r>
              <a:rPr lang="zh-CN" altLang="en-US" dirty="0">
                <a:solidFill>
                  <a:srgbClr val="000000"/>
                </a:solidFill>
                <a:latin typeface="宋体" panose="02010600030101010101" pitchFamily="2" charset="-122"/>
                <a:ea typeface="宋体" panose="02010600030101010101" pitchFamily="2" charset="-122"/>
              </a:rPr>
              <a:t>元、研究生每生每年最高不超过</a:t>
            </a:r>
            <a:r>
              <a:rPr lang="en-US" altLang="zh-CN" dirty="0">
                <a:solidFill>
                  <a:srgbClr val="000000"/>
                </a:solidFill>
                <a:latin typeface="宋体" panose="02010600030101010101" pitchFamily="2" charset="-122"/>
                <a:ea typeface="宋体" panose="02010600030101010101" pitchFamily="2" charset="-122"/>
              </a:rPr>
              <a:t>12000</a:t>
            </a:r>
            <a:r>
              <a:rPr lang="zh-CN" altLang="en-US" dirty="0">
                <a:solidFill>
                  <a:srgbClr val="000000"/>
                </a:solidFill>
                <a:latin typeface="宋体" panose="02010600030101010101" pitchFamily="2" charset="-122"/>
                <a:ea typeface="宋体" panose="02010600030101010101" pitchFamily="2" charset="-122"/>
              </a:rPr>
              <a:t>元。</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标题 1"/>
          <p:cNvSpPr>
            <a:spLocks noGrp="1"/>
          </p:cNvSpPr>
          <p:nvPr>
            <p:ph type="title" idx="4294967295"/>
          </p:nvPr>
        </p:nvSpPr>
        <p:spPr>
          <a:xfrm>
            <a:off x="0" y="1271091"/>
            <a:ext cx="8928340" cy="643975"/>
          </a:xfrm>
          <a:prstGeom prst="rect">
            <a:avLst/>
          </a:prstGeom>
        </p:spPr>
        <p:txBody>
          <a:bodyPr lIns="91411" tIns="45706" rIns="91411" bIns="45706">
            <a:normAutofit fontScale="90000"/>
          </a:bodyPr>
          <a:lstStyle/>
          <a:p>
            <a:pPr algn="ctr" defTabSz="914117">
              <a:lnSpc>
                <a:spcPct val="100000"/>
              </a:lnSpc>
              <a:spcBef>
                <a:spcPts val="0"/>
              </a:spcBef>
            </a:pPr>
            <a:r>
              <a:rPr lang="zh-CN" altLang="en-US" sz="2400" kern="100" dirty="0">
                <a:solidFill>
                  <a:srgbClr val="000000"/>
                </a:solidFill>
                <a:latin typeface="楷体" panose="02010609060101010101" pitchFamily="49" charset="-122"/>
                <a:ea typeface="楷体" panose="02010609060101010101" pitchFamily="49" charset="-122"/>
                <a:cs typeface="Times New Roman"/>
              </a:rPr>
              <a:t>（三）服义务兵役学费补偿、国家助学贷款代偿及退役复学后学费资助</a:t>
            </a:r>
            <a:endParaRPr lang="en-US" altLang="zh-CN" sz="1700" dirty="0">
              <a:solidFill>
                <a:srgbClr val="000000"/>
              </a:solidFill>
              <a:latin typeface="楷体" panose="02010609060101010101" pitchFamily="49" charset="-122"/>
              <a:ea typeface="楷体" panose="02010609060101010101" pitchFamily="49" charset="-122"/>
              <a:cs typeface="+mn-cs"/>
            </a:endParaRPr>
          </a:p>
        </p:txBody>
      </p:sp>
      <p:sp>
        <p:nvSpPr>
          <p:cNvPr id="1048738" name="内容占位符 2"/>
          <p:cNvSpPr>
            <a:spLocks noGrp="1"/>
          </p:cNvSpPr>
          <p:nvPr>
            <p:ph idx="1"/>
          </p:nvPr>
        </p:nvSpPr>
        <p:spPr>
          <a:xfrm>
            <a:off x="539474" y="4237869"/>
            <a:ext cx="8137922" cy="2281271"/>
          </a:xfrm>
          <a:noFill/>
          <a:ln>
            <a:noFill/>
          </a:ln>
          <a:effectLst>
            <a:glow rad="139700">
              <a:schemeClr val="accent1">
                <a:satMod val="175000"/>
                <a:alpha val="40000"/>
              </a:schemeClr>
            </a:glow>
          </a:effectLst>
        </p:spPr>
        <p:txBody>
          <a:bodyPr>
            <a:noAutofit/>
          </a:bodyPr>
          <a:lstStyle/>
          <a:p>
            <a:pPr marL="0" indent="719778" algn="just" defTabSz="914117">
              <a:lnSpc>
                <a:spcPct val="150000"/>
              </a:lnSpc>
              <a:buClr>
                <a:srgbClr val="548BB7"/>
              </a:buClr>
              <a:buSzPct val="150000"/>
              <a:buNone/>
            </a:pPr>
            <a:r>
              <a:rPr lang="zh-CN" altLang="en-US" dirty="0">
                <a:solidFill>
                  <a:srgbClr val="000000"/>
                </a:solidFill>
                <a:latin typeface="宋体" panose="02010600030101010101" pitchFamily="2" charset="-122"/>
                <a:ea typeface="宋体" panose="02010600030101010101" pitchFamily="2" charset="-122"/>
              </a:rPr>
              <a:t>在校生及毕业生服义务兵役、应届毕业大学生直接被招收为士官、服义务兵役退役复学学生，可享受国家补偿学费、代偿校园地国家助学贷款、及退役复学后学费减免政策。国家对高校学生应征入伍前缴纳的学费进行补偿或校园地国家助学贷款代偿，按实际缴纳的学费或获得的校园地国家助学贷款金额计算，每人每年最高不超过</a:t>
            </a:r>
            <a:r>
              <a:rPr lang="en-US" altLang="zh-CN" dirty="0">
                <a:solidFill>
                  <a:srgbClr val="000000"/>
                </a:solidFill>
                <a:latin typeface="宋体" panose="02010600030101010101" pitchFamily="2" charset="-122"/>
                <a:ea typeface="宋体" panose="02010600030101010101" pitchFamily="2" charset="-122"/>
              </a:rPr>
              <a:t>8000</a:t>
            </a:r>
            <a:r>
              <a:rPr lang="zh-CN" altLang="en-US" dirty="0">
                <a:solidFill>
                  <a:srgbClr val="000000"/>
                </a:solidFill>
                <a:latin typeface="宋体" panose="02010600030101010101" pitchFamily="2" charset="-122"/>
                <a:ea typeface="宋体" panose="02010600030101010101" pitchFamily="2" charset="-122"/>
              </a:rPr>
              <a:t>元。</a:t>
            </a:r>
            <a:endParaRPr lang="zh-CN" altLang="en-US" sz="1800" dirty="0">
              <a:solidFill>
                <a:srgbClr val="000000"/>
              </a:solidFill>
              <a:latin typeface="宋体" panose="02010600030101010101" pitchFamily="2" charset="-122"/>
              <a:ea typeface="宋体" panose="02010600030101010101" pitchFamily="2" charset="-122"/>
            </a:endParaRPr>
          </a:p>
        </p:txBody>
      </p:sp>
      <p:graphicFrame>
        <p:nvGraphicFramePr>
          <p:cNvPr id="4194304" name="图示 3"/>
          <p:cNvGraphicFramePr>
            <a:graphicFrameLocks/>
          </p:cNvGraphicFramePr>
          <p:nvPr>
            <p:extLst>
              <p:ext uri="{D42A27DB-BD31-4B8C-83A1-F6EECF244321}">
                <p14:modId xmlns:p14="http://schemas.microsoft.com/office/powerpoint/2010/main" val="2403367439"/>
              </p:ext>
            </p:extLst>
          </p:nvPr>
        </p:nvGraphicFramePr>
        <p:xfrm>
          <a:off x="1474373" y="1742745"/>
          <a:ext cx="6096000" cy="1904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94305" name="图示 5"/>
          <p:cNvGraphicFramePr>
            <a:graphicFrameLocks/>
          </p:cNvGraphicFramePr>
          <p:nvPr>
            <p:extLst>
              <p:ext uri="{D42A27DB-BD31-4B8C-83A1-F6EECF244321}">
                <p14:modId xmlns:p14="http://schemas.microsoft.com/office/powerpoint/2010/main" val="1681124207"/>
              </p:ext>
            </p:extLst>
          </p:nvPr>
        </p:nvGraphicFramePr>
        <p:xfrm>
          <a:off x="1474373" y="3506994"/>
          <a:ext cx="6096000" cy="8472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标题 1"/>
          <p:cNvSpPr>
            <a:spLocks noGrp="1"/>
          </p:cNvSpPr>
          <p:nvPr>
            <p:ph type="title" idx="4294967295"/>
          </p:nvPr>
        </p:nvSpPr>
        <p:spPr>
          <a:xfrm>
            <a:off x="484094" y="1253837"/>
            <a:ext cx="8229600" cy="643975"/>
          </a:xfrm>
          <a:prstGeom prst="rect">
            <a:avLst/>
          </a:prstGeom>
        </p:spPr>
        <p:txBody>
          <a:bodyPr lIns="91411" tIns="45706" rIns="91411" bIns="45706">
            <a:normAutofit/>
          </a:bodyPr>
          <a:lstStyle/>
          <a:p>
            <a:pPr algn="ctr" defTabSz="914117">
              <a:lnSpc>
                <a:spcPct val="100000"/>
              </a:lnSpc>
              <a:spcBef>
                <a:spcPts val="0"/>
              </a:spcBef>
            </a:pPr>
            <a:r>
              <a:rPr lang="zh-CN" altLang="en-US" sz="2400" kern="100" dirty="0">
                <a:solidFill>
                  <a:srgbClr val="000000"/>
                </a:solidFill>
                <a:latin typeface="楷体" panose="02010609060101010101" pitchFamily="49" charset="-122"/>
                <a:ea typeface="楷体" panose="02010609060101010101" pitchFamily="49" charset="-122"/>
                <a:cs typeface="Times New Roman"/>
              </a:rPr>
              <a:t>（四）校园地国家助学贷款毕业生可申请求职创业补贴</a:t>
            </a:r>
            <a:endParaRPr lang="en-US" altLang="zh-CN" sz="1700" dirty="0">
              <a:solidFill>
                <a:srgbClr val="000000"/>
              </a:solidFill>
              <a:latin typeface="楷体" panose="02010609060101010101" pitchFamily="49" charset="-122"/>
              <a:ea typeface="楷体" panose="02010609060101010101" pitchFamily="49" charset="-122"/>
              <a:cs typeface="+mn-cs"/>
            </a:endParaRPr>
          </a:p>
        </p:txBody>
      </p:sp>
      <p:sp>
        <p:nvSpPr>
          <p:cNvPr id="1048743" name="内容占位符 2"/>
          <p:cNvSpPr>
            <a:spLocks noGrp="1"/>
          </p:cNvSpPr>
          <p:nvPr>
            <p:ph idx="1"/>
          </p:nvPr>
        </p:nvSpPr>
        <p:spPr>
          <a:xfrm>
            <a:off x="575772" y="2115892"/>
            <a:ext cx="8137922" cy="2395729"/>
          </a:xfrm>
          <a:noFill/>
          <a:ln>
            <a:noFill/>
          </a:ln>
          <a:effectLst>
            <a:glow rad="139700">
              <a:schemeClr val="accent1">
                <a:satMod val="175000"/>
                <a:alpha val="40000"/>
              </a:schemeClr>
            </a:glow>
          </a:effectLst>
        </p:spPr>
        <p:txBody>
          <a:bodyPr>
            <a:normAutofit/>
          </a:bodyPr>
          <a:lstStyle/>
          <a:p>
            <a:pPr algn="just" defTabSz="914117">
              <a:lnSpc>
                <a:spcPct val="150000"/>
              </a:lnSpc>
              <a:buSzPct val="150000"/>
              <a:buFont typeface="Wingdings" panose="05000000000000000000" pitchFamily="2" charset="2"/>
              <a:buChar char="Ø"/>
            </a:pPr>
            <a:r>
              <a:rPr lang="zh-CN" altLang="en-US" dirty="0">
                <a:latin typeface="宋体" panose="02010600030101010101" pitchFamily="2" charset="-122"/>
                <a:ea typeface="宋体" panose="02010600030101010101" pitchFamily="2" charset="-122"/>
              </a:rPr>
              <a:t>校园地国家助学贷款毕业生在毕业前有就业创业愿望且积极求职创业，可以申请大学生就业创业补贴，用于毕业生在求职创业过程中的相关费用补助。</a:t>
            </a:r>
            <a:endParaRPr lang="en-US" altLang="zh-CN" dirty="0">
              <a:latin typeface="宋体" panose="02010600030101010101" pitchFamily="2" charset="-122"/>
              <a:ea typeface="宋体" panose="02010600030101010101" pitchFamily="2" charset="-122"/>
            </a:endParaRPr>
          </a:p>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补贴一次性发放，</a:t>
            </a:r>
            <a:r>
              <a:rPr lang="en-US" altLang="zh-CN" dirty="0">
                <a:solidFill>
                  <a:srgbClr val="000000"/>
                </a:solidFill>
                <a:latin typeface="宋体" panose="02010600030101010101" pitchFamily="2" charset="-122"/>
                <a:ea typeface="宋体" panose="02010600030101010101" pitchFamily="2" charset="-122"/>
              </a:rPr>
              <a:t>2020</a:t>
            </a:r>
            <a:r>
              <a:rPr lang="zh-CN" altLang="en-US" dirty="0">
                <a:solidFill>
                  <a:srgbClr val="000000"/>
                </a:solidFill>
                <a:latin typeface="宋体" panose="02010600030101010101" pitchFamily="2" charset="-122"/>
                <a:ea typeface="宋体" panose="02010600030101010101" pitchFamily="2" charset="-122"/>
              </a:rPr>
              <a:t>年补贴金额为每人</a:t>
            </a:r>
            <a:r>
              <a:rPr lang="en-US" altLang="zh-CN" dirty="0">
                <a:solidFill>
                  <a:srgbClr val="000000"/>
                </a:solidFill>
                <a:latin typeface="宋体" panose="02010600030101010101" pitchFamily="2" charset="-122"/>
                <a:ea typeface="宋体" panose="02010600030101010101" pitchFamily="2" charset="-122"/>
              </a:rPr>
              <a:t>2000</a:t>
            </a:r>
            <a:r>
              <a:rPr lang="zh-CN" altLang="en-US" dirty="0">
                <a:solidFill>
                  <a:srgbClr val="000000"/>
                </a:solidFill>
                <a:latin typeface="宋体" panose="02010600030101010101" pitchFamily="2" charset="-122"/>
                <a:ea typeface="宋体" panose="02010600030101010101" pitchFamily="2" charset="-122"/>
              </a:rPr>
              <a:t>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文本框 1"/>
          <p:cNvSpPr txBox="1"/>
          <p:nvPr/>
        </p:nvSpPr>
        <p:spPr>
          <a:xfrm>
            <a:off x="1917583" y="1242879"/>
            <a:ext cx="5601809" cy="461637"/>
          </a:xfrm>
          <a:prstGeom prst="rect">
            <a:avLst/>
          </a:prstGeom>
          <a:noFill/>
        </p:spPr>
        <p:txBody>
          <a:bodyPr wrap="square" lIns="91411" tIns="45706" rIns="91411" bIns="45706" rtlCol="0">
            <a:spAutoFit/>
          </a:bodyPr>
          <a:lstStyle/>
          <a:p>
            <a:r>
              <a:rPr lang="zh-CN" altLang="en-US" sz="2400" b="1" dirty="0">
                <a:solidFill>
                  <a:srgbClr val="000000"/>
                </a:solidFill>
                <a:latin typeface="楷体" panose="02010609060101010101" pitchFamily="49" charset="-122"/>
                <a:ea typeface="楷体" panose="02010609060101010101" pitchFamily="49" charset="-122"/>
                <a:cs typeface="+mj-cs"/>
              </a:rPr>
              <a:t>（一）校园地助学贷款申请范围与条件</a:t>
            </a:r>
          </a:p>
        </p:txBody>
      </p:sp>
      <p:sp>
        <p:nvSpPr>
          <p:cNvPr id="1048652" name="文本框 2"/>
          <p:cNvSpPr txBox="1"/>
          <p:nvPr/>
        </p:nvSpPr>
        <p:spPr>
          <a:xfrm>
            <a:off x="273641" y="1802659"/>
            <a:ext cx="8566952" cy="4039539"/>
          </a:xfrm>
          <a:prstGeom prst="rect">
            <a:avLst/>
          </a:prstGeom>
          <a:noFill/>
        </p:spPr>
        <p:txBody>
          <a:bodyPr wrap="square" lIns="91411" tIns="45706" rIns="91411" bIns="45706" rtlCol="0">
            <a:spAutoFit/>
          </a:bodyPr>
          <a:lstStyle/>
          <a:p>
            <a:pPr>
              <a:lnSpc>
                <a:spcPct val="150000"/>
              </a:lnSpc>
            </a:pPr>
            <a:r>
              <a:rPr lang="zh-CN" altLang="en-US" sz="1900" b="1" dirty="0">
                <a:solidFill>
                  <a:srgbClr val="000000"/>
                </a:solidFill>
                <a:latin typeface="宋体" panose="02010600030101010101" pitchFamily="2" charset="-122"/>
                <a:ea typeface="宋体" panose="02010600030101010101" pitchFamily="2" charset="-122"/>
              </a:rPr>
              <a:t>贷款范围</a:t>
            </a:r>
            <a:r>
              <a:rPr lang="zh-CN" altLang="en-US" sz="1900" dirty="0">
                <a:solidFill>
                  <a:srgbClr val="000000"/>
                </a:solidFill>
                <a:latin typeface="宋体" panose="02010600030101010101" pitchFamily="2" charset="-122"/>
                <a:ea typeface="宋体" panose="02010600030101010101" pitchFamily="2" charset="-122"/>
              </a:rPr>
              <a:t>：</a:t>
            </a:r>
            <a:r>
              <a:rPr lang="en-US" altLang="zh-CN" sz="1900" dirty="0">
                <a:solidFill>
                  <a:srgbClr val="000000"/>
                </a:solidFill>
                <a:latin typeface="宋体" panose="02010600030101010101" pitchFamily="2" charset="-122"/>
                <a:ea typeface="宋体" panose="02010600030101010101" pitchFamily="2" charset="-122"/>
              </a:rPr>
              <a:t>2017</a:t>
            </a:r>
            <a:r>
              <a:rPr lang="zh-CN" altLang="zh-CN" sz="1900" dirty="0">
                <a:solidFill>
                  <a:srgbClr val="000000"/>
                </a:solidFill>
                <a:latin typeface="宋体" panose="02010600030101010101" pitchFamily="2" charset="-122"/>
                <a:ea typeface="宋体" panose="02010600030101010101" pitchFamily="2" charset="-122"/>
              </a:rPr>
              <a:t>、</a:t>
            </a:r>
            <a:r>
              <a:rPr lang="en-US" altLang="zh-CN" sz="1900" dirty="0">
                <a:solidFill>
                  <a:srgbClr val="000000"/>
                </a:solidFill>
                <a:latin typeface="宋体" panose="02010600030101010101" pitchFamily="2" charset="-122"/>
                <a:ea typeface="宋体" panose="02010600030101010101" pitchFamily="2" charset="-122"/>
              </a:rPr>
              <a:t>2018</a:t>
            </a:r>
            <a:r>
              <a:rPr lang="zh-CN" altLang="zh-CN" sz="1900" dirty="0">
                <a:solidFill>
                  <a:srgbClr val="000000"/>
                </a:solidFill>
                <a:latin typeface="宋体" panose="02010600030101010101" pitchFamily="2" charset="-122"/>
                <a:ea typeface="宋体" panose="02010600030101010101" pitchFamily="2" charset="-122"/>
              </a:rPr>
              <a:t>、</a:t>
            </a:r>
            <a:r>
              <a:rPr lang="en-US" altLang="zh-CN" sz="1900" dirty="0">
                <a:solidFill>
                  <a:srgbClr val="000000"/>
                </a:solidFill>
                <a:latin typeface="宋体" panose="02010600030101010101" pitchFamily="2" charset="-122"/>
                <a:ea typeface="宋体" panose="02010600030101010101" pitchFamily="2" charset="-122"/>
              </a:rPr>
              <a:t>2019</a:t>
            </a:r>
            <a:r>
              <a:rPr lang="zh-CN" altLang="zh-CN" sz="1900" dirty="0">
                <a:solidFill>
                  <a:srgbClr val="000000"/>
                </a:solidFill>
                <a:latin typeface="宋体" panose="02010600030101010101" pitchFamily="2" charset="-122"/>
                <a:ea typeface="宋体" panose="02010600030101010101" pitchFamily="2" charset="-122"/>
              </a:rPr>
              <a:t>级全日制本科生和</a:t>
            </a:r>
            <a:r>
              <a:rPr lang="en-US" altLang="zh-CN" sz="1900" dirty="0">
                <a:solidFill>
                  <a:srgbClr val="000000"/>
                </a:solidFill>
                <a:latin typeface="宋体" panose="02010600030101010101" pitchFamily="2" charset="-122"/>
                <a:ea typeface="宋体" panose="02010600030101010101" pitchFamily="2" charset="-122"/>
              </a:rPr>
              <a:t>2018</a:t>
            </a:r>
            <a:r>
              <a:rPr lang="zh-CN" altLang="zh-CN" sz="1900" dirty="0">
                <a:solidFill>
                  <a:srgbClr val="000000"/>
                </a:solidFill>
                <a:latin typeface="宋体" panose="02010600030101010101" pitchFamily="2" charset="-122"/>
                <a:ea typeface="宋体" panose="02010600030101010101" pitchFamily="2" charset="-122"/>
              </a:rPr>
              <a:t>、</a:t>
            </a:r>
            <a:r>
              <a:rPr lang="en-US" altLang="zh-CN" sz="1900" dirty="0">
                <a:solidFill>
                  <a:srgbClr val="000000"/>
                </a:solidFill>
                <a:latin typeface="宋体" panose="02010600030101010101" pitchFamily="2" charset="-122"/>
                <a:ea typeface="宋体" panose="02010600030101010101" pitchFamily="2" charset="-122"/>
              </a:rPr>
              <a:t>2019</a:t>
            </a:r>
            <a:r>
              <a:rPr lang="zh-CN" altLang="zh-CN" sz="1900" dirty="0">
                <a:solidFill>
                  <a:srgbClr val="000000"/>
                </a:solidFill>
                <a:latin typeface="宋体" panose="02010600030101010101" pitchFamily="2" charset="-122"/>
                <a:ea typeface="宋体" panose="02010600030101010101" pitchFamily="2" charset="-122"/>
              </a:rPr>
              <a:t>级全日制硕士和博士研究生；</a:t>
            </a:r>
            <a:r>
              <a:rPr lang="en-US" altLang="zh-CN" sz="1900" dirty="0">
                <a:solidFill>
                  <a:srgbClr val="000000"/>
                </a:solidFill>
                <a:latin typeface="宋体" panose="02010600030101010101" pitchFamily="2" charset="-122"/>
                <a:ea typeface="宋体" panose="02010600030101010101" pitchFamily="2" charset="-122"/>
              </a:rPr>
              <a:t>2020</a:t>
            </a:r>
            <a:r>
              <a:rPr lang="zh-CN" altLang="zh-CN" sz="1900" dirty="0">
                <a:solidFill>
                  <a:srgbClr val="000000"/>
                </a:solidFill>
                <a:latin typeface="宋体" panose="02010600030101010101" pitchFamily="2" charset="-122"/>
                <a:ea typeface="宋体" panose="02010600030101010101" pitchFamily="2" charset="-122"/>
              </a:rPr>
              <a:t>级新生入校后进行申请。</a:t>
            </a:r>
            <a:endParaRPr lang="en-US" altLang="zh-CN" sz="1900" dirty="0">
              <a:solidFill>
                <a:srgbClr val="000000"/>
              </a:solidFill>
              <a:latin typeface="宋体" panose="02010600030101010101" pitchFamily="2" charset="-122"/>
              <a:ea typeface="宋体" panose="02010600030101010101" pitchFamily="2" charset="-122"/>
            </a:endParaRPr>
          </a:p>
          <a:p>
            <a:pPr>
              <a:lnSpc>
                <a:spcPct val="150000"/>
              </a:lnSpc>
            </a:pPr>
            <a:r>
              <a:rPr lang="zh-CN" altLang="en-US" sz="1900" b="1" dirty="0">
                <a:solidFill>
                  <a:srgbClr val="000000"/>
                </a:solidFill>
                <a:latin typeface="宋体" panose="02010600030101010101" pitchFamily="2" charset="-122"/>
                <a:ea typeface="宋体" panose="02010600030101010101" pitchFamily="2" charset="-122"/>
              </a:rPr>
              <a:t>贷款条件</a:t>
            </a:r>
            <a:r>
              <a:rPr lang="en-US" altLang="zh-CN" sz="1900" dirty="0">
                <a:solidFill>
                  <a:srgbClr val="000000"/>
                </a:solidFill>
                <a:latin typeface="宋体" panose="02010600030101010101" pitchFamily="2" charset="-122"/>
                <a:ea typeface="宋体" panose="02010600030101010101" pitchFamily="2" charset="-122"/>
              </a:rPr>
              <a:t>:  </a:t>
            </a:r>
          </a:p>
          <a:p>
            <a:pPr>
              <a:lnSpc>
                <a:spcPct val="150000"/>
              </a:lnSpc>
            </a:pPr>
            <a:r>
              <a:rPr lang="en-US" altLang="zh-CN" sz="1900" dirty="0">
                <a:solidFill>
                  <a:srgbClr val="000000"/>
                </a:solidFill>
                <a:latin typeface="宋体" panose="02010600030101010101" pitchFamily="2" charset="-122"/>
                <a:ea typeface="宋体" panose="02010600030101010101" pitchFamily="2" charset="-122"/>
              </a:rPr>
              <a:t>1.</a:t>
            </a:r>
            <a:r>
              <a:rPr lang="zh-CN" altLang="zh-CN" sz="1900" dirty="0">
                <a:solidFill>
                  <a:srgbClr val="000000"/>
                </a:solidFill>
                <a:latin typeface="宋体" panose="02010600030101010101" pitchFamily="2" charset="-122"/>
                <a:ea typeface="宋体" panose="02010600030101010101" pitchFamily="2" charset="-122"/>
              </a:rPr>
              <a:t>具有中华人民共和国国籍且持有中华人民共和国居民身份证</a:t>
            </a:r>
            <a:r>
              <a:rPr lang="en-US" altLang="zh-CN" sz="1900" dirty="0">
                <a:solidFill>
                  <a:srgbClr val="000000"/>
                </a:solidFill>
                <a:latin typeface="宋体" panose="02010600030101010101" pitchFamily="2" charset="-122"/>
                <a:ea typeface="宋体" panose="02010600030101010101" pitchFamily="2" charset="-122"/>
              </a:rPr>
              <a:t>;</a:t>
            </a:r>
            <a:endParaRPr lang="zh-CN" altLang="zh-CN" sz="1900"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sz="1900" dirty="0">
                <a:solidFill>
                  <a:srgbClr val="000000"/>
                </a:solidFill>
                <a:latin typeface="宋体" panose="02010600030101010101" pitchFamily="2" charset="-122"/>
                <a:ea typeface="宋体" panose="02010600030101010101" pitchFamily="2" charset="-122"/>
              </a:rPr>
              <a:t>2.</a:t>
            </a:r>
            <a:r>
              <a:rPr lang="zh-CN" altLang="zh-CN" sz="1900" dirty="0">
                <a:solidFill>
                  <a:srgbClr val="000000"/>
                </a:solidFill>
                <a:latin typeface="宋体" panose="02010600030101010101" pitchFamily="2" charset="-122"/>
                <a:ea typeface="宋体" panose="02010600030101010101" pitchFamily="2" charset="-122"/>
              </a:rPr>
              <a:t>具有完全民事行为能力</a:t>
            </a:r>
            <a:r>
              <a:rPr lang="en-US" altLang="zh-CN" sz="1900" dirty="0">
                <a:solidFill>
                  <a:srgbClr val="000000"/>
                </a:solidFill>
                <a:latin typeface="宋体" panose="02010600030101010101" pitchFamily="2" charset="-122"/>
                <a:ea typeface="宋体" panose="02010600030101010101" pitchFamily="2" charset="-122"/>
              </a:rPr>
              <a:t>;</a:t>
            </a:r>
            <a:endParaRPr lang="zh-CN" altLang="zh-CN" sz="1900"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sz="1900" dirty="0">
                <a:solidFill>
                  <a:srgbClr val="000000"/>
                </a:solidFill>
                <a:latin typeface="宋体" panose="02010600030101010101" pitchFamily="2" charset="-122"/>
                <a:ea typeface="宋体" panose="02010600030101010101" pitchFamily="2" charset="-122"/>
              </a:rPr>
              <a:t>3.</a:t>
            </a:r>
            <a:r>
              <a:rPr lang="zh-CN" altLang="zh-CN" sz="1900" dirty="0">
                <a:solidFill>
                  <a:srgbClr val="000000"/>
                </a:solidFill>
                <a:latin typeface="宋体" panose="02010600030101010101" pitchFamily="2" charset="-122"/>
                <a:ea typeface="宋体" panose="02010600030101010101" pitchFamily="2" charset="-122"/>
              </a:rPr>
              <a:t>诚实守信、遵纪守法，无违法违纪行为</a:t>
            </a:r>
            <a:r>
              <a:rPr lang="en-US" altLang="zh-CN" sz="1900" dirty="0">
                <a:solidFill>
                  <a:srgbClr val="000000"/>
                </a:solidFill>
                <a:latin typeface="宋体" panose="02010600030101010101" pitchFamily="2" charset="-122"/>
                <a:ea typeface="宋体" panose="02010600030101010101" pitchFamily="2" charset="-122"/>
              </a:rPr>
              <a:t>;</a:t>
            </a:r>
            <a:endParaRPr lang="zh-CN" altLang="zh-CN" sz="1900"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sz="1900" dirty="0">
                <a:solidFill>
                  <a:srgbClr val="000000"/>
                </a:solidFill>
                <a:latin typeface="宋体" panose="02010600030101010101" pitchFamily="2" charset="-122"/>
                <a:ea typeface="宋体" panose="02010600030101010101" pitchFamily="2" charset="-122"/>
              </a:rPr>
              <a:t>4.</a:t>
            </a:r>
            <a:r>
              <a:rPr lang="zh-CN" altLang="zh-CN" sz="1900" dirty="0">
                <a:solidFill>
                  <a:srgbClr val="000000"/>
                </a:solidFill>
                <a:latin typeface="宋体" panose="02010600030101010101" pitchFamily="2" charset="-122"/>
                <a:ea typeface="宋体" panose="02010600030101010101" pitchFamily="2" charset="-122"/>
              </a:rPr>
              <a:t>学习刻苦，能够正常完成学业</a:t>
            </a:r>
            <a:r>
              <a:rPr lang="en-US" altLang="zh-CN" sz="1900" dirty="0">
                <a:solidFill>
                  <a:srgbClr val="000000"/>
                </a:solidFill>
                <a:latin typeface="宋体" panose="02010600030101010101" pitchFamily="2" charset="-122"/>
                <a:ea typeface="宋体" panose="02010600030101010101" pitchFamily="2" charset="-122"/>
              </a:rPr>
              <a:t>;</a:t>
            </a:r>
            <a:endParaRPr lang="zh-CN" altLang="zh-CN" sz="1900" dirty="0">
              <a:solidFill>
                <a:srgbClr val="000000"/>
              </a:solidFill>
              <a:latin typeface="宋体" panose="02010600030101010101" pitchFamily="2" charset="-122"/>
              <a:ea typeface="宋体" panose="02010600030101010101" pitchFamily="2" charset="-122"/>
            </a:endParaRPr>
          </a:p>
          <a:p>
            <a:pPr>
              <a:lnSpc>
                <a:spcPct val="150000"/>
              </a:lnSpc>
            </a:pPr>
            <a:r>
              <a:rPr lang="en-US" altLang="zh-CN" sz="1900" dirty="0">
                <a:solidFill>
                  <a:srgbClr val="000000"/>
                </a:solidFill>
                <a:latin typeface="宋体" panose="02010600030101010101" pitchFamily="2" charset="-122"/>
                <a:ea typeface="宋体" panose="02010600030101010101" pitchFamily="2" charset="-122"/>
              </a:rPr>
              <a:t>5.</a:t>
            </a:r>
            <a:r>
              <a:rPr lang="zh-CN" altLang="zh-CN" sz="1900" dirty="0">
                <a:solidFill>
                  <a:srgbClr val="000000"/>
                </a:solidFill>
                <a:latin typeface="宋体" panose="02010600030101010101" pitchFamily="2" charset="-122"/>
                <a:ea typeface="宋体" panose="02010600030101010101" pitchFamily="2" charset="-122"/>
              </a:rPr>
              <a:t>家庭经济困难，在校学习期间所获得的收入不足以支付完成学业所需的基本费用</a:t>
            </a:r>
            <a:r>
              <a:rPr lang="zh-CN" altLang="en-US" sz="1900" dirty="0">
                <a:solidFill>
                  <a:srgbClr val="000000"/>
                </a:solidFill>
                <a:latin typeface="宋体" panose="02010600030101010101" pitchFamily="2" charset="-122"/>
                <a:ea typeface="宋体" panose="02010600030101010101" pitchFamily="2" charset="-122"/>
              </a:rPr>
              <a:t>。</a:t>
            </a:r>
            <a:endParaRPr lang="zh-CN" altLang="zh-CN" sz="19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标题 1"/>
          <p:cNvSpPr>
            <a:spLocks noGrp="1"/>
          </p:cNvSpPr>
          <p:nvPr>
            <p:ph type="title" idx="4294967295"/>
          </p:nvPr>
        </p:nvSpPr>
        <p:spPr>
          <a:xfrm>
            <a:off x="484094" y="1253837"/>
            <a:ext cx="8229600" cy="643975"/>
          </a:xfrm>
          <a:prstGeom prst="rect">
            <a:avLst/>
          </a:prstGeom>
        </p:spPr>
        <p:txBody>
          <a:bodyPr lIns="91411" tIns="45706" rIns="91411" bIns="45706">
            <a:normAutofit/>
          </a:bodyPr>
          <a:lstStyle/>
          <a:p>
            <a:pPr algn="ctr" defTabSz="914117">
              <a:lnSpc>
                <a:spcPct val="100000"/>
              </a:lnSpc>
              <a:spcBef>
                <a:spcPts val="0"/>
              </a:spcBef>
            </a:pPr>
            <a:r>
              <a:rPr lang="zh-CN" altLang="en-US" sz="2400" kern="100" dirty="0">
                <a:solidFill>
                  <a:srgbClr val="000000"/>
                </a:solidFill>
                <a:latin typeface="楷体" panose="02010609060101010101" pitchFamily="49" charset="-122"/>
                <a:ea typeface="楷体" panose="02010609060101010101" pitchFamily="49" charset="-122"/>
                <a:cs typeface="Times New Roman"/>
              </a:rPr>
              <a:t>（五）我校对校园地国家助学贷款学生实施还款救助</a:t>
            </a:r>
            <a:endParaRPr lang="en-US" altLang="zh-CN" sz="1700" dirty="0">
              <a:solidFill>
                <a:srgbClr val="000000"/>
              </a:solidFill>
              <a:latin typeface="楷体" panose="02010609060101010101" pitchFamily="49" charset="-122"/>
              <a:ea typeface="楷体" panose="02010609060101010101" pitchFamily="49" charset="-122"/>
              <a:cs typeface="+mn-cs"/>
            </a:endParaRPr>
          </a:p>
        </p:txBody>
      </p:sp>
      <p:sp>
        <p:nvSpPr>
          <p:cNvPr id="1048743" name="内容占位符 2"/>
          <p:cNvSpPr>
            <a:spLocks noGrp="1"/>
          </p:cNvSpPr>
          <p:nvPr>
            <p:ph idx="1"/>
          </p:nvPr>
        </p:nvSpPr>
        <p:spPr>
          <a:xfrm>
            <a:off x="575772" y="2115892"/>
            <a:ext cx="8137922" cy="2395729"/>
          </a:xfrm>
          <a:noFill/>
          <a:ln>
            <a:noFill/>
          </a:ln>
          <a:effectLst>
            <a:glow rad="139700">
              <a:schemeClr val="accent1">
                <a:satMod val="175000"/>
                <a:alpha val="40000"/>
              </a:schemeClr>
            </a:glow>
          </a:effectLst>
        </p:spPr>
        <p:txBody>
          <a:bodyPr>
            <a:normAutofit/>
          </a:bodyPr>
          <a:lstStyle/>
          <a:p>
            <a:pPr algn="just" defTabSz="914117">
              <a:lnSpc>
                <a:spcPct val="150000"/>
              </a:lnSpc>
              <a:buSzPct val="150000"/>
              <a:buFont typeface="Wingdings" panose="05000000000000000000" pitchFamily="2" charset="2"/>
              <a:buChar char="Ø"/>
            </a:pPr>
            <a:r>
              <a:rPr lang="zh-CN" altLang="en-US" dirty="0">
                <a:solidFill>
                  <a:srgbClr val="000000"/>
                </a:solidFill>
                <a:latin typeface="宋体" panose="02010600030101010101" pitchFamily="2" charset="-122"/>
                <a:ea typeface="宋体" panose="02010600030101010101" pitchFamily="2" charset="-122"/>
              </a:rPr>
              <a:t>在</a:t>
            </a:r>
            <a:r>
              <a:rPr lang="zh-CN" altLang="en-US" sz="2400" b="1" dirty="0">
                <a:solidFill>
                  <a:srgbClr val="000000"/>
                </a:solidFill>
                <a:latin typeface="宋体" panose="02010600030101010101" pitchFamily="2" charset="-122"/>
                <a:ea typeface="宋体" panose="02010600030101010101" pitchFamily="2" charset="-122"/>
              </a:rPr>
              <a:t>河南师范大学</a:t>
            </a:r>
            <a:r>
              <a:rPr lang="zh-CN" altLang="en-US" dirty="0">
                <a:solidFill>
                  <a:srgbClr val="000000"/>
                </a:solidFill>
                <a:latin typeface="宋体" panose="02010600030101010101" pitchFamily="2" charset="-122"/>
                <a:ea typeface="宋体" panose="02010600030101010101" pitchFamily="2" charset="-122"/>
              </a:rPr>
              <a:t>申请</a:t>
            </a:r>
            <a:r>
              <a:rPr lang="zh-CN" altLang="en-US" sz="2400" b="1" dirty="0">
                <a:solidFill>
                  <a:srgbClr val="000000"/>
                </a:solidFill>
                <a:latin typeface="宋体" panose="02010600030101010101" pitchFamily="2" charset="-122"/>
                <a:ea typeface="宋体" panose="02010600030101010101" pitchFamily="2" charset="-122"/>
              </a:rPr>
              <a:t>校园地</a:t>
            </a:r>
            <a:r>
              <a:rPr lang="zh-CN" altLang="en-US" dirty="0">
                <a:solidFill>
                  <a:srgbClr val="000000"/>
                </a:solidFill>
                <a:latin typeface="宋体" panose="02010600030101010101" pitchFamily="2" charset="-122"/>
                <a:ea typeface="宋体" panose="02010600030101010101" pitchFamily="2" charset="-122"/>
              </a:rPr>
              <a:t>国家助学贷款的学生，在还款期内个人或家庭发生重大变故确实无法按时还清贷款的，可以申请校园地国家助学贷款还款救助。申请通过后，由校学生资助服务中心一次性代为偿还校园地国家助学贷款本息。</a:t>
            </a:r>
            <a:endParaRPr lang="en-US" altLang="zh-CN" dirty="0">
              <a:solidFill>
                <a:srgbClr val="000000"/>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139214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标题 6"/>
          <p:cNvSpPr>
            <a:spLocks noGrp="1"/>
          </p:cNvSpPr>
          <p:nvPr>
            <p:ph type="title"/>
          </p:nvPr>
        </p:nvSpPr>
        <p:spPr>
          <a:xfrm>
            <a:off x="1923692" y="2096222"/>
            <a:ext cx="7220308" cy="1224484"/>
          </a:xfrm>
        </p:spPr>
        <p:txBody>
          <a:bodyPr>
            <a:noAutofit/>
          </a:bodyPr>
          <a:lstStyle/>
          <a:p>
            <a:pPr>
              <a:lnSpc>
                <a:spcPct val="150000"/>
              </a:lnSpc>
            </a:pP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三</a:t>
            </a:r>
            <a:r>
              <a:rPr lang="zh-CN" altLang="zh-CN" sz="3200"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提高警惕，远离不良“网贷”</a:t>
            </a:r>
            <a:endParaRPr lang="zh-CN" altLang="zh-CN" sz="3200" dirty="0">
              <a:solidFill>
                <a:schemeClr val="tx1">
                  <a:lumMod val="95000"/>
                  <a:lumOff val="5000"/>
                </a:schemeClr>
              </a:solidFill>
              <a:latin typeface="楷体" panose="02010609060101010101" pitchFamily="49" charset="-122"/>
              <a:ea typeface="楷体" panose="02010609060101010101" pitchFamily="49" charset="-122"/>
            </a:endParaRPr>
          </a:p>
        </p:txBody>
      </p:sp>
      <p:cxnSp>
        <p:nvCxnSpPr>
          <p:cNvPr id="3145733" name="直接连接符 3"/>
          <p:cNvCxnSpPr>
            <a:cxnSpLocks/>
          </p:cNvCxnSpPr>
          <p:nvPr/>
        </p:nvCxnSpPr>
        <p:spPr>
          <a:xfrm>
            <a:off x="2683852" y="3320703"/>
            <a:ext cx="59386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1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nSpc>
                <a:spcPct val="150000"/>
              </a:lnSpc>
              <a:spcAft>
                <a:spcPts val="1000"/>
              </a:spcAft>
              <a:buFont typeface="Wingdings" panose="05000000000000000000" pitchFamily="2" charset="2"/>
              <a:buChar char="Ø"/>
            </a:pPr>
            <a:r>
              <a:rPr lang="zh-CN" altLang="en-US" sz="2400" b="1" kern="100" dirty="0">
                <a:solidFill>
                  <a:srgbClr val="000000"/>
                </a:solidFill>
                <a:latin typeface="楷体" panose="02010609060101010101" pitchFamily="49" charset="-122"/>
                <a:ea typeface="楷体" panose="02010609060101010101" pitchFamily="49" charset="-122"/>
                <a:cs typeface="Times New Roman"/>
              </a:rPr>
              <a:t>校园地国家助学贷款不同于“校园贷”。</a:t>
            </a:r>
            <a:r>
              <a:rPr lang="zh-CN" altLang="en-US" dirty="0">
                <a:solidFill>
                  <a:srgbClr val="000000"/>
                </a:solidFill>
                <a:latin typeface="宋体" panose="02010600030101010101" pitchFamily="2" charset="-122"/>
                <a:ea typeface="宋体" panose="02010600030101010101" pitchFamily="2" charset="-122"/>
              </a:rPr>
              <a:t>校园地国家</a:t>
            </a:r>
            <a:r>
              <a:rPr lang="zh-CN" altLang="zh-CN" dirty="0">
                <a:solidFill>
                  <a:srgbClr val="000000"/>
                </a:solidFill>
                <a:latin typeface="宋体" panose="02010600030101010101" pitchFamily="2" charset="-122"/>
                <a:ea typeface="宋体" panose="02010600030101010101" pitchFamily="2" charset="-122"/>
              </a:rPr>
              <a:t>助学贷款是面向高校家庭经济困难学生的国家资助政策，而校园贷则是各类借贷平台向在校大学生放贷的商业业务。</a:t>
            </a:r>
            <a:endParaRPr lang="en-US" altLang="zh-CN" dirty="0">
              <a:solidFill>
                <a:srgbClr val="000000"/>
              </a:solidFill>
              <a:latin typeface="宋体" panose="02010600030101010101" pitchFamily="2" charset="-122"/>
              <a:ea typeface="宋体" panose="02010600030101010101" pitchFamily="2" charset="-122"/>
            </a:endParaRPr>
          </a:p>
          <a:p>
            <a:pPr>
              <a:lnSpc>
                <a:spcPct val="150000"/>
              </a:lnSpc>
              <a:spcAft>
                <a:spcPts val="1000"/>
              </a:spcAft>
              <a:buFont typeface="Wingdings" panose="05000000000000000000" pitchFamily="2" charset="2"/>
              <a:buChar char="Ø"/>
            </a:pPr>
            <a:r>
              <a:rPr lang="zh-CN" altLang="zh-CN" dirty="0">
                <a:solidFill>
                  <a:srgbClr val="000000"/>
                </a:solidFill>
                <a:latin typeface="宋体" panose="02010600030101010101" pitchFamily="2" charset="-122"/>
                <a:ea typeface="宋体" panose="02010600030101010101" pitchFamily="2" charset="-122"/>
              </a:rPr>
              <a:t>目前因校园贷引发的诈骗事件层出不穷，每位大学生都应擦亮眼睛，增强防范意识，坚持理性消费，摒弃超前消费、过度消费等错误观念</a:t>
            </a:r>
            <a:r>
              <a:rPr lang="zh-CN" altLang="en-US" dirty="0">
                <a:solidFill>
                  <a:srgbClr val="000000"/>
                </a:solidFill>
                <a:latin typeface="宋体" panose="02010600030101010101" pitchFamily="2" charset="-122"/>
                <a:ea typeface="宋体" panose="02010600030101010101" pitchFamily="2" charset="-122"/>
              </a:rPr>
              <a:t>。求学遇到困难时找准组织，及时向学校学生资助部门寻求帮助。</a:t>
            </a:r>
          </a:p>
        </p:txBody>
      </p:sp>
    </p:spTree>
    <p:extLst>
      <p:ext uri="{BB962C8B-B14F-4D97-AF65-F5344CB8AC3E}">
        <p14:creationId xmlns:p14="http://schemas.microsoft.com/office/powerpoint/2010/main" val="3775660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标题 6"/>
          <p:cNvSpPr>
            <a:spLocks noGrp="1"/>
          </p:cNvSpPr>
          <p:nvPr>
            <p:ph type="title"/>
          </p:nvPr>
        </p:nvSpPr>
        <p:spPr>
          <a:xfrm>
            <a:off x="2076092" y="2447926"/>
            <a:ext cx="7220308" cy="872777"/>
          </a:xfrm>
        </p:spPr>
        <p:txBody>
          <a:bodyPr>
            <a:noAutofit/>
          </a:bodyPr>
          <a:lstStyle/>
          <a:p>
            <a:pPr>
              <a:lnSpc>
                <a:spcPct val="150000"/>
              </a:lnSpc>
            </a:pP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四</a:t>
            </a:r>
            <a:r>
              <a:rPr lang="zh-CN" altLang="zh-CN" sz="3200" dirty="0">
                <a:solidFill>
                  <a:schemeClr val="tx1">
                    <a:lumMod val="95000"/>
                    <a:lumOff val="5000"/>
                  </a:schemeClr>
                </a:solidFill>
                <a:latin typeface="楷体" panose="02010609060101010101" pitchFamily="49" charset="-122"/>
                <a:ea typeface="楷体" panose="02010609060101010101" pitchFamily="49" charset="-122"/>
              </a:rPr>
              <a:t>、</a:t>
            </a:r>
            <a:r>
              <a:rPr lang="zh-CN" altLang="en-US" sz="3200" dirty="0">
                <a:solidFill>
                  <a:schemeClr val="tx1">
                    <a:lumMod val="95000"/>
                    <a:lumOff val="5000"/>
                  </a:schemeClr>
                </a:solidFill>
                <a:latin typeface="楷体" panose="02010609060101010101" pitchFamily="49" charset="-122"/>
                <a:ea typeface="楷体" panose="02010609060101010101" pitchFamily="49" charset="-122"/>
              </a:rPr>
              <a:t>珍惜个人信用记录</a:t>
            </a:r>
            <a:endParaRPr lang="zh-CN" altLang="zh-CN" sz="3200" dirty="0">
              <a:solidFill>
                <a:schemeClr val="tx1">
                  <a:lumMod val="95000"/>
                  <a:lumOff val="5000"/>
                </a:schemeClr>
              </a:solidFill>
              <a:latin typeface="楷体" panose="02010609060101010101" pitchFamily="49" charset="-122"/>
              <a:ea typeface="楷体" panose="02010609060101010101" pitchFamily="49" charset="-122"/>
            </a:endParaRPr>
          </a:p>
        </p:txBody>
      </p:sp>
      <p:cxnSp>
        <p:nvCxnSpPr>
          <p:cNvPr id="3145733" name="直接连接符 3"/>
          <p:cNvCxnSpPr>
            <a:cxnSpLocks/>
          </p:cNvCxnSpPr>
          <p:nvPr/>
        </p:nvCxnSpPr>
        <p:spPr>
          <a:xfrm>
            <a:off x="2683856" y="3320703"/>
            <a:ext cx="52695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53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2444" y="1266827"/>
            <a:ext cx="8137922" cy="4867276"/>
          </a:xfrm>
        </p:spPr>
        <p:txBody>
          <a:bodyPr/>
          <a:lstStyle/>
          <a:p>
            <a:pPr>
              <a:lnSpc>
                <a:spcPct val="150000"/>
              </a:lnSpc>
              <a:spcAft>
                <a:spcPts val="1000"/>
              </a:spcAft>
              <a:buFont typeface="Wingdings" panose="05000000000000000000" pitchFamily="2" charset="2"/>
              <a:buChar char="Ø"/>
            </a:pPr>
            <a:r>
              <a:rPr lang="zh-CN" altLang="zh-CN" dirty="0">
                <a:solidFill>
                  <a:srgbClr val="000000"/>
                </a:solidFill>
                <a:latin typeface="宋体" panose="02010600030101010101" pitchFamily="2" charset="-122"/>
                <a:ea typeface="宋体" panose="02010600030101010101" pitchFamily="2" charset="-122"/>
              </a:rPr>
              <a:t>当代大学生是青年群体的佼佼者，在校享受着助学贷款、信用卡等金融服务，毕业离校走向社会后，更是各种金融服务的受益者。</a:t>
            </a:r>
            <a:endParaRPr lang="en-US" altLang="zh-CN" dirty="0">
              <a:solidFill>
                <a:srgbClr val="000000"/>
              </a:solidFill>
              <a:latin typeface="宋体" panose="02010600030101010101" pitchFamily="2" charset="-122"/>
              <a:ea typeface="宋体" panose="02010600030101010101" pitchFamily="2" charset="-122"/>
            </a:endParaRPr>
          </a:p>
          <a:p>
            <a:pPr>
              <a:lnSpc>
                <a:spcPct val="150000"/>
              </a:lnSpc>
              <a:spcAft>
                <a:spcPts val="1000"/>
              </a:spcAft>
              <a:buFont typeface="Wingdings" panose="05000000000000000000" pitchFamily="2" charset="2"/>
              <a:buChar char="Ø"/>
            </a:pPr>
            <a:r>
              <a:rPr lang="zh-CN" altLang="zh-CN" dirty="0">
                <a:solidFill>
                  <a:srgbClr val="000000"/>
                </a:solidFill>
                <a:latin typeface="宋体" panose="02010600030101010101" pitchFamily="2" charset="-122"/>
                <a:ea typeface="宋体" panose="02010600030101010101" pitchFamily="2" charset="-122"/>
              </a:rPr>
              <a:t>因此，大学生群体信用记录的好坏，不仅关系大学生自身的形象和利益，也直接影响全民的道德水准和文明素质。</a:t>
            </a:r>
            <a:r>
              <a:rPr lang="zh-CN" altLang="en-US" dirty="0">
                <a:solidFill>
                  <a:srgbClr val="000000"/>
                </a:solidFill>
                <a:latin typeface="宋体" panose="02010600030101010101" pitchFamily="2" charset="-122"/>
                <a:ea typeface="宋体" panose="02010600030101010101" pitchFamily="2" charset="-122"/>
              </a:rPr>
              <a:t>作为新时代的大学生，每个人都应好好爱护自己的信用记录。</a:t>
            </a:r>
            <a:endParaRPr lang="zh-CN" altLang="zh-CN" dirty="0">
              <a:solidFill>
                <a:srgbClr val="000000"/>
              </a:solidFill>
              <a:latin typeface="宋体" panose="02010600030101010101" pitchFamily="2" charset="-122"/>
              <a:ea typeface="宋体" panose="02010600030101010101" pitchFamily="2" charset="-122"/>
            </a:endParaRPr>
          </a:p>
          <a:p>
            <a:pPr marL="0" indent="0">
              <a:lnSpc>
                <a:spcPct val="150000"/>
              </a:lnSpc>
              <a:spcAft>
                <a:spcPts val="1000"/>
              </a:spcAft>
              <a:buNone/>
            </a:pPr>
            <a:endParaRPr lang="zh-CN" altLang="en-US" dirty="0"/>
          </a:p>
        </p:txBody>
      </p:sp>
    </p:spTree>
    <p:extLst>
      <p:ext uri="{BB962C8B-B14F-4D97-AF65-F5344CB8AC3E}">
        <p14:creationId xmlns:p14="http://schemas.microsoft.com/office/powerpoint/2010/main" val="4172329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extBox 2"/>
          <p:cNvSpPr txBox="1"/>
          <p:nvPr/>
        </p:nvSpPr>
        <p:spPr>
          <a:xfrm>
            <a:off x="892887" y="2887060"/>
            <a:ext cx="6497619" cy="1815853"/>
          </a:xfrm>
          <a:prstGeom prst="rect">
            <a:avLst/>
          </a:prstGeom>
          <a:noFill/>
        </p:spPr>
        <p:txBody>
          <a:bodyPr wrap="square" lIns="91411" tIns="45706" rIns="91411" bIns="45706" rtlCol="0">
            <a:spAutoFit/>
          </a:bodyPr>
          <a:lstStyle/>
          <a:p>
            <a:pPr algn="ctr"/>
            <a:r>
              <a:rPr lang="zh-CN" altLang="en-US" sz="2800" b="1" dirty="0">
                <a:latin typeface="宋体" panose="02010600030101010101" pitchFamily="2" charset="-122"/>
                <a:ea typeface="宋体" panose="02010600030101010101" pitchFamily="2" charset="-122"/>
              </a:rPr>
              <a:t>具体申请操作与资助政策如有疑问</a:t>
            </a:r>
            <a:endParaRPr lang="en-US" altLang="zh-CN" sz="2800" b="1" dirty="0">
              <a:latin typeface="宋体" panose="02010600030101010101" pitchFamily="2" charset="-122"/>
              <a:ea typeface="宋体" panose="02010600030101010101" pitchFamily="2" charset="-122"/>
            </a:endParaRPr>
          </a:p>
          <a:p>
            <a:pPr algn="ctr"/>
            <a:r>
              <a:rPr lang="zh-CN" altLang="en-US" sz="2800" b="1" dirty="0">
                <a:latin typeface="宋体" panose="02010600030101010101" pitchFamily="2" charset="-122"/>
                <a:ea typeface="宋体" panose="02010600030101010101" pitchFamily="2" charset="-122"/>
              </a:rPr>
              <a:t>请到田家炳</a:t>
            </a:r>
            <a:r>
              <a:rPr lang="en-US" altLang="zh-CN" sz="2800" b="1" dirty="0">
                <a:latin typeface="宋体" panose="02010600030101010101" pitchFamily="2" charset="-122"/>
                <a:ea typeface="宋体" panose="02010600030101010101" pitchFamily="2" charset="-122"/>
              </a:rPr>
              <a:t>305</a:t>
            </a:r>
            <a:r>
              <a:rPr lang="zh-CN" altLang="en-US" sz="2800" b="1" dirty="0">
                <a:latin typeface="宋体" panose="02010600030101010101" pitchFamily="2" charset="-122"/>
                <a:ea typeface="宋体" panose="02010600030101010101" pitchFamily="2" charset="-122"/>
              </a:rPr>
              <a:t>贷款管理科</a:t>
            </a:r>
            <a:endParaRPr lang="en-US" altLang="zh-CN" sz="2800" b="1" dirty="0">
              <a:latin typeface="宋体" panose="02010600030101010101" pitchFamily="2" charset="-122"/>
              <a:ea typeface="宋体" panose="02010600030101010101" pitchFamily="2" charset="-122"/>
            </a:endParaRPr>
          </a:p>
          <a:p>
            <a:pPr algn="ctr"/>
            <a:r>
              <a:rPr lang="zh-CN" altLang="en-US" sz="2800" b="1" dirty="0">
                <a:latin typeface="宋体" panose="02010600030101010101" pitchFamily="2" charset="-122"/>
                <a:ea typeface="宋体" panose="02010600030101010101" pitchFamily="2" charset="-122"/>
              </a:rPr>
              <a:t>或拨打办公电话</a:t>
            </a:r>
            <a:r>
              <a:rPr lang="en-US" altLang="zh-CN" sz="2800" b="1" dirty="0">
                <a:latin typeface="宋体" panose="02010600030101010101" pitchFamily="2" charset="-122"/>
                <a:ea typeface="宋体" panose="02010600030101010101" pitchFamily="2" charset="-122"/>
              </a:rPr>
              <a:t>0373-3329375</a:t>
            </a:r>
          </a:p>
          <a:p>
            <a:pPr algn="ctr"/>
            <a:r>
              <a:rPr lang="zh-CN" altLang="en-US" sz="2800" b="1" dirty="0">
                <a:latin typeface="宋体" panose="02010600030101010101" pitchFamily="2" charset="-122"/>
                <a:ea typeface="宋体" panose="02010600030101010101" pitchFamily="2" charset="-122"/>
              </a:rPr>
              <a:t>进行咨询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文本框 2"/>
          <p:cNvSpPr txBox="1"/>
          <p:nvPr/>
        </p:nvSpPr>
        <p:spPr>
          <a:xfrm>
            <a:off x="585932" y="1242878"/>
            <a:ext cx="8194087" cy="461637"/>
          </a:xfrm>
          <a:prstGeom prst="rect">
            <a:avLst/>
          </a:prstGeom>
          <a:noFill/>
        </p:spPr>
        <p:txBody>
          <a:bodyPr wrap="square" lIns="91411" tIns="45706" rIns="91411" bIns="45706" rtlCol="0">
            <a:spAutoFit/>
          </a:bodyPr>
          <a:lstStyle/>
          <a:p>
            <a:pPr algn="ctr"/>
            <a:r>
              <a:rPr lang="zh-CN" altLang="en-US" sz="2400" b="1" dirty="0">
                <a:solidFill>
                  <a:srgbClr val="000000"/>
                </a:solidFill>
                <a:latin typeface="楷体" panose="02010609060101010101" pitchFamily="49" charset="-122"/>
                <a:ea typeface="楷体" panose="02010609060101010101" pitchFamily="49" charset="-122"/>
                <a:cs typeface="+mj-cs"/>
              </a:rPr>
              <a:t>（二）校园地国家助学贷款申请额度和期限</a:t>
            </a:r>
          </a:p>
        </p:txBody>
      </p:sp>
      <p:sp>
        <p:nvSpPr>
          <p:cNvPr id="1048647" name="文本框 3"/>
          <p:cNvSpPr txBox="1"/>
          <p:nvPr/>
        </p:nvSpPr>
        <p:spPr>
          <a:xfrm>
            <a:off x="585926" y="2055460"/>
            <a:ext cx="8194088" cy="3200848"/>
          </a:xfrm>
          <a:prstGeom prst="rect">
            <a:avLst/>
          </a:prstGeom>
          <a:noFill/>
        </p:spPr>
        <p:txBody>
          <a:bodyPr wrap="square" lIns="91411" tIns="45706" rIns="91411" bIns="45706" rtlCol="0">
            <a:spAutoFit/>
          </a:bodyPr>
          <a:lstStyle/>
          <a:p>
            <a:pPr marL="342795" indent="-342795" algn="just">
              <a:lnSpc>
                <a:spcPct val="150000"/>
              </a:lnSpc>
              <a:spcBef>
                <a:spcPts val="1200"/>
              </a:spcBef>
              <a:spcAft>
                <a:spcPts val="1200"/>
              </a:spcAft>
              <a:buFont typeface="Wingdings" panose="05000000000000000000" pitchFamily="2" charset="2"/>
              <a:buChar char="Ø"/>
            </a:pPr>
            <a:r>
              <a:rPr lang="zh-CN" altLang="zh-CN" sz="1900" dirty="0">
                <a:latin typeface="宋体" panose="02010600030101010101" pitchFamily="2" charset="-122"/>
                <a:ea typeface="宋体" panose="02010600030101010101" pitchFamily="2" charset="-122"/>
              </a:rPr>
              <a:t>本科生每年贷款最多不超过</a:t>
            </a:r>
            <a:r>
              <a:rPr lang="en-US" altLang="zh-CN" sz="1900" dirty="0">
                <a:latin typeface="宋体" panose="02010600030101010101" pitchFamily="2" charset="-122"/>
                <a:ea typeface="宋体" panose="02010600030101010101" pitchFamily="2" charset="-122"/>
              </a:rPr>
              <a:t>8000</a:t>
            </a:r>
            <a:r>
              <a:rPr lang="zh-CN" altLang="zh-CN" sz="1900" dirty="0">
                <a:latin typeface="宋体" panose="02010600030101010101" pitchFamily="2" charset="-122"/>
                <a:ea typeface="宋体" panose="02010600030101010101" pitchFamily="2" charset="-122"/>
              </a:rPr>
              <a:t>元，研究生每年贷款最多不超过</a:t>
            </a:r>
            <a:r>
              <a:rPr lang="en-US" altLang="zh-CN" sz="1900" dirty="0">
                <a:latin typeface="宋体" panose="02010600030101010101" pitchFamily="2" charset="-122"/>
                <a:ea typeface="宋体" panose="02010600030101010101" pitchFamily="2" charset="-122"/>
              </a:rPr>
              <a:t>12000</a:t>
            </a:r>
            <a:r>
              <a:rPr lang="zh-CN" altLang="zh-CN" sz="1900" dirty="0">
                <a:latin typeface="宋体" panose="02010600030101010101" pitchFamily="2" charset="-122"/>
                <a:ea typeface="宋体" panose="02010600030101010101" pitchFamily="2" charset="-122"/>
              </a:rPr>
              <a:t>元</a:t>
            </a:r>
            <a:r>
              <a:rPr lang="zh-CN" altLang="en-US" sz="1900" dirty="0">
                <a:latin typeface="宋体" panose="02010600030101010101" pitchFamily="2" charset="-122"/>
                <a:ea typeface="宋体" panose="02010600030101010101" pitchFamily="2" charset="-122"/>
              </a:rPr>
              <a:t>。</a:t>
            </a:r>
            <a:endParaRPr lang="en-US" altLang="zh-CN" sz="1900" dirty="0">
              <a:latin typeface="宋体" panose="02010600030101010101" pitchFamily="2" charset="-122"/>
              <a:ea typeface="宋体" panose="02010600030101010101" pitchFamily="2" charset="-122"/>
            </a:endParaRPr>
          </a:p>
          <a:p>
            <a:pPr marL="342795" indent="-342795" algn="just">
              <a:lnSpc>
                <a:spcPct val="150000"/>
              </a:lnSpc>
              <a:spcBef>
                <a:spcPts val="1200"/>
              </a:spcBef>
              <a:spcAft>
                <a:spcPts val="1200"/>
              </a:spcAft>
              <a:buFont typeface="Wingdings" panose="05000000000000000000" pitchFamily="2" charset="2"/>
              <a:buChar char="Ø"/>
            </a:pPr>
            <a:r>
              <a:rPr lang="zh-CN" altLang="zh-CN" sz="1900" dirty="0">
                <a:latin typeface="宋体" panose="02010600030101010101" pitchFamily="2" charset="-122"/>
                <a:ea typeface="宋体" panose="02010600030101010101" pitchFamily="2" charset="-122"/>
              </a:rPr>
              <a:t>贷款额度根据学费和住宿费标准确定，每笔贷款最低不得低于</a:t>
            </a:r>
            <a:r>
              <a:rPr lang="en-US" altLang="zh-CN" sz="1900" dirty="0">
                <a:latin typeface="宋体" panose="02010600030101010101" pitchFamily="2" charset="-122"/>
                <a:ea typeface="宋体" panose="02010600030101010101" pitchFamily="2" charset="-122"/>
              </a:rPr>
              <a:t>1000</a:t>
            </a:r>
            <a:r>
              <a:rPr lang="zh-CN" altLang="zh-CN" sz="1900" dirty="0">
                <a:latin typeface="宋体" panose="02010600030101010101" pitchFamily="2" charset="-122"/>
                <a:ea typeface="宋体" panose="02010600030101010101" pitchFamily="2" charset="-122"/>
              </a:rPr>
              <a:t>元</a:t>
            </a:r>
            <a:r>
              <a:rPr lang="en-US" altLang="zh-CN" sz="1900" dirty="0">
                <a:latin typeface="宋体" panose="02010600030101010101" pitchFamily="2" charset="-122"/>
                <a:ea typeface="宋体" panose="02010600030101010101" pitchFamily="2" charset="-122"/>
              </a:rPr>
              <a:t>, </a:t>
            </a:r>
            <a:r>
              <a:rPr lang="zh-CN" altLang="zh-CN" sz="1900" dirty="0">
                <a:latin typeface="宋体" panose="02010600030101010101" pitchFamily="2" charset="-122"/>
                <a:ea typeface="宋体" panose="02010600030101010101" pitchFamily="2" charset="-122"/>
              </a:rPr>
              <a:t>金额是</a:t>
            </a:r>
            <a:r>
              <a:rPr lang="en-US" altLang="zh-CN" sz="1900" dirty="0">
                <a:latin typeface="宋体" panose="02010600030101010101" pitchFamily="2" charset="-122"/>
                <a:ea typeface="宋体" panose="02010600030101010101" pitchFamily="2" charset="-122"/>
              </a:rPr>
              <a:t>100</a:t>
            </a:r>
            <a:r>
              <a:rPr lang="zh-CN" altLang="zh-CN" sz="1900" dirty="0">
                <a:latin typeface="宋体" panose="02010600030101010101" pitchFamily="2" charset="-122"/>
                <a:ea typeface="宋体" panose="02010600030101010101" pitchFamily="2" charset="-122"/>
              </a:rPr>
              <a:t>的整数倍。</a:t>
            </a:r>
            <a:endParaRPr lang="en-US" altLang="zh-CN" sz="1900" dirty="0">
              <a:latin typeface="宋体" panose="02010600030101010101" pitchFamily="2" charset="-122"/>
              <a:ea typeface="宋体" panose="02010600030101010101" pitchFamily="2" charset="-122"/>
            </a:endParaRPr>
          </a:p>
          <a:p>
            <a:pPr marL="342795" indent="-342795" algn="just">
              <a:lnSpc>
                <a:spcPct val="150000"/>
              </a:lnSpc>
              <a:spcBef>
                <a:spcPts val="1200"/>
              </a:spcBef>
              <a:spcAft>
                <a:spcPts val="1200"/>
              </a:spcAft>
              <a:buFont typeface="Wingdings" panose="05000000000000000000" pitchFamily="2" charset="2"/>
              <a:buChar char="Ø"/>
            </a:pPr>
            <a:r>
              <a:rPr lang="zh-CN" altLang="zh-CN" sz="1900" dirty="0">
                <a:latin typeface="宋体" panose="02010600030101010101" pitchFamily="2" charset="-122"/>
                <a:ea typeface="宋体" panose="02010600030101010101" pitchFamily="2" charset="-122"/>
              </a:rPr>
              <a:t>每笔贷款合同期限统一为</a:t>
            </a:r>
            <a:r>
              <a:rPr lang="en-US" altLang="zh-CN" sz="1900" dirty="0">
                <a:latin typeface="宋体" panose="02010600030101010101" pitchFamily="2" charset="-122"/>
                <a:ea typeface="宋体" panose="02010600030101010101" pitchFamily="2" charset="-122"/>
              </a:rPr>
              <a:t>16</a:t>
            </a:r>
            <a:r>
              <a:rPr lang="zh-CN" altLang="zh-CN" sz="1900" dirty="0">
                <a:latin typeface="宋体" panose="02010600030101010101" pitchFamily="2" charset="-122"/>
                <a:ea typeface="宋体" panose="02010600030101010101" pitchFamily="2" charset="-122"/>
              </a:rPr>
              <a:t>年。</a:t>
            </a:r>
          </a:p>
          <a:p>
            <a:pPr>
              <a:spcBef>
                <a:spcPts val="1200"/>
              </a:spcBef>
              <a:spcAft>
                <a:spcPts val="1200"/>
              </a:spcAft>
            </a:pP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文本框 2"/>
          <p:cNvSpPr txBox="1"/>
          <p:nvPr/>
        </p:nvSpPr>
        <p:spPr>
          <a:xfrm>
            <a:off x="1753501" y="1242878"/>
            <a:ext cx="5690795" cy="461637"/>
          </a:xfrm>
          <a:prstGeom prst="rect">
            <a:avLst/>
          </a:prstGeom>
          <a:noFill/>
        </p:spPr>
        <p:txBody>
          <a:bodyPr wrap="square" lIns="91411" tIns="45706" rIns="91411" bIns="45706" rtlCol="0">
            <a:spAutoFit/>
          </a:bodyPr>
          <a:lstStyle/>
          <a:p>
            <a:pPr algn="ctr"/>
            <a:r>
              <a:rPr lang="zh-CN" altLang="en-US" sz="2400" b="1" dirty="0">
                <a:solidFill>
                  <a:srgbClr val="000000"/>
                </a:solidFill>
                <a:latin typeface="楷体" panose="02010609060101010101" pitchFamily="49" charset="-122"/>
                <a:ea typeface="楷体" panose="02010609060101010101" pitchFamily="49" charset="-122"/>
                <a:cs typeface="+mj-cs"/>
              </a:rPr>
              <a:t>（三）校园地国家助学贷款申请步骤</a:t>
            </a:r>
          </a:p>
        </p:txBody>
      </p:sp>
      <p:sp>
        <p:nvSpPr>
          <p:cNvPr id="1048610" name="TextBox 13"/>
          <p:cNvSpPr txBox="1"/>
          <p:nvPr/>
        </p:nvSpPr>
        <p:spPr>
          <a:xfrm>
            <a:off x="645465" y="2694261"/>
            <a:ext cx="7906869" cy="1200300"/>
          </a:xfrm>
          <a:prstGeom prst="rect">
            <a:avLst/>
          </a:prstGeom>
          <a:noFill/>
        </p:spPr>
        <p:txBody>
          <a:bodyPr wrap="square" lIns="91411" tIns="45706" rIns="91411" bIns="45706" rtlCol="0" anchor="t">
            <a:spAutoFit/>
          </a:bodyPr>
          <a:lstStyle/>
          <a:p>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学生在线服务系统电子申请</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填写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河南师范大学国家助学贷款审批表（校园地）</a:t>
            </a:r>
            <a:r>
              <a:rPr lang="en-US" altLang="zh-CN" sz="2400" dirty="0">
                <a:latin typeface="宋体" panose="02010600030101010101" pitchFamily="2" charset="-122"/>
                <a:ea typeface="宋体" panose="02010600030101010101" pitchFamily="2"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文本框 2"/>
          <p:cNvSpPr txBox="1"/>
          <p:nvPr/>
        </p:nvSpPr>
        <p:spPr>
          <a:xfrm>
            <a:off x="585932" y="1242878"/>
            <a:ext cx="8194087" cy="461637"/>
          </a:xfrm>
          <a:prstGeom prst="rect">
            <a:avLst/>
          </a:prstGeom>
          <a:noFill/>
        </p:spPr>
        <p:txBody>
          <a:bodyPr wrap="square" lIns="91411" tIns="45706" rIns="91411" bIns="45706" rtlCol="0">
            <a:spAutoFit/>
          </a:bodyPr>
          <a:lstStyle/>
          <a:p>
            <a:pPr algn="ctr"/>
            <a:r>
              <a:rPr lang="en-US" altLang="zh-CN" sz="2400" b="1" dirty="0">
                <a:solidFill>
                  <a:srgbClr val="000000"/>
                </a:solidFill>
                <a:latin typeface="楷体" panose="02010609060101010101" pitchFamily="49" charset="-122"/>
                <a:ea typeface="楷体" panose="02010609060101010101" pitchFamily="49" charset="-122"/>
                <a:cs typeface="+mj-cs"/>
              </a:rPr>
              <a:t>1.</a:t>
            </a:r>
            <a:r>
              <a:rPr lang="zh-CN" altLang="en-US" sz="2400" b="1" dirty="0">
                <a:solidFill>
                  <a:srgbClr val="000000"/>
                </a:solidFill>
                <a:latin typeface="楷体" panose="02010609060101010101" pitchFamily="49" charset="-122"/>
                <a:ea typeface="楷体" panose="02010609060101010101" pitchFamily="49" charset="-122"/>
                <a:cs typeface="+mj-cs"/>
              </a:rPr>
              <a:t>学生在线服务系统电子</a:t>
            </a:r>
            <a:r>
              <a:rPr lang="zh-CN" altLang="zh-CN" sz="2400" b="1" dirty="0">
                <a:solidFill>
                  <a:srgbClr val="000000"/>
                </a:solidFill>
                <a:latin typeface="楷体" panose="02010609060101010101" pitchFamily="49" charset="-122"/>
                <a:ea typeface="楷体" panose="02010609060101010101" pitchFamily="49" charset="-122"/>
                <a:cs typeface="+mj-cs"/>
              </a:rPr>
              <a:t>申请</a:t>
            </a:r>
            <a:endParaRPr lang="zh-CN" altLang="en-US" sz="2400" b="1" dirty="0">
              <a:solidFill>
                <a:srgbClr val="000000"/>
              </a:solidFill>
              <a:latin typeface="楷体" panose="02010609060101010101" pitchFamily="49" charset="-122"/>
              <a:ea typeface="楷体" panose="02010609060101010101" pitchFamily="49" charset="-122"/>
              <a:cs typeface="+mj-cs"/>
            </a:endParaRPr>
          </a:p>
        </p:txBody>
      </p:sp>
      <p:sp>
        <p:nvSpPr>
          <p:cNvPr id="1048645" name="文本框 3"/>
          <p:cNvSpPr txBox="1"/>
          <p:nvPr/>
        </p:nvSpPr>
        <p:spPr>
          <a:xfrm>
            <a:off x="474956" y="1793318"/>
            <a:ext cx="8194088" cy="3893345"/>
          </a:xfrm>
          <a:prstGeom prst="rect">
            <a:avLst/>
          </a:prstGeom>
          <a:noFill/>
        </p:spPr>
        <p:txBody>
          <a:bodyPr wrap="square" lIns="91411" tIns="45706" rIns="91411" bIns="45706" rtlCol="0">
            <a:spAutoFit/>
          </a:bodyPr>
          <a:lstStyle/>
          <a:p>
            <a:pPr marL="342795" indent="-342795">
              <a:buFont typeface="Wingdings" panose="05000000000000000000" pitchFamily="2" charset="2"/>
              <a:buChar char="Ø"/>
            </a:pPr>
            <a:r>
              <a:rPr lang="zh-CN" altLang="zh-CN" sz="1900" b="1" dirty="0">
                <a:latin typeface="宋体" panose="02010600030101010101" pitchFamily="2" charset="-122"/>
                <a:ea typeface="宋体" panose="02010600030101010101" pitchFamily="2" charset="-122"/>
              </a:rPr>
              <a:t>首次贷款</a:t>
            </a:r>
            <a:endParaRPr lang="zh-CN" altLang="zh-CN" sz="1900" dirty="0">
              <a:latin typeface="宋体" panose="02010600030101010101" pitchFamily="2" charset="-122"/>
              <a:ea typeface="宋体" panose="02010600030101010101" pitchFamily="2" charset="-122"/>
            </a:endParaRPr>
          </a:p>
          <a:p>
            <a:pPr indent="719778" algn="just"/>
            <a:r>
              <a:rPr lang="zh-CN" altLang="zh-CN" sz="1900" dirty="0">
                <a:latin typeface="宋体" panose="02010600030101010101" pitchFamily="2" charset="-122"/>
                <a:ea typeface="宋体" panose="02010600030101010101" pitchFamily="2" charset="-122"/>
              </a:rPr>
              <a:t>（</a:t>
            </a:r>
            <a:r>
              <a:rPr lang="en-US" altLang="zh-CN" sz="1900" dirty="0">
                <a:latin typeface="宋体" panose="02010600030101010101" pitchFamily="2" charset="-122"/>
                <a:ea typeface="宋体" panose="02010600030101010101" pitchFamily="2" charset="-122"/>
              </a:rPr>
              <a:t>1</a:t>
            </a:r>
            <a:r>
              <a:rPr lang="zh-CN" altLang="zh-CN" sz="1900" dirty="0">
                <a:latin typeface="宋体" panose="02010600030101010101" pitchFamily="2" charset="-122"/>
                <a:ea typeface="宋体" panose="02010600030101010101" pitchFamily="2" charset="-122"/>
              </a:rPr>
              <a:t>）注册个人信息：贷款学生进入“国家开发银行学生在线服务系统</a:t>
            </a:r>
            <a:r>
              <a:rPr lang="en-US" altLang="zh-CN" sz="1900" dirty="0">
                <a:latin typeface="宋体" panose="02010600030101010101" pitchFamily="2" charset="-122"/>
                <a:ea typeface="宋体" panose="02010600030101010101" pitchFamily="2" charset="-122"/>
              </a:rPr>
              <a:t> (https://www.csls.cdb.com.cn)</a:t>
            </a:r>
            <a:r>
              <a:rPr lang="zh-CN" altLang="zh-CN" sz="1900" dirty="0">
                <a:latin typeface="宋体" panose="02010600030101010101" pitchFamily="2" charset="-122"/>
                <a:ea typeface="宋体" panose="02010600030101010101" pitchFamily="2" charset="-122"/>
              </a:rPr>
              <a:t>”点击“注册”</a:t>
            </a:r>
            <a:r>
              <a:rPr lang="zh-CN" altLang="en-US" sz="1900" dirty="0">
                <a:latin typeface="宋体" panose="02010600030101010101" pitchFamily="2" charset="-122"/>
                <a:ea typeface="宋体" panose="02010600030101010101" pitchFamily="2" charset="-122"/>
              </a:rPr>
              <a:t>完善信息</a:t>
            </a:r>
            <a:r>
              <a:rPr lang="zh-CN" altLang="zh-CN" sz="1900" dirty="0">
                <a:latin typeface="宋体" panose="02010600030101010101" pitchFamily="2" charset="-122"/>
                <a:ea typeface="宋体" panose="02010600030101010101" pitchFamily="2" charset="-122"/>
              </a:rPr>
              <a:t>。</a:t>
            </a:r>
          </a:p>
          <a:p>
            <a:pPr indent="719778" algn="just"/>
            <a:r>
              <a:rPr lang="zh-CN" altLang="zh-CN" sz="1900" dirty="0">
                <a:latin typeface="宋体" panose="02010600030101010101" pitchFamily="2" charset="-122"/>
                <a:ea typeface="宋体" panose="02010600030101010101" pitchFamily="2" charset="-122"/>
              </a:rPr>
              <a:t>（</a:t>
            </a:r>
            <a:r>
              <a:rPr lang="en-US" altLang="zh-CN" sz="1900" dirty="0">
                <a:latin typeface="宋体" panose="02010600030101010101" pitchFamily="2" charset="-122"/>
                <a:ea typeface="宋体" panose="02010600030101010101" pitchFamily="2" charset="-122"/>
              </a:rPr>
              <a:t>2</a:t>
            </a:r>
            <a:r>
              <a:rPr lang="zh-CN" altLang="zh-CN" sz="1900" dirty="0">
                <a:latin typeface="宋体" panose="02010600030101010101" pitchFamily="2" charset="-122"/>
                <a:ea typeface="宋体" panose="02010600030101010101" pitchFamily="2" charset="-122"/>
              </a:rPr>
              <a:t>）提出贷款申请：贷款学生进入“学生在线服务系统”——点击“</a:t>
            </a:r>
            <a:r>
              <a:rPr lang="zh-CN" altLang="zh-CN" sz="1900" b="1" dirty="0">
                <a:latin typeface="宋体" panose="02010600030101010101" pitchFamily="2" charset="-122"/>
                <a:ea typeface="宋体" panose="02010600030101010101" pitchFamily="2" charset="-122"/>
              </a:rPr>
              <a:t>高校助学贷款</a:t>
            </a:r>
            <a:r>
              <a:rPr lang="zh-CN" altLang="zh-CN" sz="1900" dirty="0">
                <a:latin typeface="宋体" panose="02010600030101010101" pitchFamily="2" charset="-122"/>
                <a:ea typeface="宋体" panose="02010600030101010101" pitchFamily="2" charset="-122"/>
              </a:rPr>
              <a:t>”——输入正确的登录名与密码——点击左侧的“贷款申请”——点击左下方的“申请”——填写信息——贷款在线申请成功。</a:t>
            </a:r>
            <a:r>
              <a:rPr lang="zh-CN" altLang="en-US" sz="1900" dirty="0">
                <a:latin typeface="宋体" panose="02010600030101010101" pitchFamily="2" charset="-122"/>
                <a:ea typeface="宋体" panose="02010600030101010101" pitchFamily="2" charset="-122"/>
                <a:hlinkClick r:id="rId2" action="ppaction://hlinksldjump"/>
              </a:rPr>
              <a:t>点击了解具体步骤</a:t>
            </a:r>
            <a:endParaRPr lang="zh-CN" altLang="zh-CN" sz="1900" dirty="0">
              <a:latin typeface="宋体" panose="02010600030101010101" pitchFamily="2" charset="-122"/>
              <a:ea typeface="宋体" panose="02010600030101010101" pitchFamily="2" charset="-122"/>
            </a:endParaRPr>
          </a:p>
          <a:p>
            <a:pPr marL="342795" indent="-342795">
              <a:buFont typeface="Wingdings" panose="05000000000000000000" pitchFamily="2" charset="2"/>
              <a:buChar char="Ø"/>
            </a:pPr>
            <a:r>
              <a:rPr lang="zh-CN" altLang="zh-CN" sz="1900" b="1" dirty="0">
                <a:latin typeface="宋体" panose="02010600030101010101" pitchFamily="2" charset="-122"/>
                <a:ea typeface="宋体" panose="02010600030101010101" pitchFamily="2" charset="-122"/>
              </a:rPr>
              <a:t>非首次贷款</a:t>
            </a:r>
            <a:endParaRPr lang="en-US" altLang="zh-CN" sz="1900" b="1" dirty="0">
              <a:latin typeface="宋体" panose="02010600030101010101" pitchFamily="2" charset="-122"/>
              <a:ea typeface="宋体" panose="02010600030101010101" pitchFamily="2" charset="-122"/>
            </a:endParaRPr>
          </a:p>
          <a:p>
            <a:pPr indent="719778" algn="just"/>
            <a:r>
              <a:rPr lang="zh-CN" altLang="zh-CN" sz="1900" dirty="0">
                <a:latin typeface="宋体" panose="02010600030101010101" pitchFamily="2" charset="-122"/>
                <a:ea typeface="宋体" panose="02010600030101010101" pitchFamily="2" charset="-122"/>
              </a:rPr>
              <a:t>学生登录“学生在线服务系统”后直接进行贷款申请。</a:t>
            </a:r>
            <a:endParaRPr lang="en-US" altLang="zh-CN" sz="1900" dirty="0">
              <a:latin typeface="宋体" panose="02010600030101010101" pitchFamily="2" charset="-122"/>
              <a:ea typeface="宋体" panose="02010600030101010101" pitchFamily="2" charset="-122"/>
            </a:endParaRPr>
          </a:p>
          <a:p>
            <a:pPr indent="719778" algn="just"/>
            <a:r>
              <a:rPr lang="zh-CN" altLang="zh-CN" sz="1900" b="1" dirty="0">
                <a:latin typeface="宋体" panose="02010600030101010101" pitchFamily="2" charset="-122"/>
                <a:ea typeface="宋体" panose="02010600030101010101" pitchFamily="2" charset="-122"/>
              </a:rPr>
              <a:t>提示</a:t>
            </a:r>
            <a:r>
              <a:rPr lang="zh-CN" altLang="zh-CN" sz="1900" dirty="0">
                <a:latin typeface="宋体" panose="02010600030101010101" pitchFamily="2" charset="-122"/>
                <a:ea typeface="宋体" panose="02010600030101010101" pitchFamily="2" charset="-122"/>
              </a:rPr>
              <a:t>：非首次贷款学生登录学生在线服务系统，填写</a:t>
            </a:r>
            <a:r>
              <a:rPr lang="zh-CN" altLang="zh-CN" sz="1900" b="1" dirty="0">
                <a:latin typeface="宋体" panose="02010600030101010101" pitchFamily="2" charset="-122"/>
                <a:ea typeface="宋体" panose="02010600030101010101" pitchFamily="2" charset="-122"/>
              </a:rPr>
              <a:t>续贷声明</a:t>
            </a:r>
            <a:r>
              <a:rPr lang="zh-CN" altLang="zh-CN" sz="1900" dirty="0">
                <a:latin typeface="宋体" panose="02010600030101010101" pitchFamily="2" charset="-122"/>
                <a:ea typeface="宋体" panose="02010600030101010101" pitchFamily="2" charset="-122"/>
              </a:rPr>
              <a:t>，字数须在</a:t>
            </a:r>
            <a:r>
              <a:rPr lang="en-US" altLang="zh-CN" sz="1900" b="1" dirty="0">
                <a:latin typeface="宋体" panose="02010600030101010101" pitchFamily="2" charset="-122"/>
                <a:ea typeface="宋体" panose="02010600030101010101" pitchFamily="2" charset="-122"/>
              </a:rPr>
              <a:t>100</a:t>
            </a:r>
            <a:r>
              <a:rPr lang="zh-CN" altLang="zh-CN" sz="1900" b="1" dirty="0">
                <a:latin typeface="宋体" panose="02010600030101010101" pitchFamily="2" charset="-122"/>
                <a:ea typeface="宋体" panose="02010600030101010101" pitchFamily="2" charset="-122"/>
              </a:rPr>
              <a:t>～</a:t>
            </a:r>
            <a:r>
              <a:rPr lang="en-US" altLang="zh-CN" sz="1900" b="1" dirty="0">
                <a:latin typeface="宋体" panose="02010600030101010101" pitchFamily="2" charset="-122"/>
                <a:ea typeface="宋体" panose="02010600030101010101" pitchFamily="2" charset="-122"/>
              </a:rPr>
              <a:t>200</a:t>
            </a:r>
            <a:r>
              <a:rPr lang="zh-CN" altLang="zh-CN" sz="1900" dirty="0">
                <a:latin typeface="宋体" panose="02010600030101010101" pitchFamily="2" charset="-122"/>
                <a:ea typeface="宋体" panose="02010600030101010101" pitchFamily="2" charset="-122"/>
              </a:rPr>
              <a:t>之间，认真总结陈述一年来的思想、学习进步情况。学院贷款经办人要对学生续贷申请严格审查，确保续贷声明内容客观真实、积极向上。</a:t>
            </a:r>
            <a:r>
              <a:rPr lang="zh-CN" altLang="en-US" sz="1900" dirty="0">
                <a:latin typeface="宋体" panose="02010600030101010101" pitchFamily="2" charset="-122"/>
                <a:ea typeface="宋体" panose="02010600030101010101" pitchFamily="2" charset="-122"/>
                <a:hlinkClick r:id="rId3" action="ppaction://hlinksldjump"/>
              </a:rPr>
              <a:t>点击了解具体步骤</a:t>
            </a:r>
            <a:endParaRPr lang="zh-CN" altLang="zh-CN" sz="1900" dirty="0">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extBox 1"/>
          <p:cNvSpPr txBox="1"/>
          <p:nvPr/>
        </p:nvSpPr>
        <p:spPr>
          <a:xfrm>
            <a:off x="817584" y="992387"/>
            <a:ext cx="8041747" cy="461637"/>
          </a:xfrm>
          <a:prstGeom prst="rect">
            <a:avLst/>
          </a:prstGeom>
          <a:noFill/>
        </p:spPr>
        <p:txBody>
          <a:bodyPr wrap="square" lIns="91411" tIns="45706" rIns="91411" bIns="45706" rtlCol="0">
            <a:spAutoFit/>
          </a:bodyPr>
          <a:lstStyle/>
          <a:p>
            <a:pPr algn="ctr"/>
            <a:r>
              <a:rPr lang="zh-CN" altLang="en-US" sz="2400" b="1" dirty="0">
                <a:latin typeface="楷体" panose="02010609060101010101" pitchFamily="49" charset="-122"/>
                <a:ea typeface="楷体" panose="02010609060101010101" pitchFamily="49" charset="-122"/>
              </a:rPr>
              <a:t>校园地国家助学贷款首次申请具体步骤</a:t>
            </a:r>
          </a:p>
        </p:txBody>
      </p:sp>
      <p:pic>
        <p:nvPicPr>
          <p:cNvPr id="2097156" name="Picture 26" descr="QQ图片20190216102913"/>
          <p:cNvPicPr>
            <a:picLocks noChangeAspect="1" noChangeArrowheads="1"/>
          </p:cNvPicPr>
          <p:nvPr/>
        </p:nvPicPr>
        <p:blipFill>
          <a:blip r:embed="rId2" cstate="print"/>
          <a:srcRect/>
          <a:stretch>
            <a:fillRect/>
          </a:stretch>
        </p:blipFill>
        <p:spPr bwMode="auto">
          <a:xfrm>
            <a:off x="1429292" y="1454053"/>
            <a:ext cx="6529581" cy="4108204"/>
          </a:xfrm>
          <a:prstGeom prst="rect">
            <a:avLst/>
          </a:prstGeom>
          <a:noFill/>
          <a:ln>
            <a:noFill/>
          </a:ln>
        </p:spPr>
      </p:pic>
      <p:sp>
        <p:nvSpPr>
          <p:cNvPr id="1048649" name="圆角矩形标注 2"/>
          <p:cNvSpPr/>
          <p:nvPr/>
        </p:nvSpPr>
        <p:spPr>
          <a:xfrm>
            <a:off x="1742745" y="4077521"/>
            <a:ext cx="3095713" cy="591299"/>
          </a:xfrm>
          <a:prstGeom prst="wedgeRoundRectCallout">
            <a:avLst>
              <a:gd name="adj1" fmla="val 85463"/>
              <a:gd name="adj2" fmla="val -14299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rPr>
              <a:t>点击“注册”，进入下一步</a:t>
            </a:r>
          </a:p>
        </p:txBody>
      </p:sp>
      <p:sp>
        <p:nvSpPr>
          <p:cNvPr id="1048650" name="TextBox 3"/>
          <p:cNvSpPr txBox="1"/>
          <p:nvPr/>
        </p:nvSpPr>
        <p:spPr>
          <a:xfrm>
            <a:off x="3861997" y="601538"/>
            <a:ext cx="4701092" cy="369304"/>
          </a:xfrm>
          <a:prstGeom prst="rect">
            <a:avLst/>
          </a:prstGeom>
          <a:noFill/>
        </p:spPr>
        <p:txBody>
          <a:bodyPr wrap="square" lIns="91411" tIns="45706" rIns="91411" bIns="45706" rtlCol="0">
            <a:spAutoFit/>
          </a:bodyPr>
          <a:lstStyle/>
          <a:p>
            <a:pPr algn="ctr"/>
            <a:r>
              <a:rPr lang="zh-CN" altLang="en-US" b="1" noProof="1">
                <a:latin typeface="宋体" panose="02010600030101010101" pitchFamily="2" charset="-122"/>
                <a:ea typeface="宋体" panose="02010600030101010101" pitchFamily="2" charset="-122"/>
                <a:sym typeface="+mn-ea"/>
              </a:rPr>
              <a:t>登录网站：</a:t>
            </a:r>
            <a:r>
              <a:rPr lang="en-US" altLang="zh-CN" b="1" noProof="1">
                <a:latin typeface="宋体" panose="02010600030101010101" pitchFamily="2" charset="-122"/>
                <a:ea typeface="宋体" panose="02010600030101010101" pitchFamily="2" charset="-122"/>
                <a:sym typeface="+mn-ea"/>
              </a:rPr>
              <a:t>https://www.csls.cdb.com.cn</a:t>
            </a:r>
            <a:endParaRPr lang="zh-CN" altLang="en-US" b="1" noProof="1">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49"/>
                                        </p:tgtEl>
                                        <p:attrNameLst>
                                          <p:attrName>style.visibility</p:attrName>
                                        </p:attrNameLst>
                                      </p:cBhvr>
                                      <p:to>
                                        <p:strVal val="visible"/>
                                      </p:to>
                                    </p:set>
                                    <p:anim calcmode="lin" valueType="num">
                                      <p:cBhvr additive="base">
                                        <p:cTn id="7" dur="500" fill="hold"/>
                                        <p:tgtEl>
                                          <p:spTgt spid="1048649"/>
                                        </p:tgtEl>
                                        <p:attrNameLst>
                                          <p:attrName>ppt_x</p:attrName>
                                        </p:attrNameLst>
                                      </p:cBhvr>
                                      <p:tavLst>
                                        <p:tav tm="0">
                                          <p:val>
                                            <p:strVal val="#ppt_x"/>
                                          </p:val>
                                        </p:tav>
                                        <p:tav tm="100000">
                                          <p:val>
                                            <p:strVal val="#ppt_x"/>
                                          </p:val>
                                        </p:tav>
                                      </p:tavLst>
                                    </p:anim>
                                    <p:anim calcmode="lin" valueType="num">
                                      <p:cBhvr additive="base">
                                        <p:cTn id="8" dur="500" fill="hold"/>
                                        <p:tgtEl>
                                          <p:spTgt spid="1048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动作按钮: 自定义 3">
            <a:hlinkClick r:id="rId2" action="ppaction://hlinksldjump" highlightClick="1"/>
          </p:cNvPr>
          <p:cNvSpPr/>
          <p:nvPr/>
        </p:nvSpPr>
        <p:spPr>
          <a:xfrm>
            <a:off x="7031492" y="6090251"/>
            <a:ext cx="1578634" cy="379563"/>
          </a:xfrm>
          <a:prstGeom prst="actionButtonBlank">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rtlCol="0" anchor="ctr"/>
          <a:lstStyle/>
          <a:p>
            <a:pPr algn="ctr"/>
            <a:r>
              <a:rPr lang="zh-CN" altLang="en-US" dirty="0">
                <a:ln w="0"/>
                <a:solidFill>
                  <a:schemeClr val="tx1"/>
                </a:solidFill>
                <a:effectLst>
                  <a:outerShdw blurRad="38100" dist="25400" dir="5400000" algn="ctr" rotWithShape="0">
                    <a:srgbClr val="6E747A">
                      <a:alpha val="43000"/>
                    </a:srgbClr>
                  </a:outerShdw>
                </a:effectLst>
              </a:rPr>
              <a:t>返回</a:t>
            </a:r>
          </a:p>
        </p:txBody>
      </p:sp>
      <p:sp>
        <p:nvSpPr>
          <p:cNvPr id="1048654" name="右箭头 4"/>
          <p:cNvSpPr/>
          <p:nvPr/>
        </p:nvSpPr>
        <p:spPr>
          <a:xfrm>
            <a:off x="0" y="1048363"/>
            <a:ext cx="2861534" cy="8052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注册完成后填写信息</a:t>
            </a:r>
          </a:p>
        </p:txBody>
      </p:sp>
      <p:pic>
        <p:nvPicPr>
          <p:cNvPr id="2097157" name="图片 3" descr="QQ图片20190216111310"/>
          <p:cNvPicPr>
            <a:picLocks noChangeAspect="1" noChangeArrowheads="1"/>
          </p:cNvPicPr>
          <p:nvPr/>
        </p:nvPicPr>
        <p:blipFill>
          <a:blip r:embed="rId3" cstate="print"/>
          <a:srcRect/>
          <a:stretch>
            <a:fillRect/>
          </a:stretch>
        </p:blipFill>
        <p:spPr bwMode="auto">
          <a:xfrm>
            <a:off x="39691" y="1853649"/>
            <a:ext cx="9104313" cy="4673384"/>
          </a:xfrm>
          <a:prstGeom prst="rect">
            <a:avLst/>
          </a:prstGeom>
          <a:noFill/>
          <a:ln>
            <a:noFill/>
          </a:ln>
        </p:spPr>
      </p:pic>
      <p:sp>
        <p:nvSpPr>
          <p:cNvPr id="1048655" name="圆角矩形标注 2"/>
          <p:cNvSpPr/>
          <p:nvPr/>
        </p:nvSpPr>
        <p:spPr>
          <a:xfrm>
            <a:off x="3819203" y="3559590"/>
            <a:ext cx="1563687" cy="566148"/>
          </a:xfrm>
          <a:prstGeom prst="wedgeRoundRectCallout">
            <a:avLst>
              <a:gd name="adj1" fmla="val -63038"/>
              <a:gd name="adj2" fmla="val 125766"/>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sym typeface="+mn-ea"/>
              </a:rPr>
              <a:t>带</a:t>
            </a:r>
            <a:r>
              <a:rPr lang="en-US" altLang="zh-CN" b="1" noProof="1">
                <a:solidFill>
                  <a:schemeClr val="tx1"/>
                </a:solidFill>
                <a:latin typeface="宋体" panose="02010600030101010101" pitchFamily="2" charset="-122"/>
                <a:ea typeface="宋体" panose="02010600030101010101" pitchFamily="2" charset="-122"/>
                <a:sym typeface="+mn-ea"/>
              </a:rPr>
              <a:t>*</a:t>
            </a:r>
            <a:r>
              <a:rPr lang="zh-CN" altLang="en-US" b="1" noProof="1">
                <a:solidFill>
                  <a:schemeClr val="tx1"/>
                </a:solidFill>
                <a:latin typeface="宋体" panose="02010600030101010101" pitchFamily="2" charset="-122"/>
                <a:ea typeface="宋体" panose="02010600030101010101" pitchFamily="2" charset="-122"/>
                <a:sym typeface="+mn-ea"/>
              </a:rPr>
              <a:t>的必须填</a:t>
            </a:r>
            <a:endParaRPr lang="zh-CN" altLang="en-US" b="1" noProof="1">
              <a:solidFill>
                <a:schemeClr val="tx1"/>
              </a:solidFill>
              <a:latin typeface="宋体" panose="02010600030101010101" pitchFamily="2" charset="-122"/>
              <a:ea typeface="宋体" panose="02010600030101010101" pitchFamily="2" charset="-122"/>
            </a:endParaRPr>
          </a:p>
        </p:txBody>
      </p:sp>
      <p:sp>
        <p:nvSpPr>
          <p:cNvPr id="1048656" name="圆角矩形标注 6"/>
          <p:cNvSpPr/>
          <p:nvPr/>
        </p:nvSpPr>
        <p:spPr>
          <a:xfrm>
            <a:off x="2672183" y="5944090"/>
            <a:ext cx="2724001" cy="598591"/>
          </a:xfrm>
          <a:prstGeom prst="wedgeRoundRectCallout">
            <a:avLst>
              <a:gd name="adj1" fmla="val -87085"/>
              <a:gd name="adj2" fmla="val 1034"/>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rPr>
              <a:t>信息填写完整并检查无误后点击</a:t>
            </a:r>
            <a:r>
              <a:rPr lang="en-US" altLang="zh-CN" b="1" noProof="1">
                <a:solidFill>
                  <a:schemeClr val="tx1"/>
                </a:solidFill>
                <a:latin typeface="宋体" panose="02010600030101010101" pitchFamily="2" charset="-122"/>
                <a:ea typeface="宋体" panose="02010600030101010101" pitchFamily="2" charset="-122"/>
              </a:rPr>
              <a:t>”</a:t>
            </a:r>
            <a:r>
              <a:rPr lang="zh-CN" altLang="en-US" b="1" noProof="1">
                <a:solidFill>
                  <a:schemeClr val="tx1"/>
                </a:solidFill>
                <a:latin typeface="宋体" panose="02010600030101010101" pitchFamily="2" charset="-122"/>
                <a:ea typeface="宋体" panose="02010600030101010101" pitchFamily="2" charset="-122"/>
              </a:rPr>
              <a:t>下一步</a:t>
            </a:r>
            <a:endParaRPr lang="en-US" altLang="zh-CN" b="1" noProof="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55"/>
                                        </p:tgtEl>
                                        <p:attrNameLst>
                                          <p:attrName>style.visibility</p:attrName>
                                        </p:attrNameLst>
                                      </p:cBhvr>
                                      <p:to>
                                        <p:strVal val="visible"/>
                                      </p:to>
                                    </p:set>
                                    <p:anim calcmode="lin" valueType="num">
                                      <p:cBhvr additive="base">
                                        <p:cTn id="7" dur="500" fill="hold"/>
                                        <p:tgtEl>
                                          <p:spTgt spid="1048655"/>
                                        </p:tgtEl>
                                        <p:attrNameLst>
                                          <p:attrName>ppt_x</p:attrName>
                                        </p:attrNameLst>
                                      </p:cBhvr>
                                      <p:tavLst>
                                        <p:tav tm="0">
                                          <p:val>
                                            <p:strVal val="#ppt_x"/>
                                          </p:val>
                                        </p:tav>
                                        <p:tav tm="100000">
                                          <p:val>
                                            <p:strVal val="#ppt_x"/>
                                          </p:val>
                                        </p:tav>
                                      </p:tavLst>
                                    </p:anim>
                                    <p:anim calcmode="lin" valueType="num">
                                      <p:cBhvr additive="base">
                                        <p:cTn id="8" dur="500" fill="hold"/>
                                        <p:tgtEl>
                                          <p:spTgt spid="10486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56"/>
                                        </p:tgtEl>
                                        <p:attrNameLst>
                                          <p:attrName>style.visibility</p:attrName>
                                        </p:attrNameLst>
                                      </p:cBhvr>
                                      <p:to>
                                        <p:strVal val="visible"/>
                                      </p:to>
                                    </p:set>
                                    <p:anim calcmode="lin" valueType="num">
                                      <p:cBhvr additive="base">
                                        <p:cTn id="13" dur="500" fill="hold"/>
                                        <p:tgtEl>
                                          <p:spTgt spid="1048656"/>
                                        </p:tgtEl>
                                        <p:attrNameLst>
                                          <p:attrName>ppt_x</p:attrName>
                                        </p:attrNameLst>
                                      </p:cBhvr>
                                      <p:tavLst>
                                        <p:tav tm="0">
                                          <p:val>
                                            <p:strVal val="#ppt_x"/>
                                          </p:val>
                                        </p:tav>
                                        <p:tav tm="100000">
                                          <p:val>
                                            <p:strVal val="#ppt_x"/>
                                          </p:val>
                                        </p:tav>
                                      </p:tavLst>
                                    </p:anim>
                                    <p:anim calcmode="lin" valueType="num">
                                      <p:cBhvr additive="base">
                                        <p:cTn id="14" dur="500" fill="hold"/>
                                        <p:tgtEl>
                                          <p:spTgt spid="1048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5" grpId="0" animBg="1"/>
      <p:bldP spid="10486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右箭头 4"/>
          <p:cNvSpPr/>
          <p:nvPr/>
        </p:nvSpPr>
        <p:spPr>
          <a:xfrm>
            <a:off x="6" y="1017707"/>
            <a:ext cx="3726611" cy="88010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sz="1900" b="1" noProof="1">
                <a:solidFill>
                  <a:schemeClr val="tx1"/>
                </a:solidFill>
                <a:latin typeface="宋体" panose="02010600030101010101" pitchFamily="2" charset="-122"/>
                <a:ea typeface="宋体" panose="02010600030101010101" pitchFamily="2" charset="-122"/>
              </a:rPr>
              <a:t>按要求填写登录及安全信息</a:t>
            </a:r>
          </a:p>
        </p:txBody>
      </p:sp>
      <p:pic>
        <p:nvPicPr>
          <p:cNvPr id="2097159" name="内容占位符 3"/>
          <p:cNvPicPr>
            <a:picLocks noGrp="1" noChangeAspect="1" noChangeArrowheads="1"/>
          </p:cNvPicPr>
          <p:nvPr/>
        </p:nvPicPr>
        <p:blipFill>
          <a:blip r:embed="rId2" cstate="print"/>
          <a:srcRect/>
          <a:stretch>
            <a:fillRect/>
          </a:stretch>
        </p:blipFill>
        <p:spPr bwMode="auto">
          <a:xfrm>
            <a:off x="250169" y="1974525"/>
            <a:ext cx="8497019" cy="4788727"/>
          </a:xfrm>
          <a:prstGeom prst="rect">
            <a:avLst/>
          </a:prstGeom>
          <a:noFill/>
          <a:ln>
            <a:noFill/>
          </a:ln>
        </p:spPr>
      </p:pic>
      <p:sp>
        <p:nvSpPr>
          <p:cNvPr id="1048679" name="圆角矩形标注 6"/>
          <p:cNvSpPr/>
          <p:nvPr/>
        </p:nvSpPr>
        <p:spPr>
          <a:xfrm>
            <a:off x="3515475" y="2760919"/>
            <a:ext cx="3314700" cy="668084"/>
          </a:xfrm>
          <a:prstGeom prst="wedgeRoundRectCallout">
            <a:avLst>
              <a:gd name="adj1" fmla="val -62298"/>
              <a:gd name="adj2" fmla="val 7652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11" tIns="45706" rIns="91411" bIns="45706" anchor="ctr"/>
          <a:lstStyle/>
          <a:p>
            <a:pPr algn="ctr"/>
            <a:r>
              <a:rPr lang="zh-CN" altLang="en-US" b="1" noProof="1">
                <a:solidFill>
                  <a:schemeClr val="tx1"/>
                </a:solidFill>
                <a:latin typeface="宋体" panose="02010600030101010101" pitchFamily="2" charset="-122"/>
                <a:ea typeface="宋体" panose="02010600030101010101" pitchFamily="2" charset="-122"/>
                <a:cs typeface="+mj-ea"/>
                <a:sym typeface="+mn-ea"/>
              </a:rPr>
              <a:t>为方便记忆和安全，登录名统一设置为“</a:t>
            </a:r>
            <a:r>
              <a:rPr lang="en-US" altLang="zh-CN" b="1" noProof="1">
                <a:solidFill>
                  <a:schemeClr val="tx1"/>
                </a:solidFill>
                <a:latin typeface="宋体" panose="02010600030101010101" pitchFamily="2" charset="-122"/>
                <a:ea typeface="宋体" panose="02010600030101010101" pitchFamily="2" charset="-122"/>
                <a:cs typeface="+mj-ea"/>
                <a:sym typeface="+mn-ea"/>
              </a:rPr>
              <a:t>10476+</a:t>
            </a:r>
            <a:r>
              <a:rPr lang="zh-CN" altLang="en-US" b="1" noProof="1">
                <a:solidFill>
                  <a:schemeClr val="tx1"/>
                </a:solidFill>
                <a:latin typeface="宋体" panose="02010600030101010101" pitchFamily="2" charset="-122"/>
                <a:ea typeface="宋体" panose="02010600030101010101" pitchFamily="2" charset="-122"/>
                <a:cs typeface="+mj-ea"/>
                <a:sym typeface="+mn-ea"/>
              </a:rPr>
              <a:t>身份证号</a:t>
            </a:r>
            <a:r>
              <a:rPr lang="zh-CN" altLang="en-US" b="1" noProof="1">
                <a:solidFill>
                  <a:schemeClr val="tx1"/>
                </a:solidFill>
                <a:latin typeface="宋体" panose="02010600030101010101" pitchFamily="2" charset="-122"/>
                <a:ea typeface="宋体" panose="02010600030101010101" pitchFamily="2" charset="-122"/>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79"/>
                                        </p:tgtEl>
                                        <p:attrNameLst>
                                          <p:attrName>style.visibility</p:attrName>
                                        </p:attrNameLst>
                                      </p:cBhvr>
                                      <p:to>
                                        <p:strVal val="visible"/>
                                      </p:to>
                                    </p:set>
                                    <p:anim calcmode="lin" valueType="num">
                                      <p:cBhvr additive="base">
                                        <p:cTn id="7" dur="500" fill="hold"/>
                                        <p:tgtEl>
                                          <p:spTgt spid="1048679"/>
                                        </p:tgtEl>
                                        <p:attrNameLst>
                                          <p:attrName>ppt_x</p:attrName>
                                        </p:attrNameLst>
                                      </p:cBhvr>
                                      <p:tavLst>
                                        <p:tav tm="0">
                                          <p:val>
                                            <p:strVal val="#ppt_x"/>
                                          </p:val>
                                        </p:tav>
                                        <p:tav tm="100000">
                                          <p:val>
                                            <p:strVal val="#ppt_x"/>
                                          </p:val>
                                        </p:tav>
                                      </p:tavLst>
                                    </p:anim>
                                    <p:anim calcmode="lin" valueType="num">
                                      <p:cBhvr additive="base">
                                        <p:cTn id="8" dur="500" fill="hold"/>
                                        <p:tgtEl>
                                          <p:spTgt spid="10486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animBg="1"/>
    </p:bldLst>
  </p:timing>
</p:sld>
</file>

<file path=ppt/theme/theme1.xml><?xml version="1.0" encoding="utf-8"?>
<a:theme xmlns:a="http://schemas.openxmlformats.org/drawingml/2006/main" name="2_主题5">
  <a:themeElements>
    <a:clrScheme name="协鑫">
      <a:dk1>
        <a:srgbClr val="000000"/>
      </a:dk1>
      <a:lt1>
        <a:srgbClr val="FFFFFF"/>
      </a:lt1>
      <a:dk2>
        <a:srgbClr val="778495"/>
      </a:dk2>
      <a:lt2>
        <a:srgbClr val="F0F0F0"/>
      </a:lt2>
      <a:accent1>
        <a:srgbClr val="548BB7"/>
      </a:accent1>
      <a:accent2>
        <a:srgbClr val="DD8047"/>
      </a:accent2>
      <a:accent3>
        <a:srgbClr val="A5AB81"/>
      </a:accent3>
      <a:accent4>
        <a:srgbClr val="D8B25C"/>
      </a:accent4>
      <a:accent5>
        <a:srgbClr val="7BA79D"/>
      </a:accent5>
      <a:accent6>
        <a:srgbClr val="968C8C"/>
      </a:accent6>
      <a:hlink>
        <a:srgbClr val="548BB7"/>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主题5">
  <a:themeElements>
    <a:clrScheme name="协鑫">
      <a:dk1>
        <a:srgbClr val="000000"/>
      </a:dk1>
      <a:lt1>
        <a:srgbClr val="FFFFFF"/>
      </a:lt1>
      <a:dk2>
        <a:srgbClr val="778495"/>
      </a:dk2>
      <a:lt2>
        <a:srgbClr val="F0F0F0"/>
      </a:lt2>
      <a:accent1>
        <a:srgbClr val="548BB7"/>
      </a:accent1>
      <a:accent2>
        <a:srgbClr val="DD8047"/>
      </a:accent2>
      <a:accent3>
        <a:srgbClr val="A5AB81"/>
      </a:accent3>
      <a:accent4>
        <a:srgbClr val="D8B25C"/>
      </a:accent4>
      <a:accent5>
        <a:srgbClr val="7BA79D"/>
      </a:accent5>
      <a:accent6>
        <a:srgbClr val="968C8C"/>
      </a:accent6>
      <a:hlink>
        <a:srgbClr val="548BB7"/>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2400</Words>
  <Application>Microsoft Office PowerPoint</Application>
  <PresentationFormat>全屏显示(4:3)</PresentationFormat>
  <Paragraphs>145</Paragraphs>
  <Slides>35</Slides>
  <Notes>5</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35</vt:i4>
      </vt:variant>
    </vt:vector>
  </HeadingPairs>
  <TitlesOfParts>
    <vt:vector size="46" baseType="lpstr">
      <vt:lpstr>DFKai-SB</vt:lpstr>
      <vt:lpstr>等线</vt:lpstr>
      <vt:lpstr>黑体</vt:lpstr>
      <vt:lpstr>宋体</vt:lpstr>
      <vt:lpstr>微软雅黑</vt:lpstr>
      <vt:lpstr>Arial</vt:lpstr>
      <vt:lpstr>Calibri</vt:lpstr>
      <vt:lpstr>Wingdings</vt:lpstr>
      <vt:lpstr>楷体</vt:lpstr>
      <vt:lpstr>2_主题5</vt:lpstr>
      <vt:lpstr>主题5</vt:lpstr>
      <vt:lpstr>PowerPoint 演示文稿</vt:lpstr>
      <vt:lpstr>一、校园地国家助学贷款申请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二、校园地国家助学贷款相关优惠政策</vt:lpstr>
      <vt:lpstr>（一）研究生就读期间可继续享受财政贴息</vt:lpstr>
      <vt:lpstr>（二）毕业生赴基层单位就业可享受校园地国家助学贷款代偿</vt:lpstr>
      <vt:lpstr>（三）服义务兵役学费补偿、国家助学贷款代偿及退役复学后学费资助</vt:lpstr>
      <vt:lpstr>（四）校园地国家助学贷款毕业生可申请求职创业补贴</vt:lpstr>
      <vt:lpstr>（五）我校对校园地国家助学贷款学生实施还款救助</vt:lpstr>
      <vt:lpstr>三、提高警惕，远离不良“网贷”</vt:lpstr>
      <vt:lpstr>PowerPoint 演示文稿</vt:lpstr>
      <vt:lpstr>四、珍惜个人信用记录</vt:lpstr>
      <vt:lpstr>PowerPoint 演示文稿</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Mysh_ 暮忆</cp:lastModifiedBy>
  <cp:revision>54</cp:revision>
  <dcterms:created xsi:type="dcterms:W3CDTF">2018-02-04T08:00:00Z</dcterms:created>
  <dcterms:modified xsi:type="dcterms:W3CDTF">2020-07-23T06:20:21Z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ae71014a-b5a7-4565-b35a-e52900e0317d</vt:lpwstr>
  </property>
</Properties>
</file>