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36.xml" ContentType="application/vnd.openxmlformats-officedocument.presentationml.tags+xml"/>
  <Override PartName="/ppt/tags/tag45.xml" ContentType="application/vnd.openxmlformats-officedocument.presentationml.tags+xml"/>
  <Override PartName="/ppt/tags/tag54.xml" ContentType="application/vnd.openxmlformats-officedocument.presentationml.tags+xml"/>
  <Override PartName="/ppt/tags/tag63.xml" ContentType="application/vnd.openxmlformats-officedocument.presentationml.tags+xml"/>
  <Override PartName="/ppt/tags/tag65.xml" ContentType="application/vnd.openxmlformats-officedocument.presentationml.tags+xml"/>
  <Override PartName="/ppt/tags/tag74.xml" ContentType="application/vnd.openxmlformats-officedocument.presentationml.tags+xml"/>
  <Override PartName="/docProps/custom.xml" ContentType="application/vnd.openxmlformats-officedocument.custom-propertie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43.xml" ContentType="application/vnd.openxmlformats-officedocument.presentationml.tags+xml"/>
  <Override PartName="/ppt/tags/tag52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tags/tag41.xml" ContentType="application/vnd.openxmlformats-officedocument.presentationml.tags+xml"/>
  <Override PartName="/ppt/tags/tag50.xml" ContentType="application/vnd.openxmlformats-officedocument.presentationml.tags+xml"/>
  <Override PartName="/ppt/tags/tag70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Default Extension="bin" ContentType="application/vnd.ms-office.legacyDiagramTex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tags/tag39.xml" ContentType="application/vnd.openxmlformats-officedocument.presentationml.tags+xml"/>
  <Override PartName="/ppt/tags/tag59.xml" ContentType="application/vnd.openxmlformats-officedocument.presentationml.tags+xml"/>
  <Override PartName="/ppt/tags/tag68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57.xml" ContentType="application/vnd.openxmlformats-officedocument.presentationml.tags+xml"/>
  <Override PartName="/ppt/tags/tag66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Override PartName="/ppt/tags/tag64.xml" ContentType="application/vnd.openxmlformats-officedocument.presentationml.tags+xml"/>
  <Override PartName="/ppt/tags/tag73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Default Extension="vml" ContentType="application/vnd.openxmlformats-officedocument.vmlDrawing"/>
  <Override PartName="/ppt/tags/tag53.xml" ContentType="application/vnd.openxmlformats-officedocument.presentationml.tags+xml"/>
  <Override PartName="/ppt/tags/tag62.xml" ContentType="application/vnd.openxmlformats-officedocument.presentationml.tags+xml"/>
  <Override PartName="/ppt/tags/tag71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legacyDocTextInfo.bin" ContentType="application/vnd.ms-office.legacyDocTextInfo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Default Extension="rels" ContentType="application/vnd.openxmlformats-package.relationships+xml"/>
  <Override PartName="/ppt/tags/tag29.xml" ContentType="application/vnd.openxmlformats-officedocument.presentationml.tags+xml"/>
  <Override PartName="/ppt/tags/tag4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0" r:id="rId4"/>
    <p:sldId id="264" r:id="rId5"/>
    <p:sldId id="283" r:id="rId6"/>
    <p:sldId id="284" r:id="rId7"/>
    <p:sldId id="282" r:id="rId8"/>
    <p:sldId id="280" r:id="rId9"/>
    <p:sldId id="262" r:id="rId10"/>
    <p:sldId id="267" r:id="rId11"/>
    <p:sldId id="263" r:id="rId12"/>
    <p:sldId id="268" r:id="rId13"/>
    <p:sldId id="281" r:id="rId14"/>
    <p:sldId id="285" r:id="rId15"/>
    <p:sldId id="286" r:id="rId16"/>
    <p:sldId id="276" r:id="rId1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448" y="-72"/>
      </p:cViewPr>
      <p:guideLst>
        <p:guide orient="horz" pos="2160"/>
        <p:guide pos="284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06/relationships/legacyDocTextInfo" Target="legacyDocTextInfo.bin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2FB5332F-8BA8-4209-A61A-9C8F27C60438}" type="datetimeFigureOut">
              <a:rPr lang="zh-CN" altLang="en-US"/>
              <a:pPr>
                <a:defRPr/>
              </a:pPr>
              <a:t>2016/5/20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9E9922E1-1481-4D17-9A72-A8A182B3D3B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smtClean="0"/>
              <a:t>模板来自于 </a:t>
            </a:r>
            <a:r>
              <a:rPr lang="en-US" altLang="zh-CN" smtClean="0"/>
              <a:t>http://meihua.docer.com/</a:t>
            </a:r>
            <a:endParaRPr lang="zh-CN" altLang="en-US" smtClean="0"/>
          </a:p>
        </p:txBody>
      </p:sp>
      <p:sp>
        <p:nvSpPr>
          <p:cNvPr id="1741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576CDD1-3644-405F-B6D4-60413B54D8CE}" type="slidenum">
              <a:rPr lang="zh-CN" altLang="en-US" smtClean="0">
                <a:latin typeface="Arial" charset="0"/>
              </a:rPr>
              <a:pPr/>
              <a:t>3</a:t>
            </a:fld>
            <a:endParaRPr lang="en-US" altLang="zh-CN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66A1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35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27559" t="13692" r="28894" b="8892"/>
          <a:stretch>
            <a:fillRect/>
          </a:stretch>
        </p:blipFill>
        <p:spPr>
          <a:xfrm>
            <a:off x="3178303" y="831424"/>
            <a:ext cx="2863990" cy="2786400"/>
          </a:xfrm>
          <a:custGeom>
            <a:avLst/>
            <a:gdLst>
              <a:gd name="connsiteX0" fmla="*/ 1443221 w 2886442"/>
              <a:gd name="connsiteY0" fmla="*/ 0 h 2886442"/>
              <a:gd name="connsiteX1" fmla="*/ 2886442 w 2886442"/>
              <a:gd name="connsiteY1" fmla="*/ 1443221 h 2886442"/>
              <a:gd name="connsiteX2" fmla="*/ 2131146 w 2886442"/>
              <a:gd name="connsiteY2" fmla="*/ 2712253 h 2886442"/>
              <a:gd name="connsiteX3" fmla="*/ 2127213 w 2886442"/>
              <a:gd name="connsiteY3" fmla="*/ 2714148 h 2886442"/>
              <a:gd name="connsiteX4" fmla="*/ 2114197 w 2886442"/>
              <a:gd name="connsiteY4" fmla="*/ 2722055 h 2886442"/>
              <a:gd name="connsiteX5" fmla="*/ 2110798 w 2886442"/>
              <a:gd name="connsiteY5" fmla="*/ 2722055 h 2886442"/>
              <a:gd name="connsiteX6" fmla="*/ 2004988 w 2886442"/>
              <a:gd name="connsiteY6" fmla="*/ 2773027 h 2886442"/>
              <a:gd name="connsiteX7" fmla="*/ 1443221 w 2886442"/>
              <a:gd name="connsiteY7" fmla="*/ 2886442 h 2886442"/>
              <a:gd name="connsiteX8" fmla="*/ 881455 w 2886442"/>
              <a:gd name="connsiteY8" fmla="*/ 2773027 h 2886442"/>
              <a:gd name="connsiteX9" fmla="*/ 775644 w 2886442"/>
              <a:gd name="connsiteY9" fmla="*/ 2722055 h 2886442"/>
              <a:gd name="connsiteX10" fmla="*/ 772244 w 2886442"/>
              <a:gd name="connsiteY10" fmla="*/ 2722055 h 2886442"/>
              <a:gd name="connsiteX11" fmla="*/ 759224 w 2886442"/>
              <a:gd name="connsiteY11" fmla="*/ 2714145 h 2886442"/>
              <a:gd name="connsiteX12" fmla="*/ 755296 w 2886442"/>
              <a:gd name="connsiteY12" fmla="*/ 2712253 h 2886442"/>
              <a:gd name="connsiteX13" fmla="*/ 0 w 2886442"/>
              <a:gd name="connsiteY13" fmla="*/ 1443221 h 2886442"/>
              <a:gd name="connsiteX14" fmla="*/ 1443221 w 2886442"/>
              <a:gd name="connsiteY14" fmla="*/ 0 h 2886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886442" h="2886442">
                <a:moveTo>
                  <a:pt x="1443221" y="0"/>
                </a:moveTo>
                <a:cubicBezTo>
                  <a:pt x="2240290" y="0"/>
                  <a:pt x="2886442" y="646152"/>
                  <a:pt x="2886442" y="1443221"/>
                </a:cubicBezTo>
                <a:cubicBezTo>
                  <a:pt x="2886442" y="1991206"/>
                  <a:pt x="2581034" y="2467859"/>
                  <a:pt x="2131146" y="2712253"/>
                </a:cubicBezTo>
                <a:lnTo>
                  <a:pt x="2127213" y="2714148"/>
                </a:lnTo>
                <a:lnTo>
                  <a:pt x="2114197" y="2722055"/>
                </a:lnTo>
                <a:lnTo>
                  <a:pt x="2110798" y="2722055"/>
                </a:lnTo>
                <a:lnTo>
                  <a:pt x="2004988" y="2773027"/>
                </a:lnTo>
                <a:cubicBezTo>
                  <a:pt x="1832323" y="2846058"/>
                  <a:pt x="1642488" y="2886442"/>
                  <a:pt x="1443221" y="2886442"/>
                </a:cubicBezTo>
                <a:cubicBezTo>
                  <a:pt x="1243954" y="2886442"/>
                  <a:pt x="1054119" y="2846058"/>
                  <a:pt x="881455" y="2773027"/>
                </a:cubicBezTo>
                <a:lnTo>
                  <a:pt x="775644" y="2722055"/>
                </a:lnTo>
                <a:lnTo>
                  <a:pt x="772244" y="2722055"/>
                </a:lnTo>
                <a:lnTo>
                  <a:pt x="759224" y="2714145"/>
                </a:lnTo>
                <a:lnTo>
                  <a:pt x="755296" y="2712253"/>
                </a:lnTo>
                <a:cubicBezTo>
                  <a:pt x="305408" y="2467859"/>
                  <a:pt x="0" y="1991206"/>
                  <a:pt x="0" y="1443221"/>
                </a:cubicBezTo>
                <a:cubicBezTo>
                  <a:pt x="0" y="646152"/>
                  <a:pt x="646152" y="0"/>
                  <a:pt x="1443221" y="0"/>
                </a:cubicBezTo>
                <a:close/>
              </a:path>
            </a:pathLst>
          </a:custGeom>
        </p:spPr>
      </p:pic>
      <p:sp>
        <p:nvSpPr>
          <p:cNvPr id="3" name="KSO_CT2"/>
          <p:cNvSpPr>
            <a:spLocks noGrp="1"/>
          </p:cNvSpPr>
          <p:nvPr>
            <p:ph type="subTitle" idx="1"/>
          </p:nvPr>
        </p:nvSpPr>
        <p:spPr>
          <a:xfrm>
            <a:off x="866773" y="5354193"/>
            <a:ext cx="7267575" cy="467211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  <a:effectLst/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5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 smtClean="0"/>
          </a:p>
        </p:txBody>
      </p:sp>
      <p:sp>
        <p:nvSpPr>
          <p:cNvPr id="7" name="KSO_CT1"/>
          <p:cNvSpPr>
            <a:spLocks noGrp="1"/>
          </p:cNvSpPr>
          <p:nvPr>
            <p:ph type="title"/>
          </p:nvPr>
        </p:nvSpPr>
        <p:spPr>
          <a:xfrm>
            <a:off x="866774" y="4014690"/>
            <a:ext cx="7267575" cy="1282352"/>
          </a:xfrm>
        </p:spPr>
        <p:txBody>
          <a:bodyPr>
            <a:noAutofit/>
          </a:bodyPr>
          <a:lstStyle>
            <a:lvl1pPr algn="ctr">
              <a:defRPr sz="3600" baseline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6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8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5360EA5-C7BB-4DA4-AFF8-2CC999ABEE04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CB8ED-375A-46BE-9AAB-F01F1FD081AC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49288"/>
          </a:xfrm>
          <a:prstGeom prst="rect">
            <a:avLst/>
          </a:prstGeom>
          <a:solidFill>
            <a:srgbClr val="66A1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35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27559" t="13692" r="28894" b="8892"/>
          <a:stretch>
            <a:fillRect/>
          </a:stretch>
        </p:blipFill>
        <p:spPr>
          <a:xfrm>
            <a:off x="4165744" y="116852"/>
            <a:ext cx="798758" cy="1065010"/>
          </a:xfrm>
          <a:custGeom>
            <a:avLst/>
            <a:gdLst>
              <a:gd name="connsiteX0" fmla="*/ 1443221 w 2886442"/>
              <a:gd name="connsiteY0" fmla="*/ 0 h 2886442"/>
              <a:gd name="connsiteX1" fmla="*/ 2886442 w 2886442"/>
              <a:gd name="connsiteY1" fmla="*/ 1443221 h 2886442"/>
              <a:gd name="connsiteX2" fmla="*/ 2131146 w 2886442"/>
              <a:gd name="connsiteY2" fmla="*/ 2712253 h 2886442"/>
              <a:gd name="connsiteX3" fmla="*/ 2127213 w 2886442"/>
              <a:gd name="connsiteY3" fmla="*/ 2714148 h 2886442"/>
              <a:gd name="connsiteX4" fmla="*/ 2114197 w 2886442"/>
              <a:gd name="connsiteY4" fmla="*/ 2722055 h 2886442"/>
              <a:gd name="connsiteX5" fmla="*/ 2110798 w 2886442"/>
              <a:gd name="connsiteY5" fmla="*/ 2722055 h 2886442"/>
              <a:gd name="connsiteX6" fmla="*/ 2004988 w 2886442"/>
              <a:gd name="connsiteY6" fmla="*/ 2773027 h 2886442"/>
              <a:gd name="connsiteX7" fmla="*/ 1443221 w 2886442"/>
              <a:gd name="connsiteY7" fmla="*/ 2886442 h 2886442"/>
              <a:gd name="connsiteX8" fmla="*/ 881455 w 2886442"/>
              <a:gd name="connsiteY8" fmla="*/ 2773027 h 2886442"/>
              <a:gd name="connsiteX9" fmla="*/ 775644 w 2886442"/>
              <a:gd name="connsiteY9" fmla="*/ 2722055 h 2886442"/>
              <a:gd name="connsiteX10" fmla="*/ 772244 w 2886442"/>
              <a:gd name="connsiteY10" fmla="*/ 2722055 h 2886442"/>
              <a:gd name="connsiteX11" fmla="*/ 759224 w 2886442"/>
              <a:gd name="connsiteY11" fmla="*/ 2714145 h 2886442"/>
              <a:gd name="connsiteX12" fmla="*/ 755296 w 2886442"/>
              <a:gd name="connsiteY12" fmla="*/ 2712253 h 2886442"/>
              <a:gd name="connsiteX13" fmla="*/ 0 w 2886442"/>
              <a:gd name="connsiteY13" fmla="*/ 1443221 h 2886442"/>
              <a:gd name="connsiteX14" fmla="*/ 1443221 w 2886442"/>
              <a:gd name="connsiteY14" fmla="*/ 0 h 2886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886442" h="2886442">
                <a:moveTo>
                  <a:pt x="1443221" y="0"/>
                </a:moveTo>
                <a:cubicBezTo>
                  <a:pt x="2240290" y="0"/>
                  <a:pt x="2886442" y="646152"/>
                  <a:pt x="2886442" y="1443221"/>
                </a:cubicBezTo>
                <a:cubicBezTo>
                  <a:pt x="2886442" y="1991206"/>
                  <a:pt x="2581034" y="2467859"/>
                  <a:pt x="2131146" y="2712253"/>
                </a:cubicBezTo>
                <a:lnTo>
                  <a:pt x="2127213" y="2714148"/>
                </a:lnTo>
                <a:lnTo>
                  <a:pt x="2114197" y="2722055"/>
                </a:lnTo>
                <a:lnTo>
                  <a:pt x="2110798" y="2722055"/>
                </a:lnTo>
                <a:lnTo>
                  <a:pt x="2004988" y="2773027"/>
                </a:lnTo>
                <a:cubicBezTo>
                  <a:pt x="1832323" y="2846058"/>
                  <a:pt x="1642488" y="2886442"/>
                  <a:pt x="1443221" y="2886442"/>
                </a:cubicBezTo>
                <a:cubicBezTo>
                  <a:pt x="1243954" y="2886442"/>
                  <a:pt x="1054119" y="2846058"/>
                  <a:pt x="881455" y="2773027"/>
                </a:cubicBezTo>
                <a:lnTo>
                  <a:pt x="775644" y="2722055"/>
                </a:lnTo>
                <a:lnTo>
                  <a:pt x="772244" y="2722055"/>
                </a:lnTo>
                <a:lnTo>
                  <a:pt x="759224" y="2714145"/>
                </a:lnTo>
                <a:lnTo>
                  <a:pt x="755296" y="2712253"/>
                </a:lnTo>
                <a:cubicBezTo>
                  <a:pt x="305408" y="2467859"/>
                  <a:pt x="0" y="1991206"/>
                  <a:pt x="0" y="1443221"/>
                </a:cubicBezTo>
                <a:cubicBezTo>
                  <a:pt x="0" y="646152"/>
                  <a:pt x="646152" y="0"/>
                  <a:pt x="1443221" y="0"/>
                </a:cubicBezTo>
                <a:close/>
              </a:path>
            </a:pathLst>
          </a:custGeom>
          <a:ln>
            <a:solidFill>
              <a:srgbClr val="66A139"/>
            </a:solidFill>
          </a:ln>
        </p:spPr>
      </p:pic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7628467" y="1181862"/>
            <a:ext cx="886883" cy="521791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628651" y="1181862"/>
            <a:ext cx="6906683" cy="521791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6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8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116-C600-477D-955B-F8AD8E9247B5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B615E-D602-4C27-8B80-63896B8F0E92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6550025" cy="6858000"/>
          </a:xfrm>
          <a:prstGeom prst="rect">
            <a:avLst/>
          </a:prstGeom>
          <a:solidFill>
            <a:srgbClr val="66A1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35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27559" t="13692" r="28894" b="8892"/>
          <a:stretch>
            <a:fillRect/>
          </a:stretch>
        </p:blipFill>
        <p:spPr>
          <a:xfrm>
            <a:off x="2077501" y="1098357"/>
            <a:ext cx="2542123" cy="2454468"/>
          </a:xfrm>
          <a:custGeom>
            <a:avLst/>
            <a:gdLst>
              <a:gd name="connsiteX0" fmla="*/ 1443221 w 2886442"/>
              <a:gd name="connsiteY0" fmla="*/ 0 h 2886442"/>
              <a:gd name="connsiteX1" fmla="*/ 2886442 w 2886442"/>
              <a:gd name="connsiteY1" fmla="*/ 1443221 h 2886442"/>
              <a:gd name="connsiteX2" fmla="*/ 2131146 w 2886442"/>
              <a:gd name="connsiteY2" fmla="*/ 2712253 h 2886442"/>
              <a:gd name="connsiteX3" fmla="*/ 2127213 w 2886442"/>
              <a:gd name="connsiteY3" fmla="*/ 2714148 h 2886442"/>
              <a:gd name="connsiteX4" fmla="*/ 2114197 w 2886442"/>
              <a:gd name="connsiteY4" fmla="*/ 2722055 h 2886442"/>
              <a:gd name="connsiteX5" fmla="*/ 2110798 w 2886442"/>
              <a:gd name="connsiteY5" fmla="*/ 2722055 h 2886442"/>
              <a:gd name="connsiteX6" fmla="*/ 2004988 w 2886442"/>
              <a:gd name="connsiteY6" fmla="*/ 2773027 h 2886442"/>
              <a:gd name="connsiteX7" fmla="*/ 1443221 w 2886442"/>
              <a:gd name="connsiteY7" fmla="*/ 2886442 h 2886442"/>
              <a:gd name="connsiteX8" fmla="*/ 881455 w 2886442"/>
              <a:gd name="connsiteY8" fmla="*/ 2773027 h 2886442"/>
              <a:gd name="connsiteX9" fmla="*/ 775644 w 2886442"/>
              <a:gd name="connsiteY9" fmla="*/ 2722055 h 2886442"/>
              <a:gd name="connsiteX10" fmla="*/ 772244 w 2886442"/>
              <a:gd name="connsiteY10" fmla="*/ 2722055 h 2886442"/>
              <a:gd name="connsiteX11" fmla="*/ 759224 w 2886442"/>
              <a:gd name="connsiteY11" fmla="*/ 2714145 h 2886442"/>
              <a:gd name="connsiteX12" fmla="*/ 755296 w 2886442"/>
              <a:gd name="connsiteY12" fmla="*/ 2712253 h 2886442"/>
              <a:gd name="connsiteX13" fmla="*/ 0 w 2886442"/>
              <a:gd name="connsiteY13" fmla="*/ 1443221 h 2886442"/>
              <a:gd name="connsiteX14" fmla="*/ 1443221 w 2886442"/>
              <a:gd name="connsiteY14" fmla="*/ 0 h 2886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886442" h="2886442">
                <a:moveTo>
                  <a:pt x="1443221" y="0"/>
                </a:moveTo>
                <a:cubicBezTo>
                  <a:pt x="2240290" y="0"/>
                  <a:pt x="2886442" y="646152"/>
                  <a:pt x="2886442" y="1443221"/>
                </a:cubicBezTo>
                <a:cubicBezTo>
                  <a:pt x="2886442" y="1991206"/>
                  <a:pt x="2581034" y="2467859"/>
                  <a:pt x="2131146" y="2712253"/>
                </a:cubicBezTo>
                <a:lnTo>
                  <a:pt x="2127213" y="2714148"/>
                </a:lnTo>
                <a:lnTo>
                  <a:pt x="2114197" y="2722055"/>
                </a:lnTo>
                <a:lnTo>
                  <a:pt x="2110798" y="2722055"/>
                </a:lnTo>
                <a:lnTo>
                  <a:pt x="2004988" y="2773027"/>
                </a:lnTo>
                <a:cubicBezTo>
                  <a:pt x="1832323" y="2846058"/>
                  <a:pt x="1642488" y="2886442"/>
                  <a:pt x="1443221" y="2886442"/>
                </a:cubicBezTo>
                <a:cubicBezTo>
                  <a:pt x="1243954" y="2886442"/>
                  <a:pt x="1054119" y="2846058"/>
                  <a:pt x="881455" y="2773027"/>
                </a:cubicBezTo>
                <a:lnTo>
                  <a:pt x="775644" y="2722055"/>
                </a:lnTo>
                <a:lnTo>
                  <a:pt x="772244" y="2722055"/>
                </a:lnTo>
                <a:lnTo>
                  <a:pt x="759224" y="2714145"/>
                </a:lnTo>
                <a:lnTo>
                  <a:pt x="755296" y="2712253"/>
                </a:lnTo>
                <a:cubicBezTo>
                  <a:pt x="305408" y="2467859"/>
                  <a:pt x="0" y="1991206"/>
                  <a:pt x="0" y="1443221"/>
                </a:cubicBezTo>
                <a:cubicBezTo>
                  <a:pt x="0" y="646152"/>
                  <a:pt x="646152" y="0"/>
                  <a:pt x="1443221" y="0"/>
                </a:cubicBezTo>
                <a:close/>
              </a:path>
            </a:pathLst>
          </a:custGeom>
        </p:spPr>
      </p:pic>
      <p:sp>
        <p:nvSpPr>
          <p:cNvPr id="2" name="KSO_ST1"/>
          <p:cNvSpPr>
            <a:spLocks noGrp="1"/>
          </p:cNvSpPr>
          <p:nvPr>
            <p:ph type="title"/>
          </p:nvPr>
        </p:nvSpPr>
        <p:spPr>
          <a:xfrm>
            <a:off x="1161789" y="4154478"/>
            <a:ext cx="4353185" cy="795707"/>
          </a:xfrm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  <a:effectLst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ST2"/>
          <p:cNvSpPr>
            <a:spLocks noGrp="1"/>
          </p:cNvSpPr>
          <p:nvPr>
            <p:ph type="body" idx="1"/>
          </p:nvPr>
        </p:nvSpPr>
        <p:spPr>
          <a:xfrm>
            <a:off x="1161789" y="5007333"/>
            <a:ext cx="4353185" cy="468000"/>
          </a:xfrm>
          <a:prstGeom prst="rect">
            <a:avLst/>
          </a:prstGeom>
          <a:noFill/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8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698F6779-FD27-49DD-9E5B-A24072AE407F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1030616" y="1990816"/>
            <a:ext cx="3837186" cy="454250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4870174" y="1990816"/>
            <a:ext cx="3847849" cy="454250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2809E-81FE-4302-B3A1-19FBDF509056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079963" y="1139214"/>
            <a:ext cx="6984076" cy="71702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2091981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1015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5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628651" y="2915893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7961" y="2091981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1015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5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4627961" y="2915893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7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8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9553C-CF99-4E6E-B0F3-202C954B6B87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E632E-9E1A-4979-84EF-0B01635AE8BF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3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B6175-9D9F-4AAC-9161-C07117EDF9D7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9144000" cy="649288"/>
          </a:xfrm>
          <a:prstGeom prst="rect">
            <a:avLst/>
          </a:prstGeom>
          <a:solidFill>
            <a:srgbClr val="66A1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35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27559" t="13692" r="28894" b="8892"/>
          <a:stretch>
            <a:fillRect/>
          </a:stretch>
        </p:blipFill>
        <p:spPr>
          <a:xfrm>
            <a:off x="4165744" y="116852"/>
            <a:ext cx="798758" cy="1065010"/>
          </a:xfrm>
          <a:custGeom>
            <a:avLst/>
            <a:gdLst>
              <a:gd name="connsiteX0" fmla="*/ 1443221 w 2886442"/>
              <a:gd name="connsiteY0" fmla="*/ 0 h 2886442"/>
              <a:gd name="connsiteX1" fmla="*/ 2886442 w 2886442"/>
              <a:gd name="connsiteY1" fmla="*/ 1443221 h 2886442"/>
              <a:gd name="connsiteX2" fmla="*/ 2131146 w 2886442"/>
              <a:gd name="connsiteY2" fmla="*/ 2712253 h 2886442"/>
              <a:gd name="connsiteX3" fmla="*/ 2127213 w 2886442"/>
              <a:gd name="connsiteY3" fmla="*/ 2714148 h 2886442"/>
              <a:gd name="connsiteX4" fmla="*/ 2114197 w 2886442"/>
              <a:gd name="connsiteY4" fmla="*/ 2722055 h 2886442"/>
              <a:gd name="connsiteX5" fmla="*/ 2110798 w 2886442"/>
              <a:gd name="connsiteY5" fmla="*/ 2722055 h 2886442"/>
              <a:gd name="connsiteX6" fmla="*/ 2004988 w 2886442"/>
              <a:gd name="connsiteY6" fmla="*/ 2773027 h 2886442"/>
              <a:gd name="connsiteX7" fmla="*/ 1443221 w 2886442"/>
              <a:gd name="connsiteY7" fmla="*/ 2886442 h 2886442"/>
              <a:gd name="connsiteX8" fmla="*/ 881455 w 2886442"/>
              <a:gd name="connsiteY8" fmla="*/ 2773027 h 2886442"/>
              <a:gd name="connsiteX9" fmla="*/ 775644 w 2886442"/>
              <a:gd name="connsiteY9" fmla="*/ 2722055 h 2886442"/>
              <a:gd name="connsiteX10" fmla="*/ 772244 w 2886442"/>
              <a:gd name="connsiteY10" fmla="*/ 2722055 h 2886442"/>
              <a:gd name="connsiteX11" fmla="*/ 759224 w 2886442"/>
              <a:gd name="connsiteY11" fmla="*/ 2714145 h 2886442"/>
              <a:gd name="connsiteX12" fmla="*/ 755296 w 2886442"/>
              <a:gd name="connsiteY12" fmla="*/ 2712253 h 2886442"/>
              <a:gd name="connsiteX13" fmla="*/ 0 w 2886442"/>
              <a:gd name="connsiteY13" fmla="*/ 1443221 h 2886442"/>
              <a:gd name="connsiteX14" fmla="*/ 1443221 w 2886442"/>
              <a:gd name="connsiteY14" fmla="*/ 0 h 2886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886442" h="2886442">
                <a:moveTo>
                  <a:pt x="1443221" y="0"/>
                </a:moveTo>
                <a:cubicBezTo>
                  <a:pt x="2240290" y="0"/>
                  <a:pt x="2886442" y="646152"/>
                  <a:pt x="2886442" y="1443221"/>
                </a:cubicBezTo>
                <a:cubicBezTo>
                  <a:pt x="2886442" y="1991206"/>
                  <a:pt x="2581034" y="2467859"/>
                  <a:pt x="2131146" y="2712253"/>
                </a:cubicBezTo>
                <a:lnTo>
                  <a:pt x="2127213" y="2714148"/>
                </a:lnTo>
                <a:lnTo>
                  <a:pt x="2114197" y="2722055"/>
                </a:lnTo>
                <a:lnTo>
                  <a:pt x="2110798" y="2722055"/>
                </a:lnTo>
                <a:lnTo>
                  <a:pt x="2004988" y="2773027"/>
                </a:lnTo>
                <a:cubicBezTo>
                  <a:pt x="1832323" y="2846058"/>
                  <a:pt x="1642488" y="2886442"/>
                  <a:pt x="1443221" y="2886442"/>
                </a:cubicBezTo>
                <a:cubicBezTo>
                  <a:pt x="1243954" y="2886442"/>
                  <a:pt x="1054119" y="2846058"/>
                  <a:pt x="881455" y="2773027"/>
                </a:cubicBezTo>
                <a:lnTo>
                  <a:pt x="775644" y="2722055"/>
                </a:lnTo>
                <a:lnTo>
                  <a:pt x="772244" y="2722055"/>
                </a:lnTo>
                <a:lnTo>
                  <a:pt x="759224" y="2714145"/>
                </a:lnTo>
                <a:lnTo>
                  <a:pt x="755296" y="2712253"/>
                </a:lnTo>
                <a:cubicBezTo>
                  <a:pt x="305408" y="2467859"/>
                  <a:pt x="0" y="1991206"/>
                  <a:pt x="0" y="1443221"/>
                </a:cubicBezTo>
                <a:cubicBezTo>
                  <a:pt x="0" y="646152"/>
                  <a:pt x="646152" y="0"/>
                  <a:pt x="1443221" y="0"/>
                </a:cubicBezTo>
                <a:close/>
              </a:path>
            </a:pathLst>
          </a:custGeom>
          <a:ln>
            <a:solidFill>
              <a:srgbClr val="66A139"/>
            </a:solidFill>
          </a:ln>
        </p:spPr>
      </p:pic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628651" y="944565"/>
            <a:ext cx="2949178" cy="1600200"/>
          </a:xfrm>
        </p:spPr>
        <p:txBody>
          <a:bodyPr/>
          <a:lstStyle>
            <a:lvl1pPr>
              <a:defRPr sz="18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3886200" y="1474793"/>
            <a:ext cx="4629150" cy="4873625"/>
          </a:xfrm>
        </p:spPr>
        <p:txBody>
          <a:bodyPr>
            <a:normAutofit/>
          </a:bodyPr>
          <a:lstStyle>
            <a:lvl1pPr>
              <a:defRPr sz="1125"/>
            </a:lvl1pPr>
            <a:lvl2pPr>
              <a:defRPr sz="1015"/>
            </a:lvl2pPr>
            <a:lvl3pPr>
              <a:defRPr sz="900"/>
            </a:lvl3pPr>
            <a:lvl4pPr>
              <a:defRPr sz="790"/>
            </a:lvl4pPr>
            <a:lvl5pPr>
              <a:defRPr sz="790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628651" y="2544765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7400" indent="0">
              <a:buNone/>
              <a:defRPr sz="56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8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ED938-B8AC-4314-9E6A-29D4A02E37F0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9144000" cy="649288"/>
          </a:xfrm>
          <a:prstGeom prst="rect">
            <a:avLst/>
          </a:prstGeom>
          <a:solidFill>
            <a:srgbClr val="66A1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35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27559" t="13692" r="28894" b="8892"/>
          <a:stretch>
            <a:fillRect/>
          </a:stretch>
        </p:blipFill>
        <p:spPr>
          <a:xfrm>
            <a:off x="4165744" y="116852"/>
            <a:ext cx="798758" cy="1065010"/>
          </a:xfrm>
          <a:custGeom>
            <a:avLst/>
            <a:gdLst>
              <a:gd name="connsiteX0" fmla="*/ 1443221 w 2886442"/>
              <a:gd name="connsiteY0" fmla="*/ 0 h 2886442"/>
              <a:gd name="connsiteX1" fmla="*/ 2886442 w 2886442"/>
              <a:gd name="connsiteY1" fmla="*/ 1443221 h 2886442"/>
              <a:gd name="connsiteX2" fmla="*/ 2131146 w 2886442"/>
              <a:gd name="connsiteY2" fmla="*/ 2712253 h 2886442"/>
              <a:gd name="connsiteX3" fmla="*/ 2127213 w 2886442"/>
              <a:gd name="connsiteY3" fmla="*/ 2714148 h 2886442"/>
              <a:gd name="connsiteX4" fmla="*/ 2114197 w 2886442"/>
              <a:gd name="connsiteY4" fmla="*/ 2722055 h 2886442"/>
              <a:gd name="connsiteX5" fmla="*/ 2110798 w 2886442"/>
              <a:gd name="connsiteY5" fmla="*/ 2722055 h 2886442"/>
              <a:gd name="connsiteX6" fmla="*/ 2004988 w 2886442"/>
              <a:gd name="connsiteY6" fmla="*/ 2773027 h 2886442"/>
              <a:gd name="connsiteX7" fmla="*/ 1443221 w 2886442"/>
              <a:gd name="connsiteY7" fmla="*/ 2886442 h 2886442"/>
              <a:gd name="connsiteX8" fmla="*/ 881455 w 2886442"/>
              <a:gd name="connsiteY8" fmla="*/ 2773027 h 2886442"/>
              <a:gd name="connsiteX9" fmla="*/ 775644 w 2886442"/>
              <a:gd name="connsiteY9" fmla="*/ 2722055 h 2886442"/>
              <a:gd name="connsiteX10" fmla="*/ 772244 w 2886442"/>
              <a:gd name="connsiteY10" fmla="*/ 2722055 h 2886442"/>
              <a:gd name="connsiteX11" fmla="*/ 759224 w 2886442"/>
              <a:gd name="connsiteY11" fmla="*/ 2714145 h 2886442"/>
              <a:gd name="connsiteX12" fmla="*/ 755296 w 2886442"/>
              <a:gd name="connsiteY12" fmla="*/ 2712253 h 2886442"/>
              <a:gd name="connsiteX13" fmla="*/ 0 w 2886442"/>
              <a:gd name="connsiteY13" fmla="*/ 1443221 h 2886442"/>
              <a:gd name="connsiteX14" fmla="*/ 1443221 w 2886442"/>
              <a:gd name="connsiteY14" fmla="*/ 0 h 2886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886442" h="2886442">
                <a:moveTo>
                  <a:pt x="1443221" y="0"/>
                </a:moveTo>
                <a:cubicBezTo>
                  <a:pt x="2240290" y="0"/>
                  <a:pt x="2886442" y="646152"/>
                  <a:pt x="2886442" y="1443221"/>
                </a:cubicBezTo>
                <a:cubicBezTo>
                  <a:pt x="2886442" y="1991206"/>
                  <a:pt x="2581034" y="2467859"/>
                  <a:pt x="2131146" y="2712253"/>
                </a:cubicBezTo>
                <a:lnTo>
                  <a:pt x="2127213" y="2714148"/>
                </a:lnTo>
                <a:lnTo>
                  <a:pt x="2114197" y="2722055"/>
                </a:lnTo>
                <a:lnTo>
                  <a:pt x="2110798" y="2722055"/>
                </a:lnTo>
                <a:lnTo>
                  <a:pt x="2004988" y="2773027"/>
                </a:lnTo>
                <a:cubicBezTo>
                  <a:pt x="1832323" y="2846058"/>
                  <a:pt x="1642488" y="2886442"/>
                  <a:pt x="1443221" y="2886442"/>
                </a:cubicBezTo>
                <a:cubicBezTo>
                  <a:pt x="1243954" y="2886442"/>
                  <a:pt x="1054119" y="2846058"/>
                  <a:pt x="881455" y="2773027"/>
                </a:cubicBezTo>
                <a:lnTo>
                  <a:pt x="775644" y="2722055"/>
                </a:lnTo>
                <a:lnTo>
                  <a:pt x="772244" y="2722055"/>
                </a:lnTo>
                <a:lnTo>
                  <a:pt x="759224" y="2714145"/>
                </a:lnTo>
                <a:lnTo>
                  <a:pt x="755296" y="2712253"/>
                </a:lnTo>
                <a:cubicBezTo>
                  <a:pt x="305408" y="2467859"/>
                  <a:pt x="0" y="1991206"/>
                  <a:pt x="0" y="1443221"/>
                </a:cubicBezTo>
                <a:cubicBezTo>
                  <a:pt x="0" y="646152"/>
                  <a:pt x="646152" y="0"/>
                  <a:pt x="1443221" y="0"/>
                </a:cubicBezTo>
                <a:close/>
              </a:path>
            </a:pathLst>
          </a:custGeom>
          <a:ln>
            <a:solidFill>
              <a:srgbClr val="66A139"/>
            </a:solidFill>
          </a:ln>
        </p:spPr>
      </p:pic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628650" y="944564"/>
            <a:ext cx="2949178" cy="1600200"/>
          </a:xfrm>
        </p:spPr>
        <p:txBody>
          <a:bodyPr/>
          <a:lstStyle>
            <a:lvl1pPr>
              <a:defRPr sz="18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 noChangeAspect="1"/>
          </p:cNvSpPr>
          <p:nvPr>
            <p:ph type="pic" idx="1"/>
          </p:nvPr>
        </p:nvSpPr>
        <p:spPr>
          <a:xfrm>
            <a:off x="3776131" y="1474794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628650" y="2544765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7400" indent="0">
              <a:buNone/>
              <a:defRPr sz="56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8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3D13E-B029-4FB8-9E31-9C8EEFA7304C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49288"/>
          </a:xfrm>
          <a:prstGeom prst="rect">
            <a:avLst/>
          </a:prstGeom>
          <a:solidFill>
            <a:srgbClr val="66A1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350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1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27559" t="13692" r="28894" b="8892"/>
          <a:stretch>
            <a:fillRect/>
          </a:stretch>
        </p:blipFill>
        <p:spPr>
          <a:xfrm>
            <a:off x="8210551" y="41734"/>
            <a:ext cx="817131" cy="806400"/>
          </a:xfrm>
          <a:custGeom>
            <a:avLst/>
            <a:gdLst>
              <a:gd name="connsiteX0" fmla="*/ 1443221 w 2886442"/>
              <a:gd name="connsiteY0" fmla="*/ 0 h 2886442"/>
              <a:gd name="connsiteX1" fmla="*/ 2886442 w 2886442"/>
              <a:gd name="connsiteY1" fmla="*/ 1443221 h 2886442"/>
              <a:gd name="connsiteX2" fmla="*/ 2131146 w 2886442"/>
              <a:gd name="connsiteY2" fmla="*/ 2712253 h 2886442"/>
              <a:gd name="connsiteX3" fmla="*/ 2127213 w 2886442"/>
              <a:gd name="connsiteY3" fmla="*/ 2714148 h 2886442"/>
              <a:gd name="connsiteX4" fmla="*/ 2114197 w 2886442"/>
              <a:gd name="connsiteY4" fmla="*/ 2722055 h 2886442"/>
              <a:gd name="connsiteX5" fmla="*/ 2110798 w 2886442"/>
              <a:gd name="connsiteY5" fmla="*/ 2722055 h 2886442"/>
              <a:gd name="connsiteX6" fmla="*/ 2004988 w 2886442"/>
              <a:gd name="connsiteY6" fmla="*/ 2773027 h 2886442"/>
              <a:gd name="connsiteX7" fmla="*/ 1443221 w 2886442"/>
              <a:gd name="connsiteY7" fmla="*/ 2886442 h 2886442"/>
              <a:gd name="connsiteX8" fmla="*/ 881455 w 2886442"/>
              <a:gd name="connsiteY8" fmla="*/ 2773027 h 2886442"/>
              <a:gd name="connsiteX9" fmla="*/ 775644 w 2886442"/>
              <a:gd name="connsiteY9" fmla="*/ 2722055 h 2886442"/>
              <a:gd name="connsiteX10" fmla="*/ 772244 w 2886442"/>
              <a:gd name="connsiteY10" fmla="*/ 2722055 h 2886442"/>
              <a:gd name="connsiteX11" fmla="*/ 759224 w 2886442"/>
              <a:gd name="connsiteY11" fmla="*/ 2714145 h 2886442"/>
              <a:gd name="connsiteX12" fmla="*/ 755296 w 2886442"/>
              <a:gd name="connsiteY12" fmla="*/ 2712253 h 2886442"/>
              <a:gd name="connsiteX13" fmla="*/ 0 w 2886442"/>
              <a:gd name="connsiteY13" fmla="*/ 1443221 h 2886442"/>
              <a:gd name="connsiteX14" fmla="*/ 1443221 w 2886442"/>
              <a:gd name="connsiteY14" fmla="*/ 0 h 2886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886442" h="2886442">
                <a:moveTo>
                  <a:pt x="1443221" y="0"/>
                </a:moveTo>
                <a:cubicBezTo>
                  <a:pt x="2240290" y="0"/>
                  <a:pt x="2886442" y="646152"/>
                  <a:pt x="2886442" y="1443221"/>
                </a:cubicBezTo>
                <a:cubicBezTo>
                  <a:pt x="2886442" y="1991206"/>
                  <a:pt x="2581034" y="2467859"/>
                  <a:pt x="2131146" y="2712253"/>
                </a:cubicBezTo>
                <a:lnTo>
                  <a:pt x="2127213" y="2714148"/>
                </a:lnTo>
                <a:lnTo>
                  <a:pt x="2114197" y="2722055"/>
                </a:lnTo>
                <a:lnTo>
                  <a:pt x="2110798" y="2722055"/>
                </a:lnTo>
                <a:lnTo>
                  <a:pt x="2004988" y="2773027"/>
                </a:lnTo>
                <a:cubicBezTo>
                  <a:pt x="1832323" y="2846058"/>
                  <a:pt x="1642488" y="2886442"/>
                  <a:pt x="1443221" y="2886442"/>
                </a:cubicBezTo>
                <a:cubicBezTo>
                  <a:pt x="1243954" y="2886442"/>
                  <a:pt x="1054119" y="2846058"/>
                  <a:pt x="881455" y="2773027"/>
                </a:cubicBezTo>
                <a:lnTo>
                  <a:pt x="775644" y="2722055"/>
                </a:lnTo>
                <a:lnTo>
                  <a:pt x="772244" y="2722055"/>
                </a:lnTo>
                <a:lnTo>
                  <a:pt x="759224" y="2714145"/>
                </a:lnTo>
                <a:lnTo>
                  <a:pt x="755296" y="2712253"/>
                </a:lnTo>
                <a:cubicBezTo>
                  <a:pt x="305408" y="2467859"/>
                  <a:pt x="0" y="1991206"/>
                  <a:pt x="0" y="1443221"/>
                </a:cubicBezTo>
                <a:cubicBezTo>
                  <a:pt x="0" y="646152"/>
                  <a:pt x="646152" y="0"/>
                  <a:pt x="1443221" y="0"/>
                </a:cubicBezTo>
                <a:close/>
              </a:path>
            </a:pathLst>
          </a:custGeom>
          <a:ln>
            <a:solidFill>
              <a:srgbClr val="66A139"/>
            </a:solidFill>
          </a:ln>
        </p:spPr>
      </p:pic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6D329EA1-117D-4342-8685-BA7CC1752D4E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  <p:sp>
        <p:nvSpPr>
          <p:cNvPr id="1031" name="KSO_BC1"/>
          <p:cNvSpPr>
            <a:spLocks noGrp="1"/>
          </p:cNvSpPr>
          <p:nvPr>
            <p:ph type="body" idx="1"/>
          </p:nvPr>
        </p:nvSpPr>
        <p:spPr bwMode="auto">
          <a:xfrm>
            <a:off x="425450" y="896938"/>
            <a:ext cx="8194675" cy="541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1032" name="KSO_BT1"/>
          <p:cNvSpPr>
            <a:spLocks noGrp="1"/>
          </p:cNvSpPr>
          <p:nvPr>
            <p:ph type="title"/>
          </p:nvPr>
        </p:nvSpPr>
        <p:spPr bwMode="auto">
          <a:xfrm>
            <a:off x="304800" y="41275"/>
            <a:ext cx="7505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61" r:id="rId3"/>
    <p:sldLayoutId id="2147483658" r:id="rId4"/>
    <p:sldLayoutId id="2147483657" r:id="rId5"/>
    <p:sldLayoutId id="2147483656" r:id="rId6"/>
    <p:sldLayoutId id="2147483662" r:id="rId7"/>
    <p:sldLayoutId id="2147483663" r:id="rId8"/>
    <p:sldLayoutId id="2147483664" r:id="rId9"/>
    <p:sldLayoutId id="2147483655" r:id="rId10"/>
    <p:sldLayoutId id="2147483665" r:id="rId11"/>
  </p:sldLayoutIdLst>
  <p:txStyles>
    <p:titleStyle>
      <a:lvl1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+mj-ea"/>
          <a:ea typeface="+mj-ea"/>
          <a:cs typeface="幼圆"/>
        </a:defRPr>
      </a:lvl1pPr>
      <a:lvl2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幼圆" pitchFamily="49" charset="-122"/>
          <a:ea typeface="幼圆" pitchFamily="49" charset="-122"/>
          <a:cs typeface="幼圆"/>
        </a:defRPr>
      </a:lvl2pPr>
      <a:lvl3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幼圆" pitchFamily="49" charset="-122"/>
          <a:ea typeface="幼圆" pitchFamily="49" charset="-122"/>
          <a:cs typeface="幼圆"/>
        </a:defRPr>
      </a:lvl3pPr>
      <a:lvl4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幼圆" pitchFamily="49" charset="-122"/>
          <a:ea typeface="幼圆" pitchFamily="49" charset="-122"/>
          <a:cs typeface="幼圆"/>
        </a:defRPr>
      </a:lvl4pPr>
      <a:lvl5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幼圆" pitchFamily="49" charset="-122"/>
          <a:ea typeface="幼圆" pitchFamily="49" charset="-122"/>
          <a:cs typeface="幼圆"/>
        </a:defRPr>
      </a:lvl5pPr>
      <a:lvl6pPr marL="457200" algn="l" defTabSz="514350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幼圆" pitchFamily="49" charset="-122"/>
          <a:ea typeface="幼圆" pitchFamily="49" charset="-122"/>
        </a:defRPr>
      </a:lvl6pPr>
      <a:lvl7pPr marL="914400" algn="l" defTabSz="514350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幼圆" pitchFamily="49" charset="-122"/>
          <a:ea typeface="幼圆" pitchFamily="49" charset="-122"/>
        </a:defRPr>
      </a:lvl7pPr>
      <a:lvl8pPr marL="1371600" algn="l" defTabSz="514350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幼圆" pitchFamily="49" charset="-122"/>
          <a:ea typeface="幼圆" pitchFamily="49" charset="-122"/>
        </a:defRPr>
      </a:lvl8pPr>
      <a:lvl9pPr marL="1828800" algn="l" defTabSz="514350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幼圆" pitchFamily="49" charset="-122"/>
          <a:ea typeface="幼圆" pitchFamily="49" charset="-122"/>
        </a:defRPr>
      </a:lvl9pPr>
    </p:titleStyle>
    <p:bodyStyle>
      <a:lvl1pPr marL="361950" indent="-361950" algn="just" defTabSz="514350" rtl="0" eaLnBrk="0" fontAlgn="base" hangingPunct="0">
        <a:lnSpc>
          <a:spcPct val="110000"/>
        </a:lnSpc>
        <a:spcBef>
          <a:spcPts val="1013"/>
        </a:spcBef>
        <a:spcAft>
          <a:spcPct val="0"/>
        </a:spcAft>
        <a:buClr>
          <a:schemeClr val="accent1"/>
        </a:buClr>
        <a:buSzPct val="70000"/>
        <a:buFont typeface="Webdings" pitchFamily="18" charset="2"/>
        <a:buChar char=""/>
        <a:defRPr sz="2400" kern="1200">
          <a:solidFill>
            <a:schemeClr val="accent1"/>
          </a:solidFill>
          <a:latin typeface="+mj-ea"/>
          <a:ea typeface="+mj-ea"/>
          <a:cs typeface="幼圆"/>
        </a:defRPr>
      </a:lvl1pPr>
      <a:lvl2pPr marL="361950" indent="-361950" algn="just" defTabSz="514350" rtl="0" eaLnBrk="0" fontAlgn="base" hangingPunct="0">
        <a:lnSpc>
          <a:spcPct val="150000"/>
        </a:lnSpc>
        <a:spcBef>
          <a:spcPct val="0"/>
        </a:spcBef>
        <a:spcAft>
          <a:spcPts val="338"/>
        </a:spcAft>
        <a:buClr>
          <a:srgbClr val="A9BB8B"/>
        </a:buClr>
        <a:buFont typeface="幼圆" pitchFamily="49" charset="-122"/>
        <a:buChar char=" "/>
        <a:tabLst>
          <a:tab pos="266700" algn="l"/>
        </a:tabLst>
        <a:defRPr sz="1600" kern="1200">
          <a:solidFill>
            <a:schemeClr val="tx1"/>
          </a:solidFill>
          <a:latin typeface="+mn-ea"/>
          <a:ea typeface="+mn-ea"/>
          <a:cs typeface="幼圆"/>
        </a:defRPr>
      </a:lvl2pPr>
      <a:lvl3pPr marL="642938" indent="-128588" algn="l" defTabSz="514350" rtl="0" eaLnBrk="0" fontAlgn="base" hangingPunct="0">
        <a:lnSpc>
          <a:spcPct val="90000"/>
        </a:lnSpc>
        <a:spcBef>
          <a:spcPts val="275"/>
        </a:spcBef>
        <a:spcAft>
          <a:spcPct val="0"/>
        </a:spcAft>
        <a:buFont typeface="Arial" charset="0"/>
        <a:buChar char="•"/>
        <a:defRPr sz="1100" kern="1200">
          <a:solidFill>
            <a:schemeClr val="tx1"/>
          </a:solidFill>
          <a:latin typeface="+mn-lt"/>
          <a:ea typeface="+mn-ea"/>
          <a:cs typeface="幼圆"/>
        </a:defRPr>
      </a:lvl3pPr>
      <a:lvl4pPr marL="900113" indent="-128588" algn="l" defTabSz="514350" rtl="0" eaLnBrk="0" fontAlgn="base" hangingPunct="0">
        <a:lnSpc>
          <a:spcPct val="90000"/>
        </a:lnSpc>
        <a:spcBef>
          <a:spcPts val="275"/>
        </a:spcBef>
        <a:spcAft>
          <a:spcPct val="0"/>
        </a:spcAft>
        <a:buFont typeface="Arial" charset="0"/>
        <a:buChar char="•"/>
        <a:defRPr sz="1000" kern="1200">
          <a:solidFill>
            <a:schemeClr val="tx1"/>
          </a:solidFill>
          <a:latin typeface="+mn-lt"/>
          <a:ea typeface="+mn-ea"/>
          <a:cs typeface="幼圆"/>
        </a:defRPr>
      </a:lvl4pPr>
      <a:lvl5pPr marL="1157288" indent="-128588" algn="l" defTabSz="514350" rtl="0" eaLnBrk="0" fontAlgn="base" hangingPunct="0">
        <a:lnSpc>
          <a:spcPct val="90000"/>
        </a:lnSpc>
        <a:spcBef>
          <a:spcPts val="275"/>
        </a:spcBef>
        <a:spcAft>
          <a:spcPct val="0"/>
        </a:spcAft>
        <a:buFont typeface="Arial" charset="0"/>
        <a:buChar char="•"/>
        <a:defRPr sz="1000" kern="1200">
          <a:solidFill>
            <a:schemeClr val="tx1"/>
          </a:solidFill>
          <a:latin typeface="+mn-lt"/>
          <a:ea typeface="+mn-ea"/>
          <a:cs typeface="幼圆"/>
        </a:defRPr>
      </a:lvl5pPr>
      <a:lvl6pPr marL="1414780" indent="-128905" algn="l" defTabSz="514350" rtl="0" eaLnBrk="1" latinLnBrk="0" hangingPunct="1">
        <a:lnSpc>
          <a:spcPct val="90000"/>
        </a:lnSpc>
        <a:spcBef>
          <a:spcPts val="280"/>
        </a:spcBef>
        <a:buFont typeface="Arial" pitchFamily="34" charset="0"/>
        <a:buChar char="•"/>
        <a:defRPr sz="1015" kern="1200">
          <a:solidFill>
            <a:schemeClr val="tx1"/>
          </a:solidFill>
          <a:latin typeface="+mn-lt"/>
          <a:ea typeface="+mn-ea"/>
          <a:cs typeface="+mn-cs"/>
        </a:defRPr>
      </a:lvl6pPr>
      <a:lvl7pPr marL="1671955" indent="-128905" algn="l" defTabSz="514350" rtl="0" eaLnBrk="1" latinLnBrk="0" hangingPunct="1">
        <a:lnSpc>
          <a:spcPct val="90000"/>
        </a:lnSpc>
        <a:spcBef>
          <a:spcPts val="280"/>
        </a:spcBef>
        <a:buFont typeface="Arial" pitchFamily="34" charset="0"/>
        <a:buChar char="•"/>
        <a:defRPr sz="1015" kern="1200">
          <a:solidFill>
            <a:schemeClr val="tx1"/>
          </a:solidFill>
          <a:latin typeface="+mn-lt"/>
          <a:ea typeface="+mn-ea"/>
          <a:cs typeface="+mn-cs"/>
        </a:defRPr>
      </a:lvl7pPr>
      <a:lvl8pPr marL="1929130" indent="-128905" algn="l" defTabSz="514350" rtl="0" eaLnBrk="1" latinLnBrk="0" hangingPunct="1">
        <a:lnSpc>
          <a:spcPct val="90000"/>
        </a:lnSpc>
        <a:spcBef>
          <a:spcPts val="280"/>
        </a:spcBef>
        <a:buFont typeface="Arial" pitchFamily="34" charset="0"/>
        <a:buChar char="•"/>
        <a:defRPr sz="1015" kern="1200">
          <a:solidFill>
            <a:schemeClr val="tx1"/>
          </a:solidFill>
          <a:latin typeface="+mn-lt"/>
          <a:ea typeface="+mn-ea"/>
          <a:cs typeface="+mn-cs"/>
        </a:defRPr>
      </a:lvl8pPr>
      <a:lvl9pPr marL="2186305" indent="-128905" algn="l" defTabSz="514350" rtl="0" eaLnBrk="1" latinLnBrk="0" hangingPunct="1">
        <a:lnSpc>
          <a:spcPct val="90000"/>
        </a:lnSpc>
        <a:spcBef>
          <a:spcPts val="280"/>
        </a:spcBef>
        <a:buFont typeface="Arial" pitchFamily="34" charset="0"/>
        <a:buChar char="•"/>
        <a:defRPr sz="10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55.xml"/><Relationship Id="rId13" Type="http://schemas.openxmlformats.org/officeDocument/2006/relationships/tags" Target="../tags/tag60.xml"/><Relationship Id="rId18" Type="http://schemas.openxmlformats.org/officeDocument/2006/relationships/tags" Target="../tags/tag65.xml"/><Relationship Id="rId3" Type="http://schemas.openxmlformats.org/officeDocument/2006/relationships/tags" Target="../tags/tag50.xml"/><Relationship Id="rId21" Type="http://schemas.openxmlformats.org/officeDocument/2006/relationships/slideLayout" Target="../slideLayouts/slideLayout7.xml"/><Relationship Id="rId7" Type="http://schemas.openxmlformats.org/officeDocument/2006/relationships/tags" Target="../tags/tag54.xml"/><Relationship Id="rId12" Type="http://schemas.openxmlformats.org/officeDocument/2006/relationships/tags" Target="../tags/tag59.xml"/><Relationship Id="rId17" Type="http://schemas.openxmlformats.org/officeDocument/2006/relationships/tags" Target="../tags/tag64.xml"/><Relationship Id="rId2" Type="http://schemas.openxmlformats.org/officeDocument/2006/relationships/tags" Target="../tags/tag49.xml"/><Relationship Id="rId16" Type="http://schemas.openxmlformats.org/officeDocument/2006/relationships/tags" Target="../tags/tag63.xml"/><Relationship Id="rId20" Type="http://schemas.openxmlformats.org/officeDocument/2006/relationships/tags" Target="../tags/tag67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11" Type="http://schemas.openxmlformats.org/officeDocument/2006/relationships/tags" Target="../tags/tag58.xml"/><Relationship Id="rId5" Type="http://schemas.openxmlformats.org/officeDocument/2006/relationships/tags" Target="../tags/tag52.xml"/><Relationship Id="rId15" Type="http://schemas.openxmlformats.org/officeDocument/2006/relationships/tags" Target="../tags/tag62.xml"/><Relationship Id="rId10" Type="http://schemas.openxmlformats.org/officeDocument/2006/relationships/tags" Target="../tags/tag57.xml"/><Relationship Id="rId19" Type="http://schemas.openxmlformats.org/officeDocument/2006/relationships/tags" Target="../tags/tag66.xml"/><Relationship Id="rId4" Type="http://schemas.openxmlformats.org/officeDocument/2006/relationships/tags" Target="../tags/tag51.xml"/><Relationship Id="rId9" Type="http://schemas.openxmlformats.org/officeDocument/2006/relationships/tags" Target="../tags/tag56.xml"/><Relationship Id="rId14" Type="http://schemas.openxmlformats.org/officeDocument/2006/relationships/tags" Target="../tags/tag6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3" Type="http://schemas.openxmlformats.org/officeDocument/2006/relationships/tags" Target="../tags/tag70.xml"/><Relationship Id="rId7" Type="http://schemas.openxmlformats.org/officeDocument/2006/relationships/tags" Target="../tags/tag74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6" Type="http://schemas.openxmlformats.org/officeDocument/2006/relationships/tags" Target="../tags/tag73.xml"/><Relationship Id="rId5" Type="http://schemas.openxmlformats.org/officeDocument/2006/relationships/tags" Target="../tags/tag72.xml"/><Relationship Id="rId4" Type="http://schemas.openxmlformats.org/officeDocument/2006/relationships/tags" Target="../tags/tag7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5.xml"/><Relationship Id="rId13" Type="http://schemas.openxmlformats.org/officeDocument/2006/relationships/tags" Target="../tags/tag20.xml"/><Relationship Id="rId18" Type="http://schemas.openxmlformats.org/officeDocument/2006/relationships/tags" Target="../tags/tag25.xml"/><Relationship Id="rId3" Type="http://schemas.openxmlformats.org/officeDocument/2006/relationships/tags" Target="../tags/tag10.xml"/><Relationship Id="rId21" Type="http://schemas.openxmlformats.org/officeDocument/2006/relationships/slideLayout" Target="../slideLayouts/slideLayout7.xml"/><Relationship Id="rId7" Type="http://schemas.openxmlformats.org/officeDocument/2006/relationships/tags" Target="../tags/tag14.xml"/><Relationship Id="rId12" Type="http://schemas.openxmlformats.org/officeDocument/2006/relationships/tags" Target="../tags/tag19.xml"/><Relationship Id="rId17" Type="http://schemas.openxmlformats.org/officeDocument/2006/relationships/tags" Target="../tags/tag24.xml"/><Relationship Id="rId2" Type="http://schemas.openxmlformats.org/officeDocument/2006/relationships/tags" Target="../tags/tag9.xml"/><Relationship Id="rId16" Type="http://schemas.openxmlformats.org/officeDocument/2006/relationships/tags" Target="../tags/tag23.xml"/><Relationship Id="rId20" Type="http://schemas.openxmlformats.org/officeDocument/2006/relationships/tags" Target="../tags/tag27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tags" Target="../tags/tag18.xml"/><Relationship Id="rId5" Type="http://schemas.openxmlformats.org/officeDocument/2006/relationships/tags" Target="../tags/tag12.xml"/><Relationship Id="rId15" Type="http://schemas.openxmlformats.org/officeDocument/2006/relationships/tags" Target="../tags/tag22.xml"/><Relationship Id="rId10" Type="http://schemas.openxmlformats.org/officeDocument/2006/relationships/tags" Target="../tags/tag17.xml"/><Relationship Id="rId19" Type="http://schemas.openxmlformats.org/officeDocument/2006/relationships/tags" Target="../tags/tag26.xml"/><Relationship Id="rId4" Type="http://schemas.openxmlformats.org/officeDocument/2006/relationships/tags" Target="../tags/tag11.xml"/><Relationship Id="rId9" Type="http://schemas.openxmlformats.org/officeDocument/2006/relationships/tags" Target="../tags/tag16.xml"/><Relationship Id="rId14" Type="http://schemas.openxmlformats.org/officeDocument/2006/relationships/tags" Target="../tags/tag2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13" Type="http://schemas.openxmlformats.org/officeDocument/2006/relationships/tags" Target="../tags/tag40.xml"/><Relationship Id="rId18" Type="http://schemas.openxmlformats.org/officeDocument/2006/relationships/tags" Target="../tags/tag45.xml"/><Relationship Id="rId3" Type="http://schemas.openxmlformats.org/officeDocument/2006/relationships/tags" Target="../tags/tag30.xml"/><Relationship Id="rId21" Type="http://schemas.openxmlformats.org/officeDocument/2006/relationships/slideLayout" Target="../slideLayouts/slideLayout7.xml"/><Relationship Id="rId7" Type="http://schemas.openxmlformats.org/officeDocument/2006/relationships/tags" Target="../tags/tag34.xml"/><Relationship Id="rId12" Type="http://schemas.openxmlformats.org/officeDocument/2006/relationships/tags" Target="../tags/tag39.xml"/><Relationship Id="rId17" Type="http://schemas.openxmlformats.org/officeDocument/2006/relationships/tags" Target="../tags/tag44.xml"/><Relationship Id="rId2" Type="http://schemas.openxmlformats.org/officeDocument/2006/relationships/tags" Target="../tags/tag29.xml"/><Relationship Id="rId16" Type="http://schemas.openxmlformats.org/officeDocument/2006/relationships/tags" Target="../tags/tag43.xml"/><Relationship Id="rId20" Type="http://schemas.openxmlformats.org/officeDocument/2006/relationships/tags" Target="../tags/tag47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11" Type="http://schemas.openxmlformats.org/officeDocument/2006/relationships/tags" Target="../tags/tag38.xml"/><Relationship Id="rId5" Type="http://schemas.openxmlformats.org/officeDocument/2006/relationships/tags" Target="../tags/tag32.xml"/><Relationship Id="rId15" Type="http://schemas.openxmlformats.org/officeDocument/2006/relationships/tags" Target="../tags/tag42.xml"/><Relationship Id="rId10" Type="http://schemas.openxmlformats.org/officeDocument/2006/relationships/tags" Target="../tags/tag37.xml"/><Relationship Id="rId19" Type="http://schemas.openxmlformats.org/officeDocument/2006/relationships/tags" Target="../tags/tag46.xml"/><Relationship Id="rId4" Type="http://schemas.openxmlformats.org/officeDocument/2006/relationships/tags" Target="../tags/tag31.xml"/><Relationship Id="rId9" Type="http://schemas.openxmlformats.org/officeDocument/2006/relationships/tags" Target="../tags/tag36.xml"/><Relationship Id="rId14" Type="http://schemas.openxmlformats.org/officeDocument/2006/relationships/tags" Target="../tags/tag4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66775" y="5354638"/>
            <a:ext cx="7267575" cy="466725"/>
          </a:xfrm>
        </p:spPr>
        <p:txBody>
          <a:bodyPr/>
          <a:lstStyle/>
          <a:p>
            <a:pPr eaLnBrk="1" hangingPunct="1"/>
            <a:r>
              <a:rPr lang="zh-CN" altLang="en-US" b="1" smtClean="0">
                <a:cs typeface="幼圆" pitchFamily="49" charset="-122"/>
              </a:rPr>
              <a:t>                               穆广亚                      </a:t>
            </a:r>
            <a:r>
              <a:rPr lang="en-US" altLang="zh-CN" smtClean="0">
                <a:cs typeface="幼圆" pitchFamily="49" charset="-122"/>
              </a:rPr>
              <a:t>20160521</a:t>
            </a:r>
            <a:endParaRPr lang="zh-CN" altLang="zh-CN" smtClean="0">
              <a:cs typeface="幼圆" pitchFamily="49" charset="-122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66775" y="4014788"/>
            <a:ext cx="7267575" cy="12827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>
                <a:cs typeface="+mj-cs"/>
              </a:rPr>
              <a:t>读书汇报</a:t>
            </a:r>
            <a:endParaRPr lang="zh-CN" altLang="zh-CN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矩形 31"/>
          <p:cNvSpPr/>
          <p:nvPr>
            <p:custDataLst>
              <p:tags r:id="rId2"/>
            </p:custDataLst>
          </p:nvPr>
        </p:nvSpPr>
        <p:spPr>
          <a:xfrm>
            <a:off x="1736725" y="2346325"/>
            <a:ext cx="1660525" cy="784225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kern="0" dirty="0">
                <a:solidFill>
                  <a:srgbClr val="FFFFFF"/>
                </a:solidFill>
                <a:latin typeface="Calibri"/>
              </a:rPr>
              <a:t>3</a:t>
            </a:r>
            <a:endParaRPr lang="zh-CN" altLang="en-US" sz="5400" kern="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0" name="矩形 19"/>
          <p:cNvSpPr/>
          <p:nvPr>
            <p:custDataLst>
              <p:tags r:id="rId3"/>
            </p:custDataLst>
          </p:nvPr>
        </p:nvSpPr>
        <p:spPr>
          <a:xfrm rot="21021193">
            <a:off x="5399088" y="3851275"/>
            <a:ext cx="203200" cy="2016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2" name="矩形 21"/>
          <p:cNvSpPr/>
          <p:nvPr>
            <p:custDataLst>
              <p:tags r:id="rId4"/>
            </p:custDataLst>
          </p:nvPr>
        </p:nvSpPr>
        <p:spPr>
          <a:xfrm rot="900000">
            <a:off x="5770563" y="3960813"/>
            <a:ext cx="157162" cy="17145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3" name="矩形 22"/>
          <p:cNvSpPr/>
          <p:nvPr>
            <p:custDataLst>
              <p:tags r:id="rId5"/>
            </p:custDataLst>
          </p:nvPr>
        </p:nvSpPr>
        <p:spPr>
          <a:xfrm rot="1632393">
            <a:off x="2492375" y="4030663"/>
            <a:ext cx="158750" cy="15875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4" name="矩形 23"/>
          <p:cNvSpPr/>
          <p:nvPr>
            <p:custDataLst>
              <p:tags r:id="rId6"/>
            </p:custDataLst>
          </p:nvPr>
        </p:nvSpPr>
        <p:spPr>
          <a:xfrm rot="19632393">
            <a:off x="4921250" y="3890963"/>
            <a:ext cx="158750" cy="15875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5" name="矩形 24"/>
          <p:cNvSpPr/>
          <p:nvPr>
            <p:custDataLst>
              <p:tags r:id="rId7"/>
            </p:custDataLst>
          </p:nvPr>
        </p:nvSpPr>
        <p:spPr>
          <a:xfrm>
            <a:off x="2222500" y="3735388"/>
            <a:ext cx="87313" cy="87312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6" name="矩形 25"/>
          <p:cNvSpPr/>
          <p:nvPr>
            <p:custDataLst>
              <p:tags r:id="rId8"/>
            </p:custDataLst>
          </p:nvPr>
        </p:nvSpPr>
        <p:spPr>
          <a:xfrm rot="20673998">
            <a:off x="6713538" y="4027488"/>
            <a:ext cx="207962" cy="207962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7" name="矩形 26"/>
          <p:cNvSpPr/>
          <p:nvPr>
            <p:custDataLst>
              <p:tags r:id="rId9"/>
            </p:custDataLst>
          </p:nvPr>
        </p:nvSpPr>
        <p:spPr>
          <a:xfrm>
            <a:off x="5337175" y="4178300"/>
            <a:ext cx="87313" cy="87313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8" name="矩形 27"/>
          <p:cNvSpPr/>
          <p:nvPr>
            <p:custDataLst>
              <p:tags r:id="rId10"/>
            </p:custDataLst>
          </p:nvPr>
        </p:nvSpPr>
        <p:spPr>
          <a:xfrm rot="762483">
            <a:off x="3149600" y="4013200"/>
            <a:ext cx="192088" cy="1936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9" name="矩形 28"/>
          <p:cNvSpPr/>
          <p:nvPr>
            <p:custDataLst>
              <p:tags r:id="rId11"/>
            </p:custDataLst>
          </p:nvPr>
        </p:nvSpPr>
        <p:spPr>
          <a:xfrm rot="18900000">
            <a:off x="6256338" y="3784600"/>
            <a:ext cx="90487" cy="984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0" name="矩形 29"/>
          <p:cNvSpPr/>
          <p:nvPr>
            <p:custDataLst>
              <p:tags r:id="rId12"/>
            </p:custDataLst>
          </p:nvPr>
        </p:nvSpPr>
        <p:spPr>
          <a:xfrm rot="900000">
            <a:off x="4187825" y="3959225"/>
            <a:ext cx="125413" cy="1365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1" name="矩形 30"/>
          <p:cNvSpPr/>
          <p:nvPr>
            <p:custDataLst>
              <p:tags r:id="rId13"/>
            </p:custDataLst>
          </p:nvPr>
        </p:nvSpPr>
        <p:spPr>
          <a:xfrm rot="1800000">
            <a:off x="3086100" y="3757613"/>
            <a:ext cx="87313" cy="8731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880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4" name="椭圆 33"/>
          <p:cNvSpPr/>
          <p:nvPr>
            <p:custDataLst>
              <p:tags r:id="rId14"/>
            </p:custDataLst>
          </p:nvPr>
        </p:nvSpPr>
        <p:spPr>
          <a:xfrm>
            <a:off x="4300644" y="4011462"/>
            <a:ext cx="223144" cy="212107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alpha val="70000"/>
                </a:scheme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5" name="椭圆 34"/>
          <p:cNvSpPr/>
          <p:nvPr>
            <p:custDataLst>
              <p:tags r:id="rId15"/>
            </p:custDataLst>
          </p:nvPr>
        </p:nvSpPr>
        <p:spPr>
          <a:xfrm>
            <a:off x="3336225" y="3985091"/>
            <a:ext cx="230183" cy="188341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0"/>
                </a:scheme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6" name="椭圆 35"/>
          <p:cNvSpPr/>
          <p:nvPr>
            <p:custDataLst>
              <p:tags r:id="rId16"/>
            </p:custDataLst>
          </p:nvPr>
        </p:nvSpPr>
        <p:spPr>
          <a:xfrm>
            <a:off x="4671572" y="3684679"/>
            <a:ext cx="243227" cy="285133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alpha val="70000"/>
                </a:scheme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7" name="椭圆 36"/>
          <p:cNvSpPr/>
          <p:nvPr>
            <p:custDataLst>
              <p:tags r:id="rId17"/>
            </p:custDataLst>
          </p:nvPr>
        </p:nvSpPr>
        <p:spPr>
          <a:xfrm>
            <a:off x="5473320" y="4076700"/>
            <a:ext cx="169444" cy="188341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40000"/>
                </a:scheme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8" name="椭圆 37"/>
          <p:cNvSpPr/>
          <p:nvPr>
            <p:custDataLst>
              <p:tags r:id="rId18"/>
            </p:custDataLst>
          </p:nvPr>
        </p:nvSpPr>
        <p:spPr>
          <a:xfrm>
            <a:off x="3830221" y="3794377"/>
            <a:ext cx="228810" cy="254327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alpha val="70000"/>
                </a:scheme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9" name="椭圆 38"/>
          <p:cNvSpPr/>
          <p:nvPr>
            <p:custDataLst>
              <p:tags r:id="rId19"/>
            </p:custDataLst>
          </p:nvPr>
        </p:nvSpPr>
        <p:spPr>
          <a:xfrm>
            <a:off x="5723961" y="3779275"/>
            <a:ext cx="155250" cy="172563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alpha val="40000"/>
                </a:scheme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3" name="文本框 32"/>
          <p:cNvSpPr txBox="1"/>
          <p:nvPr>
            <p:custDataLst>
              <p:tags r:id="rId20"/>
            </p:custDataLst>
          </p:nvPr>
        </p:nvSpPr>
        <p:spPr>
          <a:xfrm>
            <a:off x="3421063" y="2346325"/>
            <a:ext cx="4703762" cy="784225"/>
          </a:xfrm>
          <a:prstGeom prst="rect">
            <a:avLst/>
          </a:prstGeom>
          <a:noFill/>
        </p:spPr>
        <p:txBody>
          <a:bodyPr anchor="b">
            <a:normAutofit/>
          </a:bodyPr>
          <a:lstStyle/>
          <a:p>
            <a:pPr algn="just">
              <a:lnSpc>
                <a:spcPct val="90000"/>
              </a:lnSpc>
              <a:defRPr/>
            </a:pPr>
            <a:r>
              <a:rPr lang="zh-CN" altLang="en-US" sz="3200" b="1" dirty="0">
                <a:latin typeface="微软雅黑" pitchFamily="34" charset="-122"/>
                <a:ea typeface="微软雅黑" pitchFamily="34" charset="-122"/>
                <a:cs typeface="+mj-cs"/>
              </a:rPr>
              <a:t>结果讨论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pic>
        <p:nvPicPr>
          <p:cNvPr id="2765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765175"/>
            <a:ext cx="4076700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TextBox 3"/>
          <p:cNvSpPr txBox="1">
            <a:spLocks noChangeArrowheads="1"/>
          </p:cNvSpPr>
          <p:nvPr/>
        </p:nvSpPr>
        <p:spPr bwMode="auto">
          <a:xfrm>
            <a:off x="4500563" y="857250"/>
            <a:ext cx="400050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000">
                <a:ea typeface="微软雅黑" pitchFamily="34" charset="-122"/>
              </a:rPr>
              <a:t>1、</a:t>
            </a:r>
            <a:r>
              <a:rPr lang="zh-CN" altLang="en-US" sz="2000">
                <a:ea typeface="微软雅黑" pitchFamily="34" charset="-122"/>
              </a:rPr>
              <a:t>共分离出</a:t>
            </a:r>
            <a:r>
              <a:rPr lang="en-US" altLang="zh-CN" sz="2000">
                <a:ea typeface="微软雅黑" pitchFamily="34" charset="-122"/>
              </a:rPr>
              <a:t>36</a:t>
            </a:r>
            <a:r>
              <a:rPr lang="zh-CN" altLang="en-US" sz="2000">
                <a:ea typeface="微软雅黑" pitchFamily="34" charset="-122"/>
              </a:rPr>
              <a:t>株嗜盐菌</a:t>
            </a:r>
            <a:endParaRPr lang="en-US" altLang="zh-CN" sz="2000"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000">
                <a:ea typeface="微软雅黑" pitchFamily="34" charset="-122"/>
              </a:rPr>
              <a:t>2、</a:t>
            </a:r>
            <a:r>
              <a:rPr lang="zh-CN" altLang="en-US" sz="2000">
                <a:ea typeface="微软雅黑" pitchFamily="34" charset="-122"/>
              </a:rPr>
              <a:t>菌株</a:t>
            </a:r>
            <a:r>
              <a:rPr lang="en-US" altLang="zh-CN" sz="2000">
                <a:ea typeface="微软雅黑" pitchFamily="34" charset="-122"/>
              </a:rPr>
              <a:t>10</a:t>
            </a:r>
            <a:r>
              <a:rPr lang="zh-CN" altLang="en-US" sz="2000">
                <a:ea typeface="微软雅黑" pitchFamily="34" charset="-122"/>
              </a:rPr>
              <a:t>株产淀粉酶，</a:t>
            </a:r>
            <a:r>
              <a:rPr lang="en-US" altLang="zh-CN" sz="2000">
                <a:ea typeface="微软雅黑" pitchFamily="34" charset="-122"/>
              </a:rPr>
              <a:t>8</a:t>
            </a:r>
            <a:r>
              <a:rPr lang="zh-CN" altLang="en-US" sz="2000">
                <a:ea typeface="微软雅黑" pitchFamily="34" charset="-122"/>
              </a:rPr>
              <a:t>株产明胶酶，</a:t>
            </a:r>
            <a:r>
              <a:rPr lang="en-US" altLang="zh-CN" sz="2000">
                <a:ea typeface="微软雅黑" pitchFamily="34" charset="-122"/>
              </a:rPr>
              <a:t>5</a:t>
            </a:r>
            <a:r>
              <a:rPr lang="zh-CN" altLang="en-US" sz="2000">
                <a:ea typeface="微软雅黑" pitchFamily="34" charset="-122"/>
              </a:rPr>
              <a:t>株具有蛋白水解酶活性，</a:t>
            </a:r>
            <a:r>
              <a:rPr lang="en-US" altLang="zh-CN" sz="2000">
                <a:ea typeface="微软雅黑" pitchFamily="34" charset="-122"/>
              </a:rPr>
              <a:t>3</a:t>
            </a:r>
            <a:r>
              <a:rPr lang="zh-CN" altLang="en-US" sz="2000">
                <a:ea typeface="微软雅黑" pitchFamily="34" charset="-122"/>
              </a:rPr>
              <a:t>株显示脂解活性。</a:t>
            </a:r>
            <a:endParaRPr lang="en-US" altLang="zh-CN" sz="2000"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000">
                <a:ea typeface="微软雅黑" pitchFamily="34" charset="-122"/>
              </a:rPr>
              <a:t>3、</a:t>
            </a:r>
            <a:r>
              <a:rPr lang="zh-CN" altLang="en-US" sz="2000">
                <a:ea typeface="微软雅黑" pitchFamily="34" charset="-122"/>
              </a:rPr>
              <a:t>最后找出两株菌</a:t>
            </a:r>
            <a:r>
              <a:rPr lang="en-US" altLang="zh-CN" sz="2000">
                <a:ea typeface="微软雅黑" pitchFamily="34" charset="-122"/>
              </a:rPr>
              <a:t>R1</a:t>
            </a:r>
            <a:r>
              <a:rPr lang="zh-CN" altLang="en-US" sz="2000">
                <a:ea typeface="微软雅黑" pitchFamily="34" charset="-122"/>
              </a:rPr>
              <a:t>和</a:t>
            </a:r>
            <a:r>
              <a:rPr lang="en-US" altLang="zh-CN" sz="2000">
                <a:ea typeface="微软雅黑" pitchFamily="34" charset="-122"/>
              </a:rPr>
              <a:t>R2</a:t>
            </a:r>
            <a:r>
              <a:rPr lang="zh-CN" altLang="en-US" sz="2000">
                <a:ea typeface="微软雅黑" pitchFamily="34" charset="-122"/>
              </a:rPr>
              <a:t>，均能产生淀粉酶，蛋白酶，脂肪酶和明胶酶。</a:t>
            </a:r>
            <a:endParaRPr lang="en-US" altLang="zh-CN" sz="2000"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000">
                <a:ea typeface="微软雅黑" pitchFamily="34" charset="-122"/>
              </a:rPr>
              <a:t>4、</a:t>
            </a:r>
            <a:r>
              <a:rPr lang="zh-CN" altLang="en-US" sz="2000">
                <a:ea typeface="微软雅黑" pitchFamily="34" charset="-122"/>
              </a:rPr>
              <a:t>条件优化数据表明在温度</a:t>
            </a:r>
            <a:r>
              <a:rPr lang="en-US" altLang="zh-CN" sz="2000">
                <a:ea typeface="微软雅黑" pitchFamily="34" charset="-122"/>
              </a:rPr>
              <a:t>37℃</a:t>
            </a:r>
            <a:r>
              <a:rPr lang="zh-CN" altLang="en-US" sz="2000">
                <a:ea typeface="微软雅黑" pitchFamily="34" charset="-122"/>
              </a:rPr>
              <a:t>，</a:t>
            </a:r>
            <a:r>
              <a:rPr lang="en-US" altLang="zh-CN" sz="2000">
                <a:ea typeface="微软雅黑" pitchFamily="34" charset="-122"/>
              </a:rPr>
              <a:t>pH</a:t>
            </a:r>
            <a:r>
              <a:rPr lang="zh-CN" altLang="en-US" sz="2000">
                <a:ea typeface="微软雅黑" pitchFamily="34" charset="-122"/>
              </a:rPr>
              <a:t>值</a:t>
            </a:r>
            <a:r>
              <a:rPr lang="en-US" altLang="zh-CN" sz="2000">
                <a:ea typeface="微软雅黑" pitchFamily="34" charset="-122"/>
              </a:rPr>
              <a:t>7-8</a:t>
            </a:r>
            <a:r>
              <a:rPr lang="zh-CN" altLang="en-US" sz="2000">
                <a:ea typeface="微软雅黑" pitchFamily="34" charset="-122"/>
              </a:rPr>
              <a:t>，盐浓度</a:t>
            </a:r>
            <a:r>
              <a:rPr lang="en-US" altLang="zh-CN" sz="2000">
                <a:ea typeface="微软雅黑" pitchFamily="34" charset="-122"/>
              </a:rPr>
              <a:t>5</a:t>
            </a:r>
            <a:r>
              <a:rPr lang="zh-CN" altLang="en-US" sz="2000">
                <a:ea typeface="微软雅黑" pitchFamily="34" charset="-122"/>
              </a:rPr>
              <a:t>％，培养时间 </a:t>
            </a:r>
            <a:r>
              <a:rPr lang="en-US" altLang="zh-CN" sz="2000">
                <a:ea typeface="微软雅黑" pitchFamily="34" charset="-122"/>
              </a:rPr>
              <a:t>32h</a:t>
            </a:r>
            <a:r>
              <a:rPr lang="zh-CN" altLang="en-US" sz="2000">
                <a:ea typeface="微软雅黑" pitchFamily="34" charset="-122"/>
              </a:rPr>
              <a:t>条件下的菌株达到最大酶活性。</a:t>
            </a:r>
            <a:endParaRPr lang="en-US" altLang="zh-CN" sz="2000"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endParaRPr lang="en-US" altLang="zh-CN" sz="2000"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endParaRPr lang="zh-CN" altLang="en-US" sz="2000"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pic>
        <p:nvPicPr>
          <p:cNvPr id="28674" name="Picture 4" descr="捕获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836613"/>
            <a:ext cx="416242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Picture 5" descr="捕获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6463" y="981075"/>
            <a:ext cx="415290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6" descr="捕获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3876675"/>
            <a:ext cx="4143375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29698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zh-CN" altLang="en-US" smtClean="0">
              <a:cs typeface="幼圆" pitchFamily="49" charset="-122"/>
            </a:endParaRPr>
          </a:p>
        </p:txBody>
      </p:sp>
      <p:pic>
        <p:nvPicPr>
          <p:cNvPr id="29699" name="Picture 4" descr="捕获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36613"/>
            <a:ext cx="9144000" cy="417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mtClean="0">
              <a:cs typeface="幼圆" pitchFamily="49" charset="-122"/>
            </a:endParaRPr>
          </a:p>
        </p:txBody>
      </p:sp>
      <p:pic>
        <p:nvPicPr>
          <p:cNvPr id="30723" name="Picture 4" descr="捕获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908050"/>
            <a:ext cx="8748712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mtClean="0">
              <a:cs typeface="幼圆" pitchFamily="49" charset="-122"/>
            </a:endParaRPr>
          </a:p>
        </p:txBody>
      </p:sp>
      <p:pic>
        <p:nvPicPr>
          <p:cNvPr id="31747" name="Picture 4" descr="捕获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36613"/>
            <a:ext cx="9144000" cy="522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任意多边形 14"/>
          <p:cNvSpPr/>
          <p:nvPr>
            <p:custDataLst>
              <p:tags r:id="rId2"/>
            </p:custDataLst>
          </p:nvPr>
        </p:nvSpPr>
        <p:spPr>
          <a:xfrm flipV="1">
            <a:off x="2390775" y="1727200"/>
            <a:ext cx="4386263" cy="3787775"/>
          </a:xfrm>
          <a:custGeom>
            <a:avLst/>
            <a:gdLst>
              <a:gd name="connsiteX0" fmla="*/ 935677 w 5326744"/>
              <a:gd name="connsiteY0" fmla="*/ 2984630 h 4601031"/>
              <a:gd name="connsiteX1" fmla="*/ 1004478 w 5326744"/>
              <a:gd name="connsiteY1" fmla="*/ 2984630 h 4601031"/>
              <a:gd name="connsiteX2" fmla="*/ 2663486 w 5326744"/>
              <a:gd name="connsiteY2" fmla="*/ 127686 h 4601031"/>
              <a:gd name="connsiteX3" fmla="*/ 4322494 w 5326744"/>
              <a:gd name="connsiteY3" fmla="*/ 2984630 h 4601031"/>
              <a:gd name="connsiteX4" fmla="*/ 4391068 w 5326744"/>
              <a:gd name="connsiteY4" fmla="*/ 2984630 h 4601031"/>
              <a:gd name="connsiteX5" fmla="*/ 2663372 w 5326744"/>
              <a:gd name="connsiteY5" fmla="*/ 0 h 4601031"/>
              <a:gd name="connsiteX6" fmla="*/ 0 w 5326744"/>
              <a:gd name="connsiteY6" fmla="*/ 4601031 h 4601031"/>
              <a:gd name="connsiteX7" fmla="*/ 5326744 w 5326744"/>
              <a:gd name="connsiteY7" fmla="*/ 4601031 h 4601031"/>
              <a:gd name="connsiteX8" fmla="*/ 4965465 w 5326744"/>
              <a:gd name="connsiteY8" fmla="*/ 3976914 h 4601031"/>
              <a:gd name="connsiteX9" fmla="*/ 4898707 w 5326744"/>
              <a:gd name="connsiteY9" fmla="*/ 3976914 h 4601031"/>
              <a:gd name="connsiteX10" fmla="*/ 5223329 w 5326744"/>
              <a:gd name="connsiteY10" fmla="*/ 4535940 h 4601031"/>
              <a:gd name="connsiteX11" fmla="*/ 103642 w 5326744"/>
              <a:gd name="connsiteY11" fmla="*/ 4535940 h 4601031"/>
              <a:gd name="connsiteX12" fmla="*/ 428265 w 5326744"/>
              <a:gd name="connsiteY12" fmla="*/ 3976914 h 4601031"/>
              <a:gd name="connsiteX13" fmla="*/ 361279 w 5326744"/>
              <a:gd name="connsiteY13" fmla="*/ 3976914 h 4601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26744" h="4601031">
                <a:moveTo>
                  <a:pt x="935677" y="2984630"/>
                </a:moveTo>
                <a:lnTo>
                  <a:pt x="1004478" y="2984630"/>
                </a:lnTo>
                <a:lnTo>
                  <a:pt x="2663486" y="127686"/>
                </a:lnTo>
                <a:lnTo>
                  <a:pt x="4322494" y="2984630"/>
                </a:lnTo>
                <a:lnTo>
                  <a:pt x="4391068" y="2984630"/>
                </a:lnTo>
                <a:lnTo>
                  <a:pt x="2663372" y="0"/>
                </a:lnTo>
                <a:close/>
                <a:moveTo>
                  <a:pt x="0" y="4601031"/>
                </a:moveTo>
                <a:lnTo>
                  <a:pt x="5326744" y="4601031"/>
                </a:lnTo>
                <a:lnTo>
                  <a:pt x="4965465" y="3976914"/>
                </a:lnTo>
                <a:lnTo>
                  <a:pt x="4898707" y="3976914"/>
                </a:lnTo>
                <a:lnTo>
                  <a:pt x="5223329" y="4535940"/>
                </a:lnTo>
                <a:lnTo>
                  <a:pt x="103642" y="4535940"/>
                </a:lnTo>
                <a:lnTo>
                  <a:pt x="428265" y="3976914"/>
                </a:lnTo>
                <a:lnTo>
                  <a:pt x="361279" y="397691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" name="等腰三角形 9"/>
          <p:cNvSpPr/>
          <p:nvPr>
            <p:custDataLst>
              <p:tags r:id="rId3"/>
            </p:custDataLst>
          </p:nvPr>
        </p:nvSpPr>
        <p:spPr>
          <a:xfrm rot="4496204" flipV="1">
            <a:off x="6632575" y="2241551"/>
            <a:ext cx="288925" cy="69850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1" name="等腰三角形 10"/>
          <p:cNvSpPr/>
          <p:nvPr>
            <p:custDataLst>
              <p:tags r:id="rId4"/>
            </p:custDataLst>
          </p:nvPr>
        </p:nvSpPr>
        <p:spPr>
          <a:xfrm rot="7831236" flipV="1">
            <a:off x="6546850" y="2747963"/>
            <a:ext cx="207963" cy="50323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" name="等腰三角形 11"/>
          <p:cNvSpPr/>
          <p:nvPr>
            <p:custDataLst>
              <p:tags r:id="rId5"/>
            </p:custDataLst>
          </p:nvPr>
        </p:nvSpPr>
        <p:spPr>
          <a:xfrm rot="6867913" flipH="1">
            <a:off x="2427287" y="2984501"/>
            <a:ext cx="288925" cy="698500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3" name="等腰三角形 12"/>
          <p:cNvSpPr/>
          <p:nvPr>
            <p:custDataLst>
              <p:tags r:id="rId6"/>
            </p:custDataLst>
          </p:nvPr>
        </p:nvSpPr>
        <p:spPr>
          <a:xfrm rot="3626854" flipH="1">
            <a:off x="2641600" y="3497263"/>
            <a:ext cx="207963" cy="503237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1" name="任意多边形 20"/>
          <p:cNvSpPr/>
          <p:nvPr>
            <p:custDataLst>
              <p:tags r:id="rId7"/>
            </p:custDataLst>
          </p:nvPr>
        </p:nvSpPr>
        <p:spPr>
          <a:xfrm>
            <a:off x="2761694" y="1906455"/>
            <a:ext cx="3644821" cy="3190711"/>
          </a:xfrm>
          <a:custGeom>
            <a:avLst/>
            <a:gdLst>
              <a:gd name="connsiteX0" fmla="*/ 0 w 3896959"/>
              <a:gd name="connsiteY0" fmla="*/ 0 h 3411435"/>
              <a:gd name="connsiteX1" fmla="*/ 3896959 w 3896959"/>
              <a:gd name="connsiteY1" fmla="*/ 0 h 3411435"/>
              <a:gd name="connsiteX2" fmla="*/ 1948480 w 3896959"/>
              <a:gd name="connsiteY2" fmla="*/ 3411435 h 341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6959" h="3411435">
                <a:moveTo>
                  <a:pt x="0" y="0"/>
                </a:moveTo>
                <a:lnTo>
                  <a:pt x="3896959" y="0"/>
                </a:lnTo>
                <a:lnTo>
                  <a:pt x="1948480" y="34114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152000" anchor="ctr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>
                <a:solidFill>
                  <a:srgbClr val="FFFFFF"/>
                </a:solidFill>
                <a:effectLst>
                  <a:innerShdw blurRad="38100" dist="25400" dir="13500000">
                    <a:prstClr val="black">
                      <a:alpha val="50000"/>
                    </a:prstClr>
                  </a:innerShdw>
                </a:effectLst>
                <a:latin typeface="华文琥珀" pitchFamily="2" charset="-122"/>
                <a:ea typeface="华文琥珀" pitchFamily="2" charset="-122"/>
                <a:cs typeface="Verdana" pitchFamily="34" charset="0"/>
              </a:rPr>
              <a:t>THANK</a:t>
            </a:r>
          </a:p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>
                <a:solidFill>
                  <a:srgbClr val="FFFFFF"/>
                </a:solidFill>
                <a:effectLst>
                  <a:innerShdw blurRad="38100" dist="25400" dir="13500000">
                    <a:prstClr val="black">
                      <a:alpha val="50000"/>
                    </a:prstClr>
                  </a:innerShdw>
                </a:effectLst>
                <a:latin typeface="华文琥珀" pitchFamily="2" charset="-122"/>
                <a:ea typeface="华文琥珀" pitchFamily="2" charset="-122"/>
                <a:cs typeface="Verdana" pitchFamily="34" charset="0"/>
              </a:rPr>
              <a:t>YOU</a:t>
            </a:r>
            <a:endParaRPr lang="zh-CN" altLang="en-US" sz="5400">
              <a:solidFill>
                <a:srgbClr val="FFFFFF"/>
              </a:solidFill>
              <a:effectLst>
                <a:innerShdw blurRad="38100" dist="25400" dir="13500000">
                  <a:prstClr val="black">
                    <a:alpha val="50000"/>
                  </a:prstClr>
                </a:innerShdw>
              </a:effectLst>
              <a:latin typeface="华文琥珀" pitchFamily="2" charset="-122"/>
              <a:ea typeface="华文琥珀" pitchFamily="2" charset="-122"/>
              <a:cs typeface="Verdana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pic>
        <p:nvPicPr>
          <p:cNvPr id="15362" name="Picture 5" descr="54165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268413"/>
            <a:ext cx="86423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 Box 6"/>
          <p:cNvSpPr txBox="1">
            <a:spLocks noChangeArrowheads="1"/>
          </p:cNvSpPr>
          <p:nvPr/>
        </p:nvSpPr>
        <p:spPr bwMode="auto">
          <a:xfrm>
            <a:off x="611188" y="4005263"/>
            <a:ext cx="7127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/>
              <a:t>关键词</a:t>
            </a:r>
            <a:r>
              <a:rPr lang="en-US" altLang="zh-CN" b="1"/>
              <a:t>: </a:t>
            </a:r>
            <a:r>
              <a:rPr lang="zh-CN" altLang="en-US" b="1"/>
              <a:t>系统发育树 </a:t>
            </a:r>
            <a:r>
              <a:rPr lang="en-US" altLang="zh-CN" b="1"/>
              <a:t>, </a:t>
            </a:r>
            <a:r>
              <a:rPr lang="zh-CN" altLang="en-US" b="1"/>
              <a:t>嗜盐菌 </a:t>
            </a:r>
            <a:r>
              <a:rPr lang="en-US" altLang="zh-CN" b="1"/>
              <a:t>, </a:t>
            </a:r>
            <a:r>
              <a:rPr lang="zh-CN" altLang="en-US" b="1"/>
              <a:t>水解酶 </a:t>
            </a:r>
            <a:r>
              <a:rPr lang="en-US" altLang="zh-CN" b="1"/>
              <a:t>, </a:t>
            </a:r>
            <a:r>
              <a:rPr lang="en-US" altLang="en-US" b="1"/>
              <a:t>淀粉酶</a:t>
            </a:r>
            <a:r>
              <a:rPr lang="en-US" altLang="zh-CN" b="1"/>
              <a:t> , </a:t>
            </a:r>
            <a:r>
              <a:rPr lang="zh-CN" altLang="en-US" b="1"/>
              <a:t>玫瑰色盐水球菌</a:t>
            </a:r>
            <a:r>
              <a:rPr lang="zh-CN" alt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/>
          <p:nvPr>
            <p:custDataLst>
              <p:tags r:id="rId2"/>
            </p:custDataLst>
          </p:nvPr>
        </p:nvSpPr>
        <p:spPr bwMode="auto">
          <a:xfrm>
            <a:off x="3900488" y="1831975"/>
            <a:ext cx="3349625" cy="871538"/>
          </a:xfrm>
          <a:custGeom>
            <a:avLst/>
            <a:gdLst>
              <a:gd name="connsiteX0" fmla="*/ 520200 w 4004734"/>
              <a:gd name="connsiteY0" fmla="*/ 0 h 1041400"/>
              <a:gd name="connsiteX1" fmla="*/ 1426634 w 4004734"/>
              <a:gd name="connsiteY1" fmla="*/ 0 h 1041400"/>
              <a:gd name="connsiteX2" fmla="*/ 1647267 w 4004734"/>
              <a:gd name="connsiteY2" fmla="*/ 0 h 1041400"/>
              <a:gd name="connsiteX3" fmla="*/ 3484034 w 4004734"/>
              <a:gd name="connsiteY3" fmla="*/ 0 h 1041400"/>
              <a:gd name="connsiteX4" fmla="*/ 4004734 w 4004734"/>
              <a:gd name="connsiteY4" fmla="*/ 520700 h 1041400"/>
              <a:gd name="connsiteX5" fmla="*/ 4004734 w 4004734"/>
              <a:gd name="connsiteY5" fmla="*/ 1041400 h 1041400"/>
              <a:gd name="connsiteX6" fmla="*/ 905934 w 4004734"/>
              <a:gd name="connsiteY6" fmla="*/ 1041400 h 1041400"/>
              <a:gd name="connsiteX7" fmla="*/ 905934 w 4004734"/>
              <a:gd name="connsiteY7" fmla="*/ 1040400 h 1041400"/>
              <a:gd name="connsiteX8" fmla="*/ 520200 w 4004734"/>
              <a:gd name="connsiteY8" fmla="*/ 1040400 h 1041400"/>
              <a:gd name="connsiteX9" fmla="*/ 0 w 4004734"/>
              <a:gd name="connsiteY9" fmla="*/ 520200 h 1041400"/>
              <a:gd name="connsiteX10" fmla="*/ 520200 w 4004734"/>
              <a:gd name="connsiteY10" fmla="*/ 0 h 1041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04734" h="1041400">
                <a:moveTo>
                  <a:pt x="520200" y="0"/>
                </a:moveTo>
                <a:lnTo>
                  <a:pt x="1426634" y="0"/>
                </a:lnTo>
                <a:lnTo>
                  <a:pt x="1647267" y="0"/>
                </a:lnTo>
                <a:lnTo>
                  <a:pt x="3484034" y="0"/>
                </a:lnTo>
                <a:cubicBezTo>
                  <a:pt x="3771609" y="0"/>
                  <a:pt x="4004734" y="233125"/>
                  <a:pt x="4004734" y="520700"/>
                </a:cubicBezTo>
                <a:lnTo>
                  <a:pt x="4004734" y="1041400"/>
                </a:lnTo>
                <a:lnTo>
                  <a:pt x="905934" y="1041400"/>
                </a:lnTo>
                <a:lnTo>
                  <a:pt x="905934" y="1040400"/>
                </a:lnTo>
                <a:lnTo>
                  <a:pt x="520200" y="1040400"/>
                </a:lnTo>
                <a:cubicBezTo>
                  <a:pt x="232901" y="1040400"/>
                  <a:pt x="0" y="807499"/>
                  <a:pt x="0" y="520200"/>
                </a:cubicBezTo>
                <a:cubicBezTo>
                  <a:pt x="0" y="232901"/>
                  <a:pt x="232901" y="0"/>
                  <a:pt x="520200" y="0"/>
                </a:cubicBezTo>
                <a:close/>
              </a:path>
            </a:pathLst>
          </a:custGeom>
          <a:gradFill flip="none" rotWithShape="1">
            <a:gsLst>
              <a:gs pos="10000">
                <a:srgbClr val="99CB38"/>
              </a:gs>
              <a:gs pos="0">
                <a:srgbClr val="99CB38">
                  <a:lumMod val="75000"/>
                </a:srgbClr>
              </a:gs>
              <a:gs pos="100000">
                <a:srgbClr val="99CB38"/>
              </a:gs>
            </a:gsLst>
            <a:lin ang="108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背景</a:t>
            </a:r>
          </a:p>
        </p:txBody>
      </p:sp>
      <p:sp>
        <p:nvSpPr>
          <p:cNvPr id="16" name="任意多边形 15"/>
          <p:cNvSpPr/>
          <p:nvPr>
            <p:custDataLst>
              <p:tags r:id="rId3"/>
            </p:custDataLst>
          </p:nvPr>
        </p:nvSpPr>
        <p:spPr bwMode="auto">
          <a:xfrm flipH="1">
            <a:off x="3900488" y="3151188"/>
            <a:ext cx="3349625" cy="871537"/>
          </a:xfrm>
          <a:custGeom>
            <a:avLst/>
            <a:gdLst>
              <a:gd name="connsiteX0" fmla="*/ 3484034 w 4004734"/>
              <a:gd name="connsiteY0" fmla="*/ 0 h 1041400"/>
              <a:gd name="connsiteX1" fmla="*/ 3098800 w 4004734"/>
              <a:gd name="connsiteY1" fmla="*/ 0 h 1041400"/>
              <a:gd name="connsiteX2" fmla="*/ 1813078 w 4004734"/>
              <a:gd name="connsiteY2" fmla="*/ 0 h 1041400"/>
              <a:gd name="connsiteX3" fmla="*/ 0 w 4004734"/>
              <a:gd name="connsiteY3" fmla="*/ 0 h 1041400"/>
              <a:gd name="connsiteX4" fmla="*/ 0 w 4004734"/>
              <a:gd name="connsiteY4" fmla="*/ 520700 h 1041400"/>
              <a:gd name="connsiteX5" fmla="*/ 520700 w 4004734"/>
              <a:gd name="connsiteY5" fmla="*/ 1041400 h 1041400"/>
              <a:gd name="connsiteX6" fmla="*/ 1813078 w 4004734"/>
              <a:gd name="connsiteY6" fmla="*/ 1041400 h 1041400"/>
              <a:gd name="connsiteX7" fmla="*/ 2357467 w 4004734"/>
              <a:gd name="connsiteY7" fmla="*/ 1041400 h 1041400"/>
              <a:gd name="connsiteX8" fmla="*/ 2578100 w 4004734"/>
              <a:gd name="connsiteY8" fmla="*/ 1041400 h 1041400"/>
              <a:gd name="connsiteX9" fmla="*/ 3122124 w 4004734"/>
              <a:gd name="connsiteY9" fmla="*/ 1041400 h 1041400"/>
              <a:gd name="connsiteX10" fmla="*/ 4004734 w 4004734"/>
              <a:gd name="connsiteY10" fmla="*/ 1041400 h 1041400"/>
              <a:gd name="connsiteX11" fmla="*/ 4004734 w 4004734"/>
              <a:gd name="connsiteY11" fmla="*/ 520700 h 1041400"/>
              <a:gd name="connsiteX12" fmla="*/ 3484034 w 4004734"/>
              <a:gd name="connsiteY12" fmla="*/ 0 h 1041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004734" h="1041400">
                <a:moveTo>
                  <a:pt x="3484034" y="0"/>
                </a:moveTo>
                <a:lnTo>
                  <a:pt x="3098800" y="0"/>
                </a:lnTo>
                <a:lnTo>
                  <a:pt x="1813078" y="0"/>
                </a:lnTo>
                <a:lnTo>
                  <a:pt x="0" y="0"/>
                </a:lnTo>
                <a:lnTo>
                  <a:pt x="0" y="520700"/>
                </a:lnTo>
                <a:cubicBezTo>
                  <a:pt x="0" y="808275"/>
                  <a:pt x="233125" y="1041400"/>
                  <a:pt x="520700" y="1041400"/>
                </a:cubicBezTo>
                <a:lnTo>
                  <a:pt x="1813078" y="1041400"/>
                </a:lnTo>
                <a:lnTo>
                  <a:pt x="2357467" y="1041400"/>
                </a:lnTo>
                <a:lnTo>
                  <a:pt x="2578100" y="1041400"/>
                </a:lnTo>
                <a:lnTo>
                  <a:pt x="3122124" y="1041400"/>
                </a:lnTo>
                <a:lnTo>
                  <a:pt x="4004734" y="1041400"/>
                </a:lnTo>
                <a:lnTo>
                  <a:pt x="4004734" y="520700"/>
                </a:lnTo>
                <a:cubicBezTo>
                  <a:pt x="4004734" y="233125"/>
                  <a:pt x="3771609" y="0"/>
                  <a:pt x="3484034" y="0"/>
                </a:cubicBezTo>
                <a:close/>
              </a:path>
            </a:pathLst>
          </a:custGeom>
          <a:gradFill flip="none" rotWithShape="1">
            <a:gsLst>
              <a:gs pos="90000">
                <a:srgbClr val="99CB38"/>
              </a:gs>
              <a:gs pos="10000">
                <a:srgbClr val="99CB38"/>
              </a:gs>
              <a:gs pos="0">
                <a:srgbClr val="99CB38">
                  <a:lumMod val="75000"/>
                </a:srgbClr>
              </a:gs>
              <a:gs pos="100000">
                <a:srgbClr val="99CB38">
                  <a:lumMod val="75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材料方法</a:t>
            </a:r>
          </a:p>
        </p:txBody>
      </p:sp>
      <p:sp>
        <p:nvSpPr>
          <p:cNvPr id="18" name="任意多边形 17"/>
          <p:cNvSpPr/>
          <p:nvPr>
            <p:custDataLst>
              <p:tags r:id="rId4"/>
            </p:custDataLst>
          </p:nvPr>
        </p:nvSpPr>
        <p:spPr bwMode="auto">
          <a:xfrm>
            <a:off x="3900488" y="4464050"/>
            <a:ext cx="3349625" cy="871538"/>
          </a:xfrm>
          <a:custGeom>
            <a:avLst/>
            <a:gdLst>
              <a:gd name="connsiteX0" fmla="*/ 0 w 4004734"/>
              <a:gd name="connsiteY0" fmla="*/ 0 h 1041400"/>
              <a:gd name="connsiteX1" fmla="*/ 3098800 w 4004734"/>
              <a:gd name="connsiteY1" fmla="*/ 0 h 1041400"/>
              <a:gd name="connsiteX2" fmla="*/ 3098800 w 4004734"/>
              <a:gd name="connsiteY2" fmla="*/ 1000 h 1041400"/>
              <a:gd name="connsiteX3" fmla="*/ 3484534 w 4004734"/>
              <a:gd name="connsiteY3" fmla="*/ 1000 h 1041400"/>
              <a:gd name="connsiteX4" fmla="*/ 4004734 w 4004734"/>
              <a:gd name="connsiteY4" fmla="*/ 521200 h 1041400"/>
              <a:gd name="connsiteX5" fmla="*/ 3484534 w 4004734"/>
              <a:gd name="connsiteY5" fmla="*/ 1041400 h 1041400"/>
              <a:gd name="connsiteX6" fmla="*/ 2578100 w 4004734"/>
              <a:gd name="connsiteY6" fmla="*/ 1041400 h 1041400"/>
              <a:gd name="connsiteX7" fmla="*/ 2357467 w 4004734"/>
              <a:gd name="connsiteY7" fmla="*/ 1041400 h 1041400"/>
              <a:gd name="connsiteX8" fmla="*/ 520700 w 4004734"/>
              <a:gd name="connsiteY8" fmla="*/ 1041400 h 1041400"/>
              <a:gd name="connsiteX9" fmla="*/ 0 w 4004734"/>
              <a:gd name="connsiteY9" fmla="*/ 520700 h 1041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04734" h="1041400">
                <a:moveTo>
                  <a:pt x="0" y="0"/>
                </a:moveTo>
                <a:lnTo>
                  <a:pt x="3098800" y="0"/>
                </a:lnTo>
                <a:lnTo>
                  <a:pt x="3098800" y="1000"/>
                </a:lnTo>
                <a:lnTo>
                  <a:pt x="3484534" y="1000"/>
                </a:lnTo>
                <a:cubicBezTo>
                  <a:pt x="3771833" y="1000"/>
                  <a:pt x="4004734" y="233901"/>
                  <a:pt x="4004734" y="521200"/>
                </a:cubicBezTo>
                <a:cubicBezTo>
                  <a:pt x="4004734" y="808499"/>
                  <a:pt x="3771833" y="1041400"/>
                  <a:pt x="3484534" y="1041400"/>
                </a:cubicBezTo>
                <a:lnTo>
                  <a:pt x="2578100" y="1041400"/>
                </a:lnTo>
                <a:lnTo>
                  <a:pt x="2357467" y="1041400"/>
                </a:lnTo>
                <a:lnTo>
                  <a:pt x="520700" y="1041400"/>
                </a:lnTo>
                <a:cubicBezTo>
                  <a:pt x="233125" y="1041400"/>
                  <a:pt x="0" y="808275"/>
                  <a:pt x="0" y="520700"/>
                </a:cubicBezTo>
                <a:close/>
              </a:path>
            </a:pathLst>
          </a:custGeom>
          <a:gradFill flip="none" rotWithShape="1">
            <a:gsLst>
              <a:gs pos="10000">
                <a:srgbClr val="99CB38"/>
              </a:gs>
              <a:gs pos="0">
                <a:srgbClr val="99CB38">
                  <a:lumMod val="75000"/>
                </a:srgbClr>
              </a:gs>
              <a:gs pos="100000">
                <a:srgbClr val="99CB38"/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结果讨论</a:t>
            </a:r>
          </a:p>
        </p:txBody>
      </p:sp>
      <p:sp>
        <p:nvSpPr>
          <p:cNvPr id="14" name="任意多边形 13"/>
          <p:cNvSpPr/>
          <p:nvPr>
            <p:custDataLst>
              <p:tags r:id="rId5"/>
            </p:custDataLst>
          </p:nvPr>
        </p:nvSpPr>
        <p:spPr bwMode="auto">
          <a:xfrm rot="2700000">
            <a:off x="6590507" y="2336006"/>
            <a:ext cx="1200150" cy="1252537"/>
          </a:xfrm>
          <a:custGeom>
            <a:avLst/>
            <a:gdLst>
              <a:gd name="connsiteX0" fmla="*/ 0 w 1433027"/>
              <a:gd name="connsiteY0" fmla="*/ 0 h 1496621"/>
              <a:gd name="connsiteX1" fmla="*/ 1091464 w 1433027"/>
              <a:gd name="connsiteY1" fmla="*/ 0 h 1496621"/>
              <a:gd name="connsiteX2" fmla="*/ 1433027 w 1433027"/>
              <a:gd name="connsiteY2" fmla="*/ 341563 h 1496621"/>
              <a:gd name="connsiteX3" fmla="*/ 1433027 w 1433027"/>
              <a:gd name="connsiteY3" fmla="*/ 1496621 h 1496621"/>
              <a:gd name="connsiteX4" fmla="*/ 1406978 w 1433027"/>
              <a:gd name="connsiteY4" fmla="*/ 1408722 h 1496621"/>
              <a:gd name="connsiteX5" fmla="*/ 1292595 w 1433027"/>
              <a:gd name="connsiteY5" fmla="*/ 1236472 h 1496621"/>
              <a:gd name="connsiteX6" fmla="*/ 924405 w 1433027"/>
              <a:gd name="connsiteY6" fmla="*/ 868281 h 1496621"/>
              <a:gd name="connsiteX7" fmla="*/ 922719 w 1433027"/>
              <a:gd name="connsiteY7" fmla="*/ 869967 h 1496621"/>
              <a:gd name="connsiteX8" fmla="*/ 535072 w 1433027"/>
              <a:gd name="connsiteY8" fmla="*/ 482320 h 1496621"/>
              <a:gd name="connsiteX9" fmla="*/ 536758 w 1433027"/>
              <a:gd name="connsiteY9" fmla="*/ 480634 h 1496621"/>
              <a:gd name="connsiteX10" fmla="*/ 168567 w 1433027"/>
              <a:gd name="connsiteY10" fmla="*/ 112444 h 1496621"/>
              <a:gd name="connsiteX11" fmla="*/ 86883 w 1433027"/>
              <a:gd name="connsiteY11" fmla="*/ 45721 h 1496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33027" h="1496621">
                <a:moveTo>
                  <a:pt x="0" y="0"/>
                </a:moveTo>
                <a:lnTo>
                  <a:pt x="1091464" y="0"/>
                </a:lnTo>
                <a:cubicBezTo>
                  <a:pt x="1280104" y="0"/>
                  <a:pt x="1433027" y="152923"/>
                  <a:pt x="1433027" y="341563"/>
                </a:cubicBezTo>
                <a:lnTo>
                  <a:pt x="1433027" y="1496621"/>
                </a:lnTo>
                <a:lnTo>
                  <a:pt x="1406978" y="1408722"/>
                </a:lnTo>
                <a:cubicBezTo>
                  <a:pt x="1381559" y="1346041"/>
                  <a:pt x="1343432" y="1287308"/>
                  <a:pt x="1292595" y="1236472"/>
                </a:cubicBezTo>
                <a:lnTo>
                  <a:pt x="924405" y="868281"/>
                </a:lnTo>
                <a:lnTo>
                  <a:pt x="922719" y="869967"/>
                </a:lnTo>
                <a:lnTo>
                  <a:pt x="535072" y="482320"/>
                </a:lnTo>
                <a:lnTo>
                  <a:pt x="536758" y="480634"/>
                </a:lnTo>
                <a:lnTo>
                  <a:pt x="168567" y="112444"/>
                </a:lnTo>
                <a:cubicBezTo>
                  <a:pt x="143149" y="87025"/>
                  <a:pt x="115756" y="64784"/>
                  <a:pt x="86883" y="45721"/>
                </a:cubicBezTo>
                <a:close/>
              </a:path>
            </a:pathLst>
          </a:custGeom>
          <a:gradFill flip="none" rotWithShape="1">
            <a:gsLst>
              <a:gs pos="61900">
                <a:srgbClr val="DBDBDB"/>
              </a:gs>
              <a:gs pos="41000">
                <a:srgbClr val="F0F0F0"/>
              </a:gs>
              <a:gs pos="0">
                <a:srgbClr val="BCBCBC"/>
              </a:gs>
              <a:gs pos="100000">
                <a:srgbClr val="BCBCBC"/>
              </a:gs>
            </a:gsLst>
            <a:lin ang="27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outerShdw blurRad="50800" dist="38100" dir="10800000" algn="r" rotWithShape="0">
              <a:sysClr val="window" lastClr="FFFFFF">
                <a:lumMod val="50000"/>
                <a:alpha val="40000"/>
              </a:sys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7" name="任意多边形 16"/>
          <p:cNvSpPr/>
          <p:nvPr>
            <p:custDataLst>
              <p:tags r:id="rId6"/>
            </p:custDataLst>
          </p:nvPr>
        </p:nvSpPr>
        <p:spPr bwMode="auto">
          <a:xfrm rot="18900000" flipH="1">
            <a:off x="3358357" y="3653631"/>
            <a:ext cx="1200150" cy="1252537"/>
          </a:xfrm>
          <a:custGeom>
            <a:avLst/>
            <a:gdLst>
              <a:gd name="connsiteX0" fmla="*/ 0 w 1433027"/>
              <a:gd name="connsiteY0" fmla="*/ 0 h 1496621"/>
              <a:gd name="connsiteX1" fmla="*/ 1091464 w 1433027"/>
              <a:gd name="connsiteY1" fmla="*/ 0 h 1496621"/>
              <a:gd name="connsiteX2" fmla="*/ 1433027 w 1433027"/>
              <a:gd name="connsiteY2" fmla="*/ 341563 h 1496621"/>
              <a:gd name="connsiteX3" fmla="*/ 1433027 w 1433027"/>
              <a:gd name="connsiteY3" fmla="*/ 1496621 h 1496621"/>
              <a:gd name="connsiteX4" fmla="*/ 1406978 w 1433027"/>
              <a:gd name="connsiteY4" fmla="*/ 1408722 h 1496621"/>
              <a:gd name="connsiteX5" fmla="*/ 1292595 w 1433027"/>
              <a:gd name="connsiteY5" fmla="*/ 1236472 h 1496621"/>
              <a:gd name="connsiteX6" fmla="*/ 924405 w 1433027"/>
              <a:gd name="connsiteY6" fmla="*/ 868281 h 1496621"/>
              <a:gd name="connsiteX7" fmla="*/ 922719 w 1433027"/>
              <a:gd name="connsiteY7" fmla="*/ 869967 h 1496621"/>
              <a:gd name="connsiteX8" fmla="*/ 535072 w 1433027"/>
              <a:gd name="connsiteY8" fmla="*/ 482320 h 1496621"/>
              <a:gd name="connsiteX9" fmla="*/ 536758 w 1433027"/>
              <a:gd name="connsiteY9" fmla="*/ 480634 h 1496621"/>
              <a:gd name="connsiteX10" fmla="*/ 168567 w 1433027"/>
              <a:gd name="connsiteY10" fmla="*/ 112444 h 1496621"/>
              <a:gd name="connsiteX11" fmla="*/ 86883 w 1433027"/>
              <a:gd name="connsiteY11" fmla="*/ 45721 h 1496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33027" h="1496621">
                <a:moveTo>
                  <a:pt x="0" y="0"/>
                </a:moveTo>
                <a:lnTo>
                  <a:pt x="1091464" y="0"/>
                </a:lnTo>
                <a:cubicBezTo>
                  <a:pt x="1280104" y="0"/>
                  <a:pt x="1433027" y="152923"/>
                  <a:pt x="1433027" y="341563"/>
                </a:cubicBezTo>
                <a:lnTo>
                  <a:pt x="1433027" y="1496621"/>
                </a:lnTo>
                <a:lnTo>
                  <a:pt x="1406978" y="1408722"/>
                </a:lnTo>
                <a:cubicBezTo>
                  <a:pt x="1381559" y="1346041"/>
                  <a:pt x="1343432" y="1287308"/>
                  <a:pt x="1292595" y="1236472"/>
                </a:cubicBezTo>
                <a:lnTo>
                  <a:pt x="924405" y="868281"/>
                </a:lnTo>
                <a:lnTo>
                  <a:pt x="922719" y="869967"/>
                </a:lnTo>
                <a:lnTo>
                  <a:pt x="535072" y="482320"/>
                </a:lnTo>
                <a:lnTo>
                  <a:pt x="536758" y="480634"/>
                </a:lnTo>
                <a:lnTo>
                  <a:pt x="168567" y="112444"/>
                </a:lnTo>
                <a:cubicBezTo>
                  <a:pt x="143149" y="87025"/>
                  <a:pt x="115756" y="64784"/>
                  <a:pt x="86883" y="45721"/>
                </a:cubicBezTo>
                <a:close/>
              </a:path>
            </a:pathLst>
          </a:custGeom>
          <a:gradFill flip="none" rotWithShape="1">
            <a:gsLst>
              <a:gs pos="61900">
                <a:srgbClr val="DBDBDB"/>
              </a:gs>
              <a:gs pos="41000">
                <a:srgbClr val="F0F0F0"/>
              </a:gs>
              <a:gs pos="0">
                <a:srgbClr val="BCBCBC"/>
              </a:gs>
              <a:gs pos="100000">
                <a:srgbClr val="BCBCBC"/>
              </a:gs>
            </a:gsLst>
            <a:lin ang="27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outerShdw blurRad="50800" dist="38100" algn="l" rotWithShape="0">
              <a:sysClr val="window" lastClr="FFFFFF">
                <a:lumMod val="50000"/>
                <a:alpha val="40000"/>
              </a:sys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6391" name="文本框 9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058863" y="1697038"/>
            <a:ext cx="80010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zh-CN" altLang="en-US" sz="4000">
                <a:solidFill>
                  <a:srgbClr val="99CB38"/>
                </a:solidFill>
                <a:latin typeface="微软雅黑" pitchFamily="34" charset="-122"/>
                <a:ea typeface="微软雅黑" pitchFamily="34" charset="-122"/>
              </a:rPr>
              <a:t>目录</a:t>
            </a:r>
            <a:endParaRPr lang="en-US" altLang="zh-CN" sz="4000">
              <a:solidFill>
                <a:srgbClr val="99CB38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矩形 31"/>
          <p:cNvSpPr/>
          <p:nvPr>
            <p:custDataLst>
              <p:tags r:id="rId2"/>
            </p:custDataLst>
          </p:nvPr>
        </p:nvSpPr>
        <p:spPr>
          <a:xfrm>
            <a:off x="1736725" y="2346325"/>
            <a:ext cx="1660525" cy="784225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kern="0" dirty="0">
                <a:solidFill>
                  <a:srgbClr val="FFFFFF"/>
                </a:solidFill>
                <a:latin typeface="Calibri"/>
              </a:rPr>
              <a:t>1</a:t>
            </a:r>
            <a:endParaRPr lang="zh-CN" altLang="en-US" sz="5400" kern="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0" name="矩形 19"/>
          <p:cNvSpPr/>
          <p:nvPr>
            <p:custDataLst>
              <p:tags r:id="rId3"/>
            </p:custDataLst>
          </p:nvPr>
        </p:nvSpPr>
        <p:spPr>
          <a:xfrm rot="21021193">
            <a:off x="5399088" y="3851275"/>
            <a:ext cx="203200" cy="2016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2" name="矩形 21"/>
          <p:cNvSpPr/>
          <p:nvPr>
            <p:custDataLst>
              <p:tags r:id="rId4"/>
            </p:custDataLst>
          </p:nvPr>
        </p:nvSpPr>
        <p:spPr>
          <a:xfrm rot="900000">
            <a:off x="5770563" y="3960813"/>
            <a:ext cx="157162" cy="17145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3" name="矩形 22"/>
          <p:cNvSpPr/>
          <p:nvPr>
            <p:custDataLst>
              <p:tags r:id="rId5"/>
            </p:custDataLst>
          </p:nvPr>
        </p:nvSpPr>
        <p:spPr>
          <a:xfrm rot="1632393">
            <a:off x="2492375" y="4030663"/>
            <a:ext cx="158750" cy="15875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4" name="矩形 23"/>
          <p:cNvSpPr/>
          <p:nvPr>
            <p:custDataLst>
              <p:tags r:id="rId6"/>
            </p:custDataLst>
          </p:nvPr>
        </p:nvSpPr>
        <p:spPr>
          <a:xfrm rot="19632393">
            <a:off x="4921250" y="3890963"/>
            <a:ext cx="158750" cy="15875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5" name="矩形 24"/>
          <p:cNvSpPr/>
          <p:nvPr>
            <p:custDataLst>
              <p:tags r:id="rId7"/>
            </p:custDataLst>
          </p:nvPr>
        </p:nvSpPr>
        <p:spPr>
          <a:xfrm>
            <a:off x="2222500" y="3735388"/>
            <a:ext cx="87313" cy="87312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6" name="矩形 25"/>
          <p:cNvSpPr/>
          <p:nvPr>
            <p:custDataLst>
              <p:tags r:id="rId8"/>
            </p:custDataLst>
          </p:nvPr>
        </p:nvSpPr>
        <p:spPr>
          <a:xfrm rot="20673998">
            <a:off x="6713538" y="4027488"/>
            <a:ext cx="207962" cy="207962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7" name="矩形 26"/>
          <p:cNvSpPr/>
          <p:nvPr>
            <p:custDataLst>
              <p:tags r:id="rId9"/>
            </p:custDataLst>
          </p:nvPr>
        </p:nvSpPr>
        <p:spPr>
          <a:xfrm>
            <a:off x="5337175" y="4178300"/>
            <a:ext cx="87313" cy="87313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8" name="矩形 27"/>
          <p:cNvSpPr/>
          <p:nvPr>
            <p:custDataLst>
              <p:tags r:id="rId10"/>
            </p:custDataLst>
          </p:nvPr>
        </p:nvSpPr>
        <p:spPr>
          <a:xfrm rot="762483">
            <a:off x="3149600" y="4013200"/>
            <a:ext cx="192088" cy="1936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9" name="矩形 28"/>
          <p:cNvSpPr/>
          <p:nvPr>
            <p:custDataLst>
              <p:tags r:id="rId11"/>
            </p:custDataLst>
          </p:nvPr>
        </p:nvSpPr>
        <p:spPr>
          <a:xfrm rot="18900000">
            <a:off x="6256338" y="3784600"/>
            <a:ext cx="90487" cy="984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0" name="矩形 29"/>
          <p:cNvSpPr/>
          <p:nvPr>
            <p:custDataLst>
              <p:tags r:id="rId12"/>
            </p:custDataLst>
          </p:nvPr>
        </p:nvSpPr>
        <p:spPr>
          <a:xfrm rot="900000">
            <a:off x="4187825" y="3959225"/>
            <a:ext cx="125413" cy="1365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1" name="矩形 30"/>
          <p:cNvSpPr/>
          <p:nvPr>
            <p:custDataLst>
              <p:tags r:id="rId13"/>
            </p:custDataLst>
          </p:nvPr>
        </p:nvSpPr>
        <p:spPr>
          <a:xfrm rot="1800000">
            <a:off x="3086100" y="3757613"/>
            <a:ext cx="87313" cy="8731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880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4" name="椭圆 33"/>
          <p:cNvSpPr/>
          <p:nvPr>
            <p:custDataLst>
              <p:tags r:id="rId14"/>
            </p:custDataLst>
          </p:nvPr>
        </p:nvSpPr>
        <p:spPr>
          <a:xfrm>
            <a:off x="4300644" y="4011462"/>
            <a:ext cx="223144" cy="212107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alpha val="70000"/>
                </a:scheme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5" name="椭圆 34"/>
          <p:cNvSpPr/>
          <p:nvPr>
            <p:custDataLst>
              <p:tags r:id="rId15"/>
            </p:custDataLst>
          </p:nvPr>
        </p:nvSpPr>
        <p:spPr>
          <a:xfrm>
            <a:off x="3336225" y="3985091"/>
            <a:ext cx="230183" cy="188341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0"/>
                </a:scheme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6" name="椭圆 35"/>
          <p:cNvSpPr/>
          <p:nvPr>
            <p:custDataLst>
              <p:tags r:id="rId16"/>
            </p:custDataLst>
          </p:nvPr>
        </p:nvSpPr>
        <p:spPr>
          <a:xfrm>
            <a:off x="4671572" y="3684679"/>
            <a:ext cx="243227" cy="285133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alpha val="70000"/>
                </a:scheme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7" name="椭圆 36"/>
          <p:cNvSpPr/>
          <p:nvPr>
            <p:custDataLst>
              <p:tags r:id="rId17"/>
            </p:custDataLst>
          </p:nvPr>
        </p:nvSpPr>
        <p:spPr>
          <a:xfrm>
            <a:off x="5473320" y="4076700"/>
            <a:ext cx="169444" cy="188341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40000"/>
                </a:scheme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8" name="椭圆 37"/>
          <p:cNvSpPr/>
          <p:nvPr>
            <p:custDataLst>
              <p:tags r:id="rId18"/>
            </p:custDataLst>
          </p:nvPr>
        </p:nvSpPr>
        <p:spPr>
          <a:xfrm>
            <a:off x="3830221" y="3794377"/>
            <a:ext cx="228810" cy="254327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alpha val="70000"/>
                </a:scheme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9" name="椭圆 38"/>
          <p:cNvSpPr/>
          <p:nvPr>
            <p:custDataLst>
              <p:tags r:id="rId19"/>
            </p:custDataLst>
          </p:nvPr>
        </p:nvSpPr>
        <p:spPr>
          <a:xfrm>
            <a:off x="5723961" y="3779275"/>
            <a:ext cx="155250" cy="172563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alpha val="40000"/>
                </a:scheme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3" name="文本框 32"/>
          <p:cNvSpPr txBox="1"/>
          <p:nvPr>
            <p:custDataLst>
              <p:tags r:id="rId20"/>
            </p:custDataLst>
          </p:nvPr>
        </p:nvSpPr>
        <p:spPr>
          <a:xfrm>
            <a:off x="3421063" y="2346325"/>
            <a:ext cx="4703762" cy="784225"/>
          </a:xfrm>
          <a:prstGeom prst="rect">
            <a:avLst/>
          </a:prstGeom>
          <a:noFill/>
        </p:spPr>
        <p:txBody>
          <a:bodyPr anchor="b">
            <a:normAutofit/>
          </a:bodyPr>
          <a:lstStyle/>
          <a:p>
            <a:pPr algn="just">
              <a:lnSpc>
                <a:spcPct val="90000"/>
              </a:lnSpc>
              <a:defRPr/>
            </a:pPr>
            <a:r>
              <a:rPr lang="zh-CN" altLang="en-US" sz="3200" b="1" dirty="0">
                <a:latin typeface="微软雅黑" pitchFamily="34" charset="-122"/>
                <a:ea typeface="微软雅黑" pitchFamily="34" charset="-122"/>
                <a:cs typeface="+mj-cs"/>
              </a:rPr>
              <a:t>背景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mtClean="0">
              <a:cs typeface="幼圆" pitchFamily="49" charset="-122"/>
            </a:endParaRPr>
          </a:p>
        </p:txBody>
      </p:sp>
      <p:pic>
        <p:nvPicPr>
          <p:cNvPr id="19459" name="Picture 4" descr="捕获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5175"/>
            <a:ext cx="9144000" cy="486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2051050" y="1916113"/>
            <a:ext cx="6769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>
                <a:solidFill>
                  <a:srgbClr val="FF0000"/>
                </a:solidFill>
              </a:rPr>
              <a:t>嗜盐菌在高盐度条件下生长的微生物，是一种极端微生物有机体</a:t>
            </a:r>
          </a:p>
        </p:txBody>
      </p:sp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3276600" y="2997200"/>
            <a:ext cx="5040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>
                <a:solidFill>
                  <a:srgbClr val="FF0000"/>
                </a:solidFill>
              </a:rPr>
              <a:t>嗜盐菌曾在比海洋盐度高五倍的环境中被发现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mtClean="0">
              <a:cs typeface="幼圆" pitchFamily="49" charset="-122"/>
            </a:endParaRPr>
          </a:p>
        </p:txBody>
      </p:sp>
      <p:pic>
        <p:nvPicPr>
          <p:cNvPr id="20483" name="Picture 5" descr="捕获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08050"/>
            <a:ext cx="9144000" cy="563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圆角矩形 4"/>
          <p:cNvSpPr/>
          <p:nvPr/>
        </p:nvSpPr>
        <p:spPr>
          <a:xfrm>
            <a:off x="0" y="2357438"/>
            <a:ext cx="9144000" cy="78581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mtClean="0">
              <a:cs typeface="幼圆" pitchFamily="49" charset="-122"/>
            </a:endParaRPr>
          </a:p>
        </p:txBody>
      </p:sp>
      <p:pic>
        <p:nvPicPr>
          <p:cNvPr id="21507" name="Picture 4" descr="捕获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846138"/>
            <a:ext cx="8031162" cy="601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圆角矩形 4"/>
          <p:cNvSpPr/>
          <p:nvPr/>
        </p:nvSpPr>
        <p:spPr>
          <a:xfrm>
            <a:off x="857250" y="6072188"/>
            <a:ext cx="7429500" cy="78581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矩形 31"/>
          <p:cNvSpPr/>
          <p:nvPr>
            <p:custDataLst>
              <p:tags r:id="rId2"/>
            </p:custDataLst>
          </p:nvPr>
        </p:nvSpPr>
        <p:spPr>
          <a:xfrm>
            <a:off x="1736725" y="2346325"/>
            <a:ext cx="1660525" cy="784225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kern="0" dirty="0">
                <a:solidFill>
                  <a:srgbClr val="FFFFFF"/>
                </a:solidFill>
                <a:latin typeface="Calibri"/>
              </a:rPr>
              <a:t>2</a:t>
            </a:r>
          </a:p>
        </p:txBody>
      </p:sp>
      <p:sp>
        <p:nvSpPr>
          <p:cNvPr id="20" name="矩形 19"/>
          <p:cNvSpPr/>
          <p:nvPr>
            <p:custDataLst>
              <p:tags r:id="rId3"/>
            </p:custDataLst>
          </p:nvPr>
        </p:nvSpPr>
        <p:spPr>
          <a:xfrm rot="21021193">
            <a:off x="5399088" y="3851275"/>
            <a:ext cx="203200" cy="2016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2" name="矩形 21"/>
          <p:cNvSpPr/>
          <p:nvPr>
            <p:custDataLst>
              <p:tags r:id="rId4"/>
            </p:custDataLst>
          </p:nvPr>
        </p:nvSpPr>
        <p:spPr>
          <a:xfrm rot="900000">
            <a:off x="5770563" y="3960813"/>
            <a:ext cx="157162" cy="17145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3" name="矩形 22"/>
          <p:cNvSpPr/>
          <p:nvPr>
            <p:custDataLst>
              <p:tags r:id="rId5"/>
            </p:custDataLst>
          </p:nvPr>
        </p:nvSpPr>
        <p:spPr>
          <a:xfrm rot="1632393">
            <a:off x="2492375" y="4030663"/>
            <a:ext cx="158750" cy="15875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4" name="矩形 23"/>
          <p:cNvSpPr/>
          <p:nvPr>
            <p:custDataLst>
              <p:tags r:id="rId6"/>
            </p:custDataLst>
          </p:nvPr>
        </p:nvSpPr>
        <p:spPr>
          <a:xfrm rot="19632393">
            <a:off x="4921250" y="3890963"/>
            <a:ext cx="158750" cy="15875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5" name="矩形 24"/>
          <p:cNvSpPr/>
          <p:nvPr>
            <p:custDataLst>
              <p:tags r:id="rId7"/>
            </p:custDataLst>
          </p:nvPr>
        </p:nvSpPr>
        <p:spPr>
          <a:xfrm>
            <a:off x="2222500" y="3735388"/>
            <a:ext cx="87313" cy="87312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6" name="矩形 25"/>
          <p:cNvSpPr/>
          <p:nvPr>
            <p:custDataLst>
              <p:tags r:id="rId8"/>
            </p:custDataLst>
          </p:nvPr>
        </p:nvSpPr>
        <p:spPr>
          <a:xfrm rot="20673998">
            <a:off x="6713538" y="4027488"/>
            <a:ext cx="207962" cy="207962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7" name="矩形 26"/>
          <p:cNvSpPr/>
          <p:nvPr>
            <p:custDataLst>
              <p:tags r:id="rId9"/>
            </p:custDataLst>
          </p:nvPr>
        </p:nvSpPr>
        <p:spPr>
          <a:xfrm>
            <a:off x="5337175" y="4178300"/>
            <a:ext cx="87313" cy="87313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8" name="矩形 27"/>
          <p:cNvSpPr/>
          <p:nvPr>
            <p:custDataLst>
              <p:tags r:id="rId10"/>
            </p:custDataLst>
          </p:nvPr>
        </p:nvSpPr>
        <p:spPr>
          <a:xfrm rot="762483">
            <a:off x="3149600" y="4013200"/>
            <a:ext cx="192088" cy="1936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9" name="矩形 28"/>
          <p:cNvSpPr/>
          <p:nvPr>
            <p:custDataLst>
              <p:tags r:id="rId11"/>
            </p:custDataLst>
          </p:nvPr>
        </p:nvSpPr>
        <p:spPr>
          <a:xfrm rot="18900000">
            <a:off x="6256338" y="3784600"/>
            <a:ext cx="90487" cy="984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0" name="矩形 29"/>
          <p:cNvSpPr/>
          <p:nvPr>
            <p:custDataLst>
              <p:tags r:id="rId12"/>
            </p:custDataLst>
          </p:nvPr>
        </p:nvSpPr>
        <p:spPr>
          <a:xfrm rot="900000">
            <a:off x="4187825" y="3959225"/>
            <a:ext cx="125413" cy="1365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1" name="矩形 30"/>
          <p:cNvSpPr/>
          <p:nvPr>
            <p:custDataLst>
              <p:tags r:id="rId13"/>
            </p:custDataLst>
          </p:nvPr>
        </p:nvSpPr>
        <p:spPr>
          <a:xfrm rot="1800000">
            <a:off x="3086100" y="3757613"/>
            <a:ext cx="87313" cy="8731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880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4" name="椭圆 33"/>
          <p:cNvSpPr/>
          <p:nvPr>
            <p:custDataLst>
              <p:tags r:id="rId14"/>
            </p:custDataLst>
          </p:nvPr>
        </p:nvSpPr>
        <p:spPr>
          <a:xfrm>
            <a:off x="4300644" y="4011462"/>
            <a:ext cx="223144" cy="212107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alpha val="70000"/>
                </a:scheme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5" name="椭圆 34"/>
          <p:cNvSpPr/>
          <p:nvPr>
            <p:custDataLst>
              <p:tags r:id="rId15"/>
            </p:custDataLst>
          </p:nvPr>
        </p:nvSpPr>
        <p:spPr>
          <a:xfrm>
            <a:off x="3336225" y="3985091"/>
            <a:ext cx="230183" cy="188341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0"/>
                </a:scheme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6" name="椭圆 35"/>
          <p:cNvSpPr/>
          <p:nvPr>
            <p:custDataLst>
              <p:tags r:id="rId16"/>
            </p:custDataLst>
          </p:nvPr>
        </p:nvSpPr>
        <p:spPr>
          <a:xfrm>
            <a:off x="4671572" y="3684679"/>
            <a:ext cx="243227" cy="285133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alpha val="70000"/>
                </a:scheme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7" name="椭圆 36"/>
          <p:cNvSpPr/>
          <p:nvPr>
            <p:custDataLst>
              <p:tags r:id="rId17"/>
            </p:custDataLst>
          </p:nvPr>
        </p:nvSpPr>
        <p:spPr>
          <a:xfrm>
            <a:off x="5473320" y="4076700"/>
            <a:ext cx="169444" cy="188341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40000"/>
                </a:scheme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8" name="椭圆 37"/>
          <p:cNvSpPr/>
          <p:nvPr>
            <p:custDataLst>
              <p:tags r:id="rId18"/>
            </p:custDataLst>
          </p:nvPr>
        </p:nvSpPr>
        <p:spPr>
          <a:xfrm>
            <a:off x="3830221" y="3794377"/>
            <a:ext cx="228810" cy="254327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alpha val="70000"/>
                </a:scheme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9" name="椭圆 38"/>
          <p:cNvSpPr/>
          <p:nvPr>
            <p:custDataLst>
              <p:tags r:id="rId19"/>
            </p:custDataLst>
          </p:nvPr>
        </p:nvSpPr>
        <p:spPr>
          <a:xfrm>
            <a:off x="5723961" y="3779275"/>
            <a:ext cx="155250" cy="172563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alpha val="40000"/>
                </a:scheme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3" name="文本框 32"/>
          <p:cNvSpPr txBox="1"/>
          <p:nvPr>
            <p:custDataLst>
              <p:tags r:id="rId20"/>
            </p:custDataLst>
          </p:nvPr>
        </p:nvSpPr>
        <p:spPr>
          <a:xfrm>
            <a:off x="3421063" y="2346325"/>
            <a:ext cx="4703762" cy="784225"/>
          </a:xfrm>
          <a:prstGeom prst="rect">
            <a:avLst/>
          </a:prstGeom>
          <a:noFill/>
        </p:spPr>
        <p:txBody>
          <a:bodyPr anchor="b">
            <a:normAutofit/>
          </a:bodyPr>
          <a:lstStyle/>
          <a:p>
            <a:pPr algn="just">
              <a:lnSpc>
                <a:spcPct val="90000"/>
              </a:lnSpc>
              <a:defRPr/>
            </a:pPr>
            <a:r>
              <a:rPr lang="zh-CN" altLang="en-US" sz="3200" b="1" dirty="0">
                <a:latin typeface="微软雅黑" pitchFamily="34" charset="-122"/>
                <a:ea typeface="微软雅黑" pitchFamily="34" charset="-122"/>
                <a:cs typeface="+mj-cs"/>
              </a:rPr>
              <a:t>材料方法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3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技术路线</a:t>
            </a:r>
          </a:p>
        </p:txBody>
      </p:sp>
      <p:graphicFrame>
        <p:nvGraphicFramePr>
          <p:cNvPr id="25605" name="Organization Chart 5"/>
          <p:cNvGraphicFramePr>
            <a:graphicFrameLocks/>
          </p:cNvGraphicFramePr>
          <p:nvPr>
            <p:ph idx="4294967295"/>
          </p:nvPr>
        </p:nvGraphicFramePr>
        <p:xfrm>
          <a:off x="419100" y="860425"/>
          <a:ext cx="8137525" cy="5400675"/>
        </p:xfrm>
        <a:graphic>
          <a:graphicData uri="http://schemas.openxmlformats.org/drawingml/2006/compatibility">
            <com:legacyDrawing xmlns:com="http://schemas.openxmlformats.org/drawingml/2006/compatibility" spid="_x0000_s25605"/>
          </a:graphicData>
        </a:graphic>
      </p:graphicFrame>
      <p:grpSp>
        <p:nvGrpSpPr>
          <p:cNvPr id="25638" name="Group 38"/>
          <p:cNvGrpSpPr>
            <a:grpSpLocks/>
          </p:cNvGrpSpPr>
          <p:nvPr/>
        </p:nvGrpSpPr>
        <p:grpSpPr bwMode="auto">
          <a:xfrm>
            <a:off x="3132138" y="908050"/>
            <a:ext cx="5795962" cy="3724275"/>
            <a:chOff x="2109" y="527"/>
            <a:chExt cx="3651" cy="2346"/>
          </a:xfrm>
        </p:grpSpPr>
        <p:pic>
          <p:nvPicPr>
            <p:cNvPr id="2" name="Picture 36" descr="捕获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032" y="527"/>
              <a:ext cx="1728" cy="2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639" name="Text Box 37"/>
            <p:cNvSpPr txBox="1">
              <a:spLocks noChangeArrowheads="1"/>
            </p:cNvSpPr>
            <p:nvPr/>
          </p:nvSpPr>
          <p:spPr bwMode="auto">
            <a:xfrm>
              <a:off x="2109" y="754"/>
              <a:ext cx="1905" cy="9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80000"/>
                </a:lnSpc>
                <a:spcBef>
                  <a:spcPct val="50000"/>
                </a:spcBef>
              </a:pPr>
              <a:r>
                <a:rPr lang="zh-CN" altLang="en-US" b="1"/>
                <a:t>印度、奥卡海水样品中分离的嗜盐菌，无菌低温保存，运送至实验室</a:t>
              </a:r>
            </a:p>
          </p:txBody>
        </p:sp>
      </p:grpSp>
      <p:sp>
        <p:nvSpPr>
          <p:cNvPr id="7" name="Text Box 39"/>
          <p:cNvSpPr txBox="1">
            <a:spLocks noChangeArrowheads="1"/>
          </p:cNvSpPr>
          <p:nvPr/>
        </p:nvSpPr>
        <p:spPr bwMode="auto">
          <a:xfrm>
            <a:off x="3786188" y="1571625"/>
            <a:ext cx="3924300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/>
              <a:t>培养：</a:t>
            </a:r>
          </a:p>
          <a:p>
            <a:pPr>
              <a:spcBef>
                <a:spcPct val="50000"/>
              </a:spcBef>
            </a:pPr>
            <a:r>
              <a:rPr lang="zh-CN" altLang="en-US" b="1"/>
              <a:t>样品稀释后涂布在</a:t>
            </a:r>
            <a:r>
              <a:rPr lang="en-US" altLang="zh-CN" b="1"/>
              <a:t>NA</a:t>
            </a:r>
            <a:r>
              <a:rPr lang="zh-CN" altLang="en-US" b="1"/>
              <a:t>培养基和</a:t>
            </a:r>
            <a:r>
              <a:rPr lang="en-US" altLang="zh-CN" b="1"/>
              <a:t>SG</a:t>
            </a:r>
            <a:r>
              <a:rPr lang="zh-CN" altLang="en-US" b="1"/>
              <a:t>培养基（</a:t>
            </a:r>
            <a:r>
              <a:rPr lang="en-US" altLang="zh-CN" b="1"/>
              <a:t>5-15% NaCl</a:t>
            </a:r>
            <a:r>
              <a:rPr lang="zh-CN" altLang="en-US" b="1"/>
              <a:t>）</a:t>
            </a:r>
            <a:r>
              <a:rPr lang="en-US" altLang="zh-CN" b="1"/>
              <a:t>37</a:t>
            </a:r>
            <a:r>
              <a:rPr lang="zh-CN" altLang="en-US" b="1"/>
              <a:t>℃ </a:t>
            </a:r>
            <a:r>
              <a:rPr lang="en-US" altLang="zh-CN" b="1"/>
              <a:t>2-4</a:t>
            </a:r>
            <a:r>
              <a:rPr lang="zh-CN" altLang="en-US" b="1"/>
              <a:t>天，纯化，摇瓶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571875" y="1500188"/>
            <a:ext cx="5214938" cy="189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b="1">
                <a:latin typeface="宋体" pitchFamily="2" charset="-122"/>
              </a:rPr>
              <a:t>胞外水解酶的筛选：</a:t>
            </a:r>
            <a:endParaRPr lang="en-US" altLang="zh-CN" b="1">
              <a:latin typeface="宋体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b="1">
                <a:latin typeface="宋体" pitchFamily="2" charset="-122"/>
              </a:rPr>
              <a:t>主要筛选了产生淀粉酶、蛋白酶、脂肪酶（</a:t>
            </a:r>
            <a:r>
              <a:rPr lang="en-US" altLang="zh-CN" b="1"/>
              <a:t>Lipolytic Production</a:t>
            </a:r>
            <a:r>
              <a:rPr lang="zh-CN" altLang="en-US" b="1">
                <a:latin typeface="宋体" pitchFamily="2" charset="-122"/>
              </a:rPr>
              <a:t>）、明胶酶（</a:t>
            </a:r>
            <a:r>
              <a:rPr lang="en-US" altLang="zh-CN" b="1"/>
              <a:t>Gelatin Hydrolyzing Activity</a:t>
            </a:r>
            <a:r>
              <a:rPr lang="zh-CN" altLang="en-US" b="1">
                <a:latin typeface="宋体" pitchFamily="2" charset="-122"/>
              </a:rPr>
              <a:t>）</a:t>
            </a:r>
            <a:endParaRPr lang="en-US" altLang="zh-CN" b="1">
              <a:latin typeface="宋体" pitchFamily="2" charset="-122"/>
            </a:endParaRPr>
          </a:p>
          <a:p>
            <a:pPr>
              <a:lnSpc>
                <a:spcPct val="130000"/>
              </a:lnSpc>
            </a:pPr>
            <a:endParaRPr lang="zh-CN" altLang="en-US" b="1">
              <a:latin typeface="宋体" pitchFamily="2" charset="-122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714750" y="1428750"/>
            <a:ext cx="4357688" cy="189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b="1">
                <a:ea typeface="微软雅黑" pitchFamily="34" charset="-122"/>
              </a:rPr>
              <a:t>酶活测定：</a:t>
            </a:r>
            <a:endParaRPr lang="en-US" altLang="zh-CN" b="1"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b="1">
                <a:ea typeface="微软雅黑" pitchFamily="34" charset="-122"/>
              </a:rPr>
              <a:t>发酵液</a:t>
            </a:r>
            <a:r>
              <a:rPr lang="en-US" altLang="zh-CN" b="1">
                <a:ea typeface="微软雅黑" pitchFamily="34" charset="-122"/>
              </a:rPr>
              <a:t>4</a:t>
            </a:r>
            <a:r>
              <a:rPr lang="zh-CN" altLang="en-US" b="1">
                <a:ea typeface="微软雅黑" pitchFamily="34" charset="-122"/>
              </a:rPr>
              <a:t>℃ </a:t>
            </a:r>
            <a:r>
              <a:rPr lang="en-US" altLang="zh-CN" b="1">
                <a:ea typeface="微软雅黑" pitchFamily="34" charset="-122"/>
              </a:rPr>
              <a:t>15000r 10min</a:t>
            </a:r>
            <a:r>
              <a:rPr lang="zh-CN" altLang="en-US" b="1">
                <a:ea typeface="微软雅黑" pitchFamily="34" charset="-122"/>
              </a:rPr>
              <a:t>制备粗酶液，</a:t>
            </a:r>
            <a:r>
              <a:rPr lang="en-US" altLang="zh-CN" b="1">
                <a:ea typeface="微软雅黑" pitchFamily="34" charset="-122"/>
              </a:rPr>
              <a:t>0.5ml</a:t>
            </a:r>
            <a:r>
              <a:rPr lang="zh-CN" altLang="en-US" b="1">
                <a:ea typeface="微软雅黑" pitchFamily="34" charset="-122"/>
              </a:rPr>
              <a:t>粗酶和</a:t>
            </a:r>
            <a:r>
              <a:rPr lang="en-US" altLang="zh-CN" b="1">
                <a:ea typeface="微软雅黑" pitchFamily="34" charset="-122"/>
              </a:rPr>
              <a:t>0.5ml</a:t>
            </a:r>
            <a:r>
              <a:rPr lang="zh-CN" altLang="en-US" b="1">
                <a:ea typeface="微软雅黑" pitchFamily="34" charset="-122"/>
              </a:rPr>
              <a:t>底物混合</a:t>
            </a:r>
            <a:r>
              <a:rPr lang="en-US" altLang="zh-CN" b="1">
                <a:ea typeface="微软雅黑" pitchFamily="34" charset="-122"/>
              </a:rPr>
              <a:t>37</a:t>
            </a:r>
            <a:r>
              <a:rPr lang="zh-CN" altLang="en-US" b="1">
                <a:ea typeface="微软雅黑" pitchFamily="34" charset="-122"/>
              </a:rPr>
              <a:t>℃ </a:t>
            </a:r>
            <a:r>
              <a:rPr lang="en-US" altLang="zh-CN" b="1">
                <a:ea typeface="微软雅黑" pitchFamily="34" charset="-122"/>
              </a:rPr>
              <a:t>15min，</a:t>
            </a:r>
            <a:r>
              <a:rPr lang="zh-CN" altLang="en-US" b="1">
                <a:ea typeface="微软雅黑" pitchFamily="34" charset="-122"/>
              </a:rPr>
              <a:t>加入</a:t>
            </a:r>
            <a:r>
              <a:rPr lang="en-US" altLang="zh-CN" b="1"/>
              <a:t>3,5-</a:t>
            </a:r>
            <a:r>
              <a:rPr lang="zh-CN" altLang="en-US" b="1"/>
              <a:t>二硝基水杨酸煮沸</a:t>
            </a:r>
            <a:r>
              <a:rPr lang="en-US" altLang="zh-CN" b="1"/>
              <a:t>10min</a:t>
            </a:r>
            <a:r>
              <a:rPr lang="zh-CN" altLang="en-US" b="1"/>
              <a:t>定容到</a:t>
            </a:r>
            <a:r>
              <a:rPr lang="en-US" altLang="zh-CN" b="1"/>
              <a:t>12ml 540nm</a:t>
            </a:r>
            <a:r>
              <a:rPr lang="zh-CN" altLang="en-US" b="1"/>
              <a:t>波长测定吸光度值</a:t>
            </a:r>
            <a:endParaRPr lang="zh-CN" altLang="en-US" b="1">
              <a:ea typeface="微软雅黑" pitchFamily="34" charset="-122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500438" y="1643063"/>
            <a:ext cx="4643437" cy="149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b="1">
                <a:ea typeface="微软雅黑" pitchFamily="34" charset="-122"/>
              </a:rPr>
              <a:t>生长条件：</a:t>
            </a:r>
            <a:r>
              <a:rPr lang="en-US" altLang="zh-CN" b="1">
                <a:ea typeface="微软雅黑" pitchFamily="34" charset="-122"/>
              </a:rPr>
              <a:t>pH</a:t>
            </a:r>
            <a:r>
              <a:rPr lang="zh-CN" altLang="en-US" b="1">
                <a:ea typeface="微软雅黑" pitchFamily="34" charset="-122"/>
              </a:rPr>
              <a:t> </a:t>
            </a:r>
            <a:r>
              <a:rPr lang="en-US" altLang="zh-CN" b="1">
                <a:ea typeface="微软雅黑" pitchFamily="34" charset="-122"/>
              </a:rPr>
              <a:t>5-10 </a:t>
            </a:r>
            <a:r>
              <a:rPr lang="zh-CN" altLang="en-US" b="1">
                <a:ea typeface="微软雅黑" pitchFamily="34" charset="-122"/>
              </a:rPr>
              <a:t>盐浓度 </a:t>
            </a:r>
            <a:r>
              <a:rPr lang="en-US" altLang="zh-CN" b="1">
                <a:ea typeface="微软雅黑" pitchFamily="34" charset="-122"/>
              </a:rPr>
              <a:t>5-15% </a:t>
            </a:r>
            <a:r>
              <a:rPr lang="zh-CN" altLang="en-US" b="1">
                <a:ea typeface="微软雅黑" pitchFamily="34" charset="-122"/>
              </a:rPr>
              <a:t>温度 </a:t>
            </a:r>
            <a:r>
              <a:rPr lang="en-US" altLang="zh-CN" b="1">
                <a:ea typeface="微软雅黑" pitchFamily="34" charset="-122"/>
              </a:rPr>
              <a:t>15-50</a:t>
            </a:r>
            <a:r>
              <a:rPr lang="zh-CN" altLang="en-US" b="1">
                <a:ea typeface="微软雅黑" pitchFamily="34" charset="-122"/>
              </a:rPr>
              <a:t>℃ 来进行生长条件优化。将菌株接种到平板，并加入抗生素，观察透明圈确定其抗生素敏感性。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571875" y="1571625"/>
            <a:ext cx="3929063" cy="149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b="1">
                <a:ea typeface="微软雅黑" pitchFamily="34" charset="-122"/>
              </a:rPr>
              <a:t>生长实验方法：</a:t>
            </a:r>
            <a:r>
              <a:rPr lang="en-US" altLang="zh-CN" b="1">
                <a:ea typeface="微软雅黑" pitchFamily="34" charset="-122"/>
              </a:rPr>
              <a:t>0.5ml </a:t>
            </a:r>
            <a:r>
              <a:rPr lang="zh-CN" altLang="en-US" b="1">
                <a:ea typeface="微软雅黑" pitchFamily="34" charset="-122"/>
              </a:rPr>
              <a:t>菌液  加入到</a:t>
            </a:r>
            <a:r>
              <a:rPr lang="en-US" altLang="zh-CN" b="1">
                <a:ea typeface="微软雅黑" pitchFamily="34" charset="-122"/>
              </a:rPr>
              <a:t>5ml</a:t>
            </a:r>
            <a:r>
              <a:rPr lang="zh-CN" altLang="en-US" b="1">
                <a:ea typeface="微软雅黑" pitchFamily="34" charset="-122"/>
              </a:rPr>
              <a:t>液体培养基，</a:t>
            </a:r>
            <a:r>
              <a:rPr lang="en-US" altLang="zh-CN" b="1">
                <a:ea typeface="微软雅黑" pitchFamily="34" charset="-122"/>
              </a:rPr>
              <a:t>37</a:t>
            </a:r>
            <a:r>
              <a:rPr lang="zh-CN" altLang="en-US" b="1">
                <a:ea typeface="微软雅黑" pitchFamily="34" charset="-122"/>
              </a:rPr>
              <a:t>℃ 培养</a:t>
            </a:r>
            <a:r>
              <a:rPr lang="en-US" altLang="zh-CN" b="1">
                <a:ea typeface="微软雅黑" pitchFamily="34" charset="-122"/>
              </a:rPr>
              <a:t>3</a:t>
            </a:r>
            <a:r>
              <a:rPr lang="zh-CN" altLang="en-US" b="1">
                <a:ea typeface="微软雅黑" pitchFamily="34" charset="-122"/>
              </a:rPr>
              <a:t>天，在</a:t>
            </a:r>
            <a:r>
              <a:rPr lang="en-US" altLang="zh-CN" b="1">
                <a:ea typeface="微软雅黑" pitchFamily="34" charset="-122"/>
              </a:rPr>
              <a:t>600nm</a:t>
            </a:r>
            <a:r>
              <a:rPr lang="zh-CN" altLang="en-US" b="1">
                <a:ea typeface="微软雅黑" pitchFamily="34" charset="-122"/>
              </a:rPr>
              <a:t>波长下测定光密度，实验重复三次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5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5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0044"/>
  <p:tag name="MH_LIBRARY" val="GRAPHI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1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2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2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2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2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2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2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2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28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2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0044"/>
  <p:tag name="MH_LIBRARY" val="GRAPHIC"/>
  <p:tag name="MH_ORDER" val="任意多边形 1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3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椭圆 3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椭圆 3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椭圆 3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椭圆 36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椭圆 3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椭圆 38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文本框 3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3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0044"/>
  <p:tag name="MH_LIBRARY" val="GRAPHIC"/>
  <p:tag name="MH_ORDER" val="任意多边形 1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19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2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2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2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2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2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26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27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28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2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0044"/>
  <p:tag name="MH_LIBRARY" val="GRAPHIC"/>
  <p:tag name="MH_ORDER" val="任意多边形 17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3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椭圆 33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椭圆 34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椭圆 3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椭圆 36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椭圆 37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椭圆 38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文本框 3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3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0044"/>
  <p:tag name="MH_LIBRARY" val="GRAPHIC"/>
  <p:tag name="MH_ORDER" val="任意多边形 13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19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2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2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23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24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25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26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27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28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2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0044"/>
  <p:tag name="MH_LIBRARY" val="GRAPHIC"/>
  <p:tag name="MH_ORDER" val="任意多边形 16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3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椭圆 33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椭圆 34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椭圆 35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椭圆 36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椭圆 37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椭圆 38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文本框 32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5538"/>
  <p:tag name="MH_LIBRARY" val="GRAPHIC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5538"/>
  <p:tag name="MH_LIBRARY" val="GRAPHIC"/>
  <p:tag name="MH_ORDER" val="任意多边形 1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0044"/>
  <p:tag name="MH_LIBRARY" val="GRAPHIC"/>
  <p:tag name="MH_ORDER" val="文本框 9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5538"/>
  <p:tag name="MH_LIBRARY" val="GRAPHIC"/>
  <p:tag name="MH_ORDER" val="等腰三角形 9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5538"/>
  <p:tag name="MH_LIBRARY" val="GRAPHIC"/>
  <p:tag name="MH_ORDER" val="等腰三角形 10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5538"/>
  <p:tag name="MH_LIBRARY" val="GRAPHIC"/>
  <p:tag name="MH_ORDER" val="等腰三角形 1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5538"/>
  <p:tag name="MH_LIBRARY" val="GRAPHIC"/>
  <p:tag name="MH_ORDER" val="等腰三角形 12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5538"/>
  <p:tag name="MH_LIBRARY" val="GRAPHIC"/>
  <p:tag name="MH_ORDER" val="任意多边形 2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11142701"/>
  <p:tag name="MH_LIBRARY" val="GRAPHIC"/>
  <p:tag name="MH_ORDER" val="矩形 31"/>
</p:tagLst>
</file>

<file path=ppt/theme/theme1.xml><?xml version="1.0" encoding="utf-8"?>
<a:theme xmlns:a="http://schemas.openxmlformats.org/drawingml/2006/main" name="A000120140530A99PPBG">
  <a:themeElements>
    <a:clrScheme name="自定义 765">
      <a:dk1>
        <a:srgbClr val="2F2F2F"/>
      </a:dk1>
      <a:lt1>
        <a:srgbClr val="FFFFFF"/>
      </a:lt1>
      <a:dk2>
        <a:srgbClr val="FFFFFF"/>
      </a:dk2>
      <a:lt2>
        <a:srgbClr val="5F5F5F"/>
      </a:lt2>
      <a:accent1>
        <a:srgbClr val="66A139"/>
      </a:accent1>
      <a:accent2>
        <a:srgbClr val="6C804B"/>
      </a:accent2>
      <a:accent3>
        <a:srgbClr val="7B8E2F"/>
      </a:accent3>
      <a:accent4>
        <a:srgbClr val="AD9E24"/>
      </a:accent4>
      <a:accent5>
        <a:srgbClr val="A8833C"/>
      </a:accent5>
      <a:accent6>
        <a:srgbClr val="B06405"/>
      </a:accent6>
      <a:hlink>
        <a:srgbClr val="356342"/>
      </a:hlink>
      <a:folHlink>
        <a:srgbClr val="AFB2B4"/>
      </a:folHlink>
    </a:clrScheme>
    <a:fontScheme name="自定义 90">
      <a:majorFont>
        <a:latin typeface="Gadugi"/>
        <a:ea typeface="幼圆"/>
        <a:cs typeface=""/>
      </a:majorFont>
      <a:minorFont>
        <a:latin typeface="Calibri"/>
        <a:ea typeface="微软雅黑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itchFamily="34" charset="0"/>
            <a:ea typeface="微软雅黑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A000120150910A22PPBG</Template>
  <TotalTime>534</TotalTime>
  <Words>477</Words>
  <Application>WPS 演示</Application>
  <PresentationFormat>全屏显示(4:3)</PresentationFormat>
  <Paragraphs>37</Paragraphs>
  <Slides>16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演示文稿设计模板</vt:lpstr>
      </vt:variant>
      <vt:variant>
        <vt:i4>7</vt:i4>
      </vt:variant>
      <vt:variant>
        <vt:lpstr>幻灯片标题</vt:lpstr>
      </vt:variant>
      <vt:variant>
        <vt:i4>16</vt:i4>
      </vt:variant>
    </vt:vector>
  </HeadingPairs>
  <TitlesOfParts>
    <vt:vector size="30" baseType="lpstr">
      <vt:lpstr>Arial</vt:lpstr>
      <vt:lpstr>宋体</vt:lpstr>
      <vt:lpstr>幼圆</vt:lpstr>
      <vt:lpstr>Webdings</vt:lpstr>
      <vt:lpstr>微软雅黑</vt:lpstr>
      <vt:lpstr>Calibri</vt:lpstr>
      <vt:lpstr>Gadugi</vt:lpstr>
      <vt:lpstr>A000120140530A99PPBG</vt:lpstr>
      <vt:lpstr>A000120140530A99PPBG</vt:lpstr>
      <vt:lpstr>A000120140530A99PPBG</vt:lpstr>
      <vt:lpstr>A000120140530A99PPBG</vt:lpstr>
      <vt:lpstr>A000120140530A99PPBG</vt:lpstr>
      <vt:lpstr>A000120140530A99PPBG</vt:lpstr>
      <vt:lpstr>A000120140530A99PPBG</vt:lpstr>
      <vt:lpstr>读书汇报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技术路线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读书汇报</dc:title>
  <dc:creator>Administrator</dc:creator>
  <cp:lastModifiedBy>brookecupid@hotmail.com</cp:lastModifiedBy>
  <cp:revision>48</cp:revision>
  <dcterms:created xsi:type="dcterms:W3CDTF">2016-05-11T05:48:00Z</dcterms:created>
  <dcterms:modified xsi:type="dcterms:W3CDTF">2016-05-20T14:49:15Z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2052-10.1.0.5603</vt:lpwstr>
  </property>
</Properties>
</file>