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2"/>
  </p:notesMasterIdLst>
  <p:sldIdLst>
    <p:sldId id="257" r:id="rId2"/>
    <p:sldId id="326" r:id="rId3"/>
    <p:sldId id="327" r:id="rId4"/>
    <p:sldId id="331" r:id="rId5"/>
    <p:sldId id="325" r:id="rId6"/>
    <p:sldId id="332" r:id="rId7"/>
    <p:sldId id="334" r:id="rId8"/>
    <p:sldId id="336" r:id="rId9"/>
    <p:sldId id="341" r:id="rId10"/>
    <p:sldId id="342" r:id="rId11"/>
    <p:sldId id="335" r:id="rId12"/>
    <p:sldId id="337" r:id="rId13"/>
    <p:sldId id="340" r:id="rId14"/>
    <p:sldId id="333" r:id="rId15"/>
    <p:sldId id="338" r:id="rId16"/>
    <p:sldId id="343" r:id="rId17"/>
    <p:sldId id="345" r:id="rId18"/>
    <p:sldId id="344" r:id="rId19"/>
    <p:sldId id="339" r:id="rId20"/>
    <p:sldId id="346" r:id="rId21"/>
    <p:sldId id="347" r:id="rId22"/>
    <p:sldId id="349" r:id="rId23"/>
    <p:sldId id="348" r:id="rId24"/>
    <p:sldId id="351" r:id="rId25"/>
    <p:sldId id="350" r:id="rId26"/>
    <p:sldId id="352" r:id="rId27"/>
    <p:sldId id="353" r:id="rId28"/>
    <p:sldId id="354" r:id="rId29"/>
    <p:sldId id="356"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 id="377" r:id="rId44"/>
    <p:sldId id="378" r:id="rId45"/>
    <p:sldId id="379" r:id="rId46"/>
    <p:sldId id="380" r:id="rId47"/>
    <p:sldId id="381" r:id="rId48"/>
    <p:sldId id="382" r:id="rId49"/>
    <p:sldId id="383" r:id="rId50"/>
    <p:sldId id="384" r:id="rId5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D4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54" autoAdjust="0"/>
    <p:restoredTop sz="94643"/>
  </p:normalViewPr>
  <p:slideViewPr>
    <p:cSldViewPr>
      <p:cViewPr>
        <p:scale>
          <a:sx n="75" d="100"/>
          <a:sy n="75" d="100"/>
        </p:scale>
        <p:origin x="2392" y="5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10.xml.rels><?xml version="1.0" encoding="UTF-8" standalone="yes"?>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image" Target="../media/image49.png"/></Relationships>
</file>

<file path=ppt/diagrams/_rels/data8.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s>
</file>

<file path=ppt/diagrams/_rels/data9.xml.rels><?xml version="1.0" encoding="UTF-8" standalone="yes"?>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image" Target="../media/image49.png"/></Relationships>
</file>

<file path=ppt/diagrams/_rels/drawing8.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s>
</file>

<file path=ppt/diagrams/_rels/drawing9.xml.rels><?xml version="1.0" encoding="UTF-8" standalone="yes"?>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637859-7226-4B5E-B28F-3F92D9DA113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3B2188E6-EEE9-4CA2-B42B-E356E276CD93}">
      <dgm:prSet custT="1"/>
      <dgm:spPr/>
      <dgm:t>
        <a:bodyPr/>
        <a:lstStyle/>
        <a:p>
          <a:r>
            <a:rPr lang="zh-CN" altLang="en-US" sz="2800" b="1" dirty="0" smtClean="0">
              <a:solidFill>
                <a:srgbClr val="FF0000"/>
              </a:solidFill>
            </a:rPr>
            <a:t>把握一个</a:t>
          </a:r>
          <a:r>
            <a:rPr lang="zh-CN" altLang="en-US" sz="3600" b="1" dirty="0" smtClean="0">
              <a:solidFill>
                <a:srgbClr val="FF0000"/>
              </a:solidFill>
            </a:rPr>
            <a:t>主题</a:t>
          </a:r>
          <a:r>
            <a:rPr lang="zh-CN" altLang="en-US" sz="2800" b="1" dirty="0" smtClean="0">
              <a:solidFill>
                <a:srgbClr val="FF0000"/>
              </a:solidFill>
            </a:rPr>
            <a:t>：什么是马克思主义，怎样坚持和发展马克思主义</a:t>
          </a:r>
          <a:endParaRPr lang="zh-CN" altLang="en-US" sz="2800" b="1" dirty="0">
            <a:solidFill>
              <a:srgbClr val="FF0000"/>
            </a:solidFill>
          </a:endParaRPr>
        </a:p>
      </dgm:t>
    </dgm:pt>
    <dgm:pt modelId="{83BFBC12-18B0-42CD-A218-B4754FA2DC8E}" type="parTrans" cxnId="{9EB96F65-5DA9-4C82-98BE-B5335C32F489}">
      <dgm:prSet/>
      <dgm:spPr/>
      <dgm:t>
        <a:bodyPr/>
        <a:lstStyle/>
        <a:p>
          <a:endParaRPr lang="zh-CN" altLang="en-US"/>
        </a:p>
      </dgm:t>
    </dgm:pt>
    <dgm:pt modelId="{8E14B04E-CCF0-4ECA-BA8E-B30B3FA35930}" type="sibTrans" cxnId="{9EB96F65-5DA9-4C82-98BE-B5335C32F489}">
      <dgm:prSet/>
      <dgm:spPr/>
      <dgm:t>
        <a:bodyPr/>
        <a:lstStyle/>
        <a:p>
          <a:endParaRPr lang="zh-CN" altLang="en-US"/>
        </a:p>
      </dgm:t>
    </dgm:pt>
    <dgm:pt modelId="{0251FC02-4FCE-4CF3-AA7F-9D6737882898}">
      <dgm:prSet custT="1"/>
      <dgm:spPr>
        <a:solidFill>
          <a:schemeClr val="tx2">
            <a:lumMod val="50000"/>
          </a:schemeClr>
        </a:solidFill>
      </dgm:spPr>
      <dgm:t>
        <a:bodyPr/>
        <a:lstStyle/>
        <a:p>
          <a:r>
            <a:rPr lang="zh-CN" altLang="en-US" sz="2800" b="1" dirty="0" smtClean="0">
              <a:solidFill>
                <a:srgbClr val="FFFF00"/>
              </a:solidFill>
            </a:rPr>
            <a:t>贯穿一条</a:t>
          </a:r>
          <a:r>
            <a:rPr lang="zh-CN" altLang="en-US" sz="3600" b="1" dirty="0" smtClean="0">
              <a:solidFill>
                <a:srgbClr val="FFFF00"/>
              </a:solidFill>
            </a:rPr>
            <a:t>主线</a:t>
          </a:r>
          <a:r>
            <a:rPr lang="zh-CN" altLang="en-US" sz="2800" b="1" dirty="0" smtClean="0">
              <a:solidFill>
                <a:srgbClr val="FFFF00"/>
              </a:solidFill>
            </a:rPr>
            <a:t>：正确认识人类社会发展的基本规律</a:t>
          </a:r>
          <a:endParaRPr lang="zh-CN" altLang="en-US" sz="2800" b="1" dirty="0">
            <a:solidFill>
              <a:srgbClr val="FFFF00"/>
            </a:solidFill>
          </a:endParaRPr>
        </a:p>
      </dgm:t>
    </dgm:pt>
    <dgm:pt modelId="{7795DD97-5CD7-4C1B-BB31-051E82176541}" type="parTrans" cxnId="{FFE43033-6C8C-4A32-84E9-EAD8740F5CFD}">
      <dgm:prSet/>
      <dgm:spPr/>
      <dgm:t>
        <a:bodyPr/>
        <a:lstStyle/>
        <a:p>
          <a:endParaRPr lang="zh-CN" altLang="en-US"/>
        </a:p>
      </dgm:t>
    </dgm:pt>
    <dgm:pt modelId="{82972BB5-DFBD-44EB-829F-7B21A3DE48BD}" type="sibTrans" cxnId="{FFE43033-6C8C-4A32-84E9-EAD8740F5CFD}">
      <dgm:prSet/>
      <dgm:spPr/>
      <dgm:t>
        <a:bodyPr/>
        <a:lstStyle/>
        <a:p>
          <a:endParaRPr lang="zh-CN" altLang="en-US"/>
        </a:p>
      </dgm:t>
    </dgm:pt>
    <dgm:pt modelId="{E9242E6C-6FF2-41C2-A7FA-200DCF42502E}">
      <dgm:prSet custT="1"/>
      <dgm:spPr>
        <a:solidFill>
          <a:schemeClr val="accent4">
            <a:lumMod val="75000"/>
          </a:schemeClr>
        </a:solidFill>
      </dgm:spPr>
      <dgm:t>
        <a:bodyPr/>
        <a:lstStyle/>
        <a:p>
          <a:r>
            <a:rPr lang="zh-CN" altLang="en-US" sz="2800" b="1" dirty="0" smtClean="0">
              <a:solidFill>
                <a:schemeClr val="tx1"/>
              </a:solidFill>
            </a:rPr>
            <a:t>突出一个</a:t>
          </a:r>
          <a:r>
            <a:rPr lang="zh-CN" altLang="en-US" sz="3600" b="1" dirty="0" smtClean="0">
              <a:solidFill>
                <a:schemeClr val="tx1"/>
              </a:solidFill>
            </a:rPr>
            <a:t>重点</a:t>
          </a:r>
          <a:r>
            <a:rPr lang="zh-CN" altLang="en-US" sz="2800" b="1" dirty="0" smtClean="0">
              <a:solidFill>
                <a:schemeClr val="tx1"/>
              </a:solidFill>
            </a:rPr>
            <a:t>：着重讲授马克是主义的世界观和方法论。</a:t>
          </a:r>
          <a:endParaRPr lang="zh-CN" altLang="en-US" sz="2800" b="1" dirty="0">
            <a:solidFill>
              <a:schemeClr val="tx1"/>
            </a:solidFill>
          </a:endParaRPr>
        </a:p>
      </dgm:t>
    </dgm:pt>
    <dgm:pt modelId="{D5DC0EBB-EEC5-48BE-A251-ADC105912CBC}" type="parTrans" cxnId="{070D6430-D95D-4692-A69E-007669F98E97}">
      <dgm:prSet/>
      <dgm:spPr/>
      <dgm:t>
        <a:bodyPr/>
        <a:lstStyle/>
        <a:p>
          <a:endParaRPr lang="zh-CN" altLang="en-US"/>
        </a:p>
      </dgm:t>
    </dgm:pt>
    <dgm:pt modelId="{6FEC57D1-3FD9-4581-A975-B4B326194DDC}" type="sibTrans" cxnId="{070D6430-D95D-4692-A69E-007669F98E97}">
      <dgm:prSet/>
      <dgm:spPr/>
      <dgm:t>
        <a:bodyPr/>
        <a:lstStyle/>
        <a:p>
          <a:endParaRPr lang="zh-CN" altLang="en-US"/>
        </a:p>
      </dgm:t>
    </dgm:pt>
    <dgm:pt modelId="{088660C3-BE67-4114-8E65-05A3214D99C6}" type="pres">
      <dgm:prSet presAssocID="{92637859-7226-4B5E-B28F-3F92D9DA1139}" presName="linear" presStyleCnt="0">
        <dgm:presLayoutVars>
          <dgm:dir/>
          <dgm:animLvl val="lvl"/>
          <dgm:resizeHandles val="exact"/>
        </dgm:presLayoutVars>
      </dgm:prSet>
      <dgm:spPr/>
      <dgm:t>
        <a:bodyPr/>
        <a:lstStyle/>
        <a:p>
          <a:endParaRPr lang="zh-CN" altLang="en-US"/>
        </a:p>
      </dgm:t>
    </dgm:pt>
    <dgm:pt modelId="{4D660CA9-F6FC-4EF5-BA3E-3B2E5A8941B6}" type="pres">
      <dgm:prSet presAssocID="{3B2188E6-EEE9-4CA2-B42B-E356E276CD93}" presName="parentLin" presStyleCnt="0"/>
      <dgm:spPr/>
    </dgm:pt>
    <dgm:pt modelId="{1E8818A0-9F69-4011-8676-5B9EB1DCB99D}" type="pres">
      <dgm:prSet presAssocID="{3B2188E6-EEE9-4CA2-B42B-E356E276CD93}" presName="parentLeftMargin" presStyleLbl="node1" presStyleIdx="0" presStyleCnt="3"/>
      <dgm:spPr/>
      <dgm:t>
        <a:bodyPr/>
        <a:lstStyle/>
        <a:p>
          <a:endParaRPr lang="zh-CN" altLang="en-US"/>
        </a:p>
      </dgm:t>
    </dgm:pt>
    <dgm:pt modelId="{41B2F4F7-76AA-4801-8ADE-B192B5F21497}" type="pres">
      <dgm:prSet presAssocID="{3B2188E6-EEE9-4CA2-B42B-E356E276CD93}" presName="parentText" presStyleLbl="node1" presStyleIdx="0" presStyleCnt="3" custScaleX="150191" custScaleY="339945" custLinFactY="66663" custLinFactNeighborX="-6158" custLinFactNeighborY="100000">
        <dgm:presLayoutVars>
          <dgm:chMax val="0"/>
          <dgm:bulletEnabled val="1"/>
        </dgm:presLayoutVars>
      </dgm:prSet>
      <dgm:spPr/>
      <dgm:t>
        <a:bodyPr/>
        <a:lstStyle/>
        <a:p>
          <a:endParaRPr lang="zh-CN" altLang="en-US"/>
        </a:p>
      </dgm:t>
    </dgm:pt>
    <dgm:pt modelId="{2D8FEA58-1F07-4631-BC69-644799367A1F}" type="pres">
      <dgm:prSet presAssocID="{3B2188E6-EEE9-4CA2-B42B-E356E276CD93}" presName="negativeSpace" presStyleCnt="0"/>
      <dgm:spPr/>
    </dgm:pt>
    <dgm:pt modelId="{B60C94C0-0291-40F3-8BB2-C93BF538968A}" type="pres">
      <dgm:prSet presAssocID="{3B2188E6-EEE9-4CA2-B42B-E356E276CD93}" presName="childText" presStyleLbl="conFgAcc1" presStyleIdx="0" presStyleCnt="3" custScaleY="339979">
        <dgm:presLayoutVars>
          <dgm:bulletEnabled val="1"/>
        </dgm:presLayoutVars>
      </dgm:prSet>
      <dgm:spPr/>
    </dgm:pt>
    <dgm:pt modelId="{A8C0A90D-A583-4FC3-93C5-143425E32D9D}" type="pres">
      <dgm:prSet presAssocID="{8E14B04E-CCF0-4ECA-BA8E-B30B3FA35930}" presName="spaceBetweenRectangles" presStyleCnt="0"/>
      <dgm:spPr/>
    </dgm:pt>
    <dgm:pt modelId="{4654E873-28EA-4B5D-80D0-CEA020AA54D0}" type="pres">
      <dgm:prSet presAssocID="{0251FC02-4FCE-4CF3-AA7F-9D6737882898}" presName="parentLin" presStyleCnt="0"/>
      <dgm:spPr/>
    </dgm:pt>
    <dgm:pt modelId="{6AD46F71-BE9F-41B5-B729-98BC0F4A719A}" type="pres">
      <dgm:prSet presAssocID="{0251FC02-4FCE-4CF3-AA7F-9D6737882898}" presName="parentLeftMargin" presStyleLbl="node1" presStyleIdx="0" presStyleCnt="3"/>
      <dgm:spPr/>
      <dgm:t>
        <a:bodyPr/>
        <a:lstStyle/>
        <a:p>
          <a:endParaRPr lang="zh-CN" altLang="en-US"/>
        </a:p>
      </dgm:t>
    </dgm:pt>
    <dgm:pt modelId="{280A931F-3D72-46A0-AFCF-5063AF0923E4}" type="pres">
      <dgm:prSet presAssocID="{0251FC02-4FCE-4CF3-AA7F-9D6737882898}" presName="parentText" presStyleLbl="node1" presStyleIdx="1" presStyleCnt="3" custScaleX="142997" custScaleY="354993">
        <dgm:presLayoutVars>
          <dgm:chMax val="0"/>
          <dgm:bulletEnabled val="1"/>
        </dgm:presLayoutVars>
      </dgm:prSet>
      <dgm:spPr/>
      <dgm:t>
        <a:bodyPr/>
        <a:lstStyle/>
        <a:p>
          <a:endParaRPr lang="zh-CN" altLang="en-US"/>
        </a:p>
      </dgm:t>
    </dgm:pt>
    <dgm:pt modelId="{3161AFE4-E3C9-4F3A-A201-10D052236235}" type="pres">
      <dgm:prSet presAssocID="{0251FC02-4FCE-4CF3-AA7F-9D6737882898}" presName="negativeSpace" presStyleCnt="0"/>
      <dgm:spPr/>
    </dgm:pt>
    <dgm:pt modelId="{A53E491C-BC00-48B7-A148-508942562674}" type="pres">
      <dgm:prSet presAssocID="{0251FC02-4FCE-4CF3-AA7F-9D6737882898}" presName="childText" presStyleLbl="conFgAcc1" presStyleIdx="1" presStyleCnt="3" custLinFactY="-20848" custLinFactNeighborX="-2344" custLinFactNeighborY="-100000">
        <dgm:presLayoutVars>
          <dgm:bulletEnabled val="1"/>
        </dgm:presLayoutVars>
      </dgm:prSet>
      <dgm:spPr/>
    </dgm:pt>
    <dgm:pt modelId="{B6B49CBC-0964-4B1F-886F-00D22FA5481F}" type="pres">
      <dgm:prSet presAssocID="{82972BB5-DFBD-44EB-829F-7B21A3DE48BD}" presName="spaceBetweenRectangles" presStyleCnt="0"/>
      <dgm:spPr/>
    </dgm:pt>
    <dgm:pt modelId="{F2180FD8-94D1-422D-BE58-5EDAD448E723}" type="pres">
      <dgm:prSet presAssocID="{E9242E6C-6FF2-41C2-A7FA-200DCF42502E}" presName="parentLin" presStyleCnt="0"/>
      <dgm:spPr/>
    </dgm:pt>
    <dgm:pt modelId="{050F9788-5DE5-45BE-BC09-DA09FD9A6001}" type="pres">
      <dgm:prSet presAssocID="{E9242E6C-6FF2-41C2-A7FA-200DCF42502E}" presName="parentLeftMargin" presStyleLbl="node1" presStyleIdx="1" presStyleCnt="3"/>
      <dgm:spPr/>
      <dgm:t>
        <a:bodyPr/>
        <a:lstStyle/>
        <a:p>
          <a:endParaRPr lang="zh-CN" altLang="en-US"/>
        </a:p>
      </dgm:t>
    </dgm:pt>
    <dgm:pt modelId="{F078622D-0000-4ADA-8CA7-51E16005FF0F}" type="pres">
      <dgm:prSet presAssocID="{E9242E6C-6FF2-41C2-A7FA-200DCF42502E}" presName="parentText" presStyleLbl="node1" presStyleIdx="2" presStyleCnt="3" custScaleX="142997" custScaleY="336506">
        <dgm:presLayoutVars>
          <dgm:chMax val="0"/>
          <dgm:bulletEnabled val="1"/>
        </dgm:presLayoutVars>
      </dgm:prSet>
      <dgm:spPr/>
      <dgm:t>
        <a:bodyPr/>
        <a:lstStyle/>
        <a:p>
          <a:endParaRPr lang="zh-CN" altLang="en-US"/>
        </a:p>
      </dgm:t>
    </dgm:pt>
    <dgm:pt modelId="{72970BB6-D9F0-4AA3-8E63-5BAAE14BC7D1}" type="pres">
      <dgm:prSet presAssocID="{E9242E6C-6FF2-41C2-A7FA-200DCF42502E}" presName="negativeSpace" presStyleCnt="0"/>
      <dgm:spPr/>
    </dgm:pt>
    <dgm:pt modelId="{AE65AEEB-3714-47A6-8F04-2A18FEF9719B}" type="pres">
      <dgm:prSet presAssocID="{E9242E6C-6FF2-41C2-A7FA-200DCF42502E}" presName="childText" presStyleLbl="conFgAcc1" presStyleIdx="2" presStyleCnt="3">
        <dgm:presLayoutVars>
          <dgm:bulletEnabled val="1"/>
        </dgm:presLayoutVars>
      </dgm:prSet>
      <dgm:spPr/>
    </dgm:pt>
  </dgm:ptLst>
  <dgm:cxnLst>
    <dgm:cxn modelId="{9EB96F65-5DA9-4C82-98BE-B5335C32F489}" srcId="{92637859-7226-4B5E-B28F-3F92D9DA1139}" destId="{3B2188E6-EEE9-4CA2-B42B-E356E276CD93}" srcOrd="0" destOrd="0" parTransId="{83BFBC12-18B0-42CD-A218-B4754FA2DC8E}" sibTransId="{8E14B04E-CCF0-4ECA-BA8E-B30B3FA35930}"/>
    <dgm:cxn modelId="{F3C7BF75-C7F3-43C0-ADFD-1FB1C7E7C0F8}" type="presOf" srcId="{3B2188E6-EEE9-4CA2-B42B-E356E276CD93}" destId="{1E8818A0-9F69-4011-8676-5B9EB1DCB99D}" srcOrd="0" destOrd="0" presId="urn:microsoft.com/office/officeart/2005/8/layout/list1"/>
    <dgm:cxn modelId="{070D6430-D95D-4692-A69E-007669F98E97}" srcId="{92637859-7226-4B5E-B28F-3F92D9DA1139}" destId="{E9242E6C-6FF2-41C2-A7FA-200DCF42502E}" srcOrd="2" destOrd="0" parTransId="{D5DC0EBB-EEC5-48BE-A251-ADC105912CBC}" sibTransId="{6FEC57D1-3FD9-4581-A975-B4B326194DDC}"/>
    <dgm:cxn modelId="{E2A2CF55-67A6-4E00-93A9-6E2D04F55206}" type="presOf" srcId="{3B2188E6-EEE9-4CA2-B42B-E356E276CD93}" destId="{41B2F4F7-76AA-4801-8ADE-B192B5F21497}" srcOrd="1" destOrd="0" presId="urn:microsoft.com/office/officeart/2005/8/layout/list1"/>
    <dgm:cxn modelId="{4A8D6BAF-839B-4FA3-8722-E57A10B4E189}" type="presOf" srcId="{E9242E6C-6FF2-41C2-A7FA-200DCF42502E}" destId="{050F9788-5DE5-45BE-BC09-DA09FD9A6001}" srcOrd="0" destOrd="0" presId="urn:microsoft.com/office/officeart/2005/8/layout/list1"/>
    <dgm:cxn modelId="{2BAE39D6-09CD-4CA3-816A-AA242CC05808}" type="presOf" srcId="{E9242E6C-6FF2-41C2-A7FA-200DCF42502E}" destId="{F078622D-0000-4ADA-8CA7-51E16005FF0F}" srcOrd="1" destOrd="0" presId="urn:microsoft.com/office/officeart/2005/8/layout/list1"/>
    <dgm:cxn modelId="{D6D67556-1228-47FD-BB44-1FF0B56FB8A8}" type="presOf" srcId="{0251FC02-4FCE-4CF3-AA7F-9D6737882898}" destId="{280A931F-3D72-46A0-AFCF-5063AF0923E4}" srcOrd="1" destOrd="0" presId="urn:microsoft.com/office/officeart/2005/8/layout/list1"/>
    <dgm:cxn modelId="{FFE43033-6C8C-4A32-84E9-EAD8740F5CFD}" srcId="{92637859-7226-4B5E-B28F-3F92D9DA1139}" destId="{0251FC02-4FCE-4CF3-AA7F-9D6737882898}" srcOrd="1" destOrd="0" parTransId="{7795DD97-5CD7-4C1B-BB31-051E82176541}" sibTransId="{82972BB5-DFBD-44EB-829F-7B21A3DE48BD}"/>
    <dgm:cxn modelId="{80D8AC48-B2F5-4C28-BDDC-18DFBCB4AC33}" type="presOf" srcId="{0251FC02-4FCE-4CF3-AA7F-9D6737882898}" destId="{6AD46F71-BE9F-41B5-B729-98BC0F4A719A}" srcOrd="0" destOrd="0" presId="urn:microsoft.com/office/officeart/2005/8/layout/list1"/>
    <dgm:cxn modelId="{18446F37-0487-4C79-9BB3-FD6B608CC5AF}" type="presOf" srcId="{92637859-7226-4B5E-B28F-3F92D9DA1139}" destId="{088660C3-BE67-4114-8E65-05A3214D99C6}" srcOrd="0" destOrd="0" presId="urn:microsoft.com/office/officeart/2005/8/layout/list1"/>
    <dgm:cxn modelId="{675816F0-6D94-4353-9D34-F9F68518E24C}" type="presParOf" srcId="{088660C3-BE67-4114-8E65-05A3214D99C6}" destId="{4D660CA9-F6FC-4EF5-BA3E-3B2E5A8941B6}" srcOrd="0" destOrd="0" presId="urn:microsoft.com/office/officeart/2005/8/layout/list1"/>
    <dgm:cxn modelId="{E0F5A976-A90F-44BC-A528-0EF66882AFAD}" type="presParOf" srcId="{4D660CA9-F6FC-4EF5-BA3E-3B2E5A8941B6}" destId="{1E8818A0-9F69-4011-8676-5B9EB1DCB99D}" srcOrd="0" destOrd="0" presId="urn:microsoft.com/office/officeart/2005/8/layout/list1"/>
    <dgm:cxn modelId="{EC41CD18-F7DF-489C-A92F-21F5164D69FA}" type="presParOf" srcId="{4D660CA9-F6FC-4EF5-BA3E-3B2E5A8941B6}" destId="{41B2F4F7-76AA-4801-8ADE-B192B5F21497}" srcOrd="1" destOrd="0" presId="urn:microsoft.com/office/officeart/2005/8/layout/list1"/>
    <dgm:cxn modelId="{7E3F3DE6-E942-4B21-9621-F522BC2F65A7}" type="presParOf" srcId="{088660C3-BE67-4114-8E65-05A3214D99C6}" destId="{2D8FEA58-1F07-4631-BC69-644799367A1F}" srcOrd="1" destOrd="0" presId="urn:microsoft.com/office/officeart/2005/8/layout/list1"/>
    <dgm:cxn modelId="{2C85BB1E-AB4D-4AAD-93CF-AA2406A80058}" type="presParOf" srcId="{088660C3-BE67-4114-8E65-05A3214D99C6}" destId="{B60C94C0-0291-40F3-8BB2-C93BF538968A}" srcOrd="2" destOrd="0" presId="urn:microsoft.com/office/officeart/2005/8/layout/list1"/>
    <dgm:cxn modelId="{84876E22-1A4C-4372-B922-26DC2C581661}" type="presParOf" srcId="{088660C3-BE67-4114-8E65-05A3214D99C6}" destId="{A8C0A90D-A583-4FC3-93C5-143425E32D9D}" srcOrd="3" destOrd="0" presId="urn:microsoft.com/office/officeart/2005/8/layout/list1"/>
    <dgm:cxn modelId="{0350C445-EBFD-4B81-9FC9-BDFF65569B6D}" type="presParOf" srcId="{088660C3-BE67-4114-8E65-05A3214D99C6}" destId="{4654E873-28EA-4B5D-80D0-CEA020AA54D0}" srcOrd="4" destOrd="0" presId="urn:microsoft.com/office/officeart/2005/8/layout/list1"/>
    <dgm:cxn modelId="{E5CD22FF-BE31-42C1-9A89-8785F5662F28}" type="presParOf" srcId="{4654E873-28EA-4B5D-80D0-CEA020AA54D0}" destId="{6AD46F71-BE9F-41B5-B729-98BC0F4A719A}" srcOrd="0" destOrd="0" presId="urn:microsoft.com/office/officeart/2005/8/layout/list1"/>
    <dgm:cxn modelId="{CD2DC17A-0B38-4419-B110-0A17FDBD6D07}" type="presParOf" srcId="{4654E873-28EA-4B5D-80D0-CEA020AA54D0}" destId="{280A931F-3D72-46A0-AFCF-5063AF0923E4}" srcOrd="1" destOrd="0" presId="urn:microsoft.com/office/officeart/2005/8/layout/list1"/>
    <dgm:cxn modelId="{C89DA260-6908-4BFE-8699-4D4602C8ECD9}" type="presParOf" srcId="{088660C3-BE67-4114-8E65-05A3214D99C6}" destId="{3161AFE4-E3C9-4F3A-A201-10D052236235}" srcOrd="5" destOrd="0" presId="urn:microsoft.com/office/officeart/2005/8/layout/list1"/>
    <dgm:cxn modelId="{8C1E6A1E-4357-4A71-AF5F-47D10D585570}" type="presParOf" srcId="{088660C3-BE67-4114-8E65-05A3214D99C6}" destId="{A53E491C-BC00-48B7-A148-508942562674}" srcOrd="6" destOrd="0" presId="urn:microsoft.com/office/officeart/2005/8/layout/list1"/>
    <dgm:cxn modelId="{A67158E4-DCC2-4593-B2BC-1B5625866375}" type="presParOf" srcId="{088660C3-BE67-4114-8E65-05A3214D99C6}" destId="{B6B49CBC-0964-4B1F-886F-00D22FA5481F}" srcOrd="7" destOrd="0" presId="urn:microsoft.com/office/officeart/2005/8/layout/list1"/>
    <dgm:cxn modelId="{81DD70F7-77E5-4B96-9D74-651EBAA40C20}" type="presParOf" srcId="{088660C3-BE67-4114-8E65-05A3214D99C6}" destId="{F2180FD8-94D1-422D-BE58-5EDAD448E723}" srcOrd="8" destOrd="0" presId="urn:microsoft.com/office/officeart/2005/8/layout/list1"/>
    <dgm:cxn modelId="{4A753D73-CA76-48DE-91FB-BFE8A5BE975F}" type="presParOf" srcId="{F2180FD8-94D1-422D-BE58-5EDAD448E723}" destId="{050F9788-5DE5-45BE-BC09-DA09FD9A6001}" srcOrd="0" destOrd="0" presId="urn:microsoft.com/office/officeart/2005/8/layout/list1"/>
    <dgm:cxn modelId="{512232F9-67FF-419B-B8A7-1215D4984370}" type="presParOf" srcId="{F2180FD8-94D1-422D-BE58-5EDAD448E723}" destId="{F078622D-0000-4ADA-8CA7-51E16005FF0F}" srcOrd="1" destOrd="0" presId="urn:microsoft.com/office/officeart/2005/8/layout/list1"/>
    <dgm:cxn modelId="{57A64812-4977-4E11-B989-6FBAB4EF96AB}" type="presParOf" srcId="{088660C3-BE67-4114-8E65-05A3214D99C6}" destId="{72970BB6-D9F0-4AA3-8E63-5BAAE14BC7D1}" srcOrd="9" destOrd="0" presId="urn:microsoft.com/office/officeart/2005/8/layout/list1"/>
    <dgm:cxn modelId="{B55B5412-0E79-42AC-AD7D-61135D7987CA}" type="presParOf" srcId="{088660C3-BE67-4114-8E65-05A3214D99C6}" destId="{AE65AEEB-3714-47A6-8F04-2A18FEF9719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61EDFE-F4AA-4562-A844-29B2DCEBB856}" type="doc">
      <dgm:prSet loTypeId="urn:microsoft.com/office/officeart/2005/8/layout/vList3#1" loCatId="list" qsTypeId="urn:microsoft.com/office/officeart/2005/8/quickstyle/simple1" qsCatId="simple" csTypeId="urn:microsoft.com/office/officeart/2005/8/colors/accent1_2" csCatId="accent1" phldr="1"/>
      <dgm:spPr/>
    </dgm:pt>
    <dgm:pt modelId="{E868A341-6159-4440-83BE-F4B71B9A160A}">
      <dgm:prSet phldrT="[文本]"/>
      <dgm:spPr/>
      <dgm:t>
        <a:bodyPr/>
        <a:lstStyle/>
        <a:p>
          <a:r>
            <a:rPr lang="zh-CN" altLang="en-US" dirty="0" smtClean="0"/>
            <a:t>德国古典哲学</a:t>
          </a:r>
          <a:endParaRPr lang="zh-CN" altLang="en-US" dirty="0"/>
        </a:p>
      </dgm:t>
    </dgm:pt>
    <dgm:pt modelId="{19D64D5C-B07D-4B86-9E93-64B013A467EA}" type="parTrans" cxnId="{7D36D196-C387-4763-869A-A96BF6F3A5D0}">
      <dgm:prSet/>
      <dgm:spPr/>
      <dgm:t>
        <a:bodyPr/>
        <a:lstStyle/>
        <a:p>
          <a:endParaRPr lang="zh-CN" altLang="en-US"/>
        </a:p>
      </dgm:t>
    </dgm:pt>
    <dgm:pt modelId="{D0E64CDC-8057-43B5-8313-2B041E0AEDA1}" type="sibTrans" cxnId="{7D36D196-C387-4763-869A-A96BF6F3A5D0}">
      <dgm:prSet/>
      <dgm:spPr/>
      <dgm:t>
        <a:bodyPr/>
        <a:lstStyle/>
        <a:p>
          <a:endParaRPr lang="zh-CN" altLang="en-US"/>
        </a:p>
      </dgm:t>
    </dgm:pt>
    <dgm:pt modelId="{3F69E934-54FA-4CEF-BC04-F10BC050F714}">
      <dgm:prSet phldrT="[文本]"/>
      <dgm:spPr/>
      <dgm:t>
        <a:bodyPr/>
        <a:lstStyle/>
        <a:p>
          <a:r>
            <a:rPr lang="zh-CN" altLang="en-US" dirty="0" smtClean="0"/>
            <a:t>英国古典政治经济学</a:t>
          </a:r>
          <a:endParaRPr lang="zh-CN" altLang="en-US" dirty="0"/>
        </a:p>
      </dgm:t>
    </dgm:pt>
    <dgm:pt modelId="{456E8229-B4D1-4F78-8C34-B831A113784B}" type="parTrans" cxnId="{3E147225-C10C-46FB-BF78-6F52CEF0800F}">
      <dgm:prSet/>
      <dgm:spPr/>
      <dgm:t>
        <a:bodyPr/>
        <a:lstStyle/>
        <a:p>
          <a:endParaRPr lang="zh-CN" altLang="en-US"/>
        </a:p>
      </dgm:t>
    </dgm:pt>
    <dgm:pt modelId="{BE1BB9D5-0558-4FF3-8CB0-9A402A43EC5B}" type="sibTrans" cxnId="{3E147225-C10C-46FB-BF78-6F52CEF0800F}">
      <dgm:prSet/>
      <dgm:spPr/>
      <dgm:t>
        <a:bodyPr/>
        <a:lstStyle/>
        <a:p>
          <a:endParaRPr lang="zh-CN" altLang="en-US"/>
        </a:p>
      </dgm:t>
    </dgm:pt>
    <dgm:pt modelId="{1E9D3124-C01E-48BC-8B4A-AAC90243EC96}">
      <dgm:prSet phldrT="[文本]"/>
      <dgm:spPr/>
      <dgm:t>
        <a:bodyPr/>
        <a:lstStyle/>
        <a:p>
          <a:r>
            <a:rPr lang="zh-CN" altLang="en-US" dirty="0" smtClean="0"/>
            <a:t>法国的空想社会主义</a:t>
          </a:r>
          <a:endParaRPr lang="zh-CN" altLang="en-US" dirty="0"/>
        </a:p>
      </dgm:t>
    </dgm:pt>
    <dgm:pt modelId="{9F48521D-E450-4FB9-8B49-BAB45A1A1CF2}" type="parTrans" cxnId="{0217F2BB-03BA-47A7-88D7-6816790FE169}">
      <dgm:prSet/>
      <dgm:spPr/>
      <dgm:t>
        <a:bodyPr/>
        <a:lstStyle/>
        <a:p>
          <a:endParaRPr lang="zh-CN" altLang="en-US"/>
        </a:p>
      </dgm:t>
    </dgm:pt>
    <dgm:pt modelId="{776B3F6E-5800-4917-B6E3-C5EA06C580CF}" type="sibTrans" cxnId="{0217F2BB-03BA-47A7-88D7-6816790FE169}">
      <dgm:prSet/>
      <dgm:spPr/>
      <dgm:t>
        <a:bodyPr/>
        <a:lstStyle/>
        <a:p>
          <a:endParaRPr lang="zh-CN" altLang="en-US"/>
        </a:p>
      </dgm:t>
    </dgm:pt>
    <dgm:pt modelId="{58F6A98B-16E8-472D-869A-F5B650DADCCE}" type="pres">
      <dgm:prSet presAssocID="{0961EDFE-F4AA-4562-A844-29B2DCEBB856}" presName="linearFlow" presStyleCnt="0">
        <dgm:presLayoutVars>
          <dgm:dir/>
          <dgm:resizeHandles val="exact"/>
        </dgm:presLayoutVars>
      </dgm:prSet>
      <dgm:spPr/>
    </dgm:pt>
    <dgm:pt modelId="{B74C0F84-DB70-43C7-82E4-54060C7F8F77}" type="pres">
      <dgm:prSet presAssocID="{E868A341-6159-4440-83BE-F4B71B9A160A}" presName="composite" presStyleCnt="0"/>
      <dgm:spPr/>
    </dgm:pt>
    <dgm:pt modelId="{11F40838-0022-43DC-B353-76E7145701B7}" type="pres">
      <dgm:prSet presAssocID="{E868A341-6159-4440-83BE-F4B71B9A160A}" presName="imgShp" presStyleLbl="fgImgPlace1" presStyleIdx="0" presStyleCnt="3" custLinFactX="234427" custLinFactNeighborX="300000" custLinFactNeighborY="7859"/>
      <dgm:spPr>
        <a:blipFill rotWithShape="0">
          <a:blip xmlns:r="http://schemas.openxmlformats.org/officeDocument/2006/relationships" r:embed="rId1"/>
          <a:stretch>
            <a:fillRect/>
          </a:stretch>
        </a:blipFill>
      </dgm:spPr>
      <dgm:t>
        <a:bodyPr/>
        <a:lstStyle/>
        <a:p>
          <a:endParaRPr lang="zh-CN" altLang="en-US"/>
        </a:p>
      </dgm:t>
    </dgm:pt>
    <dgm:pt modelId="{4C8960AD-5435-4311-A83F-DD6EB897B1F5}" type="pres">
      <dgm:prSet presAssocID="{E868A341-6159-4440-83BE-F4B71B9A160A}" presName="txShp" presStyleLbl="node1" presStyleIdx="0" presStyleCnt="3" custScaleY="68442" custLinFactNeighborX="-13740" custLinFactNeighborY="7859">
        <dgm:presLayoutVars>
          <dgm:bulletEnabled val="1"/>
        </dgm:presLayoutVars>
      </dgm:prSet>
      <dgm:spPr/>
      <dgm:t>
        <a:bodyPr/>
        <a:lstStyle/>
        <a:p>
          <a:endParaRPr lang="zh-CN" altLang="en-US"/>
        </a:p>
      </dgm:t>
    </dgm:pt>
    <dgm:pt modelId="{8D759159-D072-4830-827F-43A33BE2FA20}" type="pres">
      <dgm:prSet presAssocID="{D0E64CDC-8057-43B5-8313-2B041E0AEDA1}" presName="spacing" presStyleCnt="0"/>
      <dgm:spPr/>
    </dgm:pt>
    <dgm:pt modelId="{A3BDF194-5337-4832-AED3-B00482A37F8D}" type="pres">
      <dgm:prSet presAssocID="{3F69E934-54FA-4CEF-BC04-F10BC050F714}" presName="composite" presStyleCnt="0"/>
      <dgm:spPr/>
    </dgm:pt>
    <dgm:pt modelId="{5A3B6488-AB6B-4BE8-A170-5E394786847C}" type="pres">
      <dgm:prSet presAssocID="{3F69E934-54FA-4CEF-BC04-F10BC050F714}" presName="imgShp" presStyleLbl="fgImgPlace1" presStyleIdx="1" presStyleCnt="3" custScaleX="84150" custLinFactX="214685" custLinFactY="100000" custLinFactNeighborX="300000" custLinFactNeighborY="191439"/>
      <dgm:spPr>
        <a:blipFill rotWithShape="0">
          <a:blip xmlns:r="http://schemas.openxmlformats.org/officeDocument/2006/relationships" r:embed="rId2"/>
          <a:stretch>
            <a:fillRect/>
          </a:stretch>
        </a:blipFill>
      </dgm:spPr>
    </dgm:pt>
    <dgm:pt modelId="{924316CD-76B7-41BE-B39E-58C372D42076}" type="pres">
      <dgm:prSet presAssocID="{3F69E934-54FA-4CEF-BC04-F10BC050F714}" presName="txShp" presStyleLbl="node1" presStyleIdx="1" presStyleCnt="3" custScaleY="84221" custLinFactNeighborX="-11792" custLinFactNeighborY="4855">
        <dgm:presLayoutVars>
          <dgm:bulletEnabled val="1"/>
        </dgm:presLayoutVars>
      </dgm:prSet>
      <dgm:spPr/>
      <dgm:t>
        <a:bodyPr/>
        <a:lstStyle/>
        <a:p>
          <a:endParaRPr lang="zh-CN" altLang="en-US"/>
        </a:p>
      </dgm:t>
    </dgm:pt>
    <dgm:pt modelId="{A83F2B49-02BE-4244-8419-FF5776D1D9DE}" type="pres">
      <dgm:prSet presAssocID="{BE1BB9D5-0558-4FF3-8CB0-9A402A43EC5B}" presName="spacing" presStyleCnt="0"/>
      <dgm:spPr/>
    </dgm:pt>
    <dgm:pt modelId="{612DBE34-ED59-472E-B6E3-73B2EC93A152}" type="pres">
      <dgm:prSet presAssocID="{1E9D3124-C01E-48BC-8B4A-AAC90243EC96}" presName="composite" presStyleCnt="0"/>
      <dgm:spPr/>
    </dgm:pt>
    <dgm:pt modelId="{41C538F1-5C1E-4EB1-829B-EF435CE46039}" type="pres">
      <dgm:prSet presAssocID="{1E9D3124-C01E-48BC-8B4A-AAC90243EC96}" presName="imgShp" presStyleLbl="fgImgPlace1" presStyleIdx="2" presStyleCnt="3" custLinFactX="258095" custLinFactNeighborX="300000" custLinFactNeighborY="-6038"/>
      <dgm:spPr>
        <a:blipFill rotWithShape="0">
          <a:blip xmlns:r="http://schemas.openxmlformats.org/officeDocument/2006/relationships" r:embed="rId3"/>
          <a:stretch>
            <a:fillRect/>
          </a:stretch>
        </a:blipFill>
      </dgm:spPr>
    </dgm:pt>
    <dgm:pt modelId="{589981FB-4863-4BF8-A78F-B99EF418CE35}" type="pres">
      <dgm:prSet presAssocID="{1E9D3124-C01E-48BC-8B4A-AAC90243EC96}" presName="txShp" presStyleLbl="node1" presStyleIdx="2" presStyleCnt="3" custScaleY="64800" custLinFactNeighborX="-11147" custLinFactNeighborY="1852">
        <dgm:presLayoutVars>
          <dgm:bulletEnabled val="1"/>
        </dgm:presLayoutVars>
      </dgm:prSet>
      <dgm:spPr/>
      <dgm:t>
        <a:bodyPr/>
        <a:lstStyle/>
        <a:p>
          <a:endParaRPr lang="zh-CN" altLang="en-US"/>
        </a:p>
      </dgm:t>
    </dgm:pt>
  </dgm:ptLst>
  <dgm:cxnLst>
    <dgm:cxn modelId="{7207ADB8-6069-408F-B35A-8A375AEE5294}" type="presOf" srcId="{3F69E934-54FA-4CEF-BC04-F10BC050F714}" destId="{924316CD-76B7-41BE-B39E-58C372D42076}" srcOrd="0" destOrd="0" presId="urn:microsoft.com/office/officeart/2005/8/layout/vList3#1"/>
    <dgm:cxn modelId="{1B615BC1-079C-404A-811D-409DA7B2FA09}" type="presOf" srcId="{1E9D3124-C01E-48BC-8B4A-AAC90243EC96}" destId="{589981FB-4863-4BF8-A78F-B99EF418CE35}" srcOrd="0" destOrd="0" presId="urn:microsoft.com/office/officeart/2005/8/layout/vList3#1"/>
    <dgm:cxn modelId="{3E147225-C10C-46FB-BF78-6F52CEF0800F}" srcId="{0961EDFE-F4AA-4562-A844-29B2DCEBB856}" destId="{3F69E934-54FA-4CEF-BC04-F10BC050F714}" srcOrd="1" destOrd="0" parTransId="{456E8229-B4D1-4F78-8C34-B831A113784B}" sibTransId="{BE1BB9D5-0558-4FF3-8CB0-9A402A43EC5B}"/>
    <dgm:cxn modelId="{B9D9CD0B-F2C1-40E5-A171-E2AB9A7F6AE1}" type="presOf" srcId="{E868A341-6159-4440-83BE-F4B71B9A160A}" destId="{4C8960AD-5435-4311-A83F-DD6EB897B1F5}" srcOrd="0" destOrd="0" presId="urn:microsoft.com/office/officeart/2005/8/layout/vList3#1"/>
    <dgm:cxn modelId="{1060B8C5-2F3F-4E8F-8CC5-24A32D7AF3D2}" type="presOf" srcId="{0961EDFE-F4AA-4562-A844-29B2DCEBB856}" destId="{58F6A98B-16E8-472D-869A-F5B650DADCCE}" srcOrd="0" destOrd="0" presId="urn:microsoft.com/office/officeart/2005/8/layout/vList3#1"/>
    <dgm:cxn modelId="{7D36D196-C387-4763-869A-A96BF6F3A5D0}" srcId="{0961EDFE-F4AA-4562-A844-29B2DCEBB856}" destId="{E868A341-6159-4440-83BE-F4B71B9A160A}" srcOrd="0" destOrd="0" parTransId="{19D64D5C-B07D-4B86-9E93-64B013A467EA}" sibTransId="{D0E64CDC-8057-43B5-8313-2B041E0AEDA1}"/>
    <dgm:cxn modelId="{0217F2BB-03BA-47A7-88D7-6816790FE169}" srcId="{0961EDFE-F4AA-4562-A844-29B2DCEBB856}" destId="{1E9D3124-C01E-48BC-8B4A-AAC90243EC96}" srcOrd="2" destOrd="0" parTransId="{9F48521D-E450-4FB9-8B49-BAB45A1A1CF2}" sibTransId="{776B3F6E-5800-4917-B6E3-C5EA06C580CF}"/>
    <dgm:cxn modelId="{FC0FDC61-AA53-4866-9FFA-4E71CA1A6028}" type="presParOf" srcId="{58F6A98B-16E8-472D-869A-F5B650DADCCE}" destId="{B74C0F84-DB70-43C7-82E4-54060C7F8F77}" srcOrd="0" destOrd="0" presId="urn:microsoft.com/office/officeart/2005/8/layout/vList3#1"/>
    <dgm:cxn modelId="{232D953E-0BE4-4597-B546-9D11850C5C9C}" type="presParOf" srcId="{B74C0F84-DB70-43C7-82E4-54060C7F8F77}" destId="{11F40838-0022-43DC-B353-76E7145701B7}" srcOrd="0" destOrd="0" presId="urn:microsoft.com/office/officeart/2005/8/layout/vList3#1"/>
    <dgm:cxn modelId="{BF4E9618-572E-4477-8C6C-6E8FB790C095}" type="presParOf" srcId="{B74C0F84-DB70-43C7-82E4-54060C7F8F77}" destId="{4C8960AD-5435-4311-A83F-DD6EB897B1F5}" srcOrd="1" destOrd="0" presId="urn:microsoft.com/office/officeart/2005/8/layout/vList3#1"/>
    <dgm:cxn modelId="{1CBB22A8-7366-4B82-99FA-61DDAB394FC2}" type="presParOf" srcId="{58F6A98B-16E8-472D-869A-F5B650DADCCE}" destId="{8D759159-D072-4830-827F-43A33BE2FA20}" srcOrd="1" destOrd="0" presId="urn:microsoft.com/office/officeart/2005/8/layout/vList3#1"/>
    <dgm:cxn modelId="{1B4D711A-4566-4BB6-BEC6-BF72FA5896A8}" type="presParOf" srcId="{58F6A98B-16E8-472D-869A-F5B650DADCCE}" destId="{A3BDF194-5337-4832-AED3-B00482A37F8D}" srcOrd="2" destOrd="0" presId="urn:microsoft.com/office/officeart/2005/8/layout/vList3#1"/>
    <dgm:cxn modelId="{0AC63B37-D705-4DAB-AC55-E0947969A96D}" type="presParOf" srcId="{A3BDF194-5337-4832-AED3-B00482A37F8D}" destId="{5A3B6488-AB6B-4BE8-A170-5E394786847C}" srcOrd="0" destOrd="0" presId="urn:microsoft.com/office/officeart/2005/8/layout/vList3#1"/>
    <dgm:cxn modelId="{6F9CF9F4-58FE-486C-B765-83CEDB45A9C5}" type="presParOf" srcId="{A3BDF194-5337-4832-AED3-B00482A37F8D}" destId="{924316CD-76B7-41BE-B39E-58C372D42076}" srcOrd="1" destOrd="0" presId="urn:microsoft.com/office/officeart/2005/8/layout/vList3#1"/>
    <dgm:cxn modelId="{7706EEFA-7717-47C3-A8F4-330585E25F93}" type="presParOf" srcId="{58F6A98B-16E8-472D-869A-F5B650DADCCE}" destId="{A83F2B49-02BE-4244-8419-FF5776D1D9DE}" srcOrd="3" destOrd="0" presId="urn:microsoft.com/office/officeart/2005/8/layout/vList3#1"/>
    <dgm:cxn modelId="{DD602C76-1FA4-4AD7-87DB-ACF54E31E3BC}" type="presParOf" srcId="{58F6A98B-16E8-472D-869A-F5B650DADCCE}" destId="{612DBE34-ED59-472E-B6E3-73B2EC93A152}" srcOrd="4" destOrd="0" presId="urn:microsoft.com/office/officeart/2005/8/layout/vList3#1"/>
    <dgm:cxn modelId="{2D9648F2-BE5A-43B0-B09A-A7E38F731A9C}" type="presParOf" srcId="{612DBE34-ED59-472E-B6E3-73B2EC93A152}" destId="{41C538F1-5C1E-4EB1-829B-EF435CE46039}" srcOrd="0" destOrd="0" presId="urn:microsoft.com/office/officeart/2005/8/layout/vList3#1"/>
    <dgm:cxn modelId="{34B6A51E-703F-4094-B536-988A158F7421}" type="presParOf" srcId="{612DBE34-ED59-472E-B6E3-73B2EC93A152}" destId="{589981FB-4863-4BF8-A78F-B99EF418CE35}" srcOrd="1" destOrd="0" presId="urn:microsoft.com/office/officeart/2005/8/layout/vList3#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807F5B-FD32-4676-831E-2E41C491BEC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070EEB47-5F4D-4AD6-8A49-C60D54B6B76F}">
      <dgm:prSet phldrT="[文本]">
        <dgm:style>
          <a:lnRef idx="3">
            <a:schemeClr val="lt1"/>
          </a:lnRef>
          <a:fillRef idx="1">
            <a:schemeClr val="accent5"/>
          </a:fillRef>
          <a:effectRef idx="1">
            <a:schemeClr val="accent5"/>
          </a:effectRef>
          <a:fontRef idx="minor">
            <a:schemeClr val="lt1"/>
          </a:fontRef>
        </dgm:style>
      </dgm:prSet>
      <dgm:spPr/>
      <dgm:t>
        <a:bodyPr/>
        <a:lstStyle/>
        <a:p>
          <a:r>
            <a:rPr lang="zh-CN" altLang="en-US" b="1" dirty="0" smtClean="0">
              <a:solidFill>
                <a:schemeClr val="tx1"/>
              </a:solidFill>
            </a:rPr>
            <a:t>什么是马克思主义</a:t>
          </a:r>
          <a:endParaRPr lang="zh-CN" altLang="en-US" b="1" dirty="0">
            <a:solidFill>
              <a:schemeClr val="tx1"/>
            </a:solidFill>
          </a:endParaRPr>
        </a:p>
      </dgm:t>
    </dgm:pt>
    <dgm:pt modelId="{5465DF31-4CB6-4671-8FBA-ACC509475DD8}" type="parTrans" cxnId="{458FF085-3CDA-4510-B440-95FC48EE0ABA}">
      <dgm:prSet/>
      <dgm:spPr/>
      <dgm:t>
        <a:bodyPr/>
        <a:lstStyle/>
        <a:p>
          <a:endParaRPr lang="zh-CN" altLang="en-US"/>
        </a:p>
      </dgm:t>
    </dgm:pt>
    <dgm:pt modelId="{078200D4-06DB-46D0-9832-4EE934E9DAAB}" type="sibTrans" cxnId="{458FF085-3CDA-4510-B440-95FC48EE0ABA}">
      <dgm:prSet/>
      <dgm:spPr/>
      <dgm:t>
        <a:bodyPr/>
        <a:lstStyle/>
        <a:p>
          <a:endParaRPr lang="zh-CN" altLang="en-US"/>
        </a:p>
      </dgm:t>
    </dgm:pt>
    <dgm:pt modelId="{F3AF0D9B-6697-432C-A07D-E250AD7EA35D}">
      <dgm:prSet phldrT="[文本]">
        <dgm:style>
          <a:lnRef idx="3">
            <a:schemeClr val="lt1"/>
          </a:lnRef>
          <a:fillRef idx="1">
            <a:schemeClr val="accent5"/>
          </a:fillRef>
          <a:effectRef idx="1">
            <a:schemeClr val="accent5"/>
          </a:effectRef>
          <a:fontRef idx="minor">
            <a:schemeClr val="lt1"/>
          </a:fontRef>
        </dgm:style>
      </dgm:prSet>
      <dgm:spPr/>
      <dgm:t>
        <a:bodyPr/>
        <a:lstStyle/>
        <a:p>
          <a:r>
            <a:rPr lang="zh-CN" altLang="en-US" b="1" dirty="0" smtClean="0">
              <a:solidFill>
                <a:srgbClr val="002060"/>
              </a:solidFill>
            </a:rPr>
            <a:t>马克思主义的产生和发展</a:t>
          </a:r>
          <a:endParaRPr lang="zh-CN" altLang="en-US" b="1" dirty="0">
            <a:solidFill>
              <a:srgbClr val="002060"/>
            </a:solidFill>
          </a:endParaRPr>
        </a:p>
      </dgm:t>
    </dgm:pt>
    <dgm:pt modelId="{AC2954D3-3DCD-4763-9B1C-5D4D16664108}" type="parTrans" cxnId="{CDFE538F-4E05-4B7D-A5FC-5B81CAA6C7FE}">
      <dgm:prSet/>
      <dgm:spPr/>
      <dgm:t>
        <a:bodyPr/>
        <a:lstStyle/>
        <a:p>
          <a:endParaRPr lang="zh-CN" altLang="en-US"/>
        </a:p>
      </dgm:t>
    </dgm:pt>
    <dgm:pt modelId="{CDBE65D1-080A-4FA2-B3FD-721A123E3BCA}" type="sibTrans" cxnId="{CDFE538F-4E05-4B7D-A5FC-5B81CAA6C7FE}">
      <dgm:prSet/>
      <dgm:spPr/>
      <dgm:t>
        <a:bodyPr/>
        <a:lstStyle/>
        <a:p>
          <a:endParaRPr lang="zh-CN" altLang="en-US"/>
        </a:p>
      </dgm:t>
    </dgm:pt>
    <dgm:pt modelId="{CB5B3CAD-694F-4ED3-AE1D-36ABAE51C026}">
      <dgm:prSet phldrT="[文本]">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b="1" dirty="0" smtClean="0">
              <a:solidFill>
                <a:schemeClr val="tx1"/>
              </a:solidFill>
            </a:rPr>
            <a:t>马克思主义的基本特征</a:t>
          </a:r>
          <a:endParaRPr lang="zh-CN" altLang="en-US" b="1" dirty="0">
            <a:solidFill>
              <a:schemeClr val="tx1"/>
            </a:solidFill>
          </a:endParaRPr>
        </a:p>
      </dgm:t>
    </dgm:pt>
    <dgm:pt modelId="{C1A222F6-E5F0-4838-A66D-0CF27422CF22}" type="parTrans" cxnId="{028F1C06-EBB0-4D43-86FF-BE487ADEA863}">
      <dgm:prSet/>
      <dgm:spPr/>
      <dgm:t>
        <a:bodyPr/>
        <a:lstStyle/>
        <a:p>
          <a:endParaRPr lang="zh-CN" altLang="en-US"/>
        </a:p>
      </dgm:t>
    </dgm:pt>
    <dgm:pt modelId="{9355BC62-EE71-4621-81DB-CEF04B43B365}" type="sibTrans" cxnId="{028F1C06-EBB0-4D43-86FF-BE487ADEA863}">
      <dgm:prSet/>
      <dgm:spPr/>
      <dgm:t>
        <a:bodyPr/>
        <a:lstStyle/>
        <a:p>
          <a:endParaRPr lang="zh-CN" altLang="en-US"/>
        </a:p>
      </dgm:t>
    </dgm:pt>
    <dgm:pt modelId="{4B2A3271-1674-4733-B39C-A041FFFCBC90}">
      <dgm:prSet phldrT="[文本]" custT="1">
        <dgm:style>
          <a:lnRef idx="0">
            <a:schemeClr val="accent2"/>
          </a:lnRef>
          <a:fillRef idx="3">
            <a:schemeClr val="accent2"/>
          </a:fillRef>
          <a:effectRef idx="3">
            <a:schemeClr val="accent2"/>
          </a:effectRef>
          <a:fontRef idx="minor">
            <a:schemeClr val="lt1"/>
          </a:fontRef>
        </dgm:style>
      </dgm:prSet>
      <dgm:spPr/>
      <dgm:t>
        <a:bodyPr/>
        <a:lstStyle/>
        <a:p>
          <a:r>
            <a:rPr lang="zh-CN" altLang="en-US" sz="1800" b="1" dirty="0" smtClean="0">
              <a:solidFill>
                <a:srgbClr val="FFFF00"/>
              </a:solidFill>
            </a:rPr>
            <a:t>科学的世界观和方法论</a:t>
          </a:r>
          <a:endParaRPr lang="zh-CN" altLang="en-US" sz="1800" b="1" dirty="0">
            <a:solidFill>
              <a:srgbClr val="FFFF00"/>
            </a:solidFill>
          </a:endParaRPr>
        </a:p>
      </dgm:t>
    </dgm:pt>
    <dgm:pt modelId="{84338724-B45D-4B65-8674-738DD4B7DC0A}" type="parTrans" cxnId="{BC87E630-DCCD-4BF9-8C06-93F88FD84B16}">
      <dgm:prSet/>
      <dgm:spPr/>
      <dgm:t>
        <a:bodyPr/>
        <a:lstStyle/>
        <a:p>
          <a:endParaRPr lang="zh-CN" altLang="en-US"/>
        </a:p>
      </dgm:t>
    </dgm:pt>
    <dgm:pt modelId="{1F4A3D97-689A-4218-A8B5-5256072B57E5}" type="sibTrans" cxnId="{BC87E630-DCCD-4BF9-8C06-93F88FD84B16}">
      <dgm:prSet/>
      <dgm:spPr/>
      <dgm:t>
        <a:bodyPr/>
        <a:lstStyle/>
        <a:p>
          <a:endParaRPr lang="zh-CN" altLang="en-US"/>
        </a:p>
      </dgm:t>
    </dgm:pt>
    <dgm:pt modelId="{88DD53CD-F68A-47FF-8477-01CCCC3279D9}">
      <dgm:prSe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b="1" dirty="0" smtClean="0">
              <a:solidFill>
                <a:schemeClr val="tx1"/>
              </a:solidFill>
            </a:rPr>
            <a:t>怎样学习马克思主义</a:t>
          </a:r>
          <a:endParaRPr lang="zh-CN" altLang="en-US" b="1" dirty="0">
            <a:solidFill>
              <a:schemeClr val="tx1"/>
            </a:solidFill>
          </a:endParaRPr>
        </a:p>
      </dgm:t>
    </dgm:pt>
    <dgm:pt modelId="{EC8523EA-ACCE-45C4-BB6F-849382CF4714}" type="parTrans" cxnId="{2CC41606-28FB-414C-BB03-C2E2BEAE5E6F}">
      <dgm:prSet/>
      <dgm:spPr/>
      <dgm:t>
        <a:bodyPr/>
        <a:lstStyle/>
        <a:p>
          <a:endParaRPr lang="zh-CN" altLang="en-US"/>
        </a:p>
      </dgm:t>
    </dgm:pt>
    <dgm:pt modelId="{0E1260EC-0DEA-43CD-A096-CE47C5105877}" type="sibTrans" cxnId="{2CC41606-28FB-414C-BB03-C2E2BEAE5E6F}">
      <dgm:prSet/>
      <dgm:spPr/>
      <dgm:t>
        <a:bodyPr/>
        <a:lstStyle/>
        <a:p>
          <a:endParaRPr lang="zh-CN" altLang="en-US"/>
        </a:p>
      </dgm:t>
    </dgm:pt>
    <dgm:pt modelId="{5CA5ED44-47AC-4FD3-B6E9-0BFC779C2F29}">
      <dgm:prSet custT="1">
        <dgm:style>
          <a:lnRef idx="0">
            <a:schemeClr val="accent2"/>
          </a:lnRef>
          <a:fillRef idx="3">
            <a:schemeClr val="accent2"/>
          </a:fillRef>
          <a:effectRef idx="3">
            <a:schemeClr val="accent2"/>
          </a:effectRef>
          <a:fontRef idx="minor">
            <a:schemeClr val="lt1"/>
          </a:fontRef>
        </dgm:style>
      </dgm:prSet>
      <dgm:spPr/>
      <dgm:t>
        <a:bodyPr/>
        <a:lstStyle/>
        <a:p>
          <a:r>
            <a:rPr lang="zh-CN" altLang="en-US" sz="1800" b="1" dirty="0" smtClean="0">
              <a:solidFill>
                <a:srgbClr val="FFFF00"/>
              </a:solidFill>
            </a:rPr>
            <a:t>时代的产物</a:t>
          </a:r>
          <a:endParaRPr lang="zh-CN" altLang="en-US" sz="1800" b="1" dirty="0">
            <a:solidFill>
              <a:srgbClr val="FFFF00"/>
            </a:solidFill>
          </a:endParaRPr>
        </a:p>
      </dgm:t>
    </dgm:pt>
    <dgm:pt modelId="{4A82EBA8-1A5D-478D-9038-4F713912AC4A}" type="parTrans" cxnId="{BC023EDC-E319-46C7-978E-A9B00D7DDB7B}">
      <dgm:prSet/>
      <dgm:spPr/>
      <dgm:t>
        <a:bodyPr/>
        <a:lstStyle/>
        <a:p>
          <a:endParaRPr lang="zh-CN" altLang="en-US"/>
        </a:p>
      </dgm:t>
    </dgm:pt>
    <dgm:pt modelId="{A3E61AA7-2AB7-43CA-B13B-DB767260A5B5}" type="sibTrans" cxnId="{BC023EDC-E319-46C7-978E-A9B00D7DDB7B}">
      <dgm:prSet/>
      <dgm:spPr/>
      <dgm:t>
        <a:bodyPr/>
        <a:lstStyle/>
        <a:p>
          <a:endParaRPr lang="zh-CN" altLang="en-US"/>
        </a:p>
      </dgm:t>
    </dgm:pt>
    <dgm:pt modelId="{C3E8FE86-9657-45AF-883B-09F5FE461DD9}">
      <dgm:prSet>
        <dgm:style>
          <a:lnRef idx="0">
            <a:schemeClr val="accent6"/>
          </a:lnRef>
          <a:fillRef idx="3">
            <a:schemeClr val="accent6"/>
          </a:fillRef>
          <a:effectRef idx="3">
            <a:schemeClr val="accent6"/>
          </a:effectRef>
          <a:fontRef idx="minor">
            <a:schemeClr val="lt1"/>
          </a:fontRef>
        </dgm:style>
      </dgm:prSet>
      <dgm:spPr/>
      <dgm:t>
        <a:bodyPr/>
        <a:lstStyle/>
        <a:p>
          <a:r>
            <a:rPr lang="zh-CN" altLang="en-US" b="1" dirty="0" smtClean="0">
              <a:solidFill>
                <a:srgbClr val="FF0000"/>
              </a:solidFill>
              <a:latin typeface="+mj-ea"/>
            </a:rPr>
            <a:t>马克思</a:t>
          </a:r>
          <a:endParaRPr lang="en-US" altLang="zh-CN" b="1" dirty="0" smtClean="0">
            <a:solidFill>
              <a:srgbClr val="FF0000"/>
            </a:solidFill>
            <a:latin typeface="+mj-ea"/>
          </a:endParaRPr>
        </a:p>
        <a:p>
          <a:r>
            <a:rPr lang="zh-CN" altLang="en-US" b="1" dirty="0" smtClean="0">
              <a:solidFill>
                <a:srgbClr val="FF0000"/>
              </a:solidFill>
              <a:latin typeface="+mj-ea"/>
            </a:rPr>
            <a:t>主义</a:t>
          </a:r>
          <a:endParaRPr lang="en-US" altLang="zh-CN" b="1" dirty="0" smtClean="0">
            <a:solidFill>
              <a:srgbClr val="FF0000"/>
            </a:solidFill>
            <a:latin typeface="+mj-ea"/>
          </a:endParaRPr>
        </a:p>
        <a:p>
          <a:r>
            <a:rPr lang="zh-CN" altLang="en-US" b="1" dirty="0" smtClean="0">
              <a:solidFill>
                <a:srgbClr val="FF0000"/>
              </a:solidFill>
              <a:latin typeface="+mj-ea"/>
            </a:rPr>
            <a:t>是关于无产阶级和人类解放的科学</a:t>
          </a:r>
          <a:endParaRPr lang="zh-CN" altLang="en-US" b="1" dirty="0">
            <a:solidFill>
              <a:srgbClr val="FF0000"/>
            </a:solidFill>
          </a:endParaRPr>
        </a:p>
      </dgm:t>
    </dgm:pt>
    <dgm:pt modelId="{F3C37052-56F8-49D0-81EF-E7F721DB8E24}" type="sibTrans" cxnId="{9EC49821-A20D-4906-BFB8-5FFC0BFDE602}">
      <dgm:prSet/>
      <dgm:spPr/>
      <dgm:t>
        <a:bodyPr/>
        <a:lstStyle/>
        <a:p>
          <a:endParaRPr lang="zh-CN" altLang="en-US"/>
        </a:p>
      </dgm:t>
    </dgm:pt>
    <dgm:pt modelId="{8F6F8018-9B52-4A4E-80B5-86E815568DC5}" type="parTrans" cxnId="{9EC49821-A20D-4906-BFB8-5FFC0BFDE602}">
      <dgm:prSet/>
      <dgm:spPr/>
      <dgm:t>
        <a:bodyPr/>
        <a:lstStyle/>
        <a:p>
          <a:endParaRPr lang="zh-CN" altLang="en-US"/>
        </a:p>
      </dgm:t>
    </dgm:pt>
    <dgm:pt modelId="{206A20BB-10ED-49EF-AD22-C17A8618E801}">
      <dgm:prSet custT="1">
        <dgm:style>
          <a:lnRef idx="0">
            <a:schemeClr val="accent2"/>
          </a:lnRef>
          <a:fillRef idx="3">
            <a:schemeClr val="accent2"/>
          </a:fillRef>
          <a:effectRef idx="3">
            <a:schemeClr val="accent2"/>
          </a:effectRef>
          <a:fontRef idx="minor">
            <a:schemeClr val="lt1"/>
          </a:fontRef>
        </dgm:style>
      </dgm:prSet>
      <dgm:spPr/>
      <dgm:t>
        <a:bodyPr/>
        <a:lstStyle/>
        <a:p>
          <a:r>
            <a:rPr lang="zh-CN" altLang="en-US" sz="1800" b="1" dirty="0" smtClean="0">
              <a:solidFill>
                <a:srgbClr val="FFFF00"/>
              </a:solidFill>
            </a:rPr>
            <a:t>革命生涯和科学精神</a:t>
          </a:r>
          <a:endParaRPr lang="zh-CN" altLang="en-US" sz="1800" b="1" dirty="0">
            <a:solidFill>
              <a:srgbClr val="FFFF00"/>
            </a:solidFill>
          </a:endParaRPr>
        </a:p>
      </dgm:t>
    </dgm:pt>
    <dgm:pt modelId="{AE8A4976-A857-4D43-84D0-94B212D3A2A8}" type="parTrans" cxnId="{349901D9-ED02-411B-9AC6-44052C527B2C}">
      <dgm:prSet/>
      <dgm:spPr/>
      <dgm:t>
        <a:bodyPr/>
        <a:lstStyle/>
        <a:p>
          <a:endParaRPr lang="zh-CN" altLang="en-US"/>
        </a:p>
      </dgm:t>
    </dgm:pt>
    <dgm:pt modelId="{7172651E-0919-4FFF-BD05-F489703E9892}" type="sibTrans" cxnId="{349901D9-ED02-411B-9AC6-44052C527B2C}">
      <dgm:prSet/>
      <dgm:spPr/>
      <dgm:t>
        <a:bodyPr/>
        <a:lstStyle/>
        <a:p>
          <a:endParaRPr lang="zh-CN" altLang="en-US"/>
        </a:p>
      </dgm:t>
    </dgm:pt>
    <dgm:pt modelId="{CF947F00-95C8-483A-86D1-33814E3CE8D3}">
      <dgm:prSet custT="1">
        <dgm:style>
          <a:lnRef idx="0">
            <a:schemeClr val="accent2"/>
          </a:lnRef>
          <a:fillRef idx="3">
            <a:schemeClr val="accent2"/>
          </a:fillRef>
          <a:effectRef idx="3">
            <a:schemeClr val="accent2"/>
          </a:effectRef>
          <a:fontRef idx="minor">
            <a:schemeClr val="lt1"/>
          </a:fontRef>
        </dgm:style>
      </dgm:prSet>
      <dgm:spPr/>
      <dgm:t>
        <a:bodyPr/>
        <a:lstStyle/>
        <a:p>
          <a:r>
            <a:rPr lang="zh-CN" altLang="en-US" sz="1800" b="1" dirty="0" smtClean="0">
              <a:solidFill>
                <a:srgbClr val="FFFF00"/>
              </a:solidFill>
            </a:rPr>
            <a:t>在实践中发展</a:t>
          </a:r>
          <a:endParaRPr lang="zh-CN" altLang="en-US" sz="1800" b="1" dirty="0">
            <a:solidFill>
              <a:srgbClr val="FFFF00"/>
            </a:solidFill>
          </a:endParaRPr>
        </a:p>
      </dgm:t>
    </dgm:pt>
    <dgm:pt modelId="{7942311F-6370-47CD-815D-82FEA88D0574}" type="parTrans" cxnId="{D3A7EC98-4E4A-4D64-8487-E7572D5B5F5D}">
      <dgm:prSet/>
      <dgm:spPr/>
      <dgm:t>
        <a:bodyPr/>
        <a:lstStyle/>
        <a:p>
          <a:endParaRPr lang="zh-CN" altLang="en-US"/>
        </a:p>
      </dgm:t>
    </dgm:pt>
    <dgm:pt modelId="{05044F2F-6555-4BD0-B844-EA689110A7BF}" type="sibTrans" cxnId="{D3A7EC98-4E4A-4D64-8487-E7572D5B5F5D}">
      <dgm:prSet/>
      <dgm:spPr/>
      <dgm:t>
        <a:bodyPr/>
        <a:lstStyle/>
        <a:p>
          <a:endParaRPr lang="zh-CN" altLang="en-US"/>
        </a:p>
      </dgm:t>
    </dgm:pt>
    <dgm:pt modelId="{0F251CD3-9082-46FC-970A-8E6234CF3CCB}">
      <dgm:prSet custT="1">
        <dgm:style>
          <a:lnRef idx="0">
            <a:schemeClr val="accent2"/>
          </a:lnRef>
          <a:fillRef idx="3">
            <a:schemeClr val="accent2"/>
          </a:fillRef>
          <a:effectRef idx="3">
            <a:schemeClr val="accent2"/>
          </a:effectRef>
          <a:fontRef idx="minor">
            <a:schemeClr val="lt1"/>
          </a:fontRef>
        </dgm:style>
      </dgm:prSet>
      <dgm:spPr/>
      <dgm:t>
        <a:bodyPr/>
        <a:lstStyle/>
        <a:p>
          <a:r>
            <a:rPr lang="zh-CN" altLang="en-US" sz="1800" b="1" dirty="0" smtClean="0">
              <a:solidFill>
                <a:srgbClr val="FFFF00"/>
              </a:solidFill>
            </a:rPr>
            <a:t>鲜明的政治立场</a:t>
          </a:r>
          <a:endParaRPr lang="zh-CN" altLang="en-US" sz="1800" b="1" dirty="0">
            <a:solidFill>
              <a:srgbClr val="FFFF00"/>
            </a:solidFill>
          </a:endParaRPr>
        </a:p>
      </dgm:t>
    </dgm:pt>
    <dgm:pt modelId="{2A739E73-1FB8-49F6-820C-61DD293E9ABD}" type="parTrans" cxnId="{6AF9EB58-CF52-4C4E-8203-22CE373284E7}">
      <dgm:prSet/>
      <dgm:spPr/>
      <dgm:t>
        <a:bodyPr/>
        <a:lstStyle/>
        <a:p>
          <a:endParaRPr lang="zh-CN" altLang="en-US"/>
        </a:p>
      </dgm:t>
    </dgm:pt>
    <dgm:pt modelId="{0CF55B19-D293-4484-9E74-66FFC11D4EED}" type="sibTrans" cxnId="{6AF9EB58-CF52-4C4E-8203-22CE373284E7}">
      <dgm:prSet/>
      <dgm:spPr/>
      <dgm:t>
        <a:bodyPr/>
        <a:lstStyle/>
        <a:p>
          <a:endParaRPr lang="zh-CN" altLang="en-US"/>
        </a:p>
      </dgm:t>
    </dgm:pt>
    <dgm:pt modelId="{6351A65B-555E-441E-A734-160E77B4BF5C}">
      <dgm:prSet custT="1">
        <dgm:style>
          <a:lnRef idx="0">
            <a:schemeClr val="accent2"/>
          </a:lnRef>
          <a:fillRef idx="3">
            <a:schemeClr val="accent2"/>
          </a:fillRef>
          <a:effectRef idx="3">
            <a:schemeClr val="accent2"/>
          </a:effectRef>
          <a:fontRef idx="minor">
            <a:schemeClr val="lt1"/>
          </a:fontRef>
        </dgm:style>
      </dgm:prSet>
      <dgm:spPr/>
      <dgm:t>
        <a:bodyPr/>
        <a:lstStyle/>
        <a:p>
          <a:r>
            <a:rPr lang="zh-CN" altLang="en-US" sz="1800" b="1" dirty="0" smtClean="0">
              <a:solidFill>
                <a:srgbClr val="FFFF00"/>
              </a:solidFill>
            </a:rPr>
            <a:t>与时俱进的理论品质</a:t>
          </a:r>
          <a:endParaRPr lang="zh-CN" altLang="en-US" sz="1800" b="1" dirty="0">
            <a:solidFill>
              <a:srgbClr val="FFFF00"/>
            </a:solidFill>
          </a:endParaRPr>
        </a:p>
      </dgm:t>
    </dgm:pt>
    <dgm:pt modelId="{ED6E10A4-1ABB-4C09-900A-382EBDFC4908}" type="parTrans" cxnId="{AA7AF32A-A0F2-495A-94CB-C470838BE25A}">
      <dgm:prSet/>
      <dgm:spPr/>
      <dgm:t>
        <a:bodyPr/>
        <a:lstStyle/>
        <a:p>
          <a:endParaRPr lang="zh-CN" altLang="en-US"/>
        </a:p>
      </dgm:t>
    </dgm:pt>
    <dgm:pt modelId="{80369456-A6BE-456E-BB8B-BE3D29EAF49E}" type="sibTrans" cxnId="{AA7AF32A-A0F2-495A-94CB-C470838BE25A}">
      <dgm:prSet/>
      <dgm:spPr/>
      <dgm:t>
        <a:bodyPr/>
        <a:lstStyle/>
        <a:p>
          <a:endParaRPr lang="zh-CN" altLang="en-US"/>
        </a:p>
      </dgm:t>
    </dgm:pt>
    <dgm:pt modelId="{D1EB8219-4EA4-42EB-97BC-1656A6DA3EFB}">
      <dgm:prSet custT="1">
        <dgm:style>
          <a:lnRef idx="0">
            <a:schemeClr val="accent2"/>
          </a:lnRef>
          <a:fillRef idx="3">
            <a:schemeClr val="accent2"/>
          </a:fillRef>
          <a:effectRef idx="3">
            <a:schemeClr val="accent2"/>
          </a:effectRef>
          <a:fontRef idx="minor">
            <a:schemeClr val="lt1"/>
          </a:fontRef>
        </dgm:style>
      </dgm:prSet>
      <dgm:spPr/>
      <dgm:t>
        <a:bodyPr/>
        <a:lstStyle/>
        <a:p>
          <a:r>
            <a:rPr lang="zh-CN" altLang="en-US" sz="1800" b="1" dirty="0" smtClean="0">
              <a:solidFill>
                <a:srgbClr val="FFFF00"/>
              </a:solidFill>
            </a:rPr>
            <a:t>崇高的社会理想</a:t>
          </a:r>
          <a:endParaRPr lang="zh-CN" altLang="en-US" sz="1800" b="1" dirty="0">
            <a:solidFill>
              <a:srgbClr val="FFFF00"/>
            </a:solidFill>
          </a:endParaRPr>
        </a:p>
      </dgm:t>
    </dgm:pt>
    <dgm:pt modelId="{0B31E7AB-A23B-4144-BECD-F555D80FCCF2}" type="parTrans" cxnId="{442CFEEE-8C75-4771-8984-C760E4C46830}">
      <dgm:prSet/>
      <dgm:spPr/>
      <dgm:t>
        <a:bodyPr/>
        <a:lstStyle/>
        <a:p>
          <a:endParaRPr lang="zh-CN" altLang="en-US"/>
        </a:p>
      </dgm:t>
    </dgm:pt>
    <dgm:pt modelId="{A50141F7-ED01-43EF-A276-2BDEF4BD2E9B}" type="sibTrans" cxnId="{442CFEEE-8C75-4771-8984-C760E4C46830}">
      <dgm:prSet/>
      <dgm:spPr/>
      <dgm:t>
        <a:bodyPr/>
        <a:lstStyle/>
        <a:p>
          <a:endParaRPr lang="zh-CN" altLang="en-US"/>
        </a:p>
      </dgm:t>
    </dgm:pt>
    <dgm:pt modelId="{CBC005A7-9D2D-4855-87FA-E062463D6DD9}" type="pres">
      <dgm:prSet presAssocID="{0E807F5B-FD32-4676-831E-2E41C491BEC7}" presName="diagram" presStyleCnt="0">
        <dgm:presLayoutVars>
          <dgm:chPref val="1"/>
          <dgm:dir/>
          <dgm:animOne val="branch"/>
          <dgm:animLvl val="lvl"/>
          <dgm:resizeHandles val="exact"/>
        </dgm:presLayoutVars>
      </dgm:prSet>
      <dgm:spPr/>
      <dgm:t>
        <a:bodyPr/>
        <a:lstStyle/>
        <a:p>
          <a:endParaRPr lang="zh-CN" altLang="en-US"/>
        </a:p>
      </dgm:t>
    </dgm:pt>
    <dgm:pt modelId="{C79E7442-78FF-40D6-9AF0-99C43CFDC0F0}" type="pres">
      <dgm:prSet presAssocID="{C3E8FE86-9657-45AF-883B-09F5FE461DD9}" presName="root1" presStyleCnt="0"/>
      <dgm:spPr/>
    </dgm:pt>
    <dgm:pt modelId="{66A13972-BAB9-48AA-86C1-15FAF9D8A02C}" type="pres">
      <dgm:prSet presAssocID="{C3E8FE86-9657-45AF-883B-09F5FE461DD9}" presName="LevelOneTextNode" presStyleLbl="node0" presStyleIdx="0" presStyleCnt="1" custScaleX="52164" custScaleY="868645" custLinFactNeighborX="-20131" custLinFactNeighborY="-13844">
        <dgm:presLayoutVars>
          <dgm:chPref val="3"/>
        </dgm:presLayoutVars>
      </dgm:prSet>
      <dgm:spPr/>
      <dgm:t>
        <a:bodyPr/>
        <a:lstStyle/>
        <a:p>
          <a:endParaRPr lang="zh-CN" altLang="en-US"/>
        </a:p>
      </dgm:t>
    </dgm:pt>
    <dgm:pt modelId="{6B3EDB93-E722-4371-ADC8-10236747C447}" type="pres">
      <dgm:prSet presAssocID="{C3E8FE86-9657-45AF-883B-09F5FE461DD9}" presName="level2hierChild" presStyleCnt="0"/>
      <dgm:spPr/>
    </dgm:pt>
    <dgm:pt modelId="{5E05706D-9EF3-4098-8E02-325E6B68D8C6}" type="pres">
      <dgm:prSet presAssocID="{5465DF31-4CB6-4671-8FBA-ACC509475DD8}" presName="conn2-1" presStyleLbl="parChTrans1D2" presStyleIdx="0" presStyleCnt="4"/>
      <dgm:spPr/>
      <dgm:t>
        <a:bodyPr/>
        <a:lstStyle/>
        <a:p>
          <a:endParaRPr lang="zh-CN" altLang="en-US"/>
        </a:p>
      </dgm:t>
    </dgm:pt>
    <dgm:pt modelId="{6E0DC9CD-47B6-4E88-99CD-63B8D508AA4B}" type="pres">
      <dgm:prSet presAssocID="{5465DF31-4CB6-4671-8FBA-ACC509475DD8}" presName="connTx" presStyleLbl="parChTrans1D2" presStyleIdx="0" presStyleCnt="4"/>
      <dgm:spPr/>
      <dgm:t>
        <a:bodyPr/>
        <a:lstStyle/>
        <a:p>
          <a:endParaRPr lang="zh-CN" altLang="en-US"/>
        </a:p>
      </dgm:t>
    </dgm:pt>
    <dgm:pt modelId="{45B22E1F-D3CD-4A98-8503-958D1C1A0F7F}" type="pres">
      <dgm:prSet presAssocID="{070EEB47-5F4D-4AD6-8A49-C60D54B6B76F}" presName="root2" presStyleCnt="0"/>
      <dgm:spPr/>
    </dgm:pt>
    <dgm:pt modelId="{40E39305-A74C-4FED-9C4E-1DB064B1D9F6}" type="pres">
      <dgm:prSet presAssocID="{070EEB47-5F4D-4AD6-8A49-C60D54B6B76F}" presName="LevelTwoTextNode" presStyleLbl="node2" presStyleIdx="0" presStyleCnt="4" custScaleX="175223" custScaleY="122671" custLinFactNeighborX="-346" custLinFactNeighborY="-367">
        <dgm:presLayoutVars>
          <dgm:chPref val="3"/>
        </dgm:presLayoutVars>
      </dgm:prSet>
      <dgm:spPr/>
      <dgm:t>
        <a:bodyPr/>
        <a:lstStyle/>
        <a:p>
          <a:endParaRPr lang="zh-CN" altLang="en-US"/>
        </a:p>
      </dgm:t>
    </dgm:pt>
    <dgm:pt modelId="{25F948E3-5AB3-4429-AA8F-72E7F4A0786F}" type="pres">
      <dgm:prSet presAssocID="{070EEB47-5F4D-4AD6-8A49-C60D54B6B76F}" presName="level3hierChild" presStyleCnt="0"/>
      <dgm:spPr/>
    </dgm:pt>
    <dgm:pt modelId="{ED3EC57A-5C71-48C7-8497-9BF230DB5FD7}" type="pres">
      <dgm:prSet presAssocID="{AC2954D3-3DCD-4763-9B1C-5D4D16664108}" presName="conn2-1" presStyleLbl="parChTrans1D2" presStyleIdx="1" presStyleCnt="4"/>
      <dgm:spPr/>
      <dgm:t>
        <a:bodyPr/>
        <a:lstStyle/>
        <a:p>
          <a:endParaRPr lang="zh-CN" altLang="en-US"/>
        </a:p>
      </dgm:t>
    </dgm:pt>
    <dgm:pt modelId="{2EBF8238-1004-472C-B267-5CC60FF6DC90}" type="pres">
      <dgm:prSet presAssocID="{AC2954D3-3DCD-4763-9B1C-5D4D16664108}" presName="connTx" presStyleLbl="parChTrans1D2" presStyleIdx="1" presStyleCnt="4"/>
      <dgm:spPr/>
      <dgm:t>
        <a:bodyPr/>
        <a:lstStyle/>
        <a:p>
          <a:endParaRPr lang="zh-CN" altLang="en-US"/>
        </a:p>
      </dgm:t>
    </dgm:pt>
    <dgm:pt modelId="{C2AFEF0A-E992-439A-9A94-F2676436B71F}" type="pres">
      <dgm:prSet presAssocID="{F3AF0D9B-6697-432C-A07D-E250AD7EA35D}" presName="root2" presStyleCnt="0"/>
      <dgm:spPr/>
    </dgm:pt>
    <dgm:pt modelId="{BE5687F0-B38A-4DAA-BE76-3DE149B5DEBF}" type="pres">
      <dgm:prSet presAssocID="{F3AF0D9B-6697-432C-A07D-E250AD7EA35D}" presName="LevelTwoTextNode" presStyleLbl="node2" presStyleIdx="1" presStyleCnt="4" custScaleX="176528" custScaleY="137589">
        <dgm:presLayoutVars>
          <dgm:chPref val="3"/>
        </dgm:presLayoutVars>
      </dgm:prSet>
      <dgm:spPr/>
      <dgm:t>
        <a:bodyPr/>
        <a:lstStyle/>
        <a:p>
          <a:endParaRPr lang="zh-CN" altLang="en-US"/>
        </a:p>
      </dgm:t>
    </dgm:pt>
    <dgm:pt modelId="{3556A170-FF14-436A-B62A-99C082BECA84}" type="pres">
      <dgm:prSet presAssocID="{F3AF0D9B-6697-432C-A07D-E250AD7EA35D}" presName="level3hierChild" presStyleCnt="0"/>
      <dgm:spPr/>
    </dgm:pt>
    <dgm:pt modelId="{07A392EA-0959-4C5E-8256-6D032870CD9F}" type="pres">
      <dgm:prSet presAssocID="{4A82EBA8-1A5D-478D-9038-4F713912AC4A}" presName="conn2-1" presStyleLbl="parChTrans1D3" presStyleIdx="0" presStyleCnt="7"/>
      <dgm:spPr/>
      <dgm:t>
        <a:bodyPr/>
        <a:lstStyle/>
        <a:p>
          <a:endParaRPr lang="zh-CN" altLang="en-US"/>
        </a:p>
      </dgm:t>
    </dgm:pt>
    <dgm:pt modelId="{2AE53F08-E66B-4CB3-9E6F-3D18B751BDAC}" type="pres">
      <dgm:prSet presAssocID="{4A82EBA8-1A5D-478D-9038-4F713912AC4A}" presName="connTx" presStyleLbl="parChTrans1D3" presStyleIdx="0" presStyleCnt="7"/>
      <dgm:spPr/>
      <dgm:t>
        <a:bodyPr/>
        <a:lstStyle/>
        <a:p>
          <a:endParaRPr lang="zh-CN" altLang="en-US"/>
        </a:p>
      </dgm:t>
    </dgm:pt>
    <dgm:pt modelId="{6D89A893-0BEB-469D-A15F-5B67F10D285E}" type="pres">
      <dgm:prSet presAssocID="{5CA5ED44-47AC-4FD3-B6E9-0BFC779C2F29}" presName="root2" presStyleCnt="0"/>
      <dgm:spPr/>
    </dgm:pt>
    <dgm:pt modelId="{7BE31F25-7F5D-4F2D-A4F6-D52677B7F964}" type="pres">
      <dgm:prSet presAssocID="{5CA5ED44-47AC-4FD3-B6E9-0BFC779C2F29}" presName="LevelTwoTextNode" presStyleLbl="node3" presStyleIdx="0" presStyleCnt="7" custScaleX="338235" custLinFactNeighborX="897" custLinFactNeighborY="-367">
        <dgm:presLayoutVars>
          <dgm:chPref val="3"/>
        </dgm:presLayoutVars>
      </dgm:prSet>
      <dgm:spPr/>
      <dgm:t>
        <a:bodyPr/>
        <a:lstStyle/>
        <a:p>
          <a:endParaRPr lang="zh-CN" altLang="en-US"/>
        </a:p>
      </dgm:t>
    </dgm:pt>
    <dgm:pt modelId="{20BE3592-A97A-44AC-8AB1-271C13B1E1B3}" type="pres">
      <dgm:prSet presAssocID="{5CA5ED44-47AC-4FD3-B6E9-0BFC779C2F29}" presName="level3hierChild" presStyleCnt="0"/>
      <dgm:spPr/>
    </dgm:pt>
    <dgm:pt modelId="{B6047CD0-7188-4EC5-8AE0-9550379F91B6}" type="pres">
      <dgm:prSet presAssocID="{AE8A4976-A857-4D43-84D0-94B212D3A2A8}" presName="conn2-1" presStyleLbl="parChTrans1D3" presStyleIdx="1" presStyleCnt="7"/>
      <dgm:spPr/>
      <dgm:t>
        <a:bodyPr/>
        <a:lstStyle/>
        <a:p>
          <a:endParaRPr lang="zh-CN" altLang="en-US"/>
        </a:p>
      </dgm:t>
    </dgm:pt>
    <dgm:pt modelId="{C962A1CA-04B3-41CF-926D-6E1FCBB6FAA8}" type="pres">
      <dgm:prSet presAssocID="{AE8A4976-A857-4D43-84D0-94B212D3A2A8}" presName="connTx" presStyleLbl="parChTrans1D3" presStyleIdx="1" presStyleCnt="7"/>
      <dgm:spPr/>
      <dgm:t>
        <a:bodyPr/>
        <a:lstStyle/>
        <a:p>
          <a:endParaRPr lang="zh-CN" altLang="en-US"/>
        </a:p>
      </dgm:t>
    </dgm:pt>
    <dgm:pt modelId="{BB2C96A0-946B-4335-9B27-87C298DA37F9}" type="pres">
      <dgm:prSet presAssocID="{206A20BB-10ED-49EF-AD22-C17A8618E801}" presName="root2" presStyleCnt="0"/>
      <dgm:spPr/>
    </dgm:pt>
    <dgm:pt modelId="{A0381C2B-56AC-4501-B700-8DA58B2631CC}" type="pres">
      <dgm:prSet presAssocID="{206A20BB-10ED-49EF-AD22-C17A8618E801}" presName="LevelTwoTextNode" presStyleLbl="node3" presStyleIdx="1" presStyleCnt="7" custScaleX="336240" custLinFactNeighborX="1524" custLinFactNeighborY="183">
        <dgm:presLayoutVars>
          <dgm:chPref val="3"/>
        </dgm:presLayoutVars>
      </dgm:prSet>
      <dgm:spPr/>
      <dgm:t>
        <a:bodyPr/>
        <a:lstStyle/>
        <a:p>
          <a:endParaRPr lang="zh-CN" altLang="en-US"/>
        </a:p>
      </dgm:t>
    </dgm:pt>
    <dgm:pt modelId="{11817D86-4235-4FFB-837D-AEBDC215C953}" type="pres">
      <dgm:prSet presAssocID="{206A20BB-10ED-49EF-AD22-C17A8618E801}" presName="level3hierChild" presStyleCnt="0"/>
      <dgm:spPr/>
    </dgm:pt>
    <dgm:pt modelId="{A89201BC-9890-48BF-96A9-9DB82153743F}" type="pres">
      <dgm:prSet presAssocID="{7942311F-6370-47CD-815D-82FEA88D0574}" presName="conn2-1" presStyleLbl="parChTrans1D3" presStyleIdx="2" presStyleCnt="7"/>
      <dgm:spPr/>
      <dgm:t>
        <a:bodyPr/>
        <a:lstStyle/>
        <a:p>
          <a:endParaRPr lang="zh-CN" altLang="en-US"/>
        </a:p>
      </dgm:t>
    </dgm:pt>
    <dgm:pt modelId="{70599A93-7E5A-46C2-B480-58BACA7D28A9}" type="pres">
      <dgm:prSet presAssocID="{7942311F-6370-47CD-815D-82FEA88D0574}" presName="connTx" presStyleLbl="parChTrans1D3" presStyleIdx="2" presStyleCnt="7"/>
      <dgm:spPr/>
      <dgm:t>
        <a:bodyPr/>
        <a:lstStyle/>
        <a:p>
          <a:endParaRPr lang="zh-CN" altLang="en-US"/>
        </a:p>
      </dgm:t>
    </dgm:pt>
    <dgm:pt modelId="{30634EF2-15FA-4AD9-B260-8F4DAB78D771}" type="pres">
      <dgm:prSet presAssocID="{CF947F00-95C8-483A-86D1-33814E3CE8D3}" presName="root2" presStyleCnt="0"/>
      <dgm:spPr/>
    </dgm:pt>
    <dgm:pt modelId="{B37CC9E7-CB7F-4F6A-85AC-DC29EE6C5482}" type="pres">
      <dgm:prSet presAssocID="{CF947F00-95C8-483A-86D1-33814E3CE8D3}" presName="LevelTwoTextNode" presStyleLbl="node3" presStyleIdx="2" presStyleCnt="7" custScaleX="343947" custLinFactNeighborX="-4917" custLinFactNeighborY="1118">
        <dgm:presLayoutVars>
          <dgm:chPref val="3"/>
        </dgm:presLayoutVars>
      </dgm:prSet>
      <dgm:spPr/>
      <dgm:t>
        <a:bodyPr/>
        <a:lstStyle/>
        <a:p>
          <a:endParaRPr lang="zh-CN" altLang="en-US"/>
        </a:p>
      </dgm:t>
    </dgm:pt>
    <dgm:pt modelId="{799F4764-363F-48BF-8A31-4EC836AF4DE6}" type="pres">
      <dgm:prSet presAssocID="{CF947F00-95C8-483A-86D1-33814E3CE8D3}" presName="level3hierChild" presStyleCnt="0"/>
      <dgm:spPr/>
    </dgm:pt>
    <dgm:pt modelId="{BD19523B-EFE1-4CB0-862C-EFD3B2604482}" type="pres">
      <dgm:prSet presAssocID="{C1A222F6-E5F0-4838-A66D-0CF27422CF22}" presName="conn2-1" presStyleLbl="parChTrans1D2" presStyleIdx="2" presStyleCnt="4"/>
      <dgm:spPr/>
      <dgm:t>
        <a:bodyPr/>
        <a:lstStyle/>
        <a:p>
          <a:endParaRPr lang="zh-CN" altLang="en-US"/>
        </a:p>
      </dgm:t>
    </dgm:pt>
    <dgm:pt modelId="{CA241168-DDD8-4044-8903-8E781F3DC844}" type="pres">
      <dgm:prSet presAssocID="{C1A222F6-E5F0-4838-A66D-0CF27422CF22}" presName="connTx" presStyleLbl="parChTrans1D2" presStyleIdx="2" presStyleCnt="4"/>
      <dgm:spPr/>
      <dgm:t>
        <a:bodyPr/>
        <a:lstStyle/>
        <a:p>
          <a:endParaRPr lang="zh-CN" altLang="en-US"/>
        </a:p>
      </dgm:t>
    </dgm:pt>
    <dgm:pt modelId="{1081B256-2DC1-4908-ABCA-77909A0306E4}" type="pres">
      <dgm:prSet presAssocID="{CB5B3CAD-694F-4ED3-AE1D-36ABAE51C026}" presName="root2" presStyleCnt="0"/>
      <dgm:spPr/>
    </dgm:pt>
    <dgm:pt modelId="{FF797D01-FF5B-4B46-BC58-BB8A4C2AB202}" type="pres">
      <dgm:prSet presAssocID="{CB5B3CAD-694F-4ED3-AE1D-36ABAE51C026}" presName="LevelTwoTextNode" presStyleLbl="node2" presStyleIdx="2" presStyleCnt="4" custScaleX="159985" custScaleY="143051" custLinFactNeighborX="6089" custLinFactNeighborY="-3100">
        <dgm:presLayoutVars>
          <dgm:chPref val="3"/>
        </dgm:presLayoutVars>
      </dgm:prSet>
      <dgm:spPr/>
      <dgm:t>
        <a:bodyPr/>
        <a:lstStyle/>
        <a:p>
          <a:endParaRPr lang="zh-CN" altLang="en-US"/>
        </a:p>
      </dgm:t>
    </dgm:pt>
    <dgm:pt modelId="{62E4892E-226E-4DC3-9EF3-3120568BEF3F}" type="pres">
      <dgm:prSet presAssocID="{CB5B3CAD-694F-4ED3-AE1D-36ABAE51C026}" presName="level3hierChild" presStyleCnt="0"/>
      <dgm:spPr/>
    </dgm:pt>
    <dgm:pt modelId="{10F5682A-40EC-4954-8F4E-CE1A8DA2BD5A}" type="pres">
      <dgm:prSet presAssocID="{84338724-B45D-4B65-8674-738DD4B7DC0A}" presName="conn2-1" presStyleLbl="parChTrans1D3" presStyleIdx="3" presStyleCnt="7"/>
      <dgm:spPr/>
      <dgm:t>
        <a:bodyPr/>
        <a:lstStyle/>
        <a:p>
          <a:endParaRPr lang="zh-CN" altLang="en-US"/>
        </a:p>
      </dgm:t>
    </dgm:pt>
    <dgm:pt modelId="{CD71DDAD-D3F0-474E-8F69-D708E43A9BB9}" type="pres">
      <dgm:prSet presAssocID="{84338724-B45D-4B65-8674-738DD4B7DC0A}" presName="connTx" presStyleLbl="parChTrans1D3" presStyleIdx="3" presStyleCnt="7"/>
      <dgm:spPr/>
      <dgm:t>
        <a:bodyPr/>
        <a:lstStyle/>
        <a:p>
          <a:endParaRPr lang="zh-CN" altLang="en-US"/>
        </a:p>
      </dgm:t>
    </dgm:pt>
    <dgm:pt modelId="{6A090A1C-54AE-41F4-908B-367DDB5EF6D7}" type="pres">
      <dgm:prSet presAssocID="{4B2A3271-1674-4733-B39C-A041FFFCBC90}" presName="root2" presStyleCnt="0"/>
      <dgm:spPr/>
    </dgm:pt>
    <dgm:pt modelId="{A2371E0B-BAE2-4394-B716-6DF7EB98FA88}" type="pres">
      <dgm:prSet presAssocID="{4B2A3271-1674-4733-B39C-A041FFFCBC90}" presName="LevelTwoTextNode" presStyleLbl="node3" presStyleIdx="3" presStyleCnt="7" custScaleX="344101" custLinFactNeighborX="11626" custLinFactNeighborY="2054">
        <dgm:presLayoutVars>
          <dgm:chPref val="3"/>
        </dgm:presLayoutVars>
      </dgm:prSet>
      <dgm:spPr/>
      <dgm:t>
        <a:bodyPr/>
        <a:lstStyle/>
        <a:p>
          <a:endParaRPr lang="zh-CN" altLang="en-US"/>
        </a:p>
      </dgm:t>
    </dgm:pt>
    <dgm:pt modelId="{F68D30FD-AA2A-43AF-B1AF-0341C1102846}" type="pres">
      <dgm:prSet presAssocID="{4B2A3271-1674-4733-B39C-A041FFFCBC90}" presName="level3hierChild" presStyleCnt="0"/>
      <dgm:spPr/>
    </dgm:pt>
    <dgm:pt modelId="{21A00428-DE0C-4BB6-BC57-FC90DCB236F0}" type="pres">
      <dgm:prSet presAssocID="{2A739E73-1FB8-49F6-820C-61DD293E9ABD}" presName="conn2-1" presStyleLbl="parChTrans1D3" presStyleIdx="4" presStyleCnt="7"/>
      <dgm:spPr/>
      <dgm:t>
        <a:bodyPr/>
        <a:lstStyle/>
        <a:p>
          <a:endParaRPr lang="zh-CN" altLang="en-US"/>
        </a:p>
      </dgm:t>
    </dgm:pt>
    <dgm:pt modelId="{A762715E-1E38-4FCA-84A9-B584DABFE44F}" type="pres">
      <dgm:prSet presAssocID="{2A739E73-1FB8-49F6-820C-61DD293E9ABD}" presName="connTx" presStyleLbl="parChTrans1D3" presStyleIdx="4" presStyleCnt="7"/>
      <dgm:spPr/>
      <dgm:t>
        <a:bodyPr/>
        <a:lstStyle/>
        <a:p>
          <a:endParaRPr lang="zh-CN" altLang="en-US"/>
        </a:p>
      </dgm:t>
    </dgm:pt>
    <dgm:pt modelId="{9FA4D515-2E0A-49DA-9E45-DC5F442E223D}" type="pres">
      <dgm:prSet presAssocID="{0F251CD3-9082-46FC-970A-8E6234CF3CCB}" presName="root2" presStyleCnt="0"/>
      <dgm:spPr/>
    </dgm:pt>
    <dgm:pt modelId="{1D8488B9-E249-4055-A01D-C48B80727D38}" type="pres">
      <dgm:prSet presAssocID="{0F251CD3-9082-46FC-970A-8E6234CF3CCB}" presName="LevelTwoTextNode" presStyleLbl="node3" presStyleIdx="4" presStyleCnt="7" custScaleX="349631" custLinFactNeighborX="5185" custLinFactNeighborY="2990">
        <dgm:presLayoutVars>
          <dgm:chPref val="3"/>
        </dgm:presLayoutVars>
      </dgm:prSet>
      <dgm:spPr/>
      <dgm:t>
        <a:bodyPr/>
        <a:lstStyle/>
        <a:p>
          <a:endParaRPr lang="zh-CN" altLang="en-US"/>
        </a:p>
      </dgm:t>
    </dgm:pt>
    <dgm:pt modelId="{1F8928ED-C3B5-4E4F-BF29-3D7A7DE0E863}" type="pres">
      <dgm:prSet presAssocID="{0F251CD3-9082-46FC-970A-8E6234CF3CCB}" presName="level3hierChild" presStyleCnt="0"/>
      <dgm:spPr/>
    </dgm:pt>
    <dgm:pt modelId="{AC91DDD0-B7FB-4AAD-AA5B-5D8EB9BB4E6E}" type="pres">
      <dgm:prSet presAssocID="{ED6E10A4-1ABB-4C09-900A-382EBDFC4908}" presName="conn2-1" presStyleLbl="parChTrans1D3" presStyleIdx="5" presStyleCnt="7"/>
      <dgm:spPr/>
      <dgm:t>
        <a:bodyPr/>
        <a:lstStyle/>
        <a:p>
          <a:endParaRPr lang="zh-CN" altLang="en-US"/>
        </a:p>
      </dgm:t>
    </dgm:pt>
    <dgm:pt modelId="{4DBC6821-A43F-444F-B29B-64E2367F3E15}" type="pres">
      <dgm:prSet presAssocID="{ED6E10A4-1ABB-4C09-900A-382EBDFC4908}" presName="connTx" presStyleLbl="parChTrans1D3" presStyleIdx="5" presStyleCnt="7"/>
      <dgm:spPr/>
      <dgm:t>
        <a:bodyPr/>
        <a:lstStyle/>
        <a:p>
          <a:endParaRPr lang="zh-CN" altLang="en-US"/>
        </a:p>
      </dgm:t>
    </dgm:pt>
    <dgm:pt modelId="{805A37A2-FC68-4C24-9D88-734F93039EAB}" type="pres">
      <dgm:prSet presAssocID="{6351A65B-555E-441E-A734-160E77B4BF5C}" presName="root2" presStyleCnt="0"/>
      <dgm:spPr/>
    </dgm:pt>
    <dgm:pt modelId="{68B5C3D4-73E4-4CA6-BD9E-A5853E80FAF0}" type="pres">
      <dgm:prSet presAssocID="{6351A65B-555E-441E-A734-160E77B4BF5C}" presName="LevelTwoTextNode" presStyleLbl="node3" presStyleIdx="5" presStyleCnt="7" custScaleX="344101" custLinFactNeighborX="11626" custLinFactNeighborY="3926">
        <dgm:presLayoutVars>
          <dgm:chPref val="3"/>
        </dgm:presLayoutVars>
      </dgm:prSet>
      <dgm:spPr/>
      <dgm:t>
        <a:bodyPr/>
        <a:lstStyle/>
        <a:p>
          <a:endParaRPr lang="zh-CN" altLang="en-US"/>
        </a:p>
      </dgm:t>
    </dgm:pt>
    <dgm:pt modelId="{DA3062D0-E270-44FB-8D70-CF40DE77A57E}" type="pres">
      <dgm:prSet presAssocID="{6351A65B-555E-441E-A734-160E77B4BF5C}" presName="level3hierChild" presStyleCnt="0"/>
      <dgm:spPr/>
    </dgm:pt>
    <dgm:pt modelId="{61475FB8-94CF-4565-9D0D-D0844A94755A}" type="pres">
      <dgm:prSet presAssocID="{0B31E7AB-A23B-4144-BECD-F555D80FCCF2}" presName="conn2-1" presStyleLbl="parChTrans1D3" presStyleIdx="6" presStyleCnt="7"/>
      <dgm:spPr/>
      <dgm:t>
        <a:bodyPr/>
        <a:lstStyle/>
        <a:p>
          <a:endParaRPr lang="zh-CN" altLang="en-US"/>
        </a:p>
      </dgm:t>
    </dgm:pt>
    <dgm:pt modelId="{DAEA98BB-D69C-442A-90D8-027537747908}" type="pres">
      <dgm:prSet presAssocID="{0B31E7AB-A23B-4144-BECD-F555D80FCCF2}" presName="connTx" presStyleLbl="parChTrans1D3" presStyleIdx="6" presStyleCnt="7"/>
      <dgm:spPr/>
      <dgm:t>
        <a:bodyPr/>
        <a:lstStyle/>
        <a:p>
          <a:endParaRPr lang="zh-CN" altLang="en-US"/>
        </a:p>
      </dgm:t>
    </dgm:pt>
    <dgm:pt modelId="{13A8004F-6C2C-4FBC-8EEF-B325367F131D}" type="pres">
      <dgm:prSet presAssocID="{D1EB8219-4EA4-42EB-97BC-1656A6DA3EFB}" presName="root2" presStyleCnt="0"/>
      <dgm:spPr/>
    </dgm:pt>
    <dgm:pt modelId="{CE4571DF-D010-4B19-B900-DB045B9B1ACA}" type="pres">
      <dgm:prSet presAssocID="{D1EB8219-4EA4-42EB-97BC-1656A6DA3EFB}" presName="LevelTwoTextNode" presStyleLbl="node3" presStyleIdx="6" presStyleCnt="7" custScaleX="349631" custLinFactNeighborX="5185" custLinFactNeighborY="4861">
        <dgm:presLayoutVars>
          <dgm:chPref val="3"/>
        </dgm:presLayoutVars>
      </dgm:prSet>
      <dgm:spPr/>
      <dgm:t>
        <a:bodyPr/>
        <a:lstStyle/>
        <a:p>
          <a:endParaRPr lang="zh-CN" altLang="en-US"/>
        </a:p>
      </dgm:t>
    </dgm:pt>
    <dgm:pt modelId="{BC554C35-F4DE-4D95-AC8B-C201E5D6FA15}" type="pres">
      <dgm:prSet presAssocID="{D1EB8219-4EA4-42EB-97BC-1656A6DA3EFB}" presName="level3hierChild" presStyleCnt="0"/>
      <dgm:spPr/>
    </dgm:pt>
    <dgm:pt modelId="{D16DECA5-8017-4E05-BA73-DBEE905EAD27}" type="pres">
      <dgm:prSet presAssocID="{EC8523EA-ACCE-45C4-BB6F-849382CF4714}" presName="conn2-1" presStyleLbl="parChTrans1D2" presStyleIdx="3" presStyleCnt="4"/>
      <dgm:spPr/>
      <dgm:t>
        <a:bodyPr/>
        <a:lstStyle/>
        <a:p>
          <a:endParaRPr lang="zh-CN" altLang="en-US"/>
        </a:p>
      </dgm:t>
    </dgm:pt>
    <dgm:pt modelId="{B33A7F66-8EEF-4D4C-A8A0-E3942BCBA3C5}" type="pres">
      <dgm:prSet presAssocID="{EC8523EA-ACCE-45C4-BB6F-849382CF4714}" presName="connTx" presStyleLbl="parChTrans1D2" presStyleIdx="3" presStyleCnt="4"/>
      <dgm:spPr/>
      <dgm:t>
        <a:bodyPr/>
        <a:lstStyle/>
        <a:p>
          <a:endParaRPr lang="zh-CN" altLang="en-US"/>
        </a:p>
      </dgm:t>
    </dgm:pt>
    <dgm:pt modelId="{8A542C47-CDB9-4DCB-9FFC-B1187E01D951}" type="pres">
      <dgm:prSet presAssocID="{88DD53CD-F68A-47FF-8477-01CCCC3279D9}" presName="root2" presStyleCnt="0"/>
      <dgm:spPr/>
    </dgm:pt>
    <dgm:pt modelId="{DA6D79D2-3D55-4D2C-87D0-163F55915853}" type="pres">
      <dgm:prSet presAssocID="{88DD53CD-F68A-47FF-8477-01CCCC3279D9}" presName="LevelTwoTextNode" presStyleLbl="node2" presStyleIdx="3" presStyleCnt="4" custScaleX="175301" custLinFactNeighborX="-346" custLinFactNeighborY="36330">
        <dgm:presLayoutVars>
          <dgm:chPref val="3"/>
        </dgm:presLayoutVars>
      </dgm:prSet>
      <dgm:spPr/>
      <dgm:t>
        <a:bodyPr/>
        <a:lstStyle/>
        <a:p>
          <a:endParaRPr lang="zh-CN" altLang="en-US"/>
        </a:p>
      </dgm:t>
    </dgm:pt>
    <dgm:pt modelId="{66438E0F-B55B-4D47-B4CF-369A8EC9697D}" type="pres">
      <dgm:prSet presAssocID="{88DD53CD-F68A-47FF-8477-01CCCC3279D9}" presName="level3hierChild" presStyleCnt="0"/>
      <dgm:spPr/>
    </dgm:pt>
  </dgm:ptLst>
  <dgm:cxnLst>
    <dgm:cxn modelId="{B60FE5DD-7C25-42D5-99F2-D8C4B0D39FCC}" type="presOf" srcId="{ED6E10A4-1ABB-4C09-900A-382EBDFC4908}" destId="{4DBC6821-A43F-444F-B29B-64E2367F3E15}" srcOrd="1" destOrd="0" presId="urn:microsoft.com/office/officeart/2005/8/layout/hierarchy2"/>
    <dgm:cxn modelId="{B6E33342-AE20-451B-9E3C-DD24E3612305}" type="presOf" srcId="{AE8A4976-A857-4D43-84D0-94B212D3A2A8}" destId="{B6047CD0-7188-4EC5-8AE0-9550379F91B6}" srcOrd="0" destOrd="0" presId="urn:microsoft.com/office/officeart/2005/8/layout/hierarchy2"/>
    <dgm:cxn modelId="{CEEF887B-64AE-476B-AFFE-888D852254BD}" type="presOf" srcId="{5465DF31-4CB6-4671-8FBA-ACC509475DD8}" destId="{5E05706D-9EF3-4098-8E02-325E6B68D8C6}" srcOrd="0" destOrd="0" presId="urn:microsoft.com/office/officeart/2005/8/layout/hierarchy2"/>
    <dgm:cxn modelId="{8B8857D9-5A3B-469F-9C15-8DCB06402E0A}" type="presOf" srcId="{0B31E7AB-A23B-4144-BECD-F555D80FCCF2}" destId="{DAEA98BB-D69C-442A-90D8-027537747908}" srcOrd="1" destOrd="0" presId="urn:microsoft.com/office/officeart/2005/8/layout/hierarchy2"/>
    <dgm:cxn modelId="{BC023EDC-E319-46C7-978E-A9B00D7DDB7B}" srcId="{F3AF0D9B-6697-432C-A07D-E250AD7EA35D}" destId="{5CA5ED44-47AC-4FD3-B6E9-0BFC779C2F29}" srcOrd="0" destOrd="0" parTransId="{4A82EBA8-1A5D-478D-9038-4F713912AC4A}" sibTransId="{A3E61AA7-2AB7-43CA-B13B-DB767260A5B5}"/>
    <dgm:cxn modelId="{6E043E8B-44DA-4550-A891-C33A3114F160}" type="presOf" srcId="{CF947F00-95C8-483A-86D1-33814E3CE8D3}" destId="{B37CC9E7-CB7F-4F6A-85AC-DC29EE6C5482}" srcOrd="0" destOrd="0" presId="urn:microsoft.com/office/officeart/2005/8/layout/hierarchy2"/>
    <dgm:cxn modelId="{C4ECCB21-F0CF-48A5-82F8-BF1FFB5BE5F5}" type="presOf" srcId="{AC2954D3-3DCD-4763-9B1C-5D4D16664108}" destId="{2EBF8238-1004-472C-B267-5CC60FF6DC90}" srcOrd="1" destOrd="0" presId="urn:microsoft.com/office/officeart/2005/8/layout/hierarchy2"/>
    <dgm:cxn modelId="{2CC41606-28FB-414C-BB03-C2E2BEAE5E6F}" srcId="{C3E8FE86-9657-45AF-883B-09F5FE461DD9}" destId="{88DD53CD-F68A-47FF-8477-01CCCC3279D9}" srcOrd="3" destOrd="0" parTransId="{EC8523EA-ACCE-45C4-BB6F-849382CF4714}" sibTransId="{0E1260EC-0DEA-43CD-A096-CE47C5105877}"/>
    <dgm:cxn modelId="{CDFE538F-4E05-4B7D-A5FC-5B81CAA6C7FE}" srcId="{C3E8FE86-9657-45AF-883B-09F5FE461DD9}" destId="{F3AF0D9B-6697-432C-A07D-E250AD7EA35D}" srcOrd="1" destOrd="0" parTransId="{AC2954D3-3DCD-4763-9B1C-5D4D16664108}" sibTransId="{CDBE65D1-080A-4FA2-B3FD-721A123E3BCA}"/>
    <dgm:cxn modelId="{915D2096-C4D7-4E79-894B-8AE0CCE3137A}" type="presOf" srcId="{C1A222F6-E5F0-4838-A66D-0CF27422CF22}" destId="{BD19523B-EFE1-4CB0-862C-EFD3B2604482}" srcOrd="0" destOrd="0" presId="urn:microsoft.com/office/officeart/2005/8/layout/hierarchy2"/>
    <dgm:cxn modelId="{CEE59925-A293-48C4-9BE0-648A5147484C}" type="presOf" srcId="{0E807F5B-FD32-4676-831E-2E41C491BEC7}" destId="{CBC005A7-9D2D-4855-87FA-E062463D6DD9}" srcOrd="0" destOrd="0" presId="urn:microsoft.com/office/officeart/2005/8/layout/hierarchy2"/>
    <dgm:cxn modelId="{028F1C06-EBB0-4D43-86FF-BE487ADEA863}" srcId="{C3E8FE86-9657-45AF-883B-09F5FE461DD9}" destId="{CB5B3CAD-694F-4ED3-AE1D-36ABAE51C026}" srcOrd="2" destOrd="0" parTransId="{C1A222F6-E5F0-4838-A66D-0CF27422CF22}" sibTransId="{9355BC62-EE71-4621-81DB-CEF04B43B365}"/>
    <dgm:cxn modelId="{67435175-429C-4A28-807D-222129318993}" type="presOf" srcId="{0B31E7AB-A23B-4144-BECD-F555D80FCCF2}" destId="{61475FB8-94CF-4565-9D0D-D0844A94755A}" srcOrd="0" destOrd="0" presId="urn:microsoft.com/office/officeart/2005/8/layout/hierarchy2"/>
    <dgm:cxn modelId="{9EC49821-A20D-4906-BFB8-5FFC0BFDE602}" srcId="{0E807F5B-FD32-4676-831E-2E41C491BEC7}" destId="{C3E8FE86-9657-45AF-883B-09F5FE461DD9}" srcOrd="0" destOrd="0" parTransId="{8F6F8018-9B52-4A4E-80B5-86E815568DC5}" sibTransId="{F3C37052-56F8-49D0-81EF-E7F721DB8E24}"/>
    <dgm:cxn modelId="{73942304-B246-4F1C-90E1-AE4F1850F374}" type="presOf" srcId="{EC8523EA-ACCE-45C4-BB6F-849382CF4714}" destId="{B33A7F66-8EEF-4D4C-A8A0-E3942BCBA3C5}" srcOrd="1" destOrd="0" presId="urn:microsoft.com/office/officeart/2005/8/layout/hierarchy2"/>
    <dgm:cxn modelId="{AAB0A7D5-B1E5-45C9-A051-D203F20D478B}" type="presOf" srcId="{C3E8FE86-9657-45AF-883B-09F5FE461DD9}" destId="{66A13972-BAB9-48AA-86C1-15FAF9D8A02C}" srcOrd="0" destOrd="0" presId="urn:microsoft.com/office/officeart/2005/8/layout/hierarchy2"/>
    <dgm:cxn modelId="{AA7AF32A-A0F2-495A-94CB-C470838BE25A}" srcId="{CB5B3CAD-694F-4ED3-AE1D-36ABAE51C026}" destId="{6351A65B-555E-441E-A734-160E77B4BF5C}" srcOrd="2" destOrd="0" parTransId="{ED6E10A4-1ABB-4C09-900A-382EBDFC4908}" sibTransId="{80369456-A6BE-456E-BB8B-BE3D29EAF49E}"/>
    <dgm:cxn modelId="{442CFEEE-8C75-4771-8984-C760E4C46830}" srcId="{CB5B3CAD-694F-4ED3-AE1D-36ABAE51C026}" destId="{D1EB8219-4EA4-42EB-97BC-1656A6DA3EFB}" srcOrd="3" destOrd="0" parTransId="{0B31E7AB-A23B-4144-BECD-F555D80FCCF2}" sibTransId="{A50141F7-ED01-43EF-A276-2BDEF4BD2E9B}"/>
    <dgm:cxn modelId="{2DF859F4-CE4F-4323-9959-D8487D3AE0DB}" type="presOf" srcId="{84338724-B45D-4B65-8674-738DD4B7DC0A}" destId="{CD71DDAD-D3F0-474E-8F69-D708E43A9BB9}" srcOrd="1" destOrd="0" presId="urn:microsoft.com/office/officeart/2005/8/layout/hierarchy2"/>
    <dgm:cxn modelId="{18FF0F20-7654-4F92-B78F-D0D59C776E05}" type="presOf" srcId="{7942311F-6370-47CD-815D-82FEA88D0574}" destId="{A89201BC-9890-48BF-96A9-9DB82153743F}" srcOrd="0" destOrd="0" presId="urn:microsoft.com/office/officeart/2005/8/layout/hierarchy2"/>
    <dgm:cxn modelId="{3EB2428E-3E51-48D6-97E5-C5459C213E7A}" type="presOf" srcId="{4B2A3271-1674-4733-B39C-A041FFFCBC90}" destId="{A2371E0B-BAE2-4394-B716-6DF7EB98FA88}" srcOrd="0" destOrd="0" presId="urn:microsoft.com/office/officeart/2005/8/layout/hierarchy2"/>
    <dgm:cxn modelId="{349901D9-ED02-411B-9AC6-44052C527B2C}" srcId="{F3AF0D9B-6697-432C-A07D-E250AD7EA35D}" destId="{206A20BB-10ED-49EF-AD22-C17A8618E801}" srcOrd="1" destOrd="0" parTransId="{AE8A4976-A857-4D43-84D0-94B212D3A2A8}" sibTransId="{7172651E-0919-4FFF-BD05-F489703E9892}"/>
    <dgm:cxn modelId="{7CE9EF72-9087-4D92-9625-7505634E5283}" type="presOf" srcId="{6351A65B-555E-441E-A734-160E77B4BF5C}" destId="{68B5C3D4-73E4-4CA6-BD9E-A5853E80FAF0}" srcOrd="0" destOrd="0" presId="urn:microsoft.com/office/officeart/2005/8/layout/hierarchy2"/>
    <dgm:cxn modelId="{BC87E630-DCCD-4BF9-8C06-93F88FD84B16}" srcId="{CB5B3CAD-694F-4ED3-AE1D-36ABAE51C026}" destId="{4B2A3271-1674-4733-B39C-A041FFFCBC90}" srcOrd="0" destOrd="0" parTransId="{84338724-B45D-4B65-8674-738DD4B7DC0A}" sibTransId="{1F4A3D97-689A-4218-A8B5-5256072B57E5}"/>
    <dgm:cxn modelId="{8FD543BB-3240-41ED-9394-FAF5888EDD0C}" type="presOf" srcId="{AC2954D3-3DCD-4763-9B1C-5D4D16664108}" destId="{ED3EC57A-5C71-48C7-8497-9BF230DB5FD7}" srcOrd="0" destOrd="0" presId="urn:microsoft.com/office/officeart/2005/8/layout/hierarchy2"/>
    <dgm:cxn modelId="{DD941723-41F9-47B7-AE40-E76120FF71D6}" type="presOf" srcId="{2A739E73-1FB8-49F6-820C-61DD293E9ABD}" destId="{A762715E-1E38-4FCA-84A9-B584DABFE44F}" srcOrd="1" destOrd="0" presId="urn:microsoft.com/office/officeart/2005/8/layout/hierarchy2"/>
    <dgm:cxn modelId="{14A6EEA5-1F61-4AFE-B6C1-7C5872E03502}" type="presOf" srcId="{EC8523EA-ACCE-45C4-BB6F-849382CF4714}" destId="{D16DECA5-8017-4E05-BA73-DBEE905EAD27}" srcOrd="0" destOrd="0" presId="urn:microsoft.com/office/officeart/2005/8/layout/hierarchy2"/>
    <dgm:cxn modelId="{409B86CF-3938-424A-8767-ACA6D0BEBBEF}" type="presOf" srcId="{ED6E10A4-1ABB-4C09-900A-382EBDFC4908}" destId="{AC91DDD0-B7FB-4AAD-AA5B-5D8EB9BB4E6E}" srcOrd="0" destOrd="0" presId="urn:microsoft.com/office/officeart/2005/8/layout/hierarchy2"/>
    <dgm:cxn modelId="{458FF085-3CDA-4510-B440-95FC48EE0ABA}" srcId="{C3E8FE86-9657-45AF-883B-09F5FE461DD9}" destId="{070EEB47-5F4D-4AD6-8A49-C60D54B6B76F}" srcOrd="0" destOrd="0" parTransId="{5465DF31-4CB6-4671-8FBA-ACC509475DD8}" sibTransId="{078200D4-06DB-46D0-9832-4EE934E9DAAB}"/>
    <dgm:cxn modelId="{74821338-856C-44F2-B21B-84ADACCA1B7A}" type="presOf" srcId="{2A739E73-1FB8-49F6-820C-61DD293E9ABD}" destId="{21A00428-DE0C-4BB6-BC57-FC90DCB236F0}" srcOrd="0" destOrd="0" presId="urn:microsoft.com/office/officeart/2005/8/layout/hierarchy2"/>
    <dgm:cxn modelId="{69524A0D-2A75-455F-B0E1-88735BEC4A14}" type="presOf" srcId="{4A82EBA8-1A5D-478D-9038-4F713912AC4A}" destId="{2AE53F08-E66B-4CB3-9E6F-3D18B751BDAC}" srcOrd="1" destOrd="0" presId="urn:microsoft.com/office/officeart/2005/8/layout/hierarchy2"/>
    <dgm:cxn modelId="{541B90CD-C912-48A5-926A-8B965ED2CE34}" type="presOf" srcId="{CB5B3CAD-694F-4ED3-AE1D-36ABAE51C026}" destId="{FF797D01-FF5B-4B46-BC58-BB8A4C2AB202}" srcOrd="0" destOrd="0" presId="urn:microsoft.com/office/officeart/2005/8/layout/hierarchy2"/>
    <dgm:cxn modelId="{0A24692C-33A9-47AF-9BF6-53FB7DC70297}" type="presOf" srcId="{84338724-B45D-4B65-8674-738DD4B7DC0A}" destId="{10F5682A-40EC-4954-8F4E-CE1A8DA2BD5A}" srcOrd="0" destOrd="0" presId="urn:microsoft.com/office/officeart/2005/8/layout/hierarchy2"/>
    <dgm:cxn modelId="{6AF9EB58-CF52-4C4E-8203-22CE373284E7}" srcId="{CB5B3CAD-694F-4ED3-AE1D-36ABAE51C026}" destId="{0F251CD3-9082-46FC-970A-8E6234CF3CCB}" srcOrd="1" destOrd="0" parTransId="{2A739E73-1FB8-49F6-820C-61DD293E9ABD}" sibTransId="{0CF55B19-D293-4484-9E74-66FFC11D4EED}"/>
    <dgm:cxn modelId="{A83D2FF2-91D5-417F-85C8-0C87EFF4B315}" type="presOf" srcId="{D1EB8219-4EA4-42EB-97BC-1656A6DA3EFB}" destId="{CE4571DF-D010-4B19-B900-DB045B9B1ACA}" srcOrd="0" destOrd="0" presId="urn:microsoft.com/office/officeart/2005/8/layout/hierarchy2"/>
    <dgm:cxn modelId="{D3A7EC98-4E4A-4D64-8487-E7572D5B5F5D}" srcId="{F3AF0D9B-6697-432C-A07D-E250AD7EA35D}" destId="{CF947F00-95C8-483A-86D1-33814E3CE8D3}" srcOrd="2" destOrd="0" parTransId="{7942311F-6370-47CD-815D-82FEA88D0574}" sibTransId="{05044F2F-6555-4BD0-B844-EA689110A7BF}"/>
    <dgm:cxn modelId="{AFBFBB80-1E90-4262-92C1-504BF22BE56B}" type="presOf" srcId="{0F251CD3-9082-46FC-970A-8E6234CF3CCB}" destId="{1D8488B9-E249-4055-A01D-C48B80727D38}" srcOrd="0" destOrd="0" presId="urn:microsoft.com/office/officeart/2005/8/layout/hierarchy2"/>
    <dgm:cxn modelId="{58E4A5FB-E1AD-4358-BA29-2B311FBE9888}" type="presOf" srcId="{C1A222F6-E5F0-4838-A66D-0CF27422CF22}" destId="{CA241168-DDD8-4044-8903-8E781F3DC844}" srcOrd="1" destOrd="0" presId="urn:microsoft.com/office/officeart/2005/8/layout/hierarchy2"/>
    <dgm:cxn modelId="{313FF381-15B8-4808-8433-0656484AB88A}" type="presOf" srcId="{5465DF31-4CB6-4671-8FBA-ACC509475DD8}" destId="{6E0DC9CD-47B6-4E88-99CD-63B8D508AA4B}" srcOrd="1" destOrd="0" presId="urn:microsoft.com/office/officeart/2005/8/layout/hierarchy2"/>
    <dgm:cxn modelId="{AED95E5B-79AA-489C-8BE4-68F73D53D4E3}" type="presOf" srcId="{206A20BB-10ED-49EF-AD22-C17A8618E801}" destId="{A0381C2B-56AC-4501-B700-8DA58B2631CC}" srcOrd="0" destOrd="0" presId="urn:microsoft.com/office/officeart/2005/8/layout/hierarchy2"/>
    <dgm:cxn modelId="{235A2364-8FF0-48E0-9DA3-9165D207EB2A}" type="presOf" srcId="{7942311F-6370-47CD-815D-82FEA88D0574}" destId="{70599A93-7E5A-46C2-B480-58BACA7D28A9}" srcOrd="1" destOrd="0" presId="urn:microsoft.com/office/officeart/2005/8/layout/hierarchy2"/>
    <dgm:cxn modelId="{2E202F7D-B677-4B6B-A8B7-217A9840452D}" type="presOf" srcId="{070EEB47-5F4D-4AD6-8A49-C60D54B6B76F}" destId="{40E39305-A74C-4FED-9C4E-1DB064B1D9F6}" srcOrd="0" destOrd="0" presId="urn:microsoft.com/office/officeart/2005/8/layout/hierarchy2"/>
    <dgm:cxn modelId="{00A3B87E-785A-45C3-AC46-B7D725DF0721}" type="presOf" srcId="{5CA5ED44-47AC-4FD3-B6E9-0BFC779C2F29}" destId="{7BE31F25-7F5D-4F2D-A4F6-D52677B7F964}" srcOrd="0" destOrd="0" presId="urn:microsoft.com/office/officeart/2005/8/layout/hierarchy2"/>
    <dgm:cxn modelId="{041598D5-38AB-4721-9779-DD0E98915FB1}" type="presOf" srcId="{AE8A4976-A857-4D43-84D0-94B212D3A2A8}" destId="{C962A1CA-04B3-41CF-926D-6E1FCBB6FAA8}" srcOrd="1" destOrd="0" presId="urn:microsoft.com/office/officeart/2005/8/layout/hierarchy2"/>
    <dgm:cxn modelId="{0C3A932A-7A6C-494E-8362-1536C4F24E2C}" type="presOf" srcId="{F3AF0D9B-6697-432C-A07D-E250AD7EA35D}" destId="{BE5687F0-B38A-4DAA-BE76-3DE149B5DEBF}" srcOrd="0" destOrd="0" presId="urn:microsoft.com/office/officeart/2005/8/layout/hierarchy2"/>
    <dgm:cxn modelId="{1C5FFFDB-8806-445E-9DE9-4DEA1533EC8B}" type="presOf" srcId="{88DD53CD-F68A-47FF-8477-01CCCC3279D9}" destId="{DA6D79D2-3D55-4D2C-87D0-163F55915853}" srcOrd="0" destOrd="0" presId="urn:microsoft.com/office/officeart/2005/8/layout/hierarchy2"/>
    <dgm:cxn modelId="{E72B3F36-CEFC-4C74-ACB9-636013A73EB6}" type="presOf" srcId="{4A82EBA8-1A5D-478D-9038-4F713912AC4A}" destId="{07A392EA-0959-4C5E-8256-6D032870CD9F}" srcOrd="0" destOrd="0" presId="urn:microsoft.com/office/officeart/2005/8/layout/hierarchy2"/>
    <dgm:cxn modelId="{762B7CF0-1748-4598-BA25-45E08C3BAF55}" type="presParOf" srcId="{CBC005A7-9D2D-4855-87FA-E062463D6DD9}" destId="{C79E7442-78FF-40D6-9AF0-99C43CFDC0F0}" srcOrd="0" destOrd="0" presId="urn:microsoft.com/office/officeart/2005/8/layout/hierarchy2"/>
    <dgm:cxn modelId="{2700DC8E-8E64-4E75-A1A9-9AFBD9A244DB}" type="presParOf" srcId="{C79E7442-78FF-40D6-9AF0-99C43CFDC0F0}" destId="{66A13972-BAB9-48AA-86C1-15FAF9D8A02C}" srcOrd="0" destOrd="0" presId="urn:microsoft.com/office/officeart/2005/8/layout/hierarchy2"/>
    <dgm:cxn modelId="{D6AF2A62-93C4-4C4E-B78E-D936B3A38F55}" type="presParOf" srcId="{C79E7442-78FF-40D6-9AF0-99C43CFDC0F0}" destId="{6B3EDB93-E722-4371-ADC8-10236747C447}" srcOrd="1" destOrd="0" presId="urn:microsoft.com/office/officeart/2005/8/layout/hierarchy2"/>
    <dgm:cxn modelId="{28170F0E-2AAA-4A8A-91BB-724F60158B00}" type="presParOf" srcId="{6B3EDB93-E722-4371-ADC8-10236747C447}" destId="{5E05706D-9EF3-4098-8E02-325E6B68D8C6}" srcOrd="0" destOrd="0" presId="urn:microsoft.com/office/officeart/2005/8/layout/hierarchy2"/>
    <dgm:cxn modelId="{95CC2BAC-C1A2-481F-B17D-169EA19833A6}" type="presParOf" srcId="{5E05706D-9EF3-4098-8E02-325E6B68D8C6}" destId="{6E0DC9CD-47B6-4E88-99CD-63B8D508AA4B}" srcOrd="0" destOrd="0" presId="urn:microsoft.com/office/officeart/2005/8/layout/hierarchy2"/>
    <dgm:cxn modelId="{B37F0CFB-BF14-448E-B598-6D67551C1EC0}" type="presParOf" srcId="{6B3EDB93-E722-4371-ADC8-10236747C447}" destId="{45B22E1F-D3CD-4A98-8503-958D1C1A0F7F}" srcOrd="1" destOrd="0" presId="urn:microsoft.com/office/officeart/2005/8/layout/hierarchy2"/>
    <dgm:cxn modelId="{D2EA2FC0-854E-4DD4-99B8-75A014886065}" type="presParOf" srcId="{45B22E1F-D3CD-4A98-8503-958D1C1A0F7F}" destId="{40E39305-A74C-4FED-9C4E-1DB064B1D9F6}" srcOrd="0" destOrd="0" presId="urn:microsoft.com/office/officeart/2005/8/layout/hierarchy2"/>
    <dgm:cxn modelId="{CB6C4D84-89DF-4B60-8695-717D37A30BE1}" type="presParOf" srcId="{45B22E1F-D3CD-4A98-8503-958D1C1A0F7F}" destId="{25F948E3-5AB3-4429-AA8F-72E7F4A0786F}" srcOrd="1" destOrd="0" presId="urn:microsoft.com/office/officeart/2005/8/layout/hierarchy2"/>
    <dgm:cxn modelId="{8A05FE53-BDDC-4130-95CA-A51C04E4D2EE}" type="presParOf" srcId="{6B3EDB93-E722-4371-ADC8-10236747C447}" destId="{ED3EC57A-5C71-48C7-8497-9BF230DB5FD7}" srcOrd="2" destOrd="0" presId="urn:microsoft.com/office/officeart/2005/8/layout/hierarchy2"/>
    <dgm:cxn modelId="{20E29ECD-DD1E-450D-8568-023BCAF23C44}" type="presParOf" srcId="{ED3EC57A-5C71-48C7-8497-9BF230DB5FD7}" destId="{2EBF8238-1004-472C-B267-5CC60FF6DC90}" srcOrd="0" destOrd="0" presId="urn:microsoft.com/office/officeart/2005/8/layout/hierarchy2"/>
    <dgm:cxn modelId="{493223FA-7151-49E6-B090-C21BD86BDD93}" type="presParOf" srcId="{6B3EDB93-E722-4371-ADC8-10236747C447}" destId="{C2AFEF0A-E992-439A-9A94-F2676436B71F}" srcOrd="3" destOrd="0" presId="urn:microsoft.com/office/officeart/2005/8/layout/hierarchy2"/>
    <dgm:cxn modelId="{FDCE4CE3-E4E4-450B-9CF5-24C4D299F852}" type="presParOf" srcId="{C2AFEF0A-E992-439A-9A94-F2676436B71F}" destId="{BE5687F0-B38A-4DAA-BE76-3DE149B5DEBF}" srcOrd="0" destOrd="0" presId="urn:microsoft.com/office/officeart/2005/8/layout/hierarchy2"/>
    <dgm:cxn modelId="{A694C459-640F-420E-A2EE-3808C09CB484}" type="presParOf" srcId="{C2AFEF0A-E992-439A-9A94-F2676436B71F}" destId="{3556A170-FF14-436A-B62A-99C082BECA84}" srcOrd="1" destOrd="0" presId="urn:microsoft.com/office/officeart/2005/8/layout/hierarchy2"/>
    <dgm:cxn modelId="{E3C6C520-E801-4DE7-882C-F300C90F9510}" type="presParOf" srcId="{3556A170-FF14-436A-B62A-99C082BECA84}" destId="{07A392EA-0959-4C5E-8256-6D032870CD9F}" srcOrd="0" destOrd="0" presId="urn:microsoft.com/office/officeart/2005/8/layout/hierarchy2"/>
    <dgm:cxn modelId="{8FEB5866-3EAE-46D2-9ECA-FAF28E0C4B1B}" type="presParOf" srcId="{07A392EA-0959-4C5E-8256-6D032870CD9F}" destId="{2AE53F08-E66B-4CB3-9E6F-3D18B751BDAC}" srcOrd="0" destOrd="0" presId="urn:microsoft.com/office/officeart/2005/8/layout/hierarchy2"/>
    <dgm:cxn modelId="{2A8784F8-E97A-41F9-815F-0F78E174BA45}" type="presParOf" srcId="{3556A170-FF14-436A-B62A-99C082BECA84}" destId="{6D89A893-0BEB-469D-A15F-5B67F10D285E}" srcOrd="1" destOrd="0" presId="urn:microsoft.com/office/officeart/2005/8/layout/hierarchy2"/>
    <dgm:cxn modelId="{9E74580C-0A67-4653-A590-438088F77F15}" type="presParOf" srcId="{6D89A893-0BEB-469D-A15F-5B67F10D285E}" destId="{7BE31F25-7F5D-4F2D-A4F6-D52677B7F964}" srcOrd="0" destOrd="0" presId="urn:microsoft.com/office/officeart/2005/8/layout/hierarchy2"/>
    <dgm:cxn modelId="{2FD4A012-FB83-419B-A46E-DA89C79BBD96}" type="presParOf" srcId="{6D89A893-0BEB-469D-A15F-5B67F10D285E}" destId="{20BE3592-A97A-44AC-8AB1-271C13B1E1B3}" srcOrd="1" destOrd="0" presId="urn:microsoft.com/office/officeart/2005/8/layout/hierarchy2"/>
    <dgm:cxn modelId="{8DAA9E6C-9ADA-4683-9BE7-50C5DBFAC295}" type="presParOf" srcId="{3556A170-FF14-436A-B62A-99C082BECA84}" destId="{B6047CD0-7188-4EC5-8AE0-9550379F91B6}" srcOrd="2" destOrd="0" presId="urn:microsoft.com/office/officeart/2005/8/layout/hierarchy2"/>
    <dgm:cxn modelId="{61AC2A89-0653-405E-B772-0BB47EA31EDF}" type="presParOf" srcId="{B6047CD0-7188-4EC5-8AE0-9550379F91B6}" destId="{C962A1CA-04B3-41CF-926D-6E1FCBB6FAA8}" srcOrd="0" destOrd="0" presId="urn:microsoft.com/office/officeart/2005/8/layout/hierarchy2"/>
    <dgm:cxn modelId="{37B40DB6-2193-4E5F-A361-C9F58DD2EADE}" type="presParOf" srcId="{3556A170-FF14-436A-B62A-99C082BECA84}" destId="{BB2C96A0-946B-4335-9B27-87C298DA37F9}" srcOrd="3" destOrd="0" presId="urn:microsoft.com/office/officeart/2005/8/layout/hierarchy2"/>
    <dgm:cxn modelId="{3D375EBA-C2E0-4C29-93A3-604489370E98}" type="presParOf" srcId="{BB2C96A0-946B-4335-9B27-87C298DA37F9}" destId="{A0381C2B-56AC-4501-B700-8DA58B2631CC}" srcOrd="0" destOrd="0" presId="urn:microsoft.com/office/officeart/2005/8/layout/hierarchy2"/>
    <dgm:cxn modelId="{E932F9D5-DF79-41D2-A272-F978266960F2}" type="presParOf" srcId="{BB2C96A0-946B-4335-9B27-87C298DA37F9}" destId="{11817D86-4235-4FFB-837D-AEBDC215C953}" srcOrd="1" destOrd="0" presId="urn:microsoft.com/office/officeart/2005/8/layout/hierarchy2"/>
    <dgm:cxn modelId="{D41F1B45-EEE2-4D7F-BF13-C8EF5C0C15B6}" type="presParOf" srcId="{3556A170-FF14-436A-B62A-99C082BECA84}" destId="{A89201BC-9890-48BF-96A9-9DB82153743F}" srcOrd="4" destOrd="0" presId="urn:microsoft.com/office/officeart/2005/8/layout/hierarchy2"/>
    <dgm:cxn modelId="{1CECE95D-3E32-4133-8B7E-576A4C3D25E0}" type="presParOf" srcId="{A89201BC-9890-48BF-96A9-9DB82153743F}" destId="{70599A93-7E5A-46C2-B480-58BACA7D28A9}" srcOrd="0" destOrd="0" presId="urn:microsoft.com/office/officeart/2005/8/layout/hierarchy2"/>
    <dgm:cxn modelId="{F75C82FB-2AC6-4328-8314-E5FB22A0E783}" type="presParOf" srcId="{3556A170-FF14-436A-B62A-99C082BECA84}" destId="{30634EF2-15FA-4AD9-B260-8F4DAB78D771}" srcOrd="5" destOrd="0" presId="urn:microsoft.com/office/officeart/2005/8/layout/hierarchy2"/>
    <dgm:cxn modelId="{CCD72BCA-F431-47BD-82B7-D1EA34EAA899}" type="presParOf" srcId="{30634EF2-15FA-4AD9-B260-8F4DAB78D771}" destId="{B37CC9E7-CB7F-4F6A-85AC-DC29EE6C5482}" srcOrd="0" destOrd="0" presId="urn:microsoft.com/office/officeart/2005/8/layout/hierarchy2"/>
    <dgm:cxn modelId="{837CE962-6BB8-4B8B-9D8C-9EC831011B49}" type="presParOf" srcId="{30634EF2-15FA-4AD9-B260-8F4DAB78D771}" destId="{799F4764-363F-48BF-8A31-4EC836AF4DE6}" srcOrd="1" destOrd="0" presId="urn:microsoft.com/office/officeart/2005/8/layout/hierarchy2"/>
    <dgm:cxn modelId="{3141CFDC-C4D4-43EC-8E4C-53A03508A1C0}" type="presParOf" srcId="{6B3EDB93-E722-4371-ADC8-10236747C447}" destId="{BD19523B-EFE1-4CB0-862C-EFD3B2604482}" srcOrd="4" destOrd="0" presId="urn:microsoft.com/office/officeart/2005/8/layout/hierarchy2"/>
    <dgm:cxn modelId="{79007A88-4913-4EEA-8E00-1E00F79FFBFF}" type="presParOf" srcId="{BD19523B-EFE1-4CB0-862C-EFD3B2604482}" destId="{CA241168-DDD8-4044-8903-8E781F3DC844}" srcOrd="0" destOrd="0" presId="urn:microsoft.com/office/officeart/2005/8/layout/hierarchy2"/>
    <dgm:cxn modelId="{7CFA534C-2A73-462E-B056-4A09B5DE3372}" type="presParOf" srcId="{6B3EDB93-E722-4371-ADC8-10236747C447}" destId="{1081B256-2DC1-4908-ABCA-77909A0306E4}" srcOrd="5" destOrd="0" presId="urn:microsoft.com/office/officeart/2005/8/layout/hierarchy2"/>
    <dgm:cxn modelId="{63468935-B881-4BC7-9E14-D78AD4037F86}" type="presParOf" srcId="{1081B256-2DC1-4908-ABCA-77909A0306E4}" destId="{FF797D01-FF5B-4B46-BC58-BB8A4C2AB202}" srcOrd="0" destOrd="0" presId="urn:microsoft.com/office/officeart/2005/8/layout/hierarchy2"/>
    <dgm:cxn modelId="{FC54BF1E-D4AC-41BB-84E0-C880A74A009A}" type="presParOf" srcId="{1081B256-2DC1-4908-ABCA-77909A0306E4}" destId="{62E4892E-226E-4DC3-9EF3-3120568BEF3F}" srcOrd="1" destOrd="0" presId="urn:microsoft.com/office/officeart/2005/8/layout/hierarchy2"/>
    <dgm:cxn modelId="{3F396C66-1DCD-4953-AB6D-52A6E4338C85}" type="presParOf" srcId="{62E4892E-226E-4DC3-9EF3-3120568BEF3F}" destId="{10F5682A-40EC-4954-8F4E-CE1A8DA2BD5A}" srcOrd="0" destOrd="0" presId="urn:microsoft.com/office/officeart/2005/8/layout/hierarchy2"/>
    <dgm:cxn modelId="{6C2A009E-8661-4BCE-9E83-60AC585A2A7E}" type="presParOf" srcId="{10F5682A-40EC-4954-8F4E-CE1A8DA2BD5A}" destId="{CD71DDAD-D3F0-474E-8F69-D708E43A9BB9}" srcOrd="0" destOrd="0" presId="urn:microsoft.com/office/officeart/2005/8/layout/hierarchy2"/>
    <dgm:cxn modelId="{27FE9B1E-F72E-4D01-969F-39F454158F52}" type="presParOf" srcId="{62E4892E-226E-4DC3-9EF3-3120568BEF3F}" destId="{6A090A1C-54AE-41F4-908B-367DDB5EF6D7}" srcOrd="1" destOrd="0" presId="urn:microsoft.com/office/officeart/2005/8/layout/hierarchy2"/>
    <dgm:cxn modelId="{E124DECB-DADC-4F05-BFDE-371024485F96}" type="presParOf" srcId="{6A090A1C-54AE-41F4-908B-367DDB5EF6D7}" destId="{A2371E0B-BAE2-4394-B716-6DF7EB98FA88}" srcOrd="0" destOrd="0" presId="urn:microsoft.com/office/officeart/2005/8/layout/hierarchy2"/>
    <dgm:cxn modelId="{DAFA2473-F23F-4216-B996-304550F3623E}" type="presParOf" srcId="{6A090A1C-54AE-41F4-908B-367DDB5EF6D7}" destId="{F68D30FD-AA2A-43AF-B1AF-0341C1102846}" srcOrd="1" destOrd="0" presId="urn:microsoft.com/office/officeart/2005/8/layout/hierarchy2"/>
    <dgm:cxn modelId="{8DE82E06-0624-4608-B15C-74EE22C2C651}" type="presParOf" srcId="{62E4892E-226E-4DC3-9EF3-3120568BEF3F}" destId="{21A00428-DE0C-4BB6-BC57-FC90DCB236F0}" srcOrd="2" destOrd="0" presId="urn:microsoft.com/office/officeart/2005/8/layout/hierarchy2"/>
    <dgm:cxn modelId="{995A509E-F19D-41EF-9912-D6164B9196CD}" type="presParOf" srcId="{21A00428-DE0C-4BB6-BC57-FC90DCB236F0}" destId="{A762715E-1E38-4FCA-84A9-B584DABFE44F}" srcOrd="0" destOrd="0" presId="urn:microsoft.com/office/officeart/2005/8/layout/hierarchy2"/>
    <dgm:cxn modelId="{F453C1DA-460B-4EC7-80E4-068542E789DF}" type="presParOf" srcId="{62E4892E-226E-4DC3-9EF3-3120568BEF3F}" destId="{9FA4D515-2E0A-49DA-9E45-DC5F442E223D}" srcOrd="3" destOrd="0" presId="urn:microsoft.com/office/officeart/2005/8/layout/hierarchy2"/>
    <dgm:cxn modelId="{97A449E2-3061-46A4-B158-148478A79B08}" type="presParOf" srcId="{9FA4D515-2E0A-49DA-9E45-DC5F442E223D}" destId="{1D8488B9-E249-4055-A01D-C48B80727D38}" srcOrd="0" destOrd="0" presId="urn:microsoft.com/office/officeart/2005/8/layout/hierarchy2"/>
    <dgm:cxn modelId="{ABD99C34-3372-4265-A120-7D9FD6223AFA}" type="presParOf" srcId="{9FA4D515-2E0A-49DA-9E45-DC5F442E223D}" destId="{1F8928ED-C3B5-4E4F-BF29-3D7A7DE0E863}" srcOrd="1" destOrd="0" presId="urn:microsoft.com/office/officeart/2005/8/layout/hierarchy2"/>
    <dgm:cxn modelId="{F98ABCB1-2067-4E4C-A1C2-2900311A6A27}" type="presParOf" srcId="{62E4892E-226E-4DC3-9EF3-3120568BEF3F}" destId="{AC91DDD0-B7FB-4AAD-AA5B-5D8EB9BB4E6E}" srcOrd="4" destOrd="0" presId="urn:microsoft.com/office/officeart/2005/8/layout/hierarchy2"/>
    <dgm:cxn modelId="{2AEDAB8A-AD86-4794-A5CB-BF60227BC72F}" type="presParOf" srcId="{AC91DDD0-B7FB-4AAD-AA5B-5D8EB9BB4E6E}" destId="{4DBC6821-A43F-444F-B29B-64E2367F3E15}" srcOrd="0" destOrd="0" presId="urn:microsoft.com/office/officeart/2005/8/layout/hierarchy2"/>
    <dgm:cxn modelId="{184034BB-A804-4F7E-BFC7-3CDFA28E54DE}" type="presParOf" srcId="{62E4892E-226E-4DC3-9EF3-3120568BEF3F}" destId="{805A37A2-FC68-4C24-9D88-734F93039EAB}" srcOrd="5" destOrd="0" presId="urn:microsoft.com/office/officeart/2005/8/layout/hierarchy2"/>
    <dgm:cxn modelId="{41567517-E73D-4AD6-A092-910E66BAC76B}" type="presParOf" srcId="{805A37A2-FC68-4C24-9D88-734F93039EAB}" destId="{68B5C3D4-73E4-4CA6-BD9E-A5853E80FAF0}" srcOrd="0" destOrd="0" presId="urn:microsoft.com/office/officeart/2005/8/layout/hierarchy2"/>
    <dgm:cxn modelId="{D6ADEB14-52A5-4853-89D3-C2F8FEDED54E}" type="presParOf" srcId="{805A37A2-FC68-4C24-9D88-734F93039EAB}" destId="{DA3062D0-E270-44FB-8D70-CF40DE77A57E}" srcOrd="1" destOrd="0" presId="urn:microsoft.com/office/officeart/2005/8/layout/hierarchy2"/>
    <dgm:cxn modelId="{014F69BC-E4DC-47EF-B334-A56A6EDF141E}" type="presParOf" srcId="{62E4892E-226E-4DC3-9EF3-3120568BEF3F}" destId="{61475FB8-94CF-4565-9D0D-D0844A94755A}" srcOrd="6" destOrd="0" presId="urn:microsoft.com/office/officeart/2005/8/layout/hierarchy2"/>
    <dgm:cxn modelId="{B9F237AA-83E4-4EB7-819B-179AC0D30F0C}" type="presParOf" srcId="{61475FB8-94CF-4565-9D0D-D0844A94755A}" destId="{DAEA98BB-D69C-442A-90D8-027537747908}" srcOrd="0" destOrd="0" presId="urn:microsoft.com/office/officeart/2005/8/layout/hierarchy2"/>
    <dgm:cxn modelId="{5D5C517A-F229-495D-BA7C-42093E31193B}" type="presParOf" srcId="{62E4892E-226E-4DC3-9EF3-3120568BEF3F}" destId="{13A8004F-6C2C-4FBC-8EEF-B325367F131D}" srcOrd="7" destOrd="0" presId="urn:microsoft.com/office/officeart/2005/8/layout/hierarchy2"/>
    <dgm:cxn modelId="{1B0086CA-229E-456C-9913-525822C13C2F}" type="presParOf" srcId="{13A8004F-6C2C-4FBC-8EEF-B325367F131D}" destId="{CE4571DF-D010-4B19-B900-DB045B9B1ACA}" srcOrd="0" destOrd="0" presId="urn:microsoft.com/office/officeart/2005/8/layout/hierarchy2"/>
    <dgm:cxn modelId="{99260809-91AA-41B1-B286-C520103AA9E1}" type="presParOf" srcId="{13A8004F-6C2C-4FBC-8EEF-B325367F131D}" destId="{BC554C35-F4DE-4D95-AC8B-C201E5D6FA15}" srcOrd="1" destOrd="0" presId="urn:microsoft.com/office/officeart/2005/8/layout/hierarchy2"/>
    <dgm:cxn modelId="{85AEFA29-2189-45A5-B71E-5452D38ABD03}" type="presParOf" srcId="{6B3EDB93-E722-4371-ADC8-10236747C447}" destId="{D16DECA5-8017-4E05-BA73-DBEE905EAD27}" srcOrd="6" destOrd="0" presId="urn:microsoft.com/office/officeart/2005/8/layout/hierarchy2"/>
    <dgm:cxn modelId="{F2A16FA1-5425-48ED-B53A-F34EA17293D6}" type="presParOf" srcId="{D16DECA5-8017-4E05-BA73-DBEE905EAD27}" destId="{B33A7F66-8EEF-4D4C-A8A0-E3942BCBA3C5}" srcOrd="0" destOrd="0" presId="urn:microsoft.com/office/officeart/2005/8/layout/hierarchy2"/>
    <dgm:cxn modelId="{4250C9DC-F86E-4A01-BDE9-137828763665}" type="presParOf" srcId="{6B3EDB93-E722-4371-ADC8-10236747C447}" destId="{8A542C47-CDB9-4DCB-9FFC-B1187E01D951}" srcOrd="7" destOrd="0" presId="urn:microsoft.com/office/officeart/2005/8/layout/hierarchy2"/>
    <dgm:cxn modelId="{385134D2-4375-4F2C-B9B0-E3116C3B84C7}" type="presParOf" srcId="{8A542C47-CDB9-4DCB-9FFC-B1187E01D951}" destId="{DA6D79D2-3D55-4D2C-87D0-163F55915853}" srcOrd="0" destOrd="0" presId="urn:microsoft.com/office/officeart/2005/8/layout/hierarchy2"/>
    <dgm:cxn modelId="{F901CFFE-7510-4798-887D-D75139A2175F}" type="presParOf" srcId="{8A542C47-CDB9-4DCB-9FFC-B1187E01D951}" destId="{66438E0F-B55B-4D47-B4CF-369A8EC9697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24CE80-CFD1-4B37-BB31-465443920281}"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zh-CN" altLang="en-US"/>
        </a:p>
      </dgm:t>
    </dgm:pt>
    <dgm:pt modelId="{EEDD9233-F87C-44FE-8630-5771EA98B08E}">
      <dgm:prSet phldrT="[文本]"/>
      <dgm:spPr/>
      <dgm:t>
        <a:bodyPr/>
        <a:lstStyle/>
        <a:p>
          <a:r>
            <a:rPr lang="zh-CN" altLang="en-US" dirty="0" smtClean="0"/>
            <a:t>西方人的观点</a:t>
          </a:r>
          <a:endParaRPr lang="zh-CN" altLang="en-US" dirty="0"/>
        </a:p>
      </dgm:t>
    </dgm:pt>
    <dgm:pt modelId="{3456448E-BDDB-4235-B62A-587EF28B58ED}" type="parTrans" cxnId="{63968D80-9394-4A16-8442-1F05FDECB697}">
      <dgm:prSet/>
      <dgm:spPr/>
      <dgm:t>
        <a:bodyPr/>
        <a:lstStyle/>
        <a:p>
          <a:endParaRPr lang="zh-CN" altLang="en-US"/>
        </a:p>
      </dgm:t>
    </dgm:pt>
    <dgm:pt modelId="{6E77730F-48B3-4274-AAE0-019EA4ED45AB}" type="sibTrans" cxnId="{63968D80-9394-4A16-8442-1F05FDECB697}">
      <dgm:prSet/>
      <dgm:spPr/>
      <dgm:t>
        <a:bodyPr/>
        <a:lstStyle/>
        <a:p>
          <a:endParaRPr lang="zh-CN" altLang="en-US"/>
        </a:p>
      </dgm:t>
    </dgm:pt>
    <dgm:pt modelId="{DDB54238-7B5B-4AFA-AACB-96F1C1F5639D}">
      <dgm:prSet phldrT="[文本]">
        <dgm:style>
          <a:lnRef idx="1">
            <a:schemeClr val="accent2"/>
          </a:lnRef>
          <a:fillRef idx="3">
            <a:schemeClr val="accent2"/>
          </a:fillRef>
          <a:effectRef idx="2">
            <a:schemeClr val="accent2"/>
          </a:effectRef>
          <a:fontRef idx="minor">
            <a:schemeClr val="lt1"/>
          </a:fontRef>
        </dgm:style>
      </dgm:prSet>
      <dgm:spPr/>
      <dgm:t>
        <a:bodyPr/>
        <a:lstStyle/>
        <a:p>
          <a:r>
            <a:rPr lang="zh-CN" altLang="en-US" dirty="0" smtClean="0"/>
            <a:t>有的认为马克思似乎对全世界的主要问题都给出了答案。</a:t>
          </a:r>
          <a:endParaRPr lang="zh-CN" altLang="en-US" dirty="0"/>
        </a:p>
      </dgm:t>
    </dgm:pt>
    <dgm:pt modelId="{F4AB608D-5ED5-4E0B-9E13-A25A9812732B}" type="parTrans" cxnId="{83B1A7AB-7201-4C47-900D-8ED5471F6172}">
      <dgm:prSet/>
      <dgm:spPr/>
      <dgm:t>
        <a:bodyPr/>
        <a:lstStyle/>
        <a:p>
          <a:endParaRPr lang="zh-CN" altLang="en-US"/>
        </a:p>
      </dgm:t>
    </dgm:pt>
    <dgm:pt modelId="{31BED6FB-FFFE-4D19-A575-B456C11627A9}" type="sibTrans" cxnId="{83B1A7AB-7201-4C47-900D-8ED5471F6172}">
      <dgm:prSet/>
      <dgm:spPr/>
      <dgm:t>
        <a:bodyPr/>
        <a:lstStyle/>
        <a:p>
          <a:endParaRPr lang="zh-CN" altLang="en-US"/>
        </a:p>
      </dgm:t>
    </dgm:pt>
    <dgm:pt modelId="{A6C62A85-BFEE-4247-A493-20A910C54D1C}">
      <dgm:prSet phldrT="[文本]"/>
      <dgm:spPr/>
      <dgm:t>
        <a:bodyPr/>
        <a:lstStyle/>
        <a:p>
          <a:r>
            <a:rPr lang="zh-CN" altLang="en-US" dirty="0" smtClean="0"/>
            <a:t>我们的观点</a:t>
          </a:r>
          <a:endParaRPr lang="zh-CN" altLang="en-US" dirty="0"/>
        </a:p>
      </dgm:t>
    </dgm:pt>
    <dgm:pt modelId="{F2210B68-4E5A-4F07-97F8-3451B5070836}" type="parTrans" cxnId="{8E51B271-56F3-41A2-95E1-E9952C2C63C2}">
      <dgm:prSet/>
      <dgm:spPr/>
      <dgm:t>
        <a:bodyPr/>
        <a:lstStyle/>
        <a:p>
          <a:endParaRPr lang="zh-CN" altLang="en-US"/>
        </a:p>
      </dgm:t>
    </dgm:pt>
    <dgm:pt modelId="{B5436972-C7D1-4476-9DC1-EA28368C46BB}" type="sibTrans" cxnId="{8E51B271-56F3-41A2-95E1-E9952C2C63C2}">
      <dgm:prSet/>
      <dgm:spPr/>
      <dgm:t>
        <a:bodyPr/>
        <a:lstStyle/>
        <a:p>
          <a:endParaRPr lang="zh-CN" altLang="en-US"/>
        </a:p>
      </dgm:t>
    </dgm:pt>
    <dgm:pt modelId="{95D17989-48D6-44F2-AF45-52044AFD5425}">
      <dgm:prSet phldrT="[文本]"/>
      <dgm:spPr>
        <a:solidFill>
          <a:srgbClr val="FFC000"/>
        </a:solidFill>
      </dgm:spPr>
      <dgm:t>
        <a:bodyPr/>
        <a:lstStyle/>
        <a:p>
          <a:r>
            <a:rPr lang="zh-CN" altLang="en-US" b="1" dirty="0" smtClean="0"/>
            <a:t>马克思主义是不断发展的科学理论体系</a:t>
          </a:r>
          <a:endParaRPr lang="zh-CN" altLang="en-US" b="1" dirty="0"/>
        </a:p>
      </dgm:t>
    </dgm:pt>
    <dgm:pt modelId="{F74F18F0-EFD4-4BD3-A004-166F0CA06E63}" type="parTrans" cxnId="{FB9A2907-26C9-4468-9BA3-638F318569F5}">
      <dgm:prSet/>
      <dgm:spPr/>
      <dgm:t>
        <a:bodyPr/>
        <a:lstStyle/>
        <a:p>
          <a:endParaRPr lang="zh-CN" altLang="en-US"/>
        </a:p>
      </dgm:t>
    </dgm:pt>
    <dgm:pt modelId="{42283FB4-2C46-4D7D-A3FE-48C6D2156C93}" type="sibTrans" cxnId="{FB9A2907-26C9-4468-9BA3-638F318569F5}">
      <dgm:prSet/>
      <dgm:spPr/>
      <dgm:t>
        <a:bodyPr/>
        <a:lstStyle/>
        <a:p>
          <a:endParaRPr lang="zh-CN" altLang="en-US"/>
        </a:p>
      </dgm:t>
    </dgm:pt>
    <dgm:pt modelId="{9E790AD8-1B84-417C-A6C9-81F383FBD90F}">
      <dgm:prSet phldrT="[文本]">
        <dgm:style>
          <a:lnRef idx="1">
            <a:schemeClr val="accent4"/>
          </a:lnRef>
          <a:fillRef idx="2">
            <a:schemeClr val="accent4"/>
          </a:fillRef>
          <a:effectRef idx="1">
            <a:schemeClr val="accent4"/>
          </a:effectRef>
          <a:fontRef idx="minor">
            <a:schemeClr val="dk1"/>
          </a:fontRef>
        </dgm:style>
      </dgm:prSet>
      <dgm:spPr/>
      <dgm:t>
        <a:bodyPr/>
        <a:lstStyle/>
        <a:p>
          <a:r>
            <a:rPr lang="zh-CN" altLang="en-US" dirty="0" smtClean="0"/>
            <a:t>有人说马克思之所以被冠以英国最伟大的哲学家是因为他的理论能够解释一切。</a:t>
          </a:r>
          <a:endParaRPr lang="zh-CN" altLang="en-US" dirty="0"/>
        </a:p>
      </dgm:t>
    </dgm:pt>
    <dgm:pt modelId="{93FC8F3A-7A6F-4E8B-86F5-41162ECFB889}" type="sibTrans" cxnId="{3F7F25FA-9B17-4C46-8FB1-7E19AF5AF284}">
      <dgm:prSet/>
      <dgm:spPr/>
      <dgm:t>
        <a:bodyPr/>
        <a:lstStyle/>
        <a:p>
          <a:endParaRPr lang="zh-CN" altLang="en-US"/>
        </a:p>
      </dgm:t>
    </dgm:pt>
    <dgm:pt modelId="{43D27D76-47ED-4ACD-B4DE-95A9C765F9A0}" type="parTrans" cxnId="{3F7F25FA-9B17-4C46-8FB1-7E19AF5AF284}">
      <dgm:prSet/>
      <dgm:spPr/>
      <dgm:t>
        <a:bodyPr/>
        <a:lstStyle/>
        <a:p>
          <a:endParaRPr lang="zh-CN" altLang="en-US"/>
        </a:p>
      </dgm:t>
    </dgm:pt>
    <dgm:pt modelId="{4E3C9EE9-0EE1-4FC0-A28E-A83ACB4FA849}" type="pres">
      <dgm:prSet presAssocID="{F624CE80-CFD1-4B37-BB31-465443920281}" presName="list" presStyleCnt="0">
        <dgm:presLayoutVars>
          <dgm:dir/>
          <dgm:animLvl val="lvl"/>
        </dgm:presLayoutVars>
      </dgm:prSet>
      <dgm:spPr/>
      <dgm:t>
        <a:bodyPr/>
        <a:lstStyle/>
        <a:p>
          <a:endParaRPr lang="zh-CN" altLang="en-US"/>
        </a:p>
      </dgm:t>
    </dgm:pt>
    <dgm:pt modelId="{F2F7DB45-DC12-450C-AAFF-1345163468D8}" type="pres">
      <dgm:prSet presAssocID="{EEDD9233-F87C-44FE-8630-5771EA98B08E}" presName="posSpace" presStyleCnt="0"/>
      <dgm:spPr/>
    </dgm:pt>
    <dgm:pt modelId="{6AD3CD73-A3F4-4F8C-A9BE-C48952ABFAFB}" type="pres">
      <dgm:prSet presAssocID="{EEDD9233-F87C-44FE-8630-5771EA98B08E}" presName="vertFlow" presStyleCnt="0"/>
      <dgm:spPr/>
    </dgm:pt>
    <dgm:pt modelId="{1CF9A10E-C0D5-4BB8-A99D-69B639B45B8B}" type="pres">
      <dgm:prSet presAssocID="{EEDD9233-F87C-44FE-8630-5771EA98B08E}" presName="topSpace" presStyleCnt="0"/>
      <dgm:spPr/>
    </dgm:pt>
    <dgm:pt modelId="{6E871729-DFB9-4AAB-8600-6698C236A243}" type="pres">
      <dgm:prSet presAssocID="{EEDD9233-F87C-44FE-8630-5771EA98B08E}" presName="firstComp" presStyleCnt="0"/>
      <dgm:spPr/>
    </dgm:pt>
    <dgm:pt modelId="{8AB64016-CE94-4CC0-9937-B64F61E3A498}" type="pres">
      <dgm:prSet presAssocID="{EEDD9233-F87C-44FE-8630-5771EA98B08E}" presName="firstChild" presStyleLbl="bgAccFollowNode1" presStyleIdx="0" presStyleCnt="3"/>
      <dgm:spPr/>
      <dgm:t>
        <a:bodyPr/>
        <a:lstStyle/>
        <a:p>
          <a:endParaRPr lang="zh-CN" altLang="en-US"/>
        </a:p>
      </dgm:t>
    </dgm:pt>
    <dgm:pt modelId="{B27F34F7-C63A-4B1B-9430-5C534FE609D0}" type="pres">
      <dgm:prSet presAssocID="{EEDD9233-F87C-44FE-8630-5771EA98B08E}" presName="firstChildTx" presStyleLbl="bgAccFollowNode1" presStyleIdx="0" presStyleCnt="3">
        <dgm:presLayoutVars>
          <dgm:bulletEnabled val="1"/>
        </dgm:presLayoutVars>
      </dgm:prSet>
      <dgm:spPr/>
      <dgm:t>
        <a:bodyPr/>
        <a:lstStyle/>
        <a:p>
          <a:endParaRPr lang="zh-CN" altLang="en-US"/>
        </a:p>
      </dgm:t>
    </dgm:pt>
    <dgm:pt modelId="{BE7C8201-1BE4-4A14-9D6F-A58201A4FAE3}" type="pres">
      <dgm:prSet presAssocID="{9E790AD8-1B84-417C-A6C9-81F383FBD90F}" presName="comp" presStyleCnt="0"/>
      <dgm:spPr/>
    </dgm:pt>
    <dgm:pt modelId="{D8B0E912-15EF-4A6A-852A-265A2BF9FEBA}" type="pres">
      <dgm:prSet presAssocID="{9E790AD8-1B84-417C-A6C9-81F383FBD90F}" presName="child" presStyleLbl="bgAccFollowNode1" presStyleIdx="1" presStyleCnt="3"/>
      <dgm:spPr/>
      <dgm:t>
        <a:bodyPr/>
        <a:lstStyle/>
        <a:p>
          <a:endParaRPr lang="zh-CN" altLang="en-US"/>
        </a:p>
      </dgm:t>
    </dgm:pt>
    <dgm:pt modelId="{2A439CB9-2596-4637-99A1-069EEBDF1B07}" type="pres">
      <dgm:prSet presAssocID="{9E790AD8-1B84-417C-A6C9-81F383FBD90F}" presName="childTx" presStyleLbl="bgAccFollowNode1" presStyleIdx="1" presStyleCnt="3">
        <dgm:presLayoutVars>
          <dgm:bulletEnabled val="1"/>
        </dgm:presLayoutVars>
      </dgm:prSet>
      <dgm:spPr/>
      <dgm:t>
        <a:bodyPr/>
        <a:lstStyle/>
        <a:p>
          <a:endParaRPr lang="zh-CN" altLang="en-US"/>
        </a:p>
      </dgm:t>
    </dgm:pt>
    <dgm:pt modelId="{C54DA47D-331F-4211-9A7A-AF6034715963}" type="pres">
      <dgm:prSet presAssocID="{EEDD9233-F87C-44FE-8630-5771EA98B08E}" presName="negSpace" presStyleCnt="0"/>
      <dgm:spPr/>
    </dgm:pt>
    <dgm:pt modelId="{C3753297-A640-4A13-9086-9F2D2D9E7195}" type="pres">
      <dgm:prSet presAssocID="{EEDD9233-F87C-44FE-8630-5771EA98B08E}" presName="circle" presStyleLbl="node1" presStyleIdx="0" presStyleCnt="2"/>
      <dgm:spPr/>
      <dgm:t>
        <a:bodyPr/>
        <a:lstStyle/>
        <a:p>
          <a:endParaRPr lang="zh-CN" altLang="en-US"/>
        </a:p>
      </dgm:t>
    </dgm:pt>
    <dgm:pt modelId="{930B052E-28F8-4B29-BD86-1BC68793225B}" type="pres">
      <dgm:prSet presAssocID="{6E77730F-48B3-4274-AAE0-019EA4ED45AB}" presName="transSpace" presStyleCnt="0"/>
      <dgm:spPr/>
    </dgm:pt>
    <dgm:pt modelId="{694F9006-EE12-49FD-AC88-1F5603DBCCFC}" type="pres">
      <dgm:prSet presAssocID="{A6C62A85-BFEE-4247-A493-20A910C54D1C}" presName="posSpace" presStyleCnt="0"/>
      <dgm:spPr/>
    </dgm:pt>
    <dgm:pt modelId="{0B7730D7-727D-4562-A090-69A67E6CD4E0}" type="pres">
      <dgm:prSet presAssocID="{A6C62A85-BFEE-4247-A493-20A910C54D1C}" presName="vertFlow" presStyleCnt="0"/>
      <dgm:spPr/>
    </dgm:pt>
    <dgm:pt modelId="{85544CAA-DEF5-4796-B082-5FD3B9D0FAB0}" type="pres">
      <dgm:prSet presAssocID="{A6C62A85-BFEE-4247-A493-20A910C54D1C}" presName="topSpace" presStyleCnt="0"/>
      <dgm:spPr/>
    </dgm:pt>
    <dgm:pt modelId="{5AC54FFA-8C58-4660-B78C-C747EC772142}" type="pres">
      <dgm:prSet presAssocID="{A6C62A85-BFEE-4247-A493-20A910C54D1C}" presName="firstComp" presStyleCnt="0"/>
      <dgm:spPr/>
    </dgm:pt>
    <dgm:pt modelId="{278E88F5-1980-40E5-9C40-7D45368BC146}" type="pres">
      <dgm:prSet presAssocID="{A6C62A85-BFEE-4247-A493-20A910C54D1C}" presName="firstChild" presStyleLbl="bgAccFollowNode1" presStyleIdx="2" presStyleCnt="3"/>
      <dgm:spPr/>
      <dgm:t>
        <a:bodyPr/>
        <a:lstStyle/>
        <a:p>
          <a:endParaRPr lang="zh-CN" altLang="en-US"/>
        </a:p>
      </dgm:t>
    </dgm:pt>
    <dgm:pt modelId="{94E3F00D-49C8-45AA-99D1-0BB696CE6FF2}" type="pres">
      <dgm:prSet presAssocID="{A6C62A85-BFEE-4247-A493-20A910C54D1C}" presName="firstChildTx" presStyleLbl="bgAccFollowNode1" presStyleIdx="2" presStyleCnt="3">
        <dgm:presLayoutVars>
          <dgm:bulletEnabled val="1"/>
        </dgm:presLayoutVars>
      </dgm:prSet>
      <dgm:spPr/>
      <dgm:t>
        <a:bodyPr/>
        <a:lstStyle/>
        <a:p>
          <a:endParaRPr lang="zh-CN" altLang="en-US"/>
        </a:p>
      </dgm:t>
    </dgm:pt>
    <dgm:pt modelId="{CDB59085-1052-46B7-8A83-5F6564511C8E}" type="pres">
      <dgm:prSet presAssocID="{A6C62A85-BFEE-4247-A493-20A910C54D1C}" presName="negSpace" presStyleCnt="0"/>
      <dgm:spPr/>
    </dgm:pt>
    <dgm:pt modelId="{357597BE-D7EB-4A16-B6C5-2C08CE4901F8}" type="pres">
      <dgm:prSet presAssocID="{A6C62A85-BFEE-4247-A493-20A910C54D1C}" presName="circle" presStyleLbl="node1" presStyleIdx="1" presStyleCnt="2"/>
      <dgm:spPr/>
      <dgm:t>
        <a:bodyPr/>
        <a:lstStyle/>
        <a:p>
          <a:endParaRPr lang="zh-CN" altLang="en-US"/>
        </a:p>
      </dgm:t>
    </dgm:pt>
  </dgm:ptLst>
  <dgm:cxnLst>
    <dgm:cxn modelId="{DDD1772E-6C80-4BB2-B792-0561A3334964}" type="presOf" srcId="{95D17989-48D6-44F2-AF45-52044AFD5425}" destId="{94E3F00D-49C8-45AA-99D1-0BB696CE6FF2}" srcOrd="1" destOrd="0" presId="urn:microsoft.com/office/officeart/2005/8/layout/hList9"/>
    <dgm:cxn modelId="{FB9A2907-26C9-4468-9BA3-638F318569F5}" srcId="{A6C62A85-BFEE-4247-A493-20A910C54D1C}" destId="{95D17989-48D6-44F2-AF45-52044AFD5425}" srcOrd="0" destOrd="0" parTransId="{F74F18F0-EFD4-4BD3-A004-166F0CA06E63}" sibTransId="{42283FB4-2C46-4D7D-A3FE-48C6D2156C93}"/>
    <dgm:cxn modelId="{8E51B271-56F3-41A2-95E1-E9952C2C63C2}" srcId="{F624CE80-CFD1-4B37-BB31-465443920281}" destId="{A6C62A85-BFEE-4247-A493-20A910C54D1C}" srcOrd="1" destOrd="0" parTransId="{F2210B68-4E5A-4F07-97F8-3451B5070836}" sibTransId="{B5436972-C7D1-4476-9DC1-EA28368C46BB}"/>
    <dgm:cxn modelId="{3F7F25FA-9B17-4C46-8FB1-7E19AF5AF284}" srcId="{EEDD9233-F87C-44FE-8630-5771EA98B08E}" destId="{9E790AD8-1B84-417C-A6C9-81F383FBD90F}" srcOrd="1" destOrd="0" parTransId="{43D27D76-47ED-4ACD-B4DE-95A9C765F9A0}" sibTransId="{93FC8F3A-7A6F-4E8B-86F5-41162ECFB889}"/>
    <dgm:cxn modelId="{B3763465-F80D-4985-AC3E-8CD51AF80477}" type="presOf" srcId="{F624CE80-CFD1-4B37-BB31-465443920281}" destId="{4E3C9EE9-0EE1-4FC0-A28E-A83ACB4FA849}" srcOrd="0" destOrd="0" presId="urn:microsoft.com/office/officeart/2005/8/layout/hList9"/>
    <dgm:cxn modelId="{27907013-A2DA-4A10-8280-190434AE9B5E}" type="presOf" srcId="{DDB54238-7B5B-4AFA-AACB-96F1C1F5639D}" destId="{B27F34F7-C63A-4B1B-9430-5C534FE609D0}" srcOrd="1" destOrd="0" presId="urn:microsoft.com/office/officeart/2005/8/layout/hList9"/>
    <dgm:cxn modelId="{693CD268-3ECB-4B92-AB2D-55A99F64ED48}" type="presOf" srcId="{95D17989-48D6-44F2-AF45-52044AFD5425}" destId="{278E88F5-1980-40E5-9C40-7D45368BC146}" srcOrd="0" destOrd="0" presId="urn:microsoft.com/office/officeart/2005/8/layout/hList9"/>
    <dgm:cxn modelId="{63968D80-9394-4A16-8442-1F05FDECB697}" srcId="{F624CE80-CFD1-4B37-BB31-465443920281}" destId="{EEDD9233-F87C-44FE-8630-5771EA98B08E}" srcOrd="0" destOrd="0" parTransId="{3456448E-BDDB-4235-B62A-587EF28B58ED}" sibTransId="{6E77730F-48B3-4274-AAE0-019EA4ED45AB}"/>
    <dgm:cxn modelId="{226DAFC8-E464-4E94-8337-8C53CEB49641}" type="presOf" srcId="{DDB54238-7B5B-4AFA-AACB-96F1C1F5639D}" destId="{8AB64016-CE94-4CC0-9937-B64F61E3A498}" srcOrd="0" destOrd="0" presId="urn:microsoft.com/office/officeart/2005/8/layout/hList9"/>
    <dgm:cxn modelId="{0A271074-CE50-4D36-93C3-577AB0818175}" type="presOf" srcId="{9E790AD8-1B84-417C-A6C9-81F383FBD90F}" destId="{D8B0E912-15EF-4A6A-852A-265A2BF9FEBA}" srcOrd="0" destOrd="0" presId="urn:microsoft.com/office/officeart/2005/8/layout/hList9"/>
    <dgm:cxn modelId="{AE36D041-1E2C-4689-B453-7A581C436726}" type="presOf" srcId="{A6C62A85-BFEE-4247-A493-20A910C54D1C}" destId="{357597BE-D7EB-4A16-B6C5-2C08CE4901F8}" srcOrd="0" destOrd="0" presId="urn:microsoft.com/office/officeart/2005/8/layout/hList9"/>
    <dgm:cxn modelId="{D36659DC-5408-4467-BD13-EC058408E88E}" type="presOf" srcId="{9E790AD8-1B84-417C-A6C9-81F383FBD90F}" destId="{2A439CB9-2596-4637-99A1-069EEBDF1B07}" srcOrd="1" destOrd="0" presId="urn:microsoft.com/office/officeart/2005/8/layout/hList9"/>
    <dgm:cxn modelId="{720C47FF-8CC9-4E46-BEA8-D9435DDA00E4}" type="presOf" srcId="{EEDD9233-F87C-44FE-8630-5771EA98B08E}" destId="{C3753297-A640-4A13-9086-9F2D2D9E7195}" srcOrd="0" destOrd="0" presId="urn:microsoft.com/office/officeart/2005/8/layout/hList9"/>
    <dgm:cxn modelId="{83B1A7AB-7201-4C47-900D-8ED5471F6172}" srcId="{EEDD9233-F87C-44FE-8630-5771EA98B08E}" destId="{DDB54238-7B5B-4AFA-AACB-96F1C1F5639D}" srcOrd="0" destOrd="0" parTransId="{F4AB608D-5ED5-4E0B-9E13-A25A9812732B}" sibTransId="{31BED6FB-FFFE-4D19-A575-B456C11627A9}"/>
    <dgm:cxn modelId="{B2E31BB6-5B86-4125-843B-54EC82452929}" type="presParOf" srcId="{4E3C9EE9-0EE1-4FC0-A28E-A83ACB4FA849}" destId="{F2F7DB45-DC12-450C-AAFF-1345163468D8}" srcOrd="0" destOrd="0" presId="urn:microsoft.com/office/officeart/2005/8/layout/hList9"/>
    <dgm:cxn modelId="{CFE37F8B-C2DC-43CC-8E6F-519AB3514AAD}" type="presParOf" srcId="{4E3C9EE9-0EE1-4FC0-A28E-A83ACB4FA849}" destId="{6AD3CD73-A3F4-4F8C-A9BE-C48952ABFAFB}" srcOrd="1" destOrd="0" presId="urn:microsoft.com/office/officeart/2005/8/layout/hList9"/>
    <dgm:cxn modelId="{2FD9D641-F5B1-4B6F-99F8-E3FEA09E638C}" type="presParOf" srcId="{6AD3CD73-A3F4-4F8C-A9BE-C48952ABFAFB}" destId="{1CF9A10E-C0D5-4BB8-A99D-69B639B45B8B}" srcOrd="0" destOrd="0" presId="urn:microsoft.com/office/officeart/2005/8/layout/hList9"/>
    <dgm:cxn modelId="{D3C11D4E-9592-48BC-A5B3-886352C8D284}" type="presParOf" srcId="{6AD3CD73-A3F4-4F8C-A9BE-C48952ABFAFB}" destId="{6E871729-DFB9-4AAB-8600-6698C236A243}" srcOrd="1" destOrd="0" presId="urn:microsoft.com/office/officeart/2005/8/layout/hList9"/>
    <dgm:cxn modelId="{239EB411-5C74-4735-8446-61977C6EBABC}" type="presParOf" srcId="{6E871729-DFB9-4AAB-8600-6698C236A243}" destId="{8AB64016-CE94-4CC0-9937-B64F61E3A498}" srcOrd="0" destOrd="0" presId="urn:microsoft.com/office/officeart/2005/8/layout/hList9"/>
    <dgm:cxn modelId="{C9E33A89-B689-4F4E-AA2F-2AE5F712CD74}" type="presParOf" srcId="{6E871729-DFB9-4AAB-8600-6698C236A243}" destId="{B27F34F7-C63A-4B1B-9430-5C534FE609D0}" srcOrd="1" destOrd="0" presId="urn:microsoft.com/office/officeart/2005/8/layout/hList9"/>
    <dgm:cxn modelId="{B03FE532-76CC-466D-AD10-1E94E53BA5AA}" type="presParOf" srcId="{6AD3CD73-A3F4-4F8C-A9BE-C48952ABFAFB}" destId="{BE7C8201-1BE4-4A14-9D6F-A58201A4FAE3}" srcOrd="2" destOrd="0" presId="urn:microsoft.com/office/officeart/2005/8/layout/hList9"/>
    <dgm:cxn modelId="{9BD41FD8-5BD5-4749-B149-E7A23FEA8096}" type="presParOf" srcId="{BE7C8201-1BE4-4A14-9D6F-A58201A4FAE3}" destId="{D8B0E912-15EF-4A6A-852A-265A2BF9FEBA}" srcOrd="0" destOrd="0" presId="urn:microsoft.com/office/officeart/2005/8/layout/hList9"/>
    <dgm:cxn modelId="{1C89F662-A905-497D-82D5-3ACA14FB40A1}" type="presParOf" srcId="{BE7C8201-1BE4-4A14-9D6F-A58201A4FAE3}" destId="{2A439CB9-2596-4637-99A1-069EEBDF1B07}" srcOrd="1" destOrd="0" presId="urn:microsoft.com/office/officeart/2005/8/layout/hList9"/>
    <dgm:cxn modelId="{F4530BE4-09F9-438A-A334-9CB40E01F792}" type="presParOf" srcId="{4E3C9EE9-0EE1-4FC0-A28E-A83ACB4FA849}" destId="{C54DA47D-331F-4211-9A7A-AF6034715963}" srcOrd="2" destOrd="0" presId="urn:microsoft.com/office/officeart/2005/8/layout/hList9"/>
    <dgm:cxn modelId="{2A232C3D-D64A-439B-8546-D7F9C8AF7214}" type="presParOf" srcId="{4E3C9EE9-0EE1-4FC0-A28E-A83ACB4FA849}" destId="{C3753297-A640-4A13-9086-9F2D2D9E7195}" srcOrd="3" destOrd="0" presId="urn:microsoft.com/office/officeart/2005/8/layout/hList9"/>
    <dgm:cxn modelId="{F92D7022-E51D-4BFA-9C2B-97985B66CE2B}" type="presParOf" srcId="{4E3C9EE9-0EE1-4FC0-A28E-A83ACB4FA849}" destId="{930B052E-28F8-4B29-BD86-1BC68793225B}" srcOrd="4" destOrd="0" presId="urn:microsoft.com/office/officeart/2005/8/layout/hList9"/>
    <dgm:cxn modelId="{B3321E88-03DF-4843-9302-7E000A0DE695}" type="presParOf" srcId="{4E3C9EE9-0EE1-4FC0-A28E-A83ACB4FA849}" destId="{694F9006-EE12-49FD-AC88-1F5603DBCCFC}" srcOrd="5" destOrd="0" presId="urn:microsoft.com/office/officeart/2005/8/layout/hList9"/>
    <dgm:cxn modelId="{217042A1-576F-4C31-9215-A17B7A0B3037}" type="presParOf" srcId="{4E3C9EE9-0EE1-4FC0-A28E-A83ACB4FA849}" destId="{0B7730D7-727D-4562-A090-69A67E6CD4E0}" srcOrd="6" destOrd="0" presId="urn:microsoft.com/office/officeart/2005/8/layout/hList9"/>
    <dgm:cxn modelId="{C703EBCC-66DA-4804-AF42-80788789BC78}" type="presParOf" srcId="{0B7730D7-727D-4562-A090-69A67E6CD4E0}" destId="{85544CAA-DEF5-4796-B082-5FD3B9D0FAB0}" srcOrd="0" destOrd="0" presId="urn:microsoft.com/office/officeart/2005/8/layout/hList9"/>
    <dgm:cxn modelId="{63E97946-544A-4FB5-ACF8-8ECEA0AB725D}" type="presParOf" srcId="{0B7730D7-727D-4562-A090-69A67E6CD4E0}" destId="{5AC54FFA-8C58-4660-B78C-C747EC772142}" srcOrd="1" destOrd="0" presId="urn:microsoft.com/office/officeart/2005/8/layout/hList9"/>
    <dgm:cxn modelId="{76CB38DB-E4D8-4608-813F-C72A2CF9411C}" type="presParOf" srcId="{5AC54FFA-8C58-4660-B78C-C747EC772142}" destId="{278E88F5-1980-40E5-9C40-7D45368BC146}" srcOrd="0" destOrd="0" presId="urn:microsoft.com/office/officeart/2005/8/layout/hList9"/>
    <dgm:cxn modelId="{C4FBE1AE-1E0C-4189-916F-5AA5FC5B7366}" type="presParOf" srcId="{5AC54FFA-8C58-4660-B78C-C747EC772142}" destId="{94E3F00D-49C8-45AA-99D1-0BB696CE6FF2}" srcOrd="1" destOrd="0" presId="urn:microsoft.com/office/officeart/2005/8/layout/hList9"/>
    <dgm:cxn modelId="{FC3C15AC-B5CA-4C04-B31C-BE8D0D318486}" type="presParOf" srcId="{4E3C9EE9-0EE1-4FC0-A28E-A83ACB4FA849}" destId="{CDB59085-1052-46B7-8A83-5F6564511C8E}" srcOrd="7" destOrd="0" presId="urn:microsoft.com/office/officeart/2005/8/layout/hList9"/>
    <dgm:cxn modelId="{7438268E-97AC-48CB-BE76-8094DD9E08EE}" type="presParOf" srcId="{4E3C9EE9-0EE1-4FC0-A28E-A83ACB4FA849}" destId="{357597BE-D7EB-4A16-B6C5-2C08CE4901F8}"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9348AF-C093-4C8B-947D-A1E2039C9D6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80482B2C-03A2-4D8D-BCC4-24D7E0384F8B}">
      <dgm:prSet phldrT="[文本]"/>
      <dgm:spPr/>
      <dgm:t>
        <a:bodyPr/>
        <a:lstStyle/>
        <a:p>
          <a:r>
            <a:rPr lang="zh-CN" altLang="en-US" dirty="0" smtClean="0"/>
            <a:t>首先</a:t>
          </a:r>
          <a:endParaRPr lang="zh-CN" altLang="en-US" dirty="0"/>
        </a:p>
      </dgm:t>
    </dgm:pt>
    <dgm:pt modelId="{3F927544-C71D-441E-B548-9F20265D48B5}" type="parTrans" cxnId="{E0447811-7FF7-452C-A130-EF0043D17FD8}">
      <dgm:prSet/>
      <dgm:spPr/>
      <dgm:t>
        <a:bodyPr/>
        <a:lstStyle/>
        <a:p>
          <a:endParaRPr lang="zh-CN" altLang="en-US"/>
        </a:p>
      </dgm:t>
    </dgm:pt>
    <dgm:pt modelId="{718F0EA0-8FDA-4A89-AA72-63E7B9F9E068}" type="sibTrans" cxnId="{E0447811-7FF7-452C-A130-EF0043D17FD8}">
      <dgm:prSet/>
      <dgm:spPr/>
      <dgm:t>
        <a:bodyPr/>
        <a:lstStyle/>
        <a:p>
          <a:endParaRPr lang="zh-CN" altLang="en-US"/>
        </a:p>
      </dgm:t>
    </dgm:pt>
    <dgm:pt modelId="{B48CA813-F4B6-4CD0-BAB2-B619644DCD5E}">
      <dgm:prSet phldrT="[文本]">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zh-CN" altLang="en-US" b="1" dirty="0" smtClean="0"/>
            <a:t>从它的创造者、继承者的认识成果讲，马克思主义是由马克思恩格斯创立的，而由其后各个时代、各个民族的马克思主义者不断丰富和发展的观点和学说的体系。</a:t>
          </a:r>
          <a:endParaRPr lang="zh-CN" altLang="en-US" b="1" dirty="0"/>
        </a:p>
      </dgm:t>
    </dgm:pt>
    <dgm:pt modelId="{F3568926-A877-46F6-890F-425956E562A4}" type="parTrans" cxnId="{1DD24FD1-4FD8-4B94-94BE-E70D68BF2E4E}">
      <dgm:prSet/>
      <dgm:spPr/>
      <dgm:t>
        <a:bodyPr/>
        <a:lstStyle/>
        <a:p>
          <a:endParaRPr lang="zh-CN" altLang="en-US"/>
        </a:p>
      </dgm:t>
    </dgm:pt>
    <dgm:pt modelId="{A73D740F-177F-43E3-9E6B-5708914517D5}" type="sibTrans" cxnId="{1DD24FD1-4FD8-4B94-94BE-E70D68BF2E4E}">
      <dgm:prSet/>
      <dgm:spPr/>
      <dgm:t>
        <a:bodyPr/>
        <a:lstStyle/>
        <a:p>
          <a:endParaRPr lang="zh-CN" altLang="en-US"/>
        </a:p>
      </dgm:t>
    </dgm:pt>
    <dgm:pt modelId="{39DC2F0A-3276-4321-97E3-4380C10EE98B}">
      <dgm:prSet phldrT="[文本]"/>
      <dgm:spPr/>
      <dgm:t>
        <a:bodyPr/>
        <a:lstStyle/>
        <a:p>
          <a:r>
            <a:rPr lang="zh-CN" altLang="en-US" dirty="0" smtClean="0"/>
            <a:t>其次</a:t>
          </a:r>
          <a:endParaRPr lang="zh-CN" altLang="en-US" dirty="0"/>
        </a:p>
      </dgm:t>
    </dgm:pt>
    <dgm:pt modelId="{8A5AE571-737D-41D9-AD81-2D3D1E3375B5}" type="parTrans" cxnId="{9131A127-D41E-4F34-9E37-61128CE275E1}">
      <dgm:prSet/>
      <dgm:spPr/>
      <dgm:t>
        <a:bodyPr/>
        <a:lstStyle/>
        <a:p>
          <a:endParaRPr lang="zh-CN" altLang="en-US"/>
        </a:p>
      </dgm:t>
    </dgm:pt>
    <dgm:pt modelId="{8EC7FD1E-2205-4143-85CE-72DDDAAFE88F}" type="sibTrans" cxnId="{9131A127-D41E-4F34-9E37-61128CE275E1}">
      <dgm:prSet/>
      <dgm:spPr/>
      <dgm:t>
        <a:bodyPr/>
        <a:lstStyle/>
        <a:p>
          <a:endParaRPr lang="zh-CN" altLang="en-US"/>
        </a:p>
      </dgm:t>
    </dgm:pt>
    <dgm:pt modelId="{BAB16FFB-54CF-44B3-8571-41F022CA58AD}">
      <dgm:prSet phldrT="[文本]">
        <dgm:style>
          <a:lnRef idx="1">
            <a:schemeClr val="accent6"/>
          </a:lnRef>
          <a:fillRef idx="3">
            <a:schemeClr val="accent6"/>
          </a:fillRef>
          <a:effectRef idx="2">
            <a:schemeClr val="accent6"/>
          </a:effectRef>
          <a:fontRef idx="minor">
            <a:schemeClr val="lt1"/>
          </a:fontRef>
        </dgm:style>
      </dgm:prSet>
      <dgm:spPr/>
      <dgm:t>
        <a:bodyPr/>
        <a:lstStyle/>
        <a:p>
          <a:r>
            <a:rPr lang="zh-CN" altLang="en-US" b="1" dirty="0" smtClean="0"/>
            <a:t>从它的阶级属性讲，马克思主义是无产阶级争取自身解放和整个人类解放的科学理论，是关于无产阶级斗争的性质、目的和解放条件的学说。</a:t>
          </a:r>
          <a:endParaRPr lang="zh-CN" altLang="en-US" b="1" dirty="0"/>
        </a:p>
      </dgm:t>
    </dgm:pt>
    <dgm:pt modelId="{56A8D5B5-BC45-46CD-8355-6D5ABC499547}" type="parTrans" cxnId="{E663603A-36B7-43A6-BF7E-3654FE87BFE1}">
      <dgm:prSet/>
      <dgm:spPr/>
      <dgm:t>
        <a:bodyPr/>
        <a:lstStyle/>
        <a:p>
          <a:endParaRPr lang="zh-CN" altLang="en-US"/>
        </a:p>
      </dgm:t>
    </dgm:pt>
    <dgm:pt modelId="{A78566F6-BD42-4192-9253-24F71D18F6AC}" type="sibTrans" cxnId="{E663603A-36B7-43A6-BF7E-3654FE87BFE1}">
      <dgm:prSet/>
      <dgm:spPr/>
      <dgm:t>
        <a:bodyPr/>
        <a:lstStyle/>
        <a:p>
          <a:endParaRPr lang="zh-CN" altLang="en-US"/>
        </a:p>
      </dgm:t>
    </dgm:pt>
    <dgm:pt modelId="{927B9FCC-6665-43ED-88DC-36424E931F69}">
      <dgm:prSet phldrT="[文本]"/>
      <dgm:spPr/>
      <dgm:t>
        <a:bodyPr/>
        <a:lstStyle/>
        <a:p>
          <a:r>
            <a:rPr lang="zh-CN" altLang="en-US" dirty="0" smtClean="0"/>
            <a:t>再次</a:t>
          </a:r>
          <a:endParaRPr lang="zh-CN" altLang="en-US" dirty="0"/>
        </a:p>
      </dgm:t>
    </dgm:pt>
    <dgm:pt modelId="{D8247DE6-14AA-4F42-A809-61F9F661BCEA}" type="parTrans" cxnId="{B874BC4A-75AF-4313-857A-CA184A720FE5}">
      <dgm:prSet/>
      <dgm:spPr/>
      <dgm:t>
        <a:bodyPr/>
        <a:lstStyle/>
        <a:p>
          <a:endParaRPr lang="zh-CN" altLang="en-US"/>
        </a:p>
      </dgm:t>
    </dgm:pt>
    <dgm:pt modelId="{80541A6A-4B5F-4056-9721-ABDDB0FDA9E2}" type="sibTrans" cxnId="{B874BC4A-75AF-4313-857A-CA184A720FE5}">
      <dgm:prSet/>
      <dgm:spPr/>
      <dgm:t>
        <a:bodyPr/>
        <a:lstStyle/>
        <a:p>
          <a:endParaRPr lang="zh-CN" altLang="en-US"/>
        </a:p>
      </dgm:t>
    </dgm:pt>
    <dgm:pt modelId="{F7540192-5595-4EB1-B1E2-42F1DEA2BA1A}">
      <dgm:prSet phldrT="[文本]">
        <dgm:style>
          <a:lnRef idx="1">
            <a:schemeClr val="accent6"/>
          </a:lnRef>
          <a:fillRef idx="3">
            <a:schemeClr val="accent6"/>
          </a:fillRef>
          <a:effectRef idx="2">
            <a:schemeClr val="accent6"/>
          </a:effectRef>
          <a:fontRef idx="minor">
            <a:schemeClr val="lt1"/>
          </a:fontRef>
        </dgm:style>
      </dgm:prSet>
      <dgm:spPr/>
      <dgm:t>
        <a:bodyPr/>
        <a:lstStyle/>
        <a:p>
          <a:r>
            <a:rPr lang="zh-CN" altLang="en-US" b="1" dirty="0" smtClean="0"/>
            <a:t>从它的研究对象讲，马克思主义是无产阶级的科学世界观和方法论，是关于自然、社会和思维发展的普遍规律的学说，是关于资本主义发展和转变为社会主义以及社会主义和共产主义发展的普遍规律的学说。</a:t>
          </a:r>
          <a:endParaRPr lang="zh-CN" altLang="en-US" b="1" dirty="0"/>
        </a:p>
      </dgm:t>
    </dgm:pt>
    <dgm:pt modelId="{623E1E1A-4397-4D69-9732-0FA156FC3381}" type="parTrans" cxnId="{03699C76-AF16-47A4-9456-BB500ACA6D79}">
      <dgm:prSet/>
      <dgm:spPr/>
      <dgm:t>
        <a:bodyPr/>
        <a:lstStyle/>
        <a:p>
          <a:endParaRPr lang="zh-CN" altLang="en-US"/>
        </a:p>
      </dgm:t>
    </dgm:pt>
    <dgm:pt modelId="{42086F7B-AD44-4CAB-AFE6-37D81388BD25}" type="sibTrans" cxnId="{03699C76-AF16-47A4-9456-BB500ACA6D79}">
      <dgm:prSet/>
      <dgm:spPr/>
      <dgm:t>
        <a:bodyPr/>
        <a:lstStyle/>
        <a:p>
          <a:endParaRPr lang="zh-CN" altLang="en-US"/>
        </a:p>
      </dgm:t>
    </dgm:pt>
    <dgm:pt modelId="{C0A18BEC-325F-4F76-B212-32430C87B015}" type="pres">
      <dgm:prSet presAssocID="{CE9348AF-C093-4C8B-947D-A1E2039C9D6B}" presName="Name0" presStyleCnt="0">
        <dgm:presLayoutVars>
          <dgm:dir/>
          <dgm:animLvl val="lvl"/>
          <dgm:resizeHandles val="exact"/>
        </dgm:presLayoutVars>
      </dgm:prSet>
      <dgm:spPr/>
      <dgm:t>
        <a:bodyPr/>
        <a:lstStyle/>
        <a:p>
          <a:endParaRPr lang="zh-CN" altLang="en-US"/>
        </a:p>
      </dgm:t>
    </dgm:pt>
    <dgm:pt modelId="{CE8C00B4-2044-437B-8801-BB960D228DBB}" type="pres">
      <dgm:prSet presAssocID="{80482B2C-03A2-4D8D-BCC4-24D7E0384F8B}" presName="linNode" presStyleCnt="0"/>
      <dgm:spPr/>
    </dgm:pt>
    <dgm:pt modelId="{86F5A02D-7BA8-4046-B0D9-E423C66F84B2}" type="pres">
      <dgm:prSet presAssocID="{80482B2C-03A2-4D8D-BCC4-24D7E0384F8B}" presName="parentText" presStyleLbl="node1" presStyleIdx="0" presStyleCnt="3" custScaleX="62474" custScaleY="44613">
        <dgm:presLayoutVars>
          <dgm:chMax val="1"/>
          <dgm:bulletEnabled val="1"/>
        </dgm:presLayoutVars>
      </dgm:prSet>
      <dgm:spPr/>
      <dgm:t>
        <a:bodyPr/>
        <a:lstStyle/>
        <a:p>
          <a:endParaRPr lang="zh-CN" altLang="en-US"/>
        </a:p>
      </dgm:t>
    </dgm:pt>
    <dgm:pt modelId="{66785D99-3B37-4463-B6E6-02DB44787A7A}" type="pres">
      <dgm:prSet presAssocID="{80482B2C-03A2-4D8D-BCC4-24D7E0384F8B}" presName="descendantText" presStyleLbl="alignAccFollowNode1" presStyleIdx="0" presStyleCnt="3" custScaleX="110425">
        <dgm:presLayoutVars>
          <dgm:bulletEnabled val="1"/>
        </dgm:presLayoutVars>
      </dgm:prSet>
      <dgm:spPr/>
      <dgm:t>
        <a:bodyPr/>
        <a:lstStyle/>
        <a:p>
          <a:endParaRPr lang="zh-CN" altLang="en-US"/>
        </a:p>
      </dgm:t>
    </dgm:pt>
    <dgm:pt modelId="{668350DF-5644-4B69-92AE-1A05C80145D0}" type="pres">
      <dgm:prSet presAssocID="{718F0EA0-8FDA-4A89-AA72-63E7B9F9E068}" presName="sp" presStyleCnt="0"/>
      <dgm:spPr/>
    </dgm:pt>
    <dgm:pt modelId="{74C3B57A-0DC1-4C60-BB85-CDCC5F2C6061}" type="pres">
      <dgm:prSet presAssocID="{39DC2F0A-3276-4321-97E3-4380C10EE98B}" presName="linNode" presStyleCnt="0"/>
      <dgm:spPr/>
    </dgm:pt>
    <dgm:pt modelId="{68B2F3D5-9CDB-4F8A-A6A5-5C4551BEE303}" type="pres">
      <dgm:prSet presAssocID="{39DC2F0A-3276-4321-97E3-4380C10EE98B}" presName="parentText" presStyleLbl="node1" presStyleIdx="1" presStyleCnt="3" custScaleX="62474" custScaleY="50553">
        <dgm:presLayoutVars>
          <dgm:chMax val="1"/>
          <dgm:bulletEnabled val="1"/>
        </dgm:presLayoutVars>
      </dgm:prSet>
      <dgm:spPr/>
      <dgm:t>
        <a:bodyPr/>
        <a:lstStyle/>
        <a:p>
          <a:endParaRPr lang="zh-CN" altLang="en-US"/>
        </a:p>
      </dgm:t>
    </dgm:pt>
    <dgm:pt modelId="{F05726AF-512C-4EC5-ACEC-915921CDF929}" type="pres">
      <dgm:prSet presAssocID="{39DC2F0A-3276-4321-97E3-4380C10EE98B}" presName="descendantText" presStyleLbl="alignAccFollowNode1" presStyleIdx="1" presStyleCnt="3" custScaleX="110166">
        <dgm:presLayoutVars>
          <dgm:bulletEnabled val="1"/>
        </dgm:presLayoutVars>
      </dgm:prSet>
      <dgm:spPr/>
      <dgm:t>
        <a:bodyPr/>
        <a:lstStyle/>
        <a:p>
          <a:endParaRPr lang="zh-CN" altLang="en-US"/>
        </a:p>
      </dgm:t>
    </dgm:pt>
    <dgm:pt modelId="{354429B2-86D7-4281-BCE3-A37CB6D110F8}" type="pres">
      <dgm:prSet presAssocID="{8EC7FD1E-2205-4143-85CE-72DDDAAFE88F}" presName="sp" presStyleCnt="0"/>
      <dgm:spPr/>
    </dgm:pt>
    <dgm:pt modelId="{A841FA92-D042-4534-83A6-7863AF80F560}" type="pres">
      <dgm:prSet presAssocID="{927B9FCC-6665-43ED-88DC-36424E931F69}" presName="linNode" presStyleCnt="0"/>
      <dgm:spPr/>
    </dgm:pt>
    <dgm:pt modelId="{BAB23E93-199C-430C-8992-7EC8220281AE}" type="pres">
      <dgm:prSet presAssocID="{927B9FCC-6665-43ED-88DC-36424E931F69}" presName="parentText" presStyleLbl="node1" presStyleIdx="2" presStyleCnt="3" custScaleX="62474" custScaleY="45895">
        <dgm:presLayoutVars>
          <dgm:chMax val="1"/>
          <dgm:bulletEnabled val="1"/>
        </dgm:presLayoutVars>
      </dgm:prSet>
      <dgm:spPr/>
      <dgm:t>
        <a:bodyPr/>
        <a:lstStyle/>
        <a:p>
          <a:endParaRPr lang="zh-CN" altLang="en-US"/>
        </a:p>
      </dgm:t>
    </dgm:pt>
    <dgm:pt modelId="{1C149DE8-2CC1-4E8B-8D75-8F43E5FE346E}" type="pres">
      <dgm:prSet presAssocID="{927B9FCC-6665-43ED-88DC-36424E931F69}" presName="descendantText" presStyleLbl="alignAccFollowNode1" presStyleIdx="2" presStyleCnt="3" custScaleX="110166">
        <dgm:presLayoutVars>
          <dgm:bulletEnabled val="1"/>
        </dgm:presLayoutVars>
      </dgm:prSet>
      <dgm:spPr/>
      <dgm:t>
        <a:bodyPr/>
        <a:lstStyle/>
        <a:p>
          <a:endParaRPr lang="zh-CN" altLang="en-US"/>
        </a:p>
      </dgm:t>
    </dgm:pt>
  </dgm:ptLst>
  <dgm:cxnLst>
    <dgm:cxn modelId="{9131A127-D41E-4F34-9E37-61128CE275E1}" srcId="{CE9348AF-C093-4C8B-947D-A1E2039C9D6B}" destId="{39DC2F0A-3276-4321-97E3-4380C10EE98B}" srcOrd="1" destOrd="0" parTransId="{8A5AE571-737D-41D9-AD81-2D3D1E3375B5}" sibTransId="{8EC7FD1E-2205-4143-85CE-72DDDAAFE88F}"/>
    <dgm:cxn modelId="{22987070-C6F8-4D1E-B5A4-A3DC82224E59}" type="presOf" srcId="{F7540192-5595-4EB1-B1E2-42F1DEA2BA1A}" destId="{1C149DE8-2CC1-4E8B-8D75-8F43E5FE346E}" srcOrd="0" destOrd="0" presId="urn:microsoft.com/office/officeart/2005/8/layout/vList5"/>
    <dgm:cxn modelId="{E663603A-36B7-43A6-BF7E-3654FE87BFE1}" srcId="{39DC2F0A-3276-4321-97E3-4380C10EE98B}" destId="{BAB16FFB-54CF-44B3-8571-41F022CA58AD}" srcOrd="0" destOrd="0" parTransId="{56A8D5B5-BC45-46CD-8355-6D5ABC499547}" sibTransId="{A78566F6-BD42-4192-9253-24F71D18F6AC}"/>
    <dgm:cxn modelId="{1DD24FD1-4FD8-4B94-94BE-E70D68BF2E4E}" srcId="{80482B2C-03A2-4D8D-BCC4-24D7E0384F8B}" destId="{B48CA813-F4B6-4CD0-BAB2-B619644DCD5E}" srcOrd="0" destOrd="0" parTransId="{F3568926-A877-46F6-890F-425956E562A4}" sibTransId="{A73D740F-177F-43E3-9E6B-5708914517D5}"/>
    <dgm:cxn modelId="{7EF47D52-DE0E-47FE-B790-969C5495139B}" type="presOf" srcId="{B48CA813-F4B6-4CD0-BAB2-B619644DCD5E}" destId="{66785D99-3B37-4463-B6E6-02DB44787A7A}" srcOrd="0" destOrd="0" presId="urn:microsoft.com/office/officeart/2005/8/layout/vList5"/>
    <dgm:cxn modelId="{BF68FFDC-0487-4915-91F7-DDE1DD730C2C}" type="presOf" srcId="{BAB16FFB-54CF-44B3-8571-41F022CA58AD}" destId="{F05726AF-512C-4EC5-ACEC-915921CDF929}" srcOrd="0" destOrd="0" presId="urn:microsoft.com/office/officeart/2005/8/layout/vList5"/>
    <dgm:cxn modelId="{E0447811-7FF7-452C-A130-EF0043D17FD8}" srcId="{CE9348AF-C093-4C8B-947D-A1E2039C9D6B}" destId="{80482B2C-03A2-4D8D-BCC4-24D7E0384F8B}" srcOrd="0" destOrd="0" parTransId="{3F927544-C71D-441E-B548-9F20265D48B5}" sibTransId="{718F0EA0-8FDA-4A89-AA72-63E7B9F9E068}"/>
    <dgm:cxn modelId="{B874BC4A-75AF-4313-857A-CA184A720FE5}" srcId="{CE9348AF-C093-4C8B-947D-A1E2039C9D6B}" destId="{927B9FCC-6665-43ED-88DC-36424E931F69}" srcOrd="2" destOrd="0" parTransId="{D8247DE6-14AA-4F42-A809-61F9F661BCEA}" sibTransId="{80541A6A-4B5F-4056-9721-ABDDB0FDA9E2}"/>
    <dgm:cxn modelId="{03699C76-AF16-47A4-9456-BB500ACA6D79}" srcId="{927B9FCC-6665-43ED-88DC-36424E931F69}" destId="{F7540192-5595-4EB1-B1E2-42F1DEA2BA1A}" srcOrd="0" destOrd="0" parTransId="{623E1E1A-4397-4D69-9732-0FA156FC3381}" sibTransId="{42086F7B-AD44-4CAB-AFE6-37D81388BD25}"/>
    <dgm:cxn modelId="{74A5F716-A712-43DC-8E34-DC0C8F7FF80F}" type="presOf" srcId="{CE9348AF-C093-4C8B-947D-A1E2039C9D6B}" destId="{C0A18BEC-325F-4F76-B212-32430C87B015}" srcOrd="0" destOrd="0" presId="urn:microsoft.com/office/officeart/2005/8/layout/vList5"/>
    <dgm:cxn modelId="{B6AFA90D-0109-4292-8BB8-6022E5C2873A}" type="presOf" srcId="{927B9FCC-6665-43ED-88DC-36424E931F69}" destId="{BAB23E93-199C-430C-8992-7EC8220281AE}" srcOrd="0" destOrd="0" presId="urn:microsoft.com/office/officeart/2005/8/layout/vList5"/>
    <dgm:cxn modelId="{7E6A1A48-D986-4272-9AF1-480758A0B622}" type="presOf" srcId="{39DC2F0A-3276-4321-97E3-4380C10EE98B}" destId="{68B2F3D5-9CDB-4F8A-A6A5-5C4551BEE303}" srcOrd="0" destOrd="0" presId="urn:microsoft.com/office/officeart/2005/8/layout/vList5"/>
    <dgm:cxn modelId="{0C52283C-1A57-4455-8C39-A96C5C616282}" type="presOf" srcId="{80482B2C-03A2-4D8D-BCC4-24D7E0384F8B}" destId="{86F5A02D-7BA8-4046-B0D9-E423C66F84B2}" srcOrd="0" destOrd="0" presId="urn:microsoft.com/office/officeart/2005/8/layout/vList5"/>
    <dgm:cxn modelId="{7EE34CD7-C3D6-4518-9029-0DA33F13A5D6}" type="presParOf" srcId="{C0A18BEC-325F-4F76-B212-32430C87B015}" destId="{CE8C00B4-2044-437B-8801-BB960D228DBB}" srcOrd="0" destOrd="0" presId="urn:microsoft.com/office/officeart/2005/8/layout/vList5"/>
    <dgm:cxn modelId="{E5498706-678E-44C3-AD86-2B1FC1A4666E}" type="presParOf" srcId="{CE8C00B4-2044-437B-8801-BB960D228DBB}" destId="{86F5A02D-7BA8-4046-B0D9-E423C66F84B2}" srcOrd="0" destOrd="0" presId="urn:microsoft.com/office/officeart/2005/8/layout/vList5"/>
    <dgm:cxn modelId="{D51F9B4D-BAF1-4C6D-9496-5DCA3A049C66}" type="presParOf" srcId="{CE8C00B4-2044-437B-8801-BB960D228DBB}" destId="{66785D99-3B37-4463-B6E6-02DB44787A7A}" srcOrd="1" destOrd="0" presId="urn:microsoft.com/office/officeart/2005/8/layout/vList5"/>
    <dgm:cxn modelId="{2B384CAA-4BC8-457A-92AD-99FE6B0D4E0B}" type="presParOf" srcId="{C0A18BEC-325F-4F76-B212-32430C87B015}" destId="{668350DF-5644-4B69-92AE-1A05C80145D0}" srcOrd="1" destOrd="0" presId="urn:microsoft.com/office/officeart/2005/8/layout/vList5"/>
    <dgm:cxn modelId="{DEA414E5-409E-4D12-8348-24624A147476}" type="presParOf" srcId="{C0A18BEC-325F-4F76-B212-32430C87B015}" destId="{74C3B57A-0DC1-4C60-BB85-CDCC5F2C6061}" srcOrd="2" destOrd="0" presId="urn:microsoft.com/office/officeart/2005/8/layout/vList5"/>
    <dgm:cxn modelId="{B7656261-2097-436A-855D-DD655943CB2D}" type="presParOf" srcId="{74C3B57A-0DC1-4C60-BB85-CDCC5F2C6061}" destId="{68B2F3D5-9CDB-4F8A-A6A5-5C4551BEE303}" srcOrd="0" destOrd="0" presId="urn:microsoft.com/office/officeart/2005/8/layout/vList5"/>
    <dgm:cxn modelId="{5CF2D3AF-729D-489E-9FC6-CEFE22889F79}" type="presParOf" srcId="{74C3B57A-0DC1-4C60-BB85-CDCC5F2C6061}" destId="{F05726AF-512C-4EC5-ACEC-915921CDF929}" srcOrd="1" destOrd="0" presId="urn:microsoft.com/office/officeart/2005/8/layout/vList5"/>
    <dgm:cxn modelId="{AC1D6953-BE5A-4BA5-B0B8-DD97CF94595F}" type="presParOf" srcId="{C0A18BEC-325F-4F76-B212-32430C87B015}" destId="{354429B2-86D7-4281-BCE3-A37CB6D110F8}" srcOrd="3" destOrd="0" presId="urn:microsoft.com/office/officeart/2005/8/layout/vList5"/>
    <dgm:cxn modelId="{F5C27462-57C0-40F8-A5D8-8B7B036A3BC1}" type="presParOf" srcId="{C0A18BEC-325F-4F76-B212-32430C87B015}" destId="{A841FA92-D042-4534-83A6-7863AF80F560}" srcOrd="4" destOrd="0" presId="urn:microsoft.com/office/officeart/2005/8/layout/vList5"/>
    <dgm:cxn modelId="{7848E064-1BE4-440C-8D2F-166E80DB05DD}" type="presParOf" srcId="{A841FA92-D042-4534-83A6-7863AF80F560}" destId="{BAB23E93-199C-430C-8992-7EC8220281AE}" srcOrd="0" destOrd="0" presId="urn:microsoft.com/office/officeart/2005/8/layout/vList5"/>
    <dgm:cxn modelId="{5C12E5E1-9B81-4FCB-A5BA-2AE306942997}" type="presParOf" srcId="{A841FA92-D042-4534-83A6-7863AF80F560}" destId="{1C149DE8-2CC1-4E8B-8D75-8F43E5FE346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1BA1D1-D2B6-4FB7-A49B-9411002BB9E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AE387950-AE70-4B56-821C-1149F4246C24}">
      <dgm:prSet phldrT="[文本]" custT="1"/>
      <dgm:spPr/>
      <dgm:t>
        <a:bodyPr/>
        <a:lstStyle/>
        <a:p>
          <a:r>
            <a:rPr lang="zh-CN" altLang="en-US" sz="2800" b="1" dirty="0" smtClean="0">
              <a:latin typeface="+mj-ea"/>
              <a:ea typeface="+mj-ea"/>
            </a:rPr>
            <a:t>马克思主义是时代的产物</a:t>
          </a:r>
          <a:endParaRPr lang="zh-CN" altLang="en-US" sz="2800" b="1" dirty="0">
            <a:latin typeface="+mj-ea"/>
            <a:ea typeface="+mj-ea"/>
          </a:endParaRPr>
        </a:p>
      </dgm:t>
    </dgm:pt>
    <dgm:pt modelId="{90DB2109-F447-4900-A792-3EE3339B55FF}" type="parTrans" cxnId="{61F824EB-9F25-43CF-A700-5BBF531010BF}">
      <dgm:prSet/>
      <dgm:spPr/>
      <dgm:t>
        <a:bodyPr/>
        <a:lstStyle/>
        <a:p>
          <a:endParaRPr lang="zh-CN" altLang="en-US"/>
        </a:p>
      </dgm:t>
    </dgm:pt>
    <dgm:pt modelId="{A4081561-2E1C-4F55-AC4A-48F254EBF044}" type="sibTrans" cxnId="{61F824EB-9F25-43CF-A700-5BBF531010BF}">
      <dgm:prSet/>
      <dgm:spPr/>
      <dgm:t>
        <a:bodyPr/>
        <a:lstStyle/>
        <a:p>
          <a:endParaRPr lang="zh-CN" altLang="en-US"/>
        </a:p>
      </dgm:t>
    </dgm:pt>
    <dgm:pt modelId="{DE3B6B39-4B0A-4E98-90D5-5ECA913A60D6}">
      <dgm:prSet phldrT="[文本]" custT="1"/>
      <dgm:spPr/>
      <dgm:t>
        <a:bodyPr/>
        <a:lstStyle/>
        <a:p>
          <a:r>
            <a:rPr lang="zh-CN" altLang="en-US" sz="2800" dirty="0" smtClean="0">
              <a:latin typeface="+mj-ea"/>
              <a:ea typeface="+mj-ea"/>
            </a:rPr>
            <a:t>马克思恩格斯的革命实践和对人类文明成果的继承和创新</a:t>
          </a:r>
          <a:endParaRPr lang="zh-CN" altLang="en-US" sz="2800" dirty="0">
            <a:latin typeface="+mj-ea"/>
            <a:ea typeface="+mj-ea"/>
          </a:endParaRPr>
        </a:p>
      </dgm:t>
    </dgm:pt>
    <dgm:pt modelId="{E6150F33-FAAD-430F-B02E-A1CE3F3A0604}" type="parTrans" cxnId="{5A914E2B-4148-4E1A-AA73-F8B4BCF1F47F}">
      <dgm:prSet/>
      <dgm:spPr/>
      <dgm:t>
        <a:bodyPr/>
        <a:lstStyle/>
        <a:p>
          <a:endParaRPr lang="zh-CN" altLang="en-US"/>
        </a:p>
      </dgm:t>
    </dgm:pt>
    <dgm:pt modelId="{526C5BF8-EDFC-4C26-A255-9B9CAA8DC5F7}" type="sibTrans" cxnId="{5A914E2B-4148-4E1A-AA73-F8B4BCF1F47F}">
      <dgm:prSet/>
      <dgm:spPr/>
      <dgm:t>
        <a:bodyPr/>
        <a:lstStyle/>
        <a:p>
          <a:endParaRPr lang="zh-CN" altLang="en-US"/>
        </a:p>
      </dgm:t>
    </dgm:pt>
    <dgm:pt modelId="{CB2E04AF-36B2-462A-8FAF-EBFED495EF6C}">
      <dgm:prSet phldrT="[文本]" custT="1"/>
      <dgm:spPr/>
      <dgm:t>
        <a:bodyPr/>
        <a:lstStyle/>
        <a:p>
          <a:r>
            <a:rPr lang="zh-CN" altLang="en-US" sz="2800" dirty="0" smtClean="0">
              <a:latin typeface="+mj-ea"/>
              <a:ea typeface="+mj-ea"/>
            </a:rPr>
            <a:t>马克思主义在实践中不断发展</a:t>
          </a:r>
          <a:endParaRPr lang="zh-CN" altLang="en-US" sz="2800" dirty="0">
            <a:latin typeface="+mj-ea"/>
            <a:ea typeface="+mj-ea"/>
          </a:endParaRPr>
        </a:p>
      </dgm:t>
    </dgm:pt>
    <dgm:pt modelId="{5429D7C7-5522-47F7-A3CE-C3F722CAEA90}" type="parTrans" cxnId="{47DF1D89-8EA5-4CA7-9CF7-4F39DADDABC2}">
      <dgm:prSet/>
      <dgm:spPr/>
      <dgm:t>
        <a:bodyPr/>
        <a:lstStyle/>
        <a:p>
          <a:endParaRPr lang="zh-CN" altLang="en-US"/>
        </a:p>
      </dgm:t>
    </dgm:pt>
    <dgm:pt modelId="{E0A06B6F-0C83-471F-96E3-8F69CBB88F4D}" type="sibTrans" cxnId="{47DF1D89-8EA5-4CA7-9CF7-4F39DADDABC2}">
      <dgm:prSet/>
      <dgm:spPr/>
      <dgm:t>
        <a:bodyPr/>
        <a:lstStyle/>
        <a:p>
          <a:endParaRPr lang="zh-CN" altLang="en-US"/>
        </a:p>
      </dgm:t>
    </dgm:pt>
    <dgm:pt modelId="{2C2ECBB7-F608-42B4-B081-2C61130646CA}" type="pres">
      <dgm:prSet presAssocID="{821BA1D1-D2B6-4FB7-A49B-9411002BB9E6}" presName="linear" presStyleCnt="0">
        <dgm:presLayoutVars>
          <dgm:dir/>
          <dgm:animLvl val="lvl"/>
          <dgm:resizeHandles val="exact"/>
        </dgm:presLayoutVars>
      </dgm:prSet>
      <dgm:spPr/>
      <dgm:t>
        <a:bodyPr/>
        <a:lstStyle/>
        <a:p>
          <a:endParaRPr lang="zh-CN" altLang="en-US"/>
        </a:p>
      </dgm:t>
    </dgm:pt>
    <dgm:pt modelId="{D4B836F4-381E-482D-801E-7F7FE24BF738}" type="pres">
      <dgm:prSet presAssocID="{AE387950-AE70-4B56-821C-1149F4246C24}" presName="parentLin" presStyleCnt="0"/>
      <dgm:spPr/>
    </dgm:pt>
    <dgm:pt modelId="{6F1F0837-CFB3-4110-BF58-7EC732A2F3CB}" type="pres">
      <dgm:prSet presAssocID="{AE387950-AE70-4B56-821C-1149F4246C24}" presName="parentLeftMargin" presStyleLbl="node1" presStyleIdx="0" presStyleCnt="3"/>
      <dgm:spPr/>
      <dgm:t>
        <a:bodyPr/>
        <a:lstStyle/>
        <a:p>
          <a:endParaRPr lang="zh-CN" altLang="en-US"/>
        </a:p>
      </dgm:t>
    </dgm:pt>
    <dgm:pt modelId="{64511484-C127-48A3-880E-7169528C8EDF}" type="pres">
      <dgm:prSet presAssocID="{AE387950-AE70-4B56-821C-1149F4246C24}" presName="parentText" presStyleLbl="node1" presStyleIdx="0" presStyleCnt="3" custScaleX="120329" custScaleY="280231" custLinFactNeighborX="-6158" custLinFactNeighborY="5645">
        <dgm:presLayoutVars>
          <dgm:chMax val="0"/>
          <dgm:bulletEnabled val="1"/>
        </dgm:presLayoutVars>
      </dgm:prSet>
      <dgm:spPr/>
      <dgm:t>
        <a:bodyPr/>
        <a:lstStyle/>
        <a:p>
          <a:endParaRPr lang="zh-CN" altLang="en-US"/>
        </a:p>
      </dgm:t>
    </dgm:pt>
    <dgm:pt modelId="{E5FD8941-5CDB-4BBD-9349-0F121E40CD92}" type="pres">
      <dgm:prSet presAssocID="{AE387950-AE70-4B56-821C-1149F4246C24}" presName="negativeSpace" presStyleCnt="0"/>
      <dgm:spPr/>
    </dgm:pt>
    <dgm:pt modelId="{48457A6E-9A2C-408B-96E8-33415533759D}" type="pres">
      <dgm:prSet presAssocID="{AE387950-AE70-4B56-821C-1149F4246C24}" presName="childText" presStyleLbl="conFgAcc1" presStyleIdx="0" presStyleCnt="3">
        <dgm:presLayoutVars>
          <dgm:bulletEnabled val="1"/>
        </dgm:presLayoutVars>
      </dgm:prSet>
      <dgm:spPr/>
    </dgm:pt>
    <dgm:pt modelId="{63DCAA74-13FB-435F-87FD-5FD501AF939C}" type="pres">
      <dgm:prSet presAssocID="{A4081561-2E1C-4F55-AC4A-48F254EBF044}" presName="spaceBetweenRectangles" presStyleCnt="0"/>
      <dgm:spPr/>
    </dgm:pt>
    <dgm:pt modelId="{DFED6A7A-7060-4CFA-9AD0-43356B6E04A0}" type="pres">
      <dgm:prSet presAssocID="{DE3B6B39-4B0A-4E98-90D5-5ECA913A60D6}" presName="parentLin" presStyleCnt="0"/>
      <dgm:spPr/>
    </dgm:pt>
    <dgm:pt modelId="{73BE9827-BE31-4FF4-9D54-77AD0F9639AA}" type="pres">
      <dgm:prSet presAssocID="{DE3B6B39-4B0A-4E98-90D5-5ECA913A60D6}" presName="parentLeftMargin" presStyleLbl="node1" presStyleIdx="0" presStyleCnt="3"/>
      <dgm:spPr/>
      <dgm:t>
        <a:bodyPr/>
        <a:lstStyle/>
        <a:p>
          <a:endParaRPr lang="zh-CN" altLang="en-US"/>
        </a:p>
      </dgm:t>
    </dgm:pt>
    <dgm:pt modelId="{E4EC62FA-32C2-40EF-A539-74467E425549}" type="pres">
      <dgm:prSet presAssocID="{DE3B6B39-4B0A-4E98-90D5-5ECA913A60D6}" presName="parentText" presStyleLbl="node1" presStyleIdx="1" presStyleCnt="3" custScaleX="120320" custScaleY="296230">
        <dgm:presLayoutVars>
          <dgm:chMax val="0"/>
          <dgm:bulletEnabled val="1"/>
        </dgm:presLayoutVars>
      </dgm:prSet>
      <dgm:spPr/>
      <dgm:t>
        <a:bodyPr/>
        <a:lstStyle/>
        <a:p>
          <a:endParaRPr lang="zh-CN" altLang="en-US"/>
        </a:p>
      </dgm:t>
    </dgm:pt>
    <dgm:pt modelId="{6B7D03D1-CCD4-4D9E-82D3-0AB568CB3A00}" type="pres">
      <dgm:prSet presAssocID="{DE3B6B39-4B0A-4E98-90D5-5ECA913A60D6}" presName="negativeSpace" presStyleCnt="0"/>
      <dgm:spPr/>
    </dgm:pt>
    <dgm:pt modelId="{AB873589-9BAE-46FF-980B-4CBD6B107910}" type="pres">
      <dgm:prSet presAssocID="{DE3B6B39-4B0A-4E98-90D5-5ECA913A60D6}" presName="childText" presStyleLbl="conFgAcc1" presStyleIdx="1" presStyleCnt="3">
        <dgm:presLayoutVars>
          <dgm:bulletEnabled val="1"/>
        </dgm:presLayoutVars>
      </dgm:prSet>
      <dgm:spPr/>
    </dgm:pt>
    <dgm:pt modelId="{00A666E5-57A0-4CF2-B7CD-FE22DC0C1F50}" type="pres">
      <dgm:prSet presAssocID="{526C5BF8-EDFC-4C26-A255-9B9CAA8DC5F7}" presName="spaceBetweenRectangles" presStyleCnt="0"/>
      <dgm:spPr/>
    </dgm:pt>
    <dgm:pt modelId="{6B762166-FF30-4988-B400-0E26771850D3}" type="pres">
      <dgm:prSet presAssocID="{CB2E04AF-36B2-462A-8FAF-EBFED495EF6C}" presName="parentLin" presStyleCnt="0"/>
      <dgm:spPr/>
    </dgm:pt>
    <dgm:pt modelId="{FE5540EA-91B9-4186-B65D-9FC7C57284AC}" type="pres">
      <dgm:prSet presAssocID="{CB2E04AF-36B2-462A-8FAF-EBFED495EF6C}" presName="parentLeftMargin" presStyleLbl="node1" presStyleIdx="1" presStyleCnt="3"/>
      <dgm:spPr/>
      <dgm:t>
        <a:bodyPr/>
        <a:lstStyle/>
        <a:p>
          <a:endParaRPr lang="zh-CN" altLang="en-US"/>
        </a:p>
      </dgm:t>
    </dgm:pt>
    <dgm:pt modelId="{2013EE85-D7DD-47B4-929F-78E5CEC19C35}" type="pres">
      <dgm:prSet presAssocID="{CB2E04AF-36B2-462A-8FAF-EBFED495EF6C}" presName="parentText" presStyleLbl="node1" presStyleIdx="2" presStyleCnt="3" custScaleX="120321" custScaleY="276681">
        <dgm:presLayoutVars>
          <dgm:chMax val="0"/>
          <dgm:bulletEnabled val="1"/>
        </dgm:presLayoutVars>
      </dgm:prSet>
      <dgm:spPr/>
      <dgm:t>
        <a:bodyPr/>
        <a:lstStyle/>
        <a:p>
          <a:endParaRPr lang="zh-CN" altLang="en-US"/>
        </a:p>
      </dgm:t>
    </dgm:pt>
    <dgm:pt modelId="{482BEB16-0B15-4E18-84FB-C0C1BB63941B}" type="pres">
      <dgm:prSet presAssocID="{CB2E04AF-36B2-462A-8FAF-EBFED495EF6C}" presName="negativeSpace" presStyleCnt="0"/>
      <dgm:spPr/>
    </dgm:pt>
    <dgm:pt modelId="{228BA62C-7F52-42ED-B900-5B58C8BB53F3}" type="pres">
      <dgm:prSet presAssocID="{CB2E04AF-36B2-462A-8FAF-EBFED495EF6C}" presName="childText" presStyleLbl="conFgAcc1" presStyleIdx="2" presStyleCnt="3">
        <dgm:presLayoutVars>
          <dgm:bulletEnabled val="1"/>
        </dgm:presLayoutVars>
      </dgm:prSet>
      <dgm:spPr/>
    </dgm:pt>
  </dgm:ptLst>
  <dgm:cxnLst>
    <dgm:cxn modelId="{F87DB601-5DE6-4200-A27A-EB0D59E237EA}" type="presOf" srcId="{AE387950-AE70-4B56-821C-1149F4246C24}" destId="{6F1F0837-CFB3-4110-BF58-7EC732A2F3CB}" srcOrd="0" destOrd="0" presId="urn:microsoft.com/office/officeart/2005/8/layout/list1"/>
    <dgm:cxn modelId="{5A914E2B-4148-4E1A-AA73-F8B4BCF1F47F}" srcId="{821BA1D1-D2B6-4FB7-A49B-9411002BB9E6}" destId="{DE3B6B39-4B0A-4E98-90D5-5ECA913A60D6}" srcOrd="1" destOrd="0" parTransId="{E6150F33-FAAD-430F-B02E-A1CE3F3A0604}" sibTransId="{526C5BF8-EDFC-4C26-A255-9B9CAA8DC5F7}"/>
    <dgm:cxn modelId="{8B0755BA-6D6C-453B-9C7C-1A2B7019EF33}" type="presOf" srcId="{DE3B6B39-4B0A-4E98-90D5-5ECA913A60D6}" destId="{73BE9827-BE31-4FF4-9D54-77AD0F9639AA}" srcOrd="0" destOrd="0" presId="urn:microsoft.com/office/officeart/2005/8/layout/list1"/>
    <dgm:cxn modelId="{1A3600DD-652B-460E-92C8-1B7FCB686769}" type="presOf" srcId="{AE387950-AE70-4B56-821C-1149F4246C24}" destId="{64511484-C127-48A3-880E-7169528C8EDF}" srcOrd="1" destOrd="0" presId="urn:microsoft.com/office/officeart/2005/8/layout/list1"/>
    <dgm:cxn modelId="{47DF1D89-8EA5-4CA7-9CF7-4F39DADDABC2}" srcId="{821BA1D1-D2B6-4FB7-A49B-9411002BB9E6}" destId="{CB2E04AF-36B2-462A-8FAF-EBFED495EF6C}" srcOrd="2" destOrd="0" parTransId="{5429D7C7-5522-47F7-A3CE-C3F722CAEA90}" sibTransId="{E0A06B6F-0C83-471F-96E3-8F69CBB88F4D}"/>
    <dgm:cxn modelId="{7848F00F-672F-450D-9F04-02A44AD6802F}" type="presOf" srcId="{821BA1D1-D2B6-4FB7-A49B-9411002BB9E6}" destId="{2C2ECBB7-F608-42B4-B081-2C61130646CA}" srcOrd="0" destOrd="0" presId="urn:microsoft.com/office/officeart/2005/8/layout/list1"/>
    <dgm:cxn modelId="{5969A90A-CD84-4B95-873C-6739E4903CE6}" type="presOf" srcId="{CB2E04AF-36B2-462A-8FAF-EBFED495EF6C}" destId="{2013EE85-D7DD-47B4-929F-78E5CEC19C35}" srcOrd="1" destOrd="0" presId="urn:microsoft.com/office/officeart/2005/8/layout/list1"/>
    <dgm:cxn modelId="{FBA10372-232C-4067-97FD-2E9FE8A06266}" type="presOf" srcId="{CB2E04AF-36B2-462A-8FAF-EBFED495EF6C}" destId="{FE5540EA-91B9-4186-B65D-9FC7C57284AC}" srcOrd="0" destOrd="0" presId="urn:microsoft.com/office/officeart/2005/8/layout/list1"/>
    <dgm:cxn modelId="{0C9FDE99-EA29-4EE1-8656-FBBEC0372927}" type="presOf" srcId="{DE3B6B39-4B0A-4E98-90D5-5ECA913A60D6}" destId="{E4EC62FA-32C2-40EF-A539-74467E425549}" srcOrd="1" destOrd="0" presId="urn:microsoft.com/office/officeart/2005/8/layout/list1"/>
    <dgm:cxn modelId="{61F824EB-9F25-43CF-A700-5BBF531010BF}" srcId="{821BA1D1-D2B6-4FB7-A49B-9411002BB9E6}" destId="{AE387950-AE70-4B56-821C-1149F4246C24}" srcOrd="0" destOrd="0" parTransId="{90DB2109-F447-4900-A792-3EE3339B55FF}" sibTransId="{A4081561-2E1C-4F55-AC4A-48F254EBF044}"/>
    <dgm:cxn modelId="{0C619BEE-E659-4F4B-BA88-EF8B8EE6584F}" type="presParOf" srcId="{2C2ECBB7-F608-42B4-B081-2C61130646CA}" destId="{D4B836F4-381E-482D-801E-7F7FE24BF738}" srcOrd="0" destOrd="0" presId="urn:microsoft.com/office/officeart/2005/8/layout/list1"/>
    <dgm:cxn modelId="{588B4670-C272-43CA-8E39-95E8E2AF9C30}" type="presParOf" srcId="{D4B836F4-381E-482D-801E-7F7FE24BF738}" destId="{6F1F0837-CFB3-4110-BF58-7EC732A2F3CB}" srcOrd="0" destOrd="0" presId="urn:microsoft.com/office/officeart/2005/8/layout/list1"/>
    <dgm:cxn modelId="{43D29C13-CF75-4555-954B-C3406E5DE5EB}" type="presParOf" srcId="{D4B836F4-381E-482D-801E-7F7FE24BF738}" destId="{64511484-C127-48A3-880E-7169528C8EDF}" srcOrd="1" destOrd="0" presId="urn:microsoft.com/office/officeart/2005/8/layout/list1"/>
    <dgm:cxn modelId="{385D98CE-561B-44A1-B77D-0F467A1D733B}" type="presParOf" srcId="{2C2ECBB7-F608-42B4-B081-2C61130646CA}" destId="{E5FD8941-5CDB-4BBD-9349-0F121E40CD92}" srcOrd="1" destOrd="0" presId="urn:microsoft.com/office/officeart/2005/8/layout/list1"/>
    <dgm:cxn modelId="{F396BA05-2966-4594-9016-5DEC5BAEEF18}" type="presParOf" srcId="{2C2ECBB7-F608-42B4-B081-2C61130646CA}" destId="{48457A6E-9A2C-408B-96E8-33415533759D}" srcOrd="2" destOrd="0" presId="urn:microsoft.com/office/officeart/2005/8/layout/list1"/>
    <dgm:cxn modelId="{71FAAC40-441E-46E4-A857-79D0C4FFCD80}" type="presParOf" srcId="{2C2ECBB7-F608-42B4-B081-2C61130646CA}" destId="{63DCAA74-13FB-435F-87FD-5FD501AF939C}" srcOrd="3" destOrd="0" presId="urn:microsoft.com/office/officeart/2005/8/layout/list1"/>
    <dgm:cxn modelId="{1F007234-6252-4332-ADCE-0924B741D7FA}" type="presParOf" srcId="{2C2ECBB7-F608-42B4-B081-2C61130646CA}" destId="{DFED6A7A-7060-4CFA-9AD0-43356B6E04A0}" srcOrd="4" destOrd="0" presId="urn:microsoft.com/office/officeart/2005/8/layout/list1"/>
    <dgm:cxn modelId="{D9A93425-7A56-4BB1-B757-307EB372C300}" type="presParOf" srcId="{DFED6A7A-7060-4CFA-9AD0-43356B6E04A0}" destId="{73BE9827-BE31-4FF4-9D54-77AD0F9639AA}" srcOrd="0" destOrd="0" presId="urn:microsoft.com/office/officeart/2005/8/layout/list1"/>
    <dgm:cxn modelId="{D8A9B560-5A1F-4125-B229-6DF88184F86C}" type="presParOf" srcId="{DFED6A7A-7060-4CFA-9AD0-43356B6E04A0}" destId="{E4EC62FA-32C2-40EF-A539-74467E425549}" srcOrd="1" destOrd="0" presId="urn:microsoft.com/office/officeart/2005/8/layout/list1"/>
    <dgm:cxn modelId="{76B3F95D-BB5D-46A0-964E-C4A0E954D95B}" type="presParOf" srcId="{2C2ECBB7-F608-42B4-B081-2C61130646CA}" destId="{6B7D03D1-CCD4-4D9E-82D3-0AB568CB3A00}" srcOrd="5" destOrd="0" presId="urn:microsoft.com/office/officeart/2005/8/layout/list1"/>
    <dgm:cxn modelId="{D5B0F895-8E87-4699-8B84-F18531DF75FF}" type="presParOf" srcId="{2C2ECBB7-F608-42B4-B081-2C61130646CA}" destId="{AB873589-9BAE-46FF-980B-4CBD6B107910}" srcOrd="6" destOrd="0" presId="urn:microsoft.com/office/officeart/2005/8/layout/list1"/>
    <dgm:cxn modelId="{BBC86739-6391-4739-AC66-63D1B368AB33}" type="presParOf" srcId="{2C2ECBB7-F608-42B4-B081-2C61130646CA}" destId="{00A666E5-57A0-4CF2-B7CD-FE22DC0C1F50}" srcOrd="7" destOrd="0" presId="urn:microsoft.com/office/officeart/2005/8/layout/list1"/>
    <dgm:cxn modelId="{71A95075-E2DE-49AB-ACC4-BED533F1734D}" type="presParOf" srcId="{2C2ECBB7-F608-42B4-B081-2C61130646CA}" destId="{6B762166-FF30-4988-B400-0E26771850D3}" srcOrd="8" destOrd="0" presId="urn:microsoft.com/office/officeart/2005/8/layout/list1"/>
    <dgm:cxn modelId="{6E4E43F0-161D-4576-9FF7-DCAA165D3ACA}" type="presParOf" srcId="{6B762166-FF30-4988-B400-0E26771850D3}" destId="{FE5540EA-91B9-4186-B65D-9FC7C57284AC}" srcOrd="0" destOrd="0" presId="urn:microsoft.com/office/officeart/2005/8/layout/list1"/>
    <dgm:cxn modelId="{FD0F0351-75C1-43BE-8243-233ACB0ED32B}" type="presParOf" srcId="{6B762166-FF30-4988-B400-0E26771850D3}" destId="{2013EE85-D7DD-47B4-929F-78E5CEC19C35}" srcOrd="1" destOrd="0" presId="urn:microsoft.com/office/officeart/2005/8/layout/list1"/>
    <dgm:cxn modelId="{86314E0B-A555-479B-BCF9-6A428B5391F3}" type="presParOf" srcId="{2C2ECBB7-F608-42B4-B081-2C61130646CA}" destId="{482BEB16-0B15-4E18-84FB-C0C1BB63941B}" srcOrd="9" destOrd="0" presId="urn:microsoft.com/office/officeart/2005/8/layout/list1"/>
    <dgm:cxn modelId="{E4DC5DA4-2228-4F70-ACF5-AD60B21CF504}" type="presParOf" srcId="{2C2ECBB7-F608-42B4-B081-2C61130646CA}" destId="{228BA62C-7F52-42ED-B900-5B58C8BB53F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1734C8-5A9D-41E9-B386-A4A89CD306AB}"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zh-CN" altLang="en-US"/>
        </a:p>
      </dgm:t>
    </dgm:pt>
    <dgm:pt modelId="{11C832F7-BF4A-46EE-BC14-532758BED7EC}">
      <dgm:prSet phldrT="[文本]">
        <dgm:style>
          <a:lnRef idx="1">
            <a:schemeClr val="accent1"/>
          </a:lnRef>
          <a:fillRef idx="2">
            <a:schemeClr val="accent1"/>
          </a:fillRef>
          <a:effectRef idx="1">
            <a:schemeClr val="accent1"/>
          </a:effectRef>
          <a:fontRef idx="minor">
            <a:schemeClr val="dk1"/>
          </a:fontRef>
        </dgm:style>
      </dgm:prSet>
      <dgm:spPr/>
      <dgm:t>
        <a:bodyPr/>
        <a:lstStyle/>
        <a:p>
          <a:r>
            <a:rPr lang="zh-CN" altLang="en-US" b="1" dirty="0" smtClean="0">
              <a:solidFill>
                <a:srgbClr val="C00000"/>
              </a:solidFill>
            </a:rPr>
            <a:t>科技革命</a:t>
          </a:r>
          <a:endParaRPr lang="zh-CN" altLang="en-US" b="1" dirty="0">
            <a:solidFill>
              <a:srgbClr val="C00000"/>
            </a:solidFill>
          </a:endParaRPr>
        </a:p>
      </dgm:t>
    </dgm:pt>
    <dgm:pt modelId="{03989B77-E10A-457C-BE44-B6C7B08959CC}" type="parTrans" cxnId="{16ACD1D8-2393-4054-A8CD-CE8B9EAB75E5}">
      <dgm:prSet/>
      <dgm:spPr/>
      <dgm:t>
        <a:bodyPr/>
        <a:lstStyle/>
        <a:p>
          <a:endParaRPr lang="zh-CN" altLang="en-US"/>
        </a:p>
      </dgm:t>
    </dgm:pt>
    <dgm:pt modelId="{46BAD03A-4EAB-4639-AD4F-5D7D77BB9EAA}" type="sibTrans" cxnId="{16ACD1D8-2393-4054-A8CD-CE8B9EAB75E5}">
      <dgm:prSet/>
      <dgm:spPr/>
      <dgm:t>
        <a:bodyPr/>
        <a:lstStyle/>
        <a:p>
          <a:endParaRPr lang="zh-CN" altLang="en-US"/>
        </a:p>
      </dgm:t>
    </dgm:pt>
    <dgm:pt modelId="{EF38B3DD-2AF5-448E-A6A7-F10B190CB0FE}">
      <dgm:prSet phldrT="[文本]"/>
      <dgm:spPr/>
      <dgm:t>
        <a:bodyPr/>
        <a:lstStyle/>
        <a:p>
          <a:r>
            <a:rPr lang="zh-CN" altLang="en-US" dirty="0" smtClean="0"/>
            <a:t>纺织</a:t>
          </a:r>
          <a:endParaRPr lang="zh-CN" altLang="en-US" dirty="0"/>
        </a:p>
      </dgm:t>
    </dgm:pt>
    <dgm:pt modelId="{6F6B53A0-10FF-4721-9643-DBC5D7616F89}" type="parTrans" cxnId="{8AD1D16B-6B0C-487A-ACA5-1E2175AE4578}">
      <dgm:prSet/>
      <dgm:spPr/>
      <dgm:t>
        <a:bodyPr/>
        <a:lstStyle/>
        <a:p>
          <a:endParaRPr lang="zh-CN" altLang="en-US"/>
        </a:p>
      </dgm:t>
    </dgm:pt>
    <dgm:pt modelId="{BE4F8D92-D138-4500-99E2-0CDF0E3E60B9}" type="sibTrans" cxnId="{8AD1D16B-6B0C-487A-ACA5-1E2175AE4578}">
      <dgm:prSet/>
      <dgm:spPr/>
      <dgm:t>
        <a:bodyPr/>
        <a:lstStyle/>
        <a:p>
          <a:endParaRPr lang="zh-CN" altLang="en-US"/>
        </a:p>
      </dgm:t>
    </dgm:pt>
    <dgm:pt modelId="{588BF29F-1931-495A-B908-0688EBEA1577}">
      <dgm:prSet phldrT="[文本]"/>
      <dgm:spPr/>
      <dgm:t>
        <a:bodyPr/>
        <a:lstStyle/>
        <a:p>
          <a:r>
            <a:rPr lang="zh-CN" altLang="en-US" dirty="0" smtClean="0"/>
            <a:t>采矿</a:t>
          </a:r>
          <a:endParaRPr lang="en-US" altLang="zh-CN" dirty="0" smtClean="0"/>
        </a:p>
        <a:p>
          <a:r>
            <a:rPr lang="zh-CN" altLang="en-US" dirty="0" smtClean="0"/>
            <a:t>冶金</a:t>
          </a:r>
          <a:endParaRPr lang="zh-CN" altLang="en-US" dirty="0"/>
        </a:p>
      </dgm:t>
    </dgm:pt>
    <dgm:pt modelId="{A72BA37D-39EB-4EE5-8CEA-595E92E2382E}" type="parTrans" cxnId="{8103706F-54C2-41A6-80CA-8B6B403317E9}">
      <dgm:prSet/>
      <dgm:spPr/>
      <dgm:t>
        <a:bodyPr/>
        <a:lstStyle/>
        <a:p>
          <a:endParaRPr lang="zh-CN" altLang="en-US"/>
        </a:p>
      </dgm:t>
    </dgm:pt>
    <dgm:pt modelId="{8D3BA14A-14DF-4DF2-BC44-F41DCE7065EB}" type="sibTrans" cxnId="{8103706F-54C2-41A6-80CA-8B6B403317E9}">
      <dgm:prSet/>
      <dgm:spPr/>
      <dgm:t>
        <a:bodyPr/>
        <a:lstStyle/>
        <a:p>
          <a:endParaRPr lang="zh-CN" altLang="en-US"/>
        </a:p>
      </dgm:t>
    </dgm:pt>
    <dgm:pt modelId="{ED6A8233-63D5-4A64-B2AF-F902F3AE55FA}">
      <dgm:prSet phldrT="[文本]" custT="1">
        <dgm:style>
          <a:lnRef idx="1">
            <a:schemeClr val="accent1"/>
          </a:lnRef>
          <a:fillRef idx="2">
            <a:schemeClr val="accent1"/>
          </a:fillRef>
          <a:effectRef idx="1">
            <a:schemeClr val="accent1"/>
          </a:effectRef>
          <a:fontRef idx="minor">
            <a:schemeClr val="dk1"/>
          </a:fontRef>
        </dgm:style>
      </dgm:prSet>
      <dgm:spPr/>
      <dgm:t>
        <a:bodyPr/>
        <a:lstStyle/>
        <a:p>
          <a:r>
            <a:rPr lang="zh-CN" altLang="en-US" sz="2400" b="1" dirty="0" smtClean="0">
              <a:solidFill>
                <a:srgbClr val="C00000"/>
              </a:solidFill>
            </a:rPr>
            <a:t>世界市场形成</a:t>
          </a:r>
          <a:endParaRPr lang="zh-CN" altLang="en-US" sz="2400" b="1" dirty="0">
            <a:solidFill>
              <a:srgbClr val="C00000"/>
            </a:solidFill>
          </a:endParaRPr>
        </a:p>
      </dgm:t>
    </dgm:pt>
    <dgm:pt modelId="{F14026A2-9A04-4511-B73C-A35C9E7945A1}" type="parTrans" cxnId="{A0FA8B5D-2138-4B65-96DA-89CBD243F6CA}">
      <dgm:prSet/>
      <dgm:spPr/>
      <dgm:t>
        <a:bodyPr/>
        <a:lstStyle/>
        <a:p>
          <a:endParaRPr lang="zh-CN" altLang="en-US"/>
        </a:p>
      </dgm:t>
    </dgm:pt>
    <dgm:pt modelId="{6C269CCE-48FC-40E0-9007-5FB73EE73A68}" type="sibTrans" cxnId="{A0FA8B5D-2138-4B65-96DA-89CBD243F6CA}">
      <dgm:prSet/>
      <dgm:spPr/>
      <dgm:t>
        <a:bodyPr/>
        <a:lstStyle/>
        <a:p>
          <a:endParaRPr lang="zh-CN" altLang="en-US"/>
        </a:p>
      </dgm:t>
    </dgm:pt>
    <dgm:pt modelId="{1B06874C-E50D-4F9E-8DCF-436A0BD6CAED}">
      <dgm:prSet phldrT="[文本]"/>
      <dgm:spPr/>
      <dgm:t>
        <a:bodyPr/>
        <a:lstStyle/>
        <a:p>
          <a:r>
            <a:rPr lang="zh-CN" altLang="en-US" dirty="0" smtClean="0"/>
            <a:t>运输业</a:t>
          </a:r>
          <a:endParaRPr lang="zh-CN" altLang="en-US" dirty="0"/>
        </a:p>
      </dgm:t>
    </dgm:pt>
    <dgm:pt modelId="{F605AA49-8580-450E-9D0A-6F4CABA468BA}" type="parTrans" cxnId="{AB6E2437-59C2-4214-AD0E-F369B713AE69}">
      <dgm:prSet/>
      <dgm:spPr/>
      <dgm:t>
        <a:bodyPr/>
        <a:lstStyle/>
        <a:p>
          <a:endParaRPr lang="zh-CN" altLang="en-US"/>
        </a:p>
      </dgm:t>
    </dgm:pt>
    <dgm:pt modelId="{B5D56624-92B7-4B71-BEDF-F49A0067379E}" type="sibTrans" cxnId="{AB6E2437-59C2-4214-AD0E-F369B713AE69}">
      <dgm:prSet/>
      <dgm:spPr/>
      <dgm:t>
        <a:bodyPr/>
        <a:lstStyle/>
        <a:p>
          <a:endParaRPr lang="zh-CN" altLang="en-US"/>
        </a:p>
      </dgm:t>
    </dgm:pt>
    <dgm:pt modelId="{3F0A8DD5-9D8E-4F8E-94C8-9B3231BCA57D}">
      <dgm:prSet/>
      <dgm:spPr/>
      <dgm:t>
        <a:bodyPr/>
        <a:lstStyle/>
        <a:p>
          <a:r>
            <a:rPr lang="zh-CN" altLang="en-US" dirty="0" smtClean="0"/>
            <a:t>蒸汽机</a:t>
          </a:r>
          <a:endParaRPr lang="zh-CN" altLang="en-US" dirty="0"/>
        </a:p>
      </dgm:t>
    </dgm:pt>
    <dgm:pt modelId="{5B88D315-BF4B-4B32-941D-79853246883A}" type="parTrans" cxnId="{E5BA0B1D-ACEA-4386-8342-D5DEC25EE0D5}">
      <dgm:prSet/>
      <dgm:spPr/>
      <dgm:t>
        <a:bodyPr/>
        <a:lstStyle/>
        <a:p>
          <a:endParaRPr lang="zh-CN" altLang="en-US"/>
        </a:p>
      </dgm:t>
    </dgm:pt>
    <dgm:pt modelId="{8A4BCF32-673D-4D8F-9AFD-309DFC124EE9}" type="sibTrans" cxnId="{E5BA0B1D-ACEA-4386-8342-D5DEC25EE0D5}">
      <dgm:prSet/>
      <dgm:spPr/>
      <dgm:t>
        <a:bodyPr/>
        <a:lstStyle/>
        <a:p>
          <a:endParaRPr lang="zh-CN" altLang="en-US"/>
        </a:p>
      </dgm:t>
    </dgm:pt>
    <dgm:pt modelId="{B3F495A0-5417-4754-BEE4-1D667F02E6B0}" type="pres">
      <dgm:prSet presAssocID="{C51734C8-5A9D-41E9-B386-A4A89CD306AB}" presName="cycle" presStyleCnt="0">
        <dgm:presLayoutVars>
          <dgm:chMax val="1"/>
          <dgm:dir/>
          <dgm:animLvl val="ctr"/>
          <dgm:resizeHandles val="exact"/>
        </dgm:presLayoutVars>
      </dgm:prSet>
      <dgm:spPr/>
      <dgm:t>
        <a:bodyPr/>
        <a:lstStyle/>
        <a:p>
          <a:endParaRPr lang="zh-CN" altLang="en-US"/>
        </a:p>
      </dgm:t>
    </dgm:pt>
    <dgm:pt modelId="{04C9B68C-3725-4D9F-A036-A2E2BA9E837B}" type="pres">
      <dgm:prSet presAssocID="{11C832F7-BF4A-46EE-BC14-532758BED7EC}" presName="centerShape" presStyleLbl="node0" presStyleIdx="0" presStyleCnt="1" custScaleX="77119" custScaleY="106490" custLinFactNeighborX="-46145" custLinFactNeighborY="-17397"/>
      <dgm:spPr/>
      <dgm:t>
        <a:bodyPr/>
        <a:lstStyle/>
        <a:p>
          <a:endParaRPr lang="zh-CN" altLang="en-US"/>
        </a:p>
      </dgm:t>
    </dgm:pt>
    <dgm:pt modelId="{33F2BBE5-0D1A-4F9B-98C5-DE81282CB9F0}" type="pres">
      <dgm:prSet presAssocID="{6F6B53A0-10FF-4721-9643-DBC5D7616F89}" presName="Name9" presStyleLbl="parChTrans1D2" presStyleIdx="0" presStyleCnt="5"/>
      <dgm:spPr/>
      <dgm:t>
        <a:bodyPr/>
        <a:lstStyle/>
        <a:p>
          <a:endParaRPr lang="zh-CN" altLang="en-US"/>
        </a:p>
      </dgm:t>
    </dgm:pt>
    <dgm:pt modelId="{19407112-9126-4BC7-BD7F-FD209AF67A6F}" type="pres">
      <dgm:prSet presAssocID="{6F6B53A0-10FF-4721-9643-DBC5D7616F89}" presName="connTx" presStyleLbl="parChTrans1D2" presStyleIdx="0" presStyleCnt="5"/>
      <dgm:spPr/>
      <dgm:t>
        <a:bodyPr/>
        <a:lstStyle/>
        <a:p>
          <a:endParaRPr lang="zh-CN" altLang="en-US"/>
        </a:p>
      </dgm:t>
    </dgm:pt>
    <dgm:pt modelId="{8677F516-7DE1-4A26-8383-1B9B01F694BC}" type="pres">
      <dgm:prSet presAssocID="{EF38B3DD-2AF5-448E-A6A7-F10B190CB0FE}" presName="node" presStyleLbl="node1" presStyleIdx="0" presStyleCnt="5" custScaleX="88559" custScaleY="64950" custRadScaleRad="117199" custRadScaleInc="-72519">
        <dgm:presLayoutVars>
          <dgm:bulletEnabled val="1"/>
        </dgm:presLayoutVars>
      </dgm:prSet>
      <dgm:spPr/>
      <dgm:t>
        <a:bodyPr/>
        <a:lstStyle/>
        <a:p>
          <a:endParaRPr lang="zh-CN" altLang="en-US"/>
        </a:p>
      </dgm:t>
    </dgm:pt>
    <dgm:pt modelId="{93A2064C-9093-4ED8-943A-6E0FD027BAF2}" type="pres">
      <dgm:prSet presAssocID="{A72BA37D-39EB-4EE5-8CEA-595E92E2382E}" presName="Name9" presStyleLbl="parChTrans1D2" presStyleIdx="1" presStyleCnt="5"/>
      <dgm:spPr/>
      <dgm:t>
        <a:bodyPr/>
        <a:lstStyle/>
        <a:p>
          <a:endParaRPr lang="zh-CN" altLang="en-US"/>
        </a:p>
      </dgm:t>
    </dgm:pt>
    <dgm:pt modelId="{C758BDA1-0B4E-48D6-AF52-ECF6A1269E52}" type="pres">
      <dgm:prSet presAssocID="{A72BA37D-39EB-4EE5-8CEA-595E92E2382E}" presName="connTx" presStyleLbl="parChTrans1D2" presStyleIdx="1" presStyleCnt="5"/>
      <dgm:spPr/>
      <dgm:t>
        <a:bodyPr/>
        <a:lstStyle/>
        <a:p>
          <a:endParaRPr lang="zh-CN" altLang="en-US"/>
        </a:p>
      </dgm:t>
    </dgm:pt>
    <dgm:pt modelId="{1F8C9549-1C8D-4329-BCA5-97130302CA16}" type="pres">
      <dgm:prSet presAssocID="{588BF29F-1931-495A-B908-0688EBEA1577}" presName="node" presStyleLbl="node1" presStyleIdx="1" presStyleCnt="5" custScaleX="74130" custScaleY="59503" custRadScaleRad="54773" custRadScaleInc="-77107">
        <dgm:presLayoutVars>
          <dgm:bulletEnabled val="1"/>
        </dgm:presLayoutVars>
      </dgm:prSet>
      <dgm:spPr/>
      <dgm:t>
        <a:bodyPr/>
        <a:lstStyle/>
        <a:p>
          <a:endParaRPr lang="zh-CN" altLang="en-US"/>
        </a:p>
      </dgm:t>
    </dgm:pt>
    <dgm:pt modelId="{9A2715E4-E84C-4DA8-AC43-7A40E25195DD}" type="pres">
      <dgm:prSet presAssocID="{F14026A2-9A04-4511-B73C-A35C9E7945A1}" presName="Name9" presStyleLbl="parChTrans1D2" presStyleIdx="2" presStyleCnt="5"/>
      <dgm:spPr/>
      <dgm:t>
        <a:bodyPr/>
        <a:lstStyle/>
        <a:p>
          <a:endParaRPr lang="zh-CN" altLang="en-US"/>
        </a:p>
      </dgm:t>
    </dgm:pt>
    <dgm:pt modelId="{628B2F9F-3986-409A-B0F7-7D336F92DA1E}" type="pres">
      <dgm:prSet presAssocID="{F14026A2-9A04-4511-B73C-A35C9E7945A1}" presName="connTx" presStyleLbl="parChTrans1D2" presStyleIdx="2" presStyleCnt="5"/>
      <dgm:spPr/>
      <dgm:t>
        <a:bodyPr/>
        <a:lstStyle/>
        <a:p>
          <a:endParaRPr lang="zh-CN" altLang="en-US"/>
        </a:p>
      </dgm:t>
    </dgm:pt>
    <dgm:pt modelId="{E7D0CCD5-5E0C-4D40-AB2C-53E002856C69}" type="pres">
      <dgm:prSet presAssocID="{ED6A8233-63D5-4A64-B2AF-F902F3AE55FA}" presName="node" presStyleLbl="node1" presStyleIdx="2" presStyleCnt="5" custScaleX="88927" custScaleY="111617" custRadScaleRad="117779" custRadScaleInc="253607">
        <dgm:presLayoutVars>
          <dgm:bulletEnabled val="1"/>
        </dgm:presLayoutVars>
      </dgm:prSet>
      <dgm:spPr/>
      <dgm:t>
        <a:bodyPr/>
        <a:lstStyle/>
        <a:p>
          <a:endParaRPr lang="zh-CN" altLang="en-US"/>
        </a:p>
      </dgm:t>
    </dgm:pt>
    <dgm:pt modelId="{876EB589-B3ED-4427-87A4-05EC373F0A85}" type="pres">
      <dgm:prSet presAssocID="{F605AA49-8580-450E-9D0A-6F4CABA468BA}" presName="Name9" presStyleLbl="parChTrans1D2" presStyleIdx="3" presStyleCnt="5"/>
      <dgm:spPr/>
      <dgm:t>
        <a:bodyPr/>
        <a:lstStyle/>
        <a:p>
          <a:endParaRPr lang="zh-CN" altLang="en-US"/>
        </a:p>
      </dgm:t>
    </dgm:pt>
    <dgm:pt modelId="{A845C063-6166-4F98-A775-F2DC9410A913}" type="pres">
      <dgm:prSet presAssocID="{F605AA49-8580-450E-9D0A-6F4CABA468BA}" presName="connTx" presStyleLbl="parChTrans1D2" presStyleIdx="3" presStyleCnt="5"/>
      <dgm:spPr/>
      <dgm:t>
        <a:bodyPr/>
        <a:lstStyle/>
        <a:p>
          <a:endParaRPr lang="zh-CN" altLang="en-US"/>
        </a:p>
      </dgm:t>
    </dgm:pt>
    <dgm:pt modelId="{CB5C4B70-FA16-4FF0-8335-A06AD81D33EB}" type="pres">
      <dgm:prSet presAssocID="{1B06874C-E50D-4F9E-8DCF-436A0BD6CAED}" presName="node" presStyleLbl="node1" presStyleIdx="3" presStyleCnt="5" custScaleX="72865" custScaleY="60172" custRadScaleRad="7138" custRadScaleInc="-27754">
        <dgm:presLayoutVars>
          <dgm:bulletEnabled val="1"/>
        </dgm:presLayoutVars>
      </dgm:prSet>
      <dgm:spPr/>
      <dgm:t>
        <a:bodyPr/>
        <a:lstStyle/>
        <a:p>
          <a:endParaRPr lang="zh-CN" altLang="en-US"/>
        </a:p>
      </dgm:t>
    </dgm:pt>
    <dgm:pt modelId="{70F78822-AA5D-46F3-9FFE-D5F6D95D0B0F}" type="pres">
      <dgm:prSet presAssocID="{5B88D315-BF4B-4B32-941D-79853246883A}" presName="Name9" presStyleLbl="parChTrans1D2" presStyleIdx="4" presStyleCnt="5"/>
      <dgm:spPr/>
      <dgm:t>
        <a:bodyPr/>
        <a:lstStyle/>
        <a:p>
          <a:endParaRPr lang="zh-CN" altLang="en-US"/>
        </a:p>
      </dgm:t>
    </dgm:pt>
    <dgm:pt modelId="{CCCC30B3-EF7F-4772-B107-C9162B9F06AB}" type="pres">
      <dgm:prSet presAssocID="{5B88D315-BF4B-4B32-941D-79853246883A}" presName="connTx" presStyleLbl="parChTrans1D2" presStyleIdx="4" presStyleCnt="5"/>
      <dgm:spPr/>
      <dgm:t>
        <a:bodyPr/>
        <a:lstStyle/>
        <a:p>
          <a:endParaRPr lang="zh-CN" altLang="en-US"/>
        </a:p>
      </dgm:t>
    </dgm:pt>
    <dgm:pt modelId="{E3BF7322-0D5B-4E19-B8A8-945C0FBEB66A}" type="pres">
      <dgm:prSet presAssocID="{3F0A8DD5-9D8E-4F8E-94C8-9B3231BCA57D}" presName="node" presStyleLbl="node1" presStyleIdx="4" presStyleCnt="5" custScaleX="106266" custScaleY="65889" custRadScaleRad="94196" custRadScaleInc="239834">
        <dgm:presLayoutVars>
          <dgm:bulletEnabled val="1"/>
        </dgm:presLayoutVars>
      </dgm:prSet>
      <dgm:spPr/>
      <dgm:t>
        <a:bodyPr/>
        <a:lstStyle/>
        <a:p>
          <a:endParaRPr lang="zh-CN" altLang="en-US"/>
        </a:p>
      </dgm:t>
    </dgm:pt>
  </dgm:ptLst>
  <dgm:cxnLst>
    <dgm:cxn modelId="{AB6E2437-59C2-4214-AD0E-F369B713AE69}" srcId="{11C832F7-BF4A-46EE-BC14-532758BED7EC}" destId="{1B06874C-E50D-4F9E-8DCF-436A0BD6CAED}" srcOrd="3" destOrd="0" parTransId="{F605AA49-8580-450E-9D0A-6F4CABA468BA}" sibTransId="{B5D56624-92B7-4B71-BEDF-F49A0067379E}"/>
    <dgm:cxn modelId="{210F284B-70A8-4C44-A195-8568A6403F98}" type="presOf" srcId="{F605AA49-8580-450E-9D0A-6F4CABA468BA}" destId="{A845C063-6166-4F98-A775-F2DC9410A913}" srcOrd="1" destOrd="0" presId="urn:microsoft.com/office/officeart/2005/8/layout/radial1"/>
    <dgm:cxn modelId="{7A42F98E-343A-48BB-A68B-A88CE25C3CAA}" type="presOf" srcId="{ED6A8233-63D5-4A64-B2AF-F902F3AE55FA}" destId="{E7D0CCD5-5E0C-4D40-AB2C-53E002856C69}" srcOrd="0" destOrd="0" presId="urn:microsoft.com/office/officeart/2005/8/layout/radial1"/>
    <dgm:cxn modelId="{A0FA8B5D-2138-4B65-96DA-89CBD243F6CA}" srcId="{11C832F7-BF4A-46EE-BC14-532758BED7EC}" destId="{ED6A8233-63D5-4A64-B2AF-F902F3AE55FA}" srcOrd="2" destOrd="0" parTransId="{F14026A2-9A04-4511-B73C-A35C9E7945A1}" sibTransId="{6C269CCE-48FC-40E0-9007-5FB73EE73A68}"/>
    <dgm:cxn modelId="{16ACD1D8-2393-4054-A8CD-CE8B9EAB75E5}" srcId="{C51734C8-5A9D-41E9-B386-A4A89CD306AB}" destId="{11C832F7-BF4A-46EE-BC14-532758BED7EC}" srcOrd="0" destOrd="0" parTransId="{03989B77-E10A-457C-BE44-B6C7B08959CC}" sibTransId="{46BAD03A-4EAB-4639-AD4F-5D7D77BB9EAA}"/>
    <dgm:cxn modelId="{1B67ABF8-CA2B-49F9-98BE-EE6046630DDD}" type="presOf" srcId="{5B88D315-BF4B-4B32-941D-79853246883A}" destId="{CCCC30B3-EF7F-4772-B107-C9162B9F06AB}" srcOrd="1" destOrd="0" presId="urn:microsoft.com/office/officeart/2005/8/layout/radial1"/>
    <dgm:cxn modelId="{2B568A79-8751-4A7D-AD29-D4E8FE125EDF}" type="presOf" srcId="{EF38B3DD-2AF5-448E-A6A7-F10B190CB0FE}" destId="{8677F516-7DE1-4A26-8383-1B9B01F694BC}" srcOrd="0" destOrd="0" presId="urn:microsoft.com/office/officeart/2005/8/layout/radial1"/>
    <dgm:cxn modelId="{4A111ED7-511B-4BF8-995D-E172C18BAB36}" type="presOf" srcId="{1B06874C-E50D-4F9E-8DCF-436A0BD6CAED}" destId="{CB5C4B70-FA16-4FF0-8335-A06AD81D33EB}" srcOrd="0" destOrd="0" presId="urn:microsoft.com/office/officeart/2005/8/layout/radial1"/>
    <dgm:cxn modelId="{59D4EA88-C302-4C29-9A1A-6E5060F9B6E9}" type="presOf" srcId="{5B88D315-BF4B-4B32-941D-79853246883A}" destId="{70F78822-AA5D-46F3-9FFE-D5F6D95D0B0F}" srcOrd="0" destOrd="0" presId="urn:microsoft.com/office/officeart/2005/8/layout/radial1"/>
    <dgm:cxn modelId="{B7F40E13-6A3C-4052-AA7C-986808A36078}" type="presOf" srcId="{588BF29F-1931-495A-B908-0688EBEA1577}" destId="{1F8C9549-1C8D-4329-BCA5-97130302CA16}" srcOrd="0" destOrd="0" presId="urn:microsoft.com/office/officeart/2005/8/layout/radial1"/>
    <dgm:cxn modelId="{FADD7525-4C21-4B91-A4FE-9C950C9F735A}" type="presOf" srcId="{11C832F7-BF4A-46EE-BC14-532758BED7EC}" destId="{04C9B68C-3725-4D9F-A036-A2E2BA9E837B}" srcOrd="0" destOrd="0" presId="urn:microsoft.com/office/officeart/2005/8/layout/radial1"/>
    <dgm:cxn modelId="{2334415D-DEA7-4378-BB00-680E7082FDFF}" type="presOf" srcId="{F14026A2-9A04-4511-B73C-A35C9E7945A1}" destId="{628B2F9F-3986-409A-B0F7-7D336F92DA1E}" srcOrd="1" destOrd="0" presId="urn:microsoft.com/office/officeart/2005/8/layout/radial1"/>
    <dgm:cxn modelId="{EBFF6DF0-1E9B-41E4-B119-0B553282AA2C}" type="presOf" srcId="{3F0A8DD5-9D8E-4F8E-94C8-9B3231BCA57D}" destId="{E3BF7322-0D5B-4E19-B8A8-945C0FBEB66A}" srcOrd="0" destOrd="0" presId="urn:microsoft.com/office/officeart/2005/8/layout/radial1"/>
    <dgm:cxn modelId="{532AA575-B291-44C6-B892-75C3D670FB8F}" type="presOf" srcId="{C51734C8-5A9D-41E9-B386-A4A89CD306AB}" destId="{B3F495A0-5417-4754-BEE4-1D667F02E6B0}" srcOrd="0" destOrd="0" presId="urn:microsoft.com/office/officeart/2005/8/layout/radial1"/>
    <dgm:cxn modelId="{8AD1D16B-6B0C-487A-ACA5-1E2175AE4578}" srcId="{11C832F7-BF4A-46EE-BC14-532758BED7EC}" destId="{EF38B3DD-2AF5-448E-A6A7-F10B190CB0FE}" srcOrd="0" destOrd="0" parTransId="{6F6B53A0-10FF-4721-9643-DBC5D7616F89}" sibTransId="{BE4F8D92-D138-4500-99E2-0CDF0E3E60B9}"/>
    <dgm:cxn modelId="{4577D0D9-F7C0-4FF8-A1FD-9C3F392683A0}" type="presOf" srcId="{A72BA37D-39EB-4EE5-8CEA-595E92E2382E}" destId="{93A2064C-9093-4ED8-943A-6E0FD027BAF2}" srcOrd="0" destOrd="0" presId="urn:microsoft.com/office/officeart/2005/8/layout/radial1"/>
    <dgm:cxn modelId="{13CD3645-06E7-437E-8D74-445FE9070984}" type="presOf" srcId="{6F6B53A0-10FF-4721-9643-DBC5D7616F89}" destId="{33F2BBE5-0D1A-4F9B-98C5-DE81282CB9F0}" srcOrd="0" destOrd="0" presId="urn:microsoft.com/office/officeart/2005/8/layout/radial1"/>
    <dgm:cxn modelId="{8103706F-54C2-41A6-80CA-8B6B403317E9}" srcId="{11C832F7-BF4A-46EE-BC14-532758BED7EC}" destId="{588BF29F-1931-495A-B908-0688EBEA1577}" srcOrd="1" destOrd="0" parTransId="{A72BA37D-39EB-4EE5-8CEA-595E92E2382E}" sibTransId="{8D3BA14A-14DF-4DF2-BC44-F41DCE7065EB}"/>
    <dgm:cxn modelId="{79EDF56D-0E4C-45EE-BDA3-21D9ABF8592F}" type="presOf" srcId="{F605AA49-8580-450E-9D0A-6F4CABA468BA}" destId="{876EB589-B3ED-4427-87A4-05EC373F0A85}" srcOrd="0" destOrd="0" presId="urn:microsoft.com/office/officeart/2005/8/layout/radial1"/>
    <dgm:cxn modelId="{E5BA0B1D-ACEA-4386-8342-D5DEC25EE0D5}" srcId="{11C832F7-BF4A-46EE-BC14-532758BED7EC}" destId="{3F0A8DD5-9D8E-4F8E-94C8-9B3231BCA57D}" srcOrd="4" destOrd="0" parTransId="{5B88D315-BF4B-4B32-941D-79853246883A}" sibTransId="{8A4BCF32-673D-4D8F-9AFD-309DFC124EE9}"/>
    <dgm:cxn modelId="{8271E181-6015-4FFD-9577-0774AB4E9E5B}" type="presOf" srcId="{6F6B53A0-10FF-4721-9643-DBC5D7616F89}" destId="{19407112-9126-4BC7-BD7F-FD209AF67A6F}" srcOrd="1" destOrd="0" presId="urn:microsoft.com/office/officeart/2005/8/layout/radial1"/>
    <dgm:cxn modelId="{7EFEB1FF-F9FC-473E-AA9F-40C78BB276EE}" type="presOf" srcId="{F14026A2-9A04-4511-B73C-A35C9E7945A1}" destId="{9A2715E4-E84C-4DA8-AC43-7A40E25195DD}" srcOrd="0" destOrd="0" presId="urn:microsoft.com/office/officeart/2005/8/layout/radial1"/>
    <dgm:cxn modelId="{6A1BE7A5-42CA-4589-9DF2-13012BFAEC5B}" type="presOf" srcId="{A72BA37D-39EB-4EE5-8CEA-595E92E2382E}" destId="{C758BDA1-0B4E-48D6-AF52-ECF6A1269E52}" srcOrd="1" destOrd="0" presId="urn:microsoft.com/office/officeart/2005/8/layout/radial1"/>
    <dgm:cxn modelId="{9D713751-FFF3-4638-82AA-46E8CD5B5029}" type="presParOf" srcId="{B3F495A0-5417-4754-BEE4-1D667F02E6B0}" destId="{04C9B68C-3725-4D9F-A036-A2E2BA9E837B}" srcOrd="0" destOrd="0" presId="urn:microsoft.com/office/officeart/2005/8/layout/radial1"/>
    <dgm:cxn modelId="{42FCC66A-328F-4A80-B0D4-27E274EC37B8}" type="presParOf" srcId="{B3F495A0-5417-4754-BEE4-1D667F02E6B0}" destId="{33F2BBE5-0D1A-4F9B-98C5-DE81282CB9F0}" srcOrd="1" destOrd="0" presId="urn:microsoft.com/office/officeart/2005/8/layout/radial1"/>
    <dgm:cxn modelId="{6BF8EF3C-3D37-4087-BE43-DD16CFE62C17}" type="presParOf" srcId="{33F2BBE5-0D1A-4F9B-98C5-DE81282CB9F0}" destId="{19407112-9126-4BC7-BD7F-FD209AF67A6F}" srcOrd="0" destOrd="0" presId="urn:microsoft.com/office/officeart/2005/8/layout/radial1"/>
    <dgm:cxn modelId="{7B552DAC-21F6-46C4-B068-96518A0C5B92}" type="presParOf" srcId="{B3F495A0-5417-4754-BEE4-1D667F02E6B0}" destId="{8677F516-7DE1-4A26-8383-1B9B01F694BC}" srcOrd="2" destOrd="0" presId="urn:microsoft.com/office/officeart/2005/8/layout/radial1"/>
    <dgm:cxn modelId="{4768CCA7-4E32-4865-96A0-E00AB80C27BC}" type="presParOf" srcId="{B3F495A0-5417-4754-BEE4-1D667F02E6B0}" destId="{93A2064C-9093-4ED8-943A-6E0FD027BAF2}" srcOrd="3" destOrd="0" presId="urn:microsoft.com/office/officeart/2005/8/layout/radial1"/>
    <dgm:cxn modelId="{C9DE7455-288D-4BA2-896D-8B33B244D975}" type="presParOf" srcId="{93A2064C-9093-4ED8-943A-6E0FD027BAF2}" destId="{C758BDA1-0B4E-48D6-AF52-ECF6A1269E52}" srcOrd="0" destOrd="0" presId="urn:microsoft.com/office/officeart/2005/8/layout/radial1"/>
    <dgm:cxn modelId="{824B8ECD-6BF6-4E63-B2B0-DF1C2590EF45}" type="presParOf" srcId="{B3F495A0-5417-4754-BEE4-1D667F02E6B0}" destId="{1F8C9549-1C8D-4329-BCA5-97130302CA16}" srcOrd="4" destOrd="0" presId="urn:microsoft.com/office/officeart/2005/8/layout/radial1"/>
    <dgm:cxn modelId="{CB5A04F6-0591-443B-A147-C31706244B84}" type="presParOf" srcId="{B3F495A0-5417-4754-BEE4-1D667F02E6B0}" destId="{9A2715E4-E84C-4DA8-AC43-7A40E25195DD}" srcOrd="5" destOrd="0" presId="urn:microsoft.com/office/officeart/2005/8/layout/radial1"/>
    <dgm:cxn modelId="{17D0BE21-438D-4A16-A606-1367EF6337B7}" type="presParOf" srcId="{9A2715E4-E84C-4DA8-AC43-7A40E25195DD}" destId="{628B2F9F-3986-409A-B0F7-7D336F92DA1E}" srcOrd="0" destOrd="0" presId="urn:microsoft.com/office/officeart/2005/8/layout/radial1"/>
    <dgm:cxn modelId="{C20292A1-0C2F-4F54-BA3C-66FDEA4957B1}" type="presParOf" srcId="{B3F495A0-5417-4754-BEE4-1D667F02E6B0}" destId="{E7D0CCD5-5E0C-4D40-AB2C-53E002856C69}" srcOrd="6" destOrd="0" presId="urn:microsoft.com/office/officeart/2005/8/layout/radial1"/>
    <dgm:cxn modelId="{FF83FDB4-7825-406B-9FA8-271C485BC112}" type="presParOf" srcId="{B3F495A0-5417-4754-BEE4-1D667F02E6B0}" destId="{876EB589-B3ED-4427-87A4-05EC373F0A85}" srcOrd="7" destOrd="0" presId="urn:microsoft.com/office/officeart/2005/8/layout/radial1"/>
    <dgm:cxn modelId="{1871E65E-F19C-4092-9ADD-3B35BD30B7E8}" type="presParOf" srcId="{876EB589-B3ED-4427-87A4-05EC373F0A85}" destId="{A845C063-6166-4F98-A775-F2DC9410A913}" srcOrd="0" destOrd="0" presId="urn:microsoft.com/office/officeart/2005/8/layout/radial1"/>
    <dgm:cxn modelId="{E9340F6C-4F84-4DA1-A95A-CF732430969C}" type="presParOf" srcId="{B3F495A0-5417-4754-BEE4-1D667F02E6B0}" destId="{CB5C4B70-FA16-4FF0-8335-A06AD81D33EB}" srcOrd="8" destOrd="0" presId="urn:microsoft.com/office/officeart/2005/8/layout/radial1"/>
    <dgm:cxn modelId="{C4BC28B4-DB44-4414-83A6-E199240A8C8F}" type="presParOf" srcId="{B3F495A0-5417-4754-BEE4-1D667F02E6B0}" destId="{70F78822-AA5D-46F3-9FFE-D5F6D95D0B0F}" srcOrd="9" destOrd="0" presId="urn:microsoft.com/office/officeart/2005/8/layout/radial1"/>
    <dgm:cxn modelId="{6075032F-F7C6-4B20-A1E3-C4F237246045}" type="presParOf" srcId="{70F78822-AA5D-46F3-9FFE-D5F6D95D0B0F}" destId="{CCCC30B3-EF7F-4772-B107-C9162B9F06AB}" srcOrd="0" destOrd="0" presId="urn:microsoft.com/office/officeart/2005/8/layout/radial1"/>
    <dgm:cxn modelId="{A5B8E8CE-DADF-49B9-9E01-2C81FB5054C8}" type="presParOf" srcId="{B3F495A0-5417-4754-BEE4-1D667F02E6B0}" destId="{E3BF7322-0D5B-4E19-B8A8-945C0FBEB66A}" srcOrd="10"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2E4227-286E-407C-84DA-544BE2A9923D}"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zh-CN" altLang="en-US"/>
        </a:p>
      </dgm:t>
    </dgm:pt>
    <dgm:pt modelId="{796AF1C2-AEAC-46C3-9E26-DA944E45DC14}">
      <dgm:prSet phldrT="[文本]" phldr="1"/>
      <dgm:spPr/>
      <dgm:t>
        <a:bodyPr/>
        <a:lstStyle/>
        <a:p>
          <a:endParaRPr lang="zh-CN" altLang="en-US" dirty="0"/>
        </a:p>
      </dgm:t>
    </dgm:pt>
    <dgm:pt modelId="{CECE3226-3087-40F6-B0CA-336CD70F1419}" type="parTrans" cxnId="{6C3C4FA5-A4E2-4535-88F3-0B9C996BA88C}">
      <dgm:prSet/>
      <dgm:spPr/>
      <dgm:t>
        <a:bodyPr/>
        <a:lstStyle/>
        <a:p>
          <a:endParaRPr lang="zh-CN" altLang="en-US"/>
        </a:p>
      </dgm:t>
    </dgm:pt>
    <dgm:pt modelId="{3B73B39F-C776-41C2-B7B3-7B536FD23301}" type="sibTrans" cxnId="{6C3C4FA5-A4E2-4535-88F3-0B9C996BA88C}">
      <dgm:prSet/>
      <dgm:spPr/>
      <dgm:t>
        <a:bodyPr/>
        <a:lstStyle/>
        <a:p>
          <a:endParaRPr lang="zh-CN" altLang="en-US"/>
        </a:p>
      </dgm:t>
    </dgm:pt>
    <dgm:pt modelId="{636CC8D5-7370-4234-A831-88157413A1D0}">
      <dgm:prSet phldrT="[文本]"/>
      <dgm:spPr/>
      <dgm:t>
        <a:bodyPr/>
        <a:lstStyle/>
        <a:p>
          <a:endParaRPr lang="zh-CN" altLang="en-US" dirty="0"/>
        </a:p>
      </dgm:t>
    </dgm:pt>
    <dgm:pt modelId="{39B535E3-32A0-4F1C-B21F-4DE695CE1BB8}" type="parTrans" cxnId="{57AACB9C-0087-4B32-9909-8722AC150E19}">
      <dgm:prSet/>
      <dgm:spPr/>
      <dgm:t>
        <a:bodyPr/>
        <a:lstStyle/>
        <a:p>
          <a:endParaRPr lang="zh-CN" altLang="en-US"/>
        </a:p>
      </dgm:t>
    </dgm:pt>
    <dgm:pt modelId="{18BE7455-C8ED-4A71-8CB0-0BC1229C710E}" type="sibTrans" cxnId="{57AACB9C-0087-4B32-9909-8722AC150E19}">
      <dgm:prSet/>
      <dgm:spPr/>
      <dgm:t>
        <a:bodyPr/>
        <a:lstStyle/>
        <a:p>
          <a:endParaRPr lang="zh-CN" altLang="en-US"/>
        </a:p>
      </dgm:t>
    </dgm:pt>
    <dgm:pt modelId="{12B87DDF-083C-4A6F-BD3B-9F791D96F0D0}">
      <dgm:prSet phldrT="[文本]" phldr="1"/>
      <dgm:spPr/>
      <dgm:t>
        <a:bodyPr/>
        <a:lstStyle/>
        <a:p>
          <a:endParaRPr lang="zh-CN" altLang="en-US"/>
        </a:p>
      </dgm:t>
    </dgm:pt>
    <dgm:pt modelId="{405B52EC-C961-4957-9815-43E05E9706A9}" type="parTrans" cxnId="{6384E61E-3492-48CB-A54C-8EC160C3FC65}">
      <dgm:prSet/>
      <dgm:spPr/>
      <dgm:t>
        <a:bodyPr/>
        <a:lstStyle/>
        <a:p>
          <a:endParaRPr lang="zh-CN" altLang="en-US"/>
        </a:p>
      </dgm:t>
    </dgm:pt>
    <dgm:pt modelId="{9BC900A0-4C06-49FD-9F3A-E0B612C55802}" type="sibTrans" cxnId="{6384E61E-3492-48CB-A54C-8EC160C3FC65}">
      <dgm:prSet/>
      <dgm:spPr/>
      <dgm:t>
        <a:bodyPr/>
        <a:lstStyle/>
        <a:p>
          <a:endParaRPr lang="zh-CN" altLang="en-US"/>
        </a:p>
      </dgm:t>
    </dgm:pt>
    <dgm:pt modelId="{4430A13C-3EE8-4E84-8D7B-FAB332C0630C}">
      <dgm:prSet phldrT="[文本]" custT="1">
        <dgm:style>
          <a:lnRef idx="1">
            <a:schemeClr val="accent1"/>
          </a:lnRef>
          <a:fillRef idx="2">
            <a:schemeClr val="accent1"/>
          </a:fillRef>
          <a:effectRef idx="1">
            <a:schemeClr val="accent1"/>
          </a:effectRef>
          <a:fontRef idx="minor">
            <a:schemeClr val="dk1"/>
          </a:fontRef>
        </dgm:style>
      </dgm:prSet>
      <dgm:spPr/>
      <dgm:t>
        <a:bodyPr/>
        <a:lstStyle/>
        <a:p>
          <a:pPr algn="ctr"/>
          <a:r>
            <a:rPr lang="zh-CN" altLang="en-US" sz="1800" b="1" dirty="0" smtClean="0"/>
            <a:t>降低工人工资</a:t>
          </a:r>
          <a:endParaRPr lang="zh-CN" altLang="en-US" sz="1800" b="1" dirty="0"/>
        </a:p>
      </dgm:t>
    </dgm:pt>
    <dgm:pt modelId="{DE2F2503-F01C-45DC-B6E3-24E4F7ECA2AE}" type="parTrans" cxnId="{88E2C7BD-F4A7-4DB8-93FF-A2149B056CD3}">
      <dgm:prSet/>
      <dgm:spPr/>
      <dgm:t>
        <a:bodyPr/>
        <a:lstStyle/>
        <a:p>
          <a:endParaRPr lang="zh-CN" altLang="en-US"/>
        </a:p>
      </dgm:t>
    </dgm:pt>
    <dgm:pt modelId="{47BE5888-1C62-4B0C-9E17-69933601F0A6}" type="sibTrans" cxnId="{88E2C7BD-F4A7-4DB8-93FF-A2149B056CD3}">
      <dgm:prSet/>
      <dgm:spPr/>
      <dgm:t>
        <a:bodyPr/>
        <a:lstStyle/>
        <a:p>
          <a:endParaRPr lang="zh-CN" altLang="en-US"/>
        </a:p>
      </dgm:t>
    </dgm:pt>
    <dgm:pt modelId="{244DB7BE-6A61-4C70-9F75-CE8AC2B12F96}">
      <dgm:prSet custT="1">
        <dgm:style>
          <a:lnRef idx="1">
            <a:schemeClr val="accent1"/>
          </a:lnRef>
          <a:fillRef idx="2">
            <a:schemeClr val="accent1"/>
          </a:fillRef>
          <a:effectRef idx="1">
            <a:schemeClr val="accent1"/>
          </a:effectRef>
          <a:fontRef idx="minor">
            <a:schemeClr val="dk1"/>
          </a:fontRef>
        </dgm:style>
      </dgm:prSet>
      <dgm:spPr/>
      <dgm:t>
        <a:bodyPr/>
        <a:lstStyle/>
        <a:p>
          <a:pPr algn="ctr"/>
          <a:r>
            <a:rPr lang="zh-CN" altLang="en-US" sz="1800" b="1" dirty="0" smtClean="0"/>
            <a:t>延长劳动时间</a:t>
          </a:r>
          <a:endParaRPr lang="zh-CN" altLang="en-US" sz="1800" b="1" dirty="0"/>
        </a:p>
      </dgm:t>
    </dgm:pt>
    <dgm:pt modelId="{2669AA61-59B5-4561-93BF-3016D2AD134F}" type="parTrans" cxnId="{5E1A23F1-431C-46F3-9A24-77C554C6C887}">
      <dgm:prSet/>
      <dgm:spPr/>
      <dgm:t>
        <a:bodyPr/>
        <a:lstStyle/>
        <a:p>
          <a:endParaRPr lang="zh-CN" altLang="en-US"/>
        </a:p>
      </dgm:t>
    </dgm:pt>
    <dgm:pt modelId="{ED5DE6FA-E5C9-4219-AD89-BEBCC40E9CDD}" type="sibTrans" cxnId="{5E1A23F1-431C-46F3-9A24-77C554C6C887}">
      <dgm:prSet/>
      <dgm:spPr/>
      <dgm:t>
        <a:bodyPr/>
        <a:lstStyle/>
        <a:p>
          <a:endParaRPr lang="zh-CN" altLang="en-US"/>
        </a:p>
      </dgm:t>
    </dgm:pt>
    <dgm:pt modelId="{73BE9E6D-E86A-4F4C-9CF0-A6176EAC4634}">
      <dgm:prSet custT="1">
        <dgm:style>
          <a:lnRef idx="1">
            <a:schemeClr val="accent1"/>
          </a:lnRef>
          <a:fillRef idx="2">
            <a:schemeClr val="accent1"/>
          </a:fillRef>
          <a:effectRef idx="1">
            <a:schemeClr val="accent1"/>
          </a:effectRef>
          <a:fontRef idx="minor">
            <a:schemeClr val="dk1"/>
          </a:fontRef>
        </dgm:style>
      </dgm:prSet>
      <dgm:spPr/>
      <dgm:t>
        <a:bodyPr/>
        <a:lstStyle/>
        <a:p>
          <a:pPr algn="ctr"/>
          <a:r>
            <a:rPr lang="zh-CN" altLang="en-US" sz="1600" b="1" dirty="0" smtClean="0"/>
            <a:t>增大劳动强度</a:t>
          </a:r>
          <a:endParaRPr lang="zh-CN" altLang="en-US" sz="1600" b="1" dirty="0"/>
        </a:p>
      </dgm:t>
    </dgm:pt>
    <dgm:pt modelId="{E5B68278-A6F9-4FEB-9CD9-E5EEAFBE77A8}" type="parTrans" cxnId="{96ECAB32-8FBE-4FCD-A56C-0A0FD2C27931}">
      <dgm:prSet/>
      <dgm:spPr/>
      <dgm:t>
        <a:bodyPr/>
        <a:lstStyle/>
        <a:p>
          <a:endParaRPr lang="zh-CN" altLang="en-US"/>
        </a:p>
      </dgm:t>
    </dgm:pt>
    <dgm:pt modelId="{9518FA3C-DEA7-4181-A110-A06686FA2123}" type="sibTrans" cxnId="{96ECAB32-8FBE-4FCD-A56C-0A0FD2C27931}">
      <dgm:prSet/>
      <dgm:spPr/>
      <dgm:t>
        <a:bodyPr/>
        <a:lstStyle/>
        <a:p>
          <a:endParaRPr lang="zh-CN" altLang="en-US"/>
        </a:p>
      </dgm:t>
    </dgm:pt>
    <dgm:pt modelId="{150D1AA3-E5F1-4F9A-B721-576A9595A5D9}">
      <dgm:prSet/>
      <dgm:spPr/>
      <dgm:t>
        <a:bodyPr/>
        <a:lstStyle/>
        <a:p>
          <a:endParaRPr lang="zh-CN" altLang="en-US"/>
        </a:p>
      </dgm:t>
    </dgm:pt>
    <dgm:pt modelId="{4AC94C47-4136-458E-A557-6694FAD7E9A7}" type="parTrans" cxnId="{70CC2ACE-B535-4655-A18A-5137E307A2E7}">
      <dgm:prSet/>
      <dgm:spPr/>
      <dgm:t>
        <a:bodyPr/>
        <a:lstStyle/>
        <a:p>
          <a:endParaRPr lang="zh-CN" altLang="en-US"/>
        </a:p>
      </dgm:t>
    </dgm:pt>
    <dgm:pt modelId="{B676230B-2111-4683-9CD5-78D710E2A0BA}" type="sibTrans" cxnId="{70CC2ACE-B535-4655-A18A-5137E307A2E7}">
      <dgm:prSet/>
      <dgm:spPr/>
      <dgm:t>
        <a:bodyPr/>
        <a:lstStyle/>
        <a:p>
          <a:endParaRPr lang="zh-CN" altLang="en-US"/>
        </a:p>
      </dgm:t>
    </dgm:pt>
    <dgm:pt modelId="{2D362880-9BDA-418C-9DE9-86A206CE9AA7}">
      <dgm:prSet custT="1">
        <dgm:style>
          <a:lnRef idx="1">
            <a:schemeClr val="accent1"/>
          </a:lnRef>
          <a:fillRef idx="2">
            <a:schemeClr val="accent1"/>
          </a:fillRef>
          <a:effectRef idx="1">
            <a:schemeClr val="accent1"/>
          </a:effectRef>
          <a:fontRef idx="minor">
            <a:schemeClr val="dk1"/>
          </a:fontRef>
        </dgm:style>
      </dgm:prSet>
      <dgm:spPr/>
      <dgm:t>
        <a:bodyPr/>
        <a:lstStyle/>
        <a:p>
          <a:pPr algn="ctr"/>
          <a:r>
            <a:rPr lang="zh-CN" altLang="en-US" sz="1800" b="1" dirty="0" smtClean="0"/>
            <a:t>廉价雇佣女工童工</a:t>
          </a:r>
          <a:endParaRPr lang="zh-CN" altLang="en-US" sz="1800" b="1" dirty="0"/>
        </a:p>
      </dgm:t>
    </dgm:pt>
    <dgm:pt modelId="{431C899F-357A-4BA6-8EA8-6890E3D4E9AF}" type="parTrans" cxnId="{56F6C2D3-9248-48CD-896F-AC276836E01C}">
      <dgm:prSet/>
      <dgm:spPr/>
      <dgm:t>
        <a:bodyPr/>
        <a:lstStyle/>
        <a:p>
          <a:endParaRPr lang="zh-CN" altLang="en-US"/>
        </a:p>
      </dgm:t>
    </dgm:pt>
    <dgm:pt modelId="{20D6AA2D-0B86-4012-9738-0398195F710D}" type="sibTrans" cxnId="{56F6C2D3-9248-48CD-896F-AC276836E01C}">
      <dgm:prSet/>
      <dgm:spPr/>
      <dgm:t>
        <a:bodyPr/>
        <a:lstStyle/>
        <a:p>
          <a:endParaRPr lang="zh-CN" altLang="en-US"/>
        </a:p>
      </dgm:t>
    </dgm:pt>
    <dgm:pt modelId="{BFF2C542-4B58-4FFA-84B6-ABA0153B361C}" type="pres">
      <dgm:prSet presAssocID="{732E4227-286E-407C-84DA-544BE2A9923D}" presName="linearFlow" presStyleCnt="0">
        <dgm:presLayoutVars>
          <dgm:dir/>
          <dgm:animLvl val="lvl"/>
          <dgm:resizeHandles/>
        </dgm:presLayoutVars>
      </dgm:prSet>
      <dgm:spPr/>
      <dgm:t>
        <a:bodyPr/>
        <a:lstStyle/>
        <a:p>
          <a:endParaRPr lang="zh-CN" altLang="en-US"/>
        </a:p>
      </dgm:t>
    </dgm:pt>
    <dgm:pt modelId="{F2BD5C27-2858-4985-970C-4478D66A0683}" type="pres">
      <dgm:prSet presAssocID="{796AF1C2-AEAC-46C3-9E26-DA944E45DC14}" presName="compositeNode" presStyleCnt="0">
        <dgm:presLayoutVars>
          <dgm:bulletEnabled val="1"/>
        </dgm:presLayoutVars>
      </dgm:prSet>
      <dgm:spPr/>
    </dgm:pt>
    <dgm:pt modelId="{0733CD22-6A2E-4C84-93AB-24B978EDAF06}" type="pres">
      <dgm:prSet presAssocID="{796AF1C2-AEAC-46C3-9E26-DA944E45DC14}" presName="image" presStyleLbl="fgImgPlace1" presStyleIdx="0" presStyleCnt="4" custLinFactNeighborX="-4941" custLinFactNeighborY="7203"/>
      <dgm:spPr/>
    </dgm:pt>
    <dgm:pt modelId="{D9211323-E058-4526-AD88-66970BDAAE66}" type="pres">
      <dgm:prSet presAssocID="{796AF1C2-AEAC-46C3-9E26-DA944E45DC14}" presName="childNode" presStyleLbl="node1" presStyleIdx="0" presStyleCnt="4" custScaleX="82573" custScaleY="70708" custLinFactNeighborX="-31847" custLinFactNeighborY="15333">
        <dgm:presLayoutVars>
          <dgm:bulletEnabled val="1"/>
        </dgm:presLayoutVars>
      </dgm:prSet>
      <dgm:spPr/>
      <dgm:t>
        <a:bodyPr/>
        <a:lstStyle/>
        <a:p>
          <a:endParaRPr lang="zh-CN" altLang="en-US"/>
        </a:p>
      </dgm:t>
    </dgm:pt>
    <dgm:pt modelId="{BD75B391-755B-4AC0-8967-61AFB5917CF8}" type="pres">
      <dgm:prSet presAssocID="{796AF1C2-AEAC-46C3-9E26-DA944E45DC14}" presName="parentNode" presStyleLbl="revTx" presStyleIdx="0" presStyleCnt="4">
        <dgm:presLayoutVars>
          <dgm:chMax val="0"/>
          <dgm:bulletEnabled val="1"/>
        </dgm:presLayoutVars>
      </dgm:prSet>
      <dgm:spPr/>
      <dgm:t>
        <a:bodyPr/>
        <a:lstStyle/>
        <a:p>
          <a:endParaRPr lang="zh-CN" altLang="en-US"/>
        </a:p>
      </dgm:t>
    </dgm:pt>
    <dgm:pt modelId="{43C17FBA-50C7-4CF4-9C4B-C2CFB9A034E1}" type="pres">
      <dgm:prSet presAssocID="{3B73B39F-C776-41C2-B7B3-7B536FD23301}" presName="sibTrans" presStyleCnt="0"/>
      <dgm:spPr/>
    </dgm:pt>
    <dgm:pt modelId="{0F2797E4-8F1E-4456-B35A-E505D2E84D5A}" type="pres">
      <dgm:prSet presAssocID="{636CC8D5-7370-4234-A831-88157413A1D0}" presName="compositeNode" presStyleCnt="0">
        <dgm:presLayoutVars>
          <dgm:bulletEnabled val="1"/>
        </dgm:presLayoutVars>
      </dgm:prSet>
      <dgm:spPr/>
    </dgm:pt>
    <dgm:pt modelId="{4888C50B-01D4-488D-B993-8FC70D9CF87F}" type="pres">
      <dgm:prSet presAssocID="{636CC8D5-7370-4234-A831-88157413A1D0}" presName="image" presStyleLbl="fgImgPlace1" presStyleIdx="1" presStyleCnt="4"/>
      <dgm:spPr/>
    </dgm:pt>
    <dgm:pt modelId="{FC5F29A0-AFA7-45A3-8039-08ED40FE3761}" type="pres">
      <dgm:prSet presAssocID="{636CC8D5-7370-4234-A831-88157413A1D0}" presName="childNode" presStyleLbl="node1" presStyleIdx="1" presStyleCnt="4" custScaleX="82315" custScaleY="70786" custLinFactNeighborX="-43526" custLinFactNeighborY="16217">
        <dgm:presLayoutVars>
          <dgm:bulletEnabled val="1"/>
        </dgm:presLayoutVars>
      </dgm:prSet>
      <dgm:spPr/>
      <dgm:t>
        <a:bodyPr/>
        <a:lstStyle/>
        <a:p>
          <a:endParaRPr lang="zh-CN" altLang="en-US"/>
        </a:p>
      </dgm:t>
    </dgm:pt>
    <dgm:pt modelId="{0289BA3F-E4C8-4C5C-958B-B242F9246498}" type="pres">
      <dgm:prSet presAssocID="{636CC8D5-7370-4234-A831-88157413A1D0}" presName="parentNode" presStyleLbl="revTx" presStyleIdx="1" presStyleCnt="4">
        <dgm:presLayoutVars>
          <dgm:chMax val="0"/>
          <dgm:bulletEnabled val="1"/>
        </dgm:presLayoutVars>
      </dgm:prSet>
      <dgm:spPr/>
      <dgm:t>
        <a:bodyPr/>
        <a:lstStyle/>
        <a:p>
          <a:endParaRPr lang="zh-CN" altLang="en-US"/>
        </a:p>
      </dgm:t>
    </dgm:pt>
    <dgm:pt modelId="{92050044-EEFD-405C-ACA1-7576B06DCC9A}" type="pres">
      <dgm:prSet presAssocID="{18BE7455-C8ED-4A71-8CB0-0BC1229C710E}" presName="sibTrans" presStyleCnt="0"/>
      <dgm:spPr/>
    </dgm:pt>
    <dgm:pt modelId="{8E26CC17-F6C8-458A-8E3C-15ECED663298}" type="pres">
      <dgm:prSet presAssocID="{12B87DDF-083C-4A6F-BD3B-9F791D96F0D0}" presName="compositeNode" presStyleCnt="0">
        <dgm:presLayoutVars>
          <dgm:bulletEnabled val="1"/>
        </dgm:presLayoutVars>
      </dgm:prSet>
      <dgm:spPr/>
    </dgm:pt>
    <dgm:pt modelId="{FBA8649C-D149-45D9-A072-F900CCF06B17}" type="pres">
      <dgm:prSet presAssocID="{12B87DDF-083C-4A6F-BD3B-9F791D96F0D0}" presName="image" presStyleLbl="fgImgPlace1" presStyleIdx="2" presStyleCnt="4"/>
      <dgm:spPr/>
    </dgm:pt>
    <dgm:pt modelId="{9B9BCD78-BACF-42CB-A6AF-77994E9914E3}" type="pres">
      <dgm:prSet presAssocID="{12B87DDF-083C-4A6F-BD3B-9F791D96F0D0}" presName="childNode" presStyleLbl="node1" presStyleIdx="2" presStyleCnt="4" custScaleX="76046" custScaleY="71006" custLinFactNeighborX="-51625" custLinFactNeighborY="15184">
        <dgm:presLayoutVars>
          <dgm:bulletEnabled val="1"/>
        </dgm:presLayoutVars>
      </dgm:prSet>
      <dgm:spPr/>
      <dgm:t>
        <a:bodyPr/>
        <a:lstStyle/>
        <a:p>
          <a:endParaRPr lang="zh-CN" altLang="en-US"/>
        </a:p>
      </dgm:t>
    </dgm:pt>
    <dgm:pt modelId="{4E276360-BB9C-42DE-BD9D-E38F50D96607}" type="pres">
      <dgm:prSet presAssocID="{12B87DDF-083C-4A6F-BD3B-9F791D96F0D0}" presName="parentNode" presStyleLbl="revTx" presStyleIdx="2" presStyleCnt="4">
        <dgm:presLayoutVars>
          <dgm:chMax val="0"/>
          <dgm:bulletEnabled val="1"/>
        </dgm:presLayoutVars>
      </dgm:prSet>
      <dgm:spPr/>
      <dgm:t>
        <a:bodyPr/>
        <a:lstStyle/>
        <a:p>
          <a:endParaRPr lang="zh-CN" altLang="en-US"/>
        </a:p>
      </dgm:t>
    </dgm:pt>
    <dgm:pt modelId="{12310535-90E4-4061-AB40-35B967597D5C}" type="pres">
      <dgm:prSet presAssocID="{9BC900A0-4C06-49FD-9F3A-E0B612C55802}" presName="sibTrans" presStyleCnt="0"/>
      <dgm:spPr/>
    </dgm:pt>
    <dgm:pt modelId="{1FF2D623-B43F-4627-98BB-2C19DB3EED0E}" type="pres">
      <dgm:prSet presAssocID="{150D1AA3-E5F1-4F9A-B721-576A9595A5D9}" presName="compositeNode" presStyleCnt="0">
        <dgm:presLayoutVars>
          <dgm:bulletEnabled val="1"/>
        </dgm:presLayoutVars>
      </dgm:prSet>
      <dgm:spPr/>
    </dgm:pt>
    <dgm:pt modelId="{1B89E809-EA28-428A-B1AA-A6145FD1BAD8}" type="pres">
      <dgm:prSet presAssocID="{150D1AA3-E5F1-4F9A-B721-576A9595A5D9}" presName="image" presStyleLbl="fgImgPlace1" presStyleIdx="3" presStyleCnt="4"/>
      <dgm:spPr/>
    </dgm:pt>
    <dgm:pt modelId="{2819774D-08E7-4A60-B8B5-426EB3EDB56E}" type="pres">
      <dgm:prSet presAssocID="{150D1AA3-E5F1-4F9A-B721-576A9595A5D9}" presName="childNode" presStyleLbl="node1" presStyleIdx="3" presStyleCnt="4" custScaleX="83830" custScaleY="70718" custLinFactNeighborX="-49576" custLinFactNeighborY="13808">
        <dgm:presLayoutVars>
          <dgm:bulletEnabled val="1"/>
        </dgm:presLayoutVars>
      </dgm:prSet>
      <dgm:spPr/>
      <dgm:t>
        <a:bodyPr/>
        <a:lstStyle/>
        <a:p>
          <a:endParaRPr lang="zh-CN" altLang="en-US"/>
        </a:p>
      </dgm:t>
    </dgm:pt>
    <dgm:pt modelId="{9D0EB557-85FA-4CCB-B9F0-9A5D8974A9EB}" type="pres">
      <dgm:prSet presAssocID="{150D1AA3-E5F1-4F9A-B721-576A9595A5D9}" presName="parentNode" presStyleLbl="revTx" presStyleIdx="3" presStyleCnt="4">
        <dgm:presLayoutVars>
          <dgm:chMax val="0"/>
          <dgm:bulletEnabled val="1"/>
        </dgm:presLayoutVars>
      </dgm:prSet>
      <dgm:spPr/>
      <dgm:t>
        <a:bodyPr/>
        <a:lstStyle/>
        <a:p>
          <a:endParaRPr lang="zh-CN" altLang="en-US"/>
        </a:p>
      </dgm:t>
    </dgm:pt>
  </dgm:ptLst>
  <dgm:cxnLst>
    <dgm:cxn modelId="{96ECAB32-8FBE-4FCD-A56C-0A0FD2C27931}" srcId="{636CC8D5-7370-4234-A831-88157413A1D0}" destId="{73BE9E6D-E86A-4F4C-9CF0-A6176EAC4634}" srcOrd="0" destOrd="0" parTransId="{E5B68278-A6F9-4FEB-9CD9-E5EEAFBE77A8}" sibTransId="{9518FA3C-DEA7-4181-A110-A06686FA2123}"/>
    <dgm:cxn modelId="{4D806A73-DE32-438F-8584-F86708A567D6}" type="presOf" srcId="{732E4227-286E-407C-84DA-544BE2A9923D}" destId="{BFF2C542-4B58-4FFA-84B6-ABA0153B361C}" srcOrd="0" destOrd="0" presId="urn:microsoft.com/office/officeart/2005/8/layout/hList2#1"/>
    <dgm:cxn modelId="{345FDDED-47E4-4D34-9A8A-C5C818D98587}" type="presOf" srcId="{2D362880-9BDA-418C-9DE9-86A206CE9AA7}" destId="{2819774D-08E7-4A60-B8B5-426EB3EDB56E}" srcOrd="0" destOrd="0" presId="urn:microsoft.com/office/officeart/2005/8/layout/hList2#1"/>
    <dgm:cxn modelId="{1F4E1EE5-A42B-4144-B679-B66B5BBD224E}" type="presOf" srcId="{73BE9E6D-E86A-4F4C-9CF0-A6176EAC4634}" destId="{FC5F29A0-AFA7-45A3-8039-08ED40FE3761}" srcOrd="0" destOrd="0" presId="urn:microsoft.com/office/officeart/2005/8/layout/hList2#1"/>
    <dgm:cxn modelId="{B4D18825-E11D-4CD4-B4FE-EEB3708E5981}" type="presOf" srcId="{244DB7BE-6A61-4C70-9F75-CE8AC2B12F96}" destId="{D9211323-E058-4526-AD88-66970BDAAE66}" srcOrd="0" destOrd="0" presId="urn:microsoft.com/office/officeart/2005/8/layout/hList2#1"/>
    <dgm:cxn modelId="{5A872AF2-D989-4D44-8625-06545FDBF67A}" type="presOf" srcId="{636CC8D5-7370-4234-A831-88157413A1D0}" destId="{0289BA3F-E4C8-4C5C-958B-B242F9246498}" srcOrd="0" destOrd="0" presId="urn:microsoft.com/office/officeart/2005/8/layout/hList2#1"/>
    <dgm:cxn modelId="{4BBF0656-8DDD-4B69-B38F-BFCC88596C89}" type="presOf" srcId="{4430A13C-3EE8-4E84-8D7B-FAB332C0630C}" destId="{9B9BCD78-BACF-42CB-A6AF-77994E9914E3}" srcOrd="0" destOrd="0" presId="urn:microsoft.com/office/officeart/2005/8/layout/hList2#1"/>
    <dgm:cxn modelId="{6C3C4FA5-A4E2-4535-88F3-0B9C996BA88C}" srcId="{732E4227-286E-407C-84DA-544BE2A9923D}" destId="{796AF1C2-AEAC-46C3-9E26-DA944E45DC14}" srcOrd="0" destOrd="0" parTransId="{CECE3226-3087-40F6-B0CA-336CD70F1419}" sibTransId="{3B73B39F-C776-41C2-B7B3-7B536FD23301}"/>
    <dgm:cxn modelId="{93D03407-A8D7-42B9-997F-39688A65A9A9}" type="presOf" srcId="{796AF1C2-AEAC-46C3-9E26-DA944E45DC14}" destId="{BD75B391-755B-4AC0-8967-61AFB5917CF8}" srcOrd="0" destOrd="0" presId="urn:microsoft.com/office/officeart/2005/8/layout/hList2#1"/>
    <dgm:cxn modelId="{56F6C2D3-9248-48CD-896F-AC276836E01C}" srcId="{150D1AA3-E5F1-4F9A-B721-576A9595A5D9}" destId="{2D362880-9BDA-418C-9DE9-86A206CE9AA7}" srcOrd="0" destOrd="0" parTransId="{431C899F-357A-4BA6-8EA8-6890E3D4E9AF}" sibTransId="{20D6AA2D-0B86-4012-9738-0398195F710D}"/>
    <dgm:cxn modelId="{037BF48C-305D-47E4-8752-DD4549B2CDCB}" type="presOf" srcId="{150D1AA3-E5F1-4F9A-B721-576A9595A5D9}" destId="{9D0EB557-85FA-4CCB-B9F0-9A5D8974A9EB}" srcOrd="0" destOrd="0" presId="urn:microsoft.com/office/officeart/2005/8/layout/hList2#1"/>
    <dgm:cxn modelId="{57AACB9C-0087-4B32-9909-8722AC150E19}" srcId="{732E4227-286E-407C-84DA-544BE2A9923D}" destId="{636CC8D5-7370-4234-A831-88157413A1D0}" srcOrd="1" destOrd="0" parTransId="{39B535E3-32A0-4F1C-B21F-4DE695CE1BB8}" sibTransId="{18BE7455-C8ED-4A71-8CB0-0BC1229C710E}"/>
    <dgm:cxn modelId="{AC4927D2-BAAD-46E5-B52D-EAC04FE9CE69}" type="presOf" srcId="{12B87DDF-083C-4A6F-BD3B-9F791D96F0D0}" destId="{4E276360-BB9C-42DE-BD9D-E38F50D96607}" srcOrd="0" destOrd="0" presId="urn:microsoft.com/office/officeart/2005/8/layout/hList2#1"/>
    <dgm:cxn modelId="{88E2C7BD-F4A7-4DB8-93FF-A2149B056CD3}" srcId="{12B87DDF-083C-4A6F-BD3B-9F791D96F0D0}" destId="{4430A13C-3EE8-4E84-8D7B-FAB332C0630C}" srcOrd="0" destOrd="0" parTransId="{DE2F2503-F01C-45DC-B6E3-24E4F7ECA2AE}" sibTransId="{47BE5888-1C62-4B0C-9E17-69933601F0A6}"/>
    <dgm:cxn modelId="{6384E61E-3492-48CB-A54C-8EC160C3FC65}" srcId="{732E4227-286E-407C-84DA-544BE2A9923D}" destId="{12B87DDF-083C-4A6F-BD3B-9F791D96F0D0}" srcOrd="2" destOrd="0" parTransId="{405B52EC-C961-4957-9815-43E05E9706A9}" sibTransId="{9BC900A0-4C06-49FD-9F3A-E0B612C55802}"/>
    <dgm:cxn modelId="{5E1A23F1-431C-46F3-9A24-77C554C6C887}" srcId="{796AF1C2-AEAC-46C3-9E26-DA944E45DC14}" destId="{244DB7BE-6A61-4C70-9F75-CE8AC2B12F96}" srcOrd="0" destOrd="0" parTransId="{2669AA61-59B5-4561-93BF-3016D2AD134F}" sibTransId="{ED5DE6FA-E5C9-4219-AD89-BEBCC40E9CDD}"/>
    <dgm:cxn modelId="{70CC2ACE-B535-4655-A18A-5137E307A2E7}" srcId="{732E4227-286E-407C-84DA-544BE2A9923D}" destId="{150D1AA3-E5F1-4F9A-B721-576A9595A5D9}" srcOrd="3" destOrd="0" parTransId="{4AC94C47-4136-458E-A557-6694FAD7E9A7}" sibTransId="{B676230B-2111-4683-9CD5-78D710E2A0BA}"/>
    <dgm:cxn modelId="{CA9A7204-44B2-433E-94D5-F695333B0EAC}" type="presParOf" srcId="{BFF2C542-4B58-4FFA-84B6-ABA0153B361C}" destId="{F2BD5C27-2858-4985-970C-4478D66A0683}" srcOrd="0" destOrd="0" presId="urn:microsoft.com/office/officeart/2005/8/layout/hList2#1"/>
    <dgm:cxn modelId="{08474307-5415-4281-A715-3450AA53795A}" type="presParOf" srcId="{F2BD5C27-2858-4985-970C-4478D66A0683}" destId="{0733CD22-6A2E-4C84-93AB-24B978EDAF06}" srcOrd="0" destOrd="0" presId="urn:microsoft.com/office/officeart/2005/8/layout/hList2#1"/>
    <dgm:cxn modelId="{226F8C91-BAB1-4A5B-BB2D-9680F1E3872D}" type="presParOf" srcId="{F2BD5C27-2858-4985-970C-4478D66A0683}" destId="{D9211323-E058-4526-AD88-66970BDAAE66}" srcOrd="1" destOrd="0" presId="urn:microsoft.com/office/officeart/2005/8/layout/hList2#1"/>
    <dgm:cxn modelId="{021795FD-715C-472B-A1CC-2215821C8A3B}" type="presParOf" srcId="{F2BD5C27-2858-4985-970C-4478D66A0683}" destId="{BD75B391-755B-4AC0-8967-61AFB5917CF8}" srcOrd="2" destOrd="0" presId="urn:microsoft.com/office/officeart/2005/8/layout/hList2#1"/>
    <dgm:cxn modelId="{34319667-F5D5-4592-AB64-F82A4BA92F4D}" type="presParOf" srcId="{BFF2C542-4B58-4FFA-84B6-ABA0153B361C}" destId="{43C17FBA-50C7-4CF4-9C4B-C2CFB9A034E1}" srcOrd="1" destOrd="0" presId="urn:microsoft.com/office/officeart/2005/8/layout/hList2#1"/>
    <dgm:cxn modelId="{BBCBF9FB-56C6-48B7-91E5-2FC64560E502}" type="presParOf" srcId="{BFF2C542-4B58-4FFA-84B6-ABA0153B361C}" destId="{0F2797E4-8F1E-4456-B35A-E505D2E84D5A}" srcOrd="2" destOrd="0" presId="urn:microsoft.com/office/officeart/2005/8/layout/hList2#1"/>
    <dgm:cxn modelId="{DCAA5866-5B75-49C9-AB7F-1B7130ACE766}" type="presParOf" srcId="{0F2797E4-8F1E-4456-B35A-E505D2E84D5A}" destId="{4888C50B-01D4-488D-B993-8FC70D9CF87F}" srcOrd="0" destOrd="0" presId="urn:microsoft.com/office/officeart/2005/8/layout/hList2#1"/>
    <dgm:cxn modelId="{8E956D06-511C-4F65-8DA1-C4B2C38734C5}" type="presParOf" srcId="{0F2797E4-8F1E-4456-B35A-E505D2E84D5A}" destId="{FC5F29A0-AFA7-45A3-8039-08ED40FE3761}" srcOrd="1" destOrd="0" presId="urn:microsoft.com/office/officeart/2005/8/layout/hList2#1"/>
    <dgm:cxn modelId="{0B2BCE88-CC1E-4A7C-B4E4-9922E3A584E0}" type="presParOf" srcId="{0F2797E4-8F1E-4456-B35A-E505D2E84D5A}" destId="{0289BA3F-E4C8-4C5C-958B-B242F9246498}" srcOrd="2" destOrd="0" presId="urn:microsoft.com/office/officeart/2005/8/layout/hList2#1"/>
    <dgm:cxn modelId="{2F86834C-19EF-498B-9033-77018F5F8C9C}" type="presParOf" srcId="{BFF2C542-4B58-4FFA-84B6-ABA0153B361C}" destId="{92050044-EEFD-405C-ACA1-7576B06DCC9A}" srcOrd="3" destOrd="0" presId="urn:microsoft.com/office/officeart/2005/8/layout/hList2#1"/>
    <dgm:cxn modelId="{80583B83-E4D0-45A3-9F8F-22DE77760857}" type="presParOf" srcId="{BFF2C542-4B58-4FFA-84B6-ABA0153B361C}" destId="{8E26CC17-F6C8-458A-8E3C-15ECED663298}" srcOrd="4" destOrd="0" presId="urn:microsoft.com/office/officeart/2005/8/layout/hList2#1"/>
    <dgm:cxn modelId="{392C8370-7D10-4B0E-A10B-70FA09B82888}" type="presParOf" srcId="{8E26CC17-F6C8-458A-8E3C-15ECED663298}" destId="{FBA8649C-D149-45D9-A072-F900CCF06B17}" srcOrd="0" destOrd="0" presId="urn:microsoft.com/office/officeart/2005/8/layout/hList2#1"/>
    <dgm:cxn modelId="{2E7BFEA4-C198-4422-878C-40ACBABBB405}" type="presParOf" srcId="{8E26CC17-F6C8-458A-8E3C-15ECED663298}" destId="{9B9BCD78-BACF-42CB-A6AF-77994E9914E3}" srcOrd="1" destOrd="0" presId="urn:microsoft.com/office/officeart/2005/8/layout/hList2#1"/>
    <dgm:cxn modelId="{E8E1D3ED-A764-4BCB-8BDA-1F2B046537AC}" type="presParOf" srcId="{8E26CC17-F6C8-458A-8E3C-15ECED663298}" destId="{4E276360-BB9C-42DE-BD9D-E38F50D96607}" srcOrd="2" destOrd="0" presId="urn:microsoft.com/office/officeart/2005/8/layout/hList2#1"/>
    <dgm:cxn modelId="{311D54E9-B468-4A80-B805-B71ED85EB80B}" type="presParOf" srcId="{BFF2C542-4B58-4FFA-84B6-ABA0153B361C}" destId="{12310535-90E4-4061-AB40-35B967597D5C}" srcOrd="5" destOrd="0" presId="urn:microsoft.com/office/officeart/2005/8/layout/hList2#1"/>
    <dgm:cxn modelId="{3A1FEC09-FDA3-42CD-BA37-04A649987958}" type="presParOf" srcId="{BFF2C542-4B58-4FFA-84B6-ABA0153B361C}" destId="{1FF2D623-B43F-4627-98BB-2C19DB3EED0E}" srcOrd="6" destOrd="0" presId="urn:microsoft.com/office/officeart/2005/8/layout/hList2#1"/>
    <dgm:cxn modelId="{A97F9F28-21FA-4E76-AF86-0FAF3A535754}" type="presParOf" srcId="{1FF2D623-B43F-4627-98BB-2C19DB3EED0E}" destId="{1B89E809-EA28-428A-B1AA-A6145FD1BAD8}" srcOrd="0" destOrd="0" presId="urn:microsoft.com/office/officeart/2005/8/layout/hList2#1"/>
    <dgm:cxn modelId="{91AC2DCB-3567-477A-A44E-02D03BACF38E}" type="presParOf" srcId="{1FF2D623-B43F-4627-98BB-2C19DB3EED0E}" destId="{2819774D-08E7-4A60-B8B5-426EB3EDB56E}" srcOrd="1" destOrd="0" presId="urn:microsoft.com/office/officeart/2005/8/layout/hList2#1"/>
    <dgm:cxn modelId="{46B049F3-A06E-4677-A85E-8555C38ECE45}" type="presParOf" srcId="{1FF2D623-B43F-4627-98BB-2C19DB3EED0E}" destId="{9D0EB557-85FA-4CCB-B9F0-9A5D8974A9EB}" srcOrd="2" destOrd="0" presId="urn:microsoft.com/office/officeart/2005/8/layout/h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BB353E-FF50-41D9-AC30-4A389D1AFEA6}"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zh-CN" altLang="en-US"/>
        </a:p>
      </dgm:t>
    </dgm:pt>
    <dgm:pt modelId="{D73F5181-2CCD-47F5-B7EA-941FD3FB8541}">
      <dgm:prSet phldrT="[文本]" custT="1">
        <dgm:style>
          <a:lnRef idx="1">
            <a:schemeClr val="accent1"/>
          </a:lnRef>
          <a:fillRef idx="2">
            <a:schemeClr val="accent1"/>
          </a:fillRef>
          <a:effectRef idx="1">
            <a:schemeClr val="accent1"/>
          </a:effectRef>
          <a:fontRef idx="minor">
            <a:schemeClr val="dk1"/>
          </a:fontRef>
        </dgm:style>
      </dgm:prSet>
      <dgm:spPr/>
      <dgm:t>
        <a:bodyPr/>
        <a:lstStyle/>
        <a:p>
          <a:r>
            <a:rPr lang="zh-CN" altLang="en-US" sz="2800" b="1" dirty="0" smtClean="0"/>
            <a:t>英国宪章运动</a:t>
          </a:r>
          <a:endParaRPr lang="zh-CN" altLang="en-US" sz="2800" b="1" dirty="0"/>
        </a:p>
      </dgm:t>
    </dgm:pt>
    <dgm:pt modelId="{60E025B0-E265-445E-9205-5A712E32FA8B}" type="parTrans" cxnId="{28FE0A36-3978-4BB2-A5F9-CC29D62344EE}">
      <dgm:prSet/>
      <dgm:spPr/>
      <dgm:t>
        <a:bodyPr/>
        <a:lstStyle/>
        <a:p>
          <a:endParaRPr lang="zh-CN" altLang="en-US"/>
        </a:p>
      </dgm:t>
    </dgm:pt>
    <dgm:pt modelId="{FD628756-F5D1-439C-8143-03AC1F172D0A}" type="sibTrans" cxnId="{28FE0A36-3978-4BB2-A5F9-CC29D62344EE}">
      <dgm:prSet/>
      <dgm:spPr/>
      <dgm:t>
        <a:bodyPr/>
        <a:lstStyle/>
        <a:p>
          <a:endParaRPr lang="zh-CN" altLang="en-US"/>
        </a:p>
      </dgm:t>
    </dgm:pt>
    <dgm:pt modelId="{9A5ED4B2-A3C3-4620-8F36-FA5E66F2B63F}">
      <dgm:prSet phldrT="[文本]" custT="1">
        <dgm:style>
          <a:lnRef idx="1">
            <a:schemeClr val="accent3"/>
          </a:lnRef>
          <a:fillRef idx="2">
            <a:schemeClr val="accent3"/>
          </a:fillRef>
          <a:effectRef idx="1">
            <a:schemeClr val="accent3"/>
          </a:effectRef>
          <a:fontRef idx="minor">
            <a:schemeClr val="dk1"/>
          </a:fontRef>
        </dgm:style>
      </dgm:prSet>
      <dgm:spPr/>
      <dgm:t>
        <a:bodyPr/>
        <a:lstStyle/>
        <a:p>
          <a:r>
            <a:rPr lang="zh-CN" altLang="en-US" sz="2800" b="1" i="0" dirty="0" smtClean="0"/>
            <a:t>法国里昂丝织工人的两次起义</a:t>
          </a:r>
          <a:endParaRPr lang="zh-CN" altLang="en-US" sz="2800" b="1" dirty="0"/>
        </a:p>
      </dgm:t>
    </dgm:pt>
    <dgm:pt modelId="{8F9EAA05-3D09-4C41-AC7A-424DB1C0607E}" type="parTrans" cxnId="{B7AD2D9E-735D-4309-ACB2-C5D0D0D908C0}">
      <dgm:prSet/>
      <dgm:spPr/>
      <dgm:t>
        <a:bodyPr/>
        <a:lstStyle/>
        <a:p>
          <a:endParaRPr lang="zh-CN" altLang="en-US"/>
        </a:p>
      </dgm:t>
    </dgm:pt>
    <dgm:pt modelId="{50452AF6-A7C0-4EBE-A913-A26B439CFB6D}" type="sibTrans" cxnId="{B7AD2D9E-735D-4309-ACB2-C5D0D0D908C0}">
      <dgm:prSet/>
      <dgm:spPr/>
      <dgm:t>
        <a:bodyPr/>
        <a:lstStyle/>
        <a:p>
          <a:endParaRPr lang="zh-CN" altLang="en-US"/>
        </a:p>
      </dgm:t>
    </dgm:pt>
    <dgm:pt modelId="{2D74772E-324D-4AF8-B94E-D68A0474471E}">
      <dgm:prSet phldrT="[文本]" custT="1">
        <dgm:style>
          <a:lnRef idx="1">
            <a:schemeClr val="accent5"/>
          </a:lnRef>
          <a:fillRef idx="2">
            <a:schemeClr val="accent5"/>
          </a:fillRef>
          <a:effectRef idx="1">
            <a:schemeClr val="accent5"/>
          </a:effectRef>
          <a:fontRef idx="minor">
            <a:schemeClr val="dk1"/>
          </a:fontRef>
        </dgm:style>
      </dgm:prSet>
      <dgm:spPr/>
      <dgm:t>
        <a:bodyPr/>
        <a:lstStyle/>
        <a:p>
          <a:r>
            <a:rPr lang="zh-CN" altLang="en-US" sz="2800" b="1" i="0" dirty="0" smtClean="0"/>
            <a:t>德国西里西亚纺织工人起义</a:t>
          </a:r>
          <a:endParaRPr lang="zh-CN" altLang="en-US" sz="2800" b="1" dirty="0"/>
        </a:p>
      </dgm:t>
    </dgm:pt>
    <dgm:pt modelId="{E872E0E4-F22C-4EC6-AA7A-367A7BB479A6}" type="parTrans" cxnId="{A7090F36-D16E-43B7-A22A-F32BB0FE4145}">
      <dgm:prSet/>
      <dgm:spPr/>
      <dgm:t>
        <a:bodyPr/>
        <a:lstStyle/>
        <a:p>
          <a:endParaRPr lang="zh-CN" altLang="en-US"/>
        </a:p>
      </dgm:t>
    </dgm:pt>
    <dgm:pt modelId="{7EA7236D-A220-48F4-8321-4DF42F825CC9}" type="sibTrans" cxnId="{A7090F36-D16E-43B7-A22A-F32BB0FE4145}">
      <dgm:prSet/>
      <dgm:spPr/>
      <dgm:t>
        <a:bodyPr/>
        <a:lstStyle/>
        <a:p>
          <a:endParaRPr lang="zh-CN" altLang="en-US"/>
        </a:p>
      </dgm:t>
    </dgm:pt>
    <dgm:pt modelId="{B0D248F2-A8B1-4DB8-9AE1-FCBEE6A7EEBD}" type="pres">
      <dgm:prSet presAssocID="{DEBB353E-FF50-41D9-AC30-4A389D1AFEA6}" presName="linear" presStyleCnt="0">
        <dgm:presLayoutVars>
          <dgm:dir/>
          <dgm:resizeHandles val="exact"/>
        </dgm:presLayoutVars>
      </dgm:prSet>
      <dgm:spPr/>
      <dgm:t>
        <a:bodyPr/>
        <a:lstStyle/>
        <a:p>
          <a:endParaRPr lang="zh-CN" altLang="en-US"/>
        </a:p>
      </dgm:t>
    </dgm:pt>
    <dgm:pt modelId="{311446C0-EA5F-4955-ABD3-9ACFD8405F14}" type="pres">
      <dgm:prSet presAssocID="{D73F5181-2CCD-47F5-B7EA-941FD3FB8541}" presName="comp" presStyleCnt="0"/>
      <dgm:spPr/>
    </dgm:pt>
    <dgm:pt modelId="{08594DE6-8D95-442A-A719-673CB13D2E2D}" type="pres">
      <dgm:prSet presAssocID="{D73F5181-2CCD-47F5-B7EA-941FD3FB8541}" presName="box" presStyleLbl="node1" presStyleIdx="0" presStyleCnt="3" custLinFactNeighborX="-391" custLinFactNeighborY="2499"/>
      <dgm:spPr/>
      <dgm:t>
        <a:bodyPr/>
        <a:lstStyle/>
        <a:p>
          <a:endParaRPr lang="zh-CN" altLang="en-US"/>
        </a:p>
      </dgm:t>
    </dgm:pt>
    <dgm:pt modelId="{F6F8DE79-B042-4B30-8A50-3FAFBC71BC91}" type="pres">
      <dgm:prSet presAssocID="{D73F5181-2CCD-47F5-B7EA-941FD3FB8541}" presName="img" presStyleLbl="fgImgPlace1" presStyleIdx="0" presStyleCnt="3"/>
      <dgm:spPr>
        <a:blipFill rotWithShape="0">
          <a:blip xmlns:r="http://schemas.openxmlformats.org/officeDocument/2006/relationships" r:embed="rId1"/>
          <a:stretch>
            <a:fillRect/>
          </a:stretch>
        </a:blipFill>
      </dgm:spPr>
    </dgm:pt>
    <dgm:pt modelId="{5980262B-D3CA-468D-AC5E-50C2477606DE}" type="pres">
      <dgm:prSet presAssocID="{D73F5181-2CCD-47F5-B7EA-941FD3FB8541}" presName="text" presStyleLbl="node1" presStyleIdx="0" presStyleCnt="3">
        <dgm:presLayoutVars>
          <dgm:bulletEnabled val="1"/>
        </dgm:presLayoutVars>
      </dgm:prSet>
      <dgm:spPr/>
      <dgm:t>
        <a:bodyPr/>
        <a:lstStyle/>
        <a:p>
          <a:endParaRPr lang="zh-CN" altLang="en-US"/>
        </a:p>
      </dgm:t>
    </dgm:pt>
    <dgm:pt modelId="{681DB47C-5876-44E6-98E9-25CEA5CFE34B}" type="pres">
      <dgm:prSet presAssocID="{FD628756-F5D1-439C-8143-03AC1F172D0A}" presName="spacer" presStyleCnt="0"/>
      <dgm:spPr/>
    </dgm:pt>
    <dgm:pt modelId="{14691FC2-A696-4662-B5F1-2B8522ACBFC8}" type="pres">
      <dgm:prSet presAssocID="{9A5ED4B2-A3C3-4620-8F36-FA5E66F2B63F}" presName="comp" presStyleCnt="0"/>
      <dgm:spPr/>
    </dgm:pt>
    <dgm:pt modelId="{6F9F201D-296A-44F9-B87D-2F92960D61EF}" type="pres">
      <dgm:prSet presAssocID="{9A5ED4B2-A3C3-4620-8F36-FA5E66F2B63F}" presName="box" presStyleLbl="node1" presStyleIdx="1" presStyleCnt="3"/>
      <dgm:spPr/>
      <dgm:t>
        <a:bodyPr/>
        <a:lstStyle/>
        <a:p>
          <a:endParaRPr lang="zh-CN" altLang="en-US"/>
        </a:p>
      </dgm:t>
    </dgm:pt>
    <dgm:pt modelId="{74701D2D-EC3D-4711-AA19-F332B3442059}" type="pres">
      <dgm:prSet presAssocID="{9A5ED4B2-A3C3-4620-8F36-FA5E66F2B63F}" presName="img" presStyleLbl="fgImgPlace1" presStyleIdx="1" presStyleCnt="3"/>
      <dgm:spPr>
        <a:blipFill rotWithShape="0">
          <a:blip xmlns:r="http://schemas.openxmlformats.org/officeDocument/2006/relationships" r:embed="rId2"/>
          <a:stretch>
            <a:fillRect/>
          </a:stretch>
        </a:blipFill>
      </dgm:spPr>
    </dgm:pt>
    <dgm:pt modelId="{5B5178D6-9E06-4705-9593-D566B596E5BA}" type="pres">
      <dgm:prSet presAssocID="{9A5ED4B2-A3C3-4620-8F36-FA5E66F2B63F}" presName="text" presStyleLbl="node1" presStyleIdx="1" presStyleCnt="3">
        <dgm:presLayoutVars>
          <dgm:bulletEnabled val="1"/>
        </dgm:presLayoutVars>
      </dgm:prSet>
      <dgm:spPr/>
      <dgm:t>
        <a:bodyPr/>
        <a:lstStyle/>
        <a:p>
          <a:endParaRPr lang="zh-CN" altLang="en-US"/>
        </a:p>
      </dgm:t>
    </dgm:pt>
    <dgm:pt modelId="{A8C7DF0B-CA80-4310-8FDC-AAC1CEC58B24}" type="pres">
      <dgm:prSet presAssocID="{50452AF6-A7C0-4EBE-A913-A26B439CFB6D}" presName="spacer" presStyleCnt="0"/>
      <dgm:spPr/>
    </dgm:pt>
    <dgm:pt modelId="{561ECB40-7399-4383-AF56-D68FAA2D24C5}" type="pres">
      <dgm:prSet presAssocID="{2D74772E-324D-4AF8-B94E-D68A0474471E}" presName="comp" presStyleCnt="0"/>
      <dgm:spPr/>
    </dgm:pt>
    <dgm:pt modelId="{3D349D25-4460-4380-8E2F-6BC622A48314}" type="pres">
      <dgm:prSet presAssocID="{2D74772E-324D-4AF8-B94E-D68A0474471E}" presName="box" presStyleLbl="node1" presStyleIdx="2" presStyleCnt="3"/>
      <dgm:spPr/>
      <dgm:t>
        <a:bodyPr/>
        <a:lstStyle/>
        <a:p>
          <a:endParaRPr lang="zh-CN" altLang="en-US"/>
        </a:p>
      </dgm:t>
    </dgm:pt>
    <dgm:pt modelId="{30590800-2CAD-4614-BAC9-3C8C63DBCC5B}" type="pres">
      <dgm:prSet presAssocID="{2D74772E-324D-4AF8-B94E-D68A0474471E}" presName="img" presStyleLbl="fgImgPlace1" presStyleIdx="2" presStyleCnt="3"/>
      <dgm:spPr/>
    </dgm:pt>
    <dgm:pt modelId="{164E22BC-0E1B-40F0-81BD-6123B99E4BD0}" type="pres">
      <dgm:prSet presAssocID="{2D74772E-324D-4AF8-B94E-D68A0474471E}" presName="text" presStyleLbl="node1" presStyleIdx="2" presStyleCnt="3">
        <dgm:presLayoutVars>
          <dgm:bulletEnabled val="1"/>
        </dgm:presLayoutVars>
      </dgm:prSet>
      <dgm:spPr/>
      <dgm:t>
        <a:bodyPr/>
        <a:lstStyle/>
        <a:p>
          <a:endParaRPr lang="zh-CN" altLang="en-US"/>
        </a:p>
      </dgm:t>
    </dgm:pt>
  </dgm:ptLst>
  <dgm:cxnLst>
    <dgm:cxn modelId="{2DE201BD-898C-4AE2-91CF-19614DC254C6}" type="presOf" srcId="{D73F5181-2CCD-47F5-B7EA-941FD3FB8541}" destId="{08594DE6-8D95-442A-A719-673CB13D2E2D}" srcOrd="0" destOrd="0" presId="urn:microsoft.com/office/officeart/2005/8/layout/vList4#1"/>
    <dgm:cxn modelId="{C49FAC26-DC35-4E55-9B28-B6BF9D1C16E9}" type="presOf" srcId="{9A5ED4B2-A3C3-4620-8F36-FA5E66F2B63F}" destId="{6F9F201D-296A-44F9-B87D-2F92960D61EF}" srcOrd="0" destOrd="0" presId="urn:microsoft.com/office/officeart/2005/8/layout/vList4#1"/>
    <dgm:cxn modelId="{4627C376-E9D6-43B5-A6A8-5852453E10C2}" type="presOf" srcId="{9A5ED4B2-A3C3-4620-8F36-FA5E66F2B63F}" destId="{5B5178D6-9E06-4705-9593-D566B596E5BA}" srcOrd="1" destOrd="0" presId="urn:microsoft.com/office/officeart/2005/8/layout/vList4#1"/>
    <dgm:cxn modelId="{A7090F36-D16E-43B7-A22A-F32BB0FE4145}" srcId="{DEBB353E-FF50-41D9-AC30-4A389D1AFEA6}" destId="{2D74772E-324D-4AF8-B94E-D68A0474471E}" srcOrd="2" destOrd="0" parTransId="{E872E0E4-F22C-4EC6-AA7A-367A7BB479A6}" sibTransId="{7EA7236D-A220-48F4-8321-4DF42F825CC9}"/>
    <dgm:cxn modelId="{73AE0626-F435-4182-83A3-54143F6015E3}" type="presOf" srcId="{DEBB353E-FF50-41D9-AC30-4A389D1AFEA6}" destId="{B0D248F2-A8B1-4DB8-9AE1-FCBEE6A7EEBD}" srcOrd="0" destOrd="0" presId="urn:microsoft.com/office/officeart/2005/8/layout/vList4#1"/>
    <dgm:cxn modelId="{4E07B4FA-5C50-4CC3-BDDA-A60E5CFD631D}" type="presOf" srcId="{2D74772E-324D-4AF8-B94E-D68A0474471E}" destId="{164E22BC-0E1B-40F0-81BD-6123B99E4BD0}" srcOrd="1" destOrd="0" presId="urn:microsoft.com/office/officeart/2005/8/layout/vList4#1"/>
    <dgm:cxn modelId="{B7AD2D9E-735D-4309-ACB2-C5D0D0D908C0}" srcId="{DEBB353E-FF50-41D9-AC30-4A389D1AFEA6}" destId="{9A5ED4B2-A3C3-4620-8F36-FA5E66F2B63F}" srcOrd="1" destOrd="0" parTransId="{8F9EAA05-3D09-4C41-AC7A-424DB1C0607E}" sibTransId="{50452AF6-A7C0-4EBE-A913-A26B439CFB6D}"/>
    <dgm:cxn modelId="{FEBBD00E-B20B-419F-8018-3CADE6207831}" type="presOf" srcId="{2D74772E-324D-4AF8-B94E-D68A0474471E}" destId="{3D349D25-4460-4380-8E2F-6BC622A48314}" srcOrd="0" destOrd="0" presId="urn:microsoft.com/office/officeart/2005/8/layout/vList4#1"/>
    <dgm:cxn modelId="{BAE7626A-8579-4CDA-A61F-AEBF6E1CE33C}" type="presOf" srcId="{D73F5181-2CCD-47F5-B7EA-941FD3FB8541}" destId="{5980262B-D3CA-468D-AC5E-50C2477606DE}" srcOrd="1" destOrd="0" presId="urn:microsoft.com/office/officeart/2005/8/layout/vList4#1"/>
    <dgm:cxn modelId="{28FE0A36-3978-4BB2-A5F9-CC29D62344EE}" srcId="{DEBB353E-FF50-41D9-AC30-4A389D1AFEA6}" destId="{D73F5181-2CCD-47F5-B7EA-941FD3FB8541}" srcOrd="0" destOrd="0" parTransId="{60E025B0-E265-445E-9205-5A712E32FA8B}" sibTransId="{FD628756-F5D1-439C-8143-03AC1F172D0A}"/>
    <dgm:cxn modelId="{62853503-A64E-4CF5-AB87-240489DCA63E}" type="presParOf" srcId="{B0D248F2-A8B1-4DB8-9AE1-FCBEE6A7EEBD}" destId="{311446C0-EA5F-4955-ABD3-9ACFD8405F14}" srcOrd="0" destOrd="0" presId="urn:microsoft.com/office/officeart/2005/8/layout/vList4#1"/>
    <dgm:cxn modelId="{86F7E324-409F-4901-B355-A8A70E9E8C14}" type="presParOf" srcId="{311446C0-EA5F-4955-ABD3-9ACFD8405F14}" destId="{08594DE6-8D95-442A-A719-673CB13D2E2D}" srcOrd="0" destOrd="0" presId="urn:microsoft.com/office/officeart/2005/8/layout/vList4#1"/>
    <dgm:cxn modelId="{D608EA69-64EB-43DA-86CE-3879DD07C510}" type="presParOf" srcId="{311446C0-EA5F-4955-ABD3-9ACFD8405F14}" destId="{F6F8DE79-B042-4B30-8A50-3FAFBC71BC91}" srcOrd="1" destOrd="0" presId="urn:microsoft.com/office/officeart/2005/8/layout/vList4#1"/>
    <dgm:cxn modelId="{184BA1C8-6BA7-4F35-A12F-46070D472297}" type="presParOf" srcId="{311446C0-EA5F-4955-ABD3-9ACFD8405F14}" destId="{5980262B-D3CA-468D-AC5E-50C2477606DE}" srcOrd="2" destOrd="0" presId="urn:microsoft.com/office/officeart/2005/8/layout/vList4#1"/>
    <dgm:cxn modelId="{C7E7CDFA-8EF5-4152-8BE2-4EEF2603A68A}" type="presParOf" srcId="{B0D248F2-A8B1-4DB8-9AE1-FCBEE6A7EEBD}" destId="{681DB47C-5876-44E6-98E9-25CEA5CFE34B}" srcOrd="1" destOrd="0" presId="urn:microsoft.com/office/officeart/2005/8/layout/vList4#1"/>
    <dgm:cxn modelId="{F4492EB7-8827-44B0-9F31-5F69E836C4FA}" type="presParOf" srcId="{B0D248F2-A8B1-4DB8-9AE1-FCBEE6A7EEBD}" destId="{14691FC2-A696-4662-B5F1-2B8522ACBFC8}" srcOrd="2" destOrd="0" presId="urn:microsoft.com/office/officeart/2005/8/layout/vList4#1"/>
    <dgm:cxn modelId="{20AEDEF2-2F93-4AFF-813E-4D397C382BA7}" type="presParOf" srcId="{14691FC2-A696-4662-B5F1-2B8522ACBFC8}" destId="{6F9F201D-296A-44F9-B87D-2F92960D61EF}" srcOrd="0" destOrd="0" presId="urn:microsoft.com/office/officeart/2005/8/layout/vList4#1"/>
    <dgm:cxn modelId="{DE39B958-9D8C-44A0-8A08-F8D3341612D1}" type="presParOf" srcId="{14691FC2-A696-4662-B5F1-2B8522ACBFC8}" destId="{74701D2D-EC3D-4711-AA19-F332B3442059}" srcOrd="1" destOrd="0" presId="urn:microsoft.com/office/officeart/2005/8/layout/vList4#1"/>
    <dgm:cxn modelId="{0FB24CF8-0036-4186-8A41-EAAD635DF43D}" type="presParOf" srcId="{14691FC2-A696-4662-B5F1-2B8522ACBFC8}" destId="{5B5178D6-9E06-4705-9593-D566B596E5BA}" srcOrd="2" destOrd="0" presId="urn:microsoft.com/office/officeart/2005/8/layout/vList4#1"/>
    <dgm:cxn modelId="{9AAE6EDF-9432-497F-ACF5-4ED75529E6DB}" type="presParOf" srcId="{B0D248F2-A8B1-4DB8-9AE1-FCBEE6A7EEBD}" destId="{A8C7DF0B-CA80-4310-8FDC-AAC1CEC58B24}" srcOrd="3" destOrd="0" presId="urn:microsoft.com/office/officeart/2005/8/layout/vList4#1"/>
    <dgm:cxn modelId="{3D760354-50A3-493D-ABD9-95E4EACF5C85}" type="presParOf" srcId="{B0D248F2-A8B1-4DB8-9AE1-FCBEE6A7EEBD}" destId="{561ECB40-7399-4383-AF56-D68FAA2D24C5}" srcOrd="4" destOrd="0" presId="urn:microsoft.com/office/officeart/2005/8/layout/vList4#1"/>
    <dgm:cxn modelId="{D53E3335-AA0E-4048-8940-B6B1EFC12499}" type="presParOf" srcId="{561ECB40-7399-4383-AF56-D68FAA2D24C5}" destId="{3D349D25-4460-4380-8E2F-6BC622A48314}" srcOrd="0" destOrd="0" presId="urn:microsoft.com/office/officeart/2005/8/layout/vList4#1"/>
    <dgm:cxn modelId="{E2E8894C-E56B-4D4F-8757-5C8507A96CDD}" type="presParOf" srcId="{561ECB40-7399-4383-AF56-D68FAA2D24C5}" destId="{30590800-2CAD-4614-BAC9-3C8C63DBCC5B}" srcOrd="1" destOrd="0" presId="urn:microsoft.com/office/officeart/2005/8/layout/vList4#1"/>
    <dgm:cxn modelId="{375F8348-3135-44D9-86D5-23B41E4A191B}" type="presParOf" srcId="{561ECB40-7399-4383-AF56-D68FAA2D24C5}" destId="{164E22BC-0E1B-40F0-81BD-6123B99E4BD0}"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83F5FF-6DE5-4D90-9CF4-D13F6CEEE52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BC2C40A5-DC5B-4FF4-9072-2CDB5F3FD776}">
      <dgm:prSet phldrT="[文本]" phldr="1"/>
      <dgm:spPr>
        <a:blipFill rotWithShape="0">
          <a:blip xmlns:r="http://schemas.openxmlformats.org/officeDocument/2006/relationships" r:embed="rId1"/>
          <a:stretch>
            <a:fillRect/>
          </a:stretch>
        </a:blipFill>
      </dgm:spPr>
      <dgm:t>
        <a:bodyPr/>
        <a:lstStyle/>
        <a:p>
          <a:endParaRPr lang="zh-CN" altLang="en-US" dirty="0"/>
        </a:p>
      </dgm:t>
    </dgm:pt>
    <dgm:pt modelId="{142D8883-075F-487E-80B4-08635DCDC7CE}" type="parTrans" cxnId="{F0597D36-4C3D-4E60-BC0D-958B6159E39E}">
      <dgm:prSet/>
      <dgm:spPr/>
      <dgm:t>
        <a:bodyPr/>
        <a:lstStyle/>
        <a:p>
          <a:endParaRPr lang="zh-CN" altLang="en-US"/>
        </a:p>
      </dgm:t>
    </dgm:pt>
    <dgm:pt modelId="{D13F6458-9ED6-4100-A25C-A40A1CC2FC01}" type="sibTrans" cxnId="{F0597D36-4C3D-4E60-BC0D-958B6159E39E}">
      <dgm:prSet/>
      <dgm:spPr/>
      <dgm:t>
        <a:bodyPr/>
        <a:lstStyle/>
        <a:p>
          <a:endParaRPr lang="zh-CN" altLang="en-US"/>
        </a:p>
      </dgm:t>
    </dgm:pt>
    <dgm:pt modelId="{9E92C9D9-0CDD-4297-9AE6-803FAF51C8C7}">
      <dgm:prSet phldrT="[文本]"/>
      <dgm:spPr/>
      <dgm:t>
        <a:bodyPr/>
        <a:lstStyle/>
        <a:p>
          <a:r>
            <a:rPr lang="zh-CN" altLang="en-US" dirty="0" smtClean="0"/>
            <a:t>细胞学说</a:t>
          </a:r>
          <a:endParaRPr lang="zh-CN" altLang="en-US" dirty="0"/>
        </a:p>
      </dgm:t>
    </dgm:pt>
    <dgm:pt modelId="{637A1718-3BB5-4D41-B838-6F43120F53C0}" type="parTrans" cxnId="{B109128B-CE5F-4ADA-BE46-A1A88EECCA95}">
      <dgm:prSet/>
      <dgm:spPr/>
      <dgm:t>
        <a:bodyPr/>
        <a:lstStyle/>
        <a:p>
          <a:endParaRPr lang="zh-CN" altLang="en-US"/>
        </a:p>
      </dgm:t>
    </dgm:pt>
    <dgm:pt modelId="{BEA542F1-BA19-4D78-845E-1177491F8A55}" type="sibTrans" cxnId="{B109128B-CE5F-4ADA-BE46-A1A88EECCA95}">
      <dgm:prSet/>
      <dgm:spPr/>
      <dgm:t>
        <a:bodyPr/>
        <a:lstStyle/>
        <a:p>
          <a:endParaRPr lang="zh-CN" altLang="en-US"/>
        </a:p>
      </dgm:t>
    </dgm:pt>
    <dgm:pt modelId="{D985A7F5-A160-4529-82E5-2E9B4366727F}">
      <dgm:prSet phldrT="[文本]" phldr="1"/>
      <dgm:spPr>
        <a:blipFill rotWithShape="0">
          <a:blip xmlns:r="http://schemas.openxmlformats.org/officeDocument/2006/relationships" r:embed="rId2"/>
          <a:stretch>
            <a:fillRect/>
          </a:stretch>
        </a:blipFill>
      </dgm:spPr>
      <dgm:t>
        <a:bodyPr/>
        <a:lstStyle/>
        <a:p>
          <a:endParaRPr lang="zh-CN" altLang="en-US" dirty="0"/>
        </a:p>
      </dgm:t>
    </dgm:pt>
    <dgm:pt modelId="{BC877E23-1348-446D-A0C0-CC2D743C1C4D}" type="parTrans" cxnId="{463F8380-FAAF-4F64-81BA-8E58F949DC62}">
      <dgm:prSet/>
      <dgm:spPr/>
      <dgm:t>
        <a:bodyPr/>
        <a:lstStyle/>
        <a:p>
          <a:endParaRPr lang="zh-CN" altLang="en-US"/>
        </a:p>
      </dgm:t>
    </dgm:pt>
    <dgm:pt modelId="{5DD872E8-EE0C-408A-86C1-15AB06C85817}" type="sibTrans" cxnId="{463F8380-FAAF-4F64-81BA-8E58F949DC62}">
      <dgm:prSet/>
      <dgm:spPr/>
      <dgm:t>
        <a:bodyPr/>
        <a:lstStyle/>
        <a:p>
          <a:endParaRPr lang="zh-CN" altLang="en-US"/>
        </a:p>
      </dgm:t>
    </dgm:pt>
    <dgm:pt modelId="{71A3814F-B661-4E6E-A366-02DF810B8197}">
      <dgm:prSet phldrT="[文本]"/>
      <dgm:spPr/>
      <dgm:t>
        <a:bodyPr/>
        <a:lstStyle/>
        <a:p>
          <a:r>
            <a:rPr lang="zh-CN" altLang="en-US" dirty="0" smtClean="0"/>
            <a:t>能量守恒定律</a:t>
          </a:r>
          <a:endParaRPr lang="zh-CN" altLang="en-US" dirty="0"/>
        </a:p>
      </dgm:t>
    </dgm:pt>
    <dgm:pt modelId="{126A5506-1152-4C68-A205-E522A3F9511B}" type="sibTrans" cxnId="{E7EFD04D-03F2-42C5-BBAC-11DC5102B547}">
      <dgm:prSet/>
      <dgm:spPr/>
      <dgm:t>
        <a:bodyPr/>
        <a:lstStyle/>
        <a:p>
          <a:endParaRPr lang="zh-CN" altLang="en-US"/>
        </a:p>
      </dgm:t>
    </dgm:pt>
    <dgm:pt modelId="{B83D54C4-157C-4DC0-A7AC-CA1F74E92FEF}" type="parTrans" cxnId="{E7EFD04D-03F2-42C5-BBAC-11DC5102B547}">
      <dgm:prSet/>
      <dgm:spPr/>
      <dgm:t>
        <a:bodyPr/>
        <a:lstStyle/>
        <a:p>
          <a:endParaRPr lang="zh-CN" altLang="en-US"/>
        </a:p>
      </dgm:t>
    </dgm:pt>
    <dgm:pt modelId="{0AEF6E09-AA1D-42E3-8D8D-EFF8F4B4EA8F}">
      <dgm:prSet phldrT="[文本]" phldr="1"/>
      <dgm:spPr>
        <a:blipFill rotWithShape="0">
          <a:blip xmlns:r="http://schemas.openxmlformats.org/officeDocument/2006/relationships" r:embed="rId3"/>
          <a:stretch>
            <a:fillRect/>
          </a:stretch>
        </a:blipFill>
      </dgm:spPr>
      <dgm:t>
        <a:bodyPr/>
        <a:lstStyle/>
        <a:p>
          <a:endParaRPr lang="zh-CN" altLang="en-US" dirty="0"/>
        </a:p>
      </dgm:t>
    </dgm:pt>
    <dgm:pt modelId="{FB30D358-75B9-474A-AC04-D8D39D045010}" type="sibTrans" cxnId="{52580ACE-31B1-4B6C-95FF-DCBA0C097EBF}">
      <dgm:prSet/>
      <dgm:spPr/>
      <dgm:t>
        <a:bodyPr/>
        <a:lstStyle/>
        <a:p>
          <a:endParaRPr lang="zh-CN" altLang="en-US"/>
        </a:p>
      </dgm:t>
    </dgm:pt>
    <dgm:pt modelId="{7E75EACB-639C-4992-8134-4F43C2B505CD}" type="parTrans" cxnId="{52580ACE-31B1-4B6C-95FF-DCBA0C097EBF}">
      <dgm:prSet/>
      <dgm:spPr/>
      <dgm:t>
        <a:bodyPr/>
        <a:lstStyle/>
        <a:p>
          <a:endParaRPr lang="zh-CN" altLang="en-US"/>
        </a:p>
      </dgm:t>
    </dgm:pt>
    <dgm:pt modelId="{2AD33D18-61C2-4E5B-81A0-FA237CAB7F06}">
      <dgm:prSet phldrT="[文本]"/>
      <dgm:spPr/>
      <dgm:t>
        <a:bodyPr/>
        <a:lstStyle/>
        <a:p>
          <a:r>
            <a:rPr lang="zh-CN" altLang="en-US" dirty="0" smtClean="0"/>
            <a:t>生物进化论</a:t>
          </a:r>
          <a:endParaRPr lang="zh-CN" altLang="en-US" dirty="0"/>
        </a:p>
      </dgm:t>
    </dgm:pt>
    <dgm:pt modelId="{124A255A-0466-4BA5-86C6-1906C4588F58}" type="sibTrans" cxnId="{36D523AD-72C8-427D-B327-EC9F4767721F}">
      <dgm:prSet/>
      <dgm:spPr/>
      <dgm:t>
        <a:bodyPr/>
        <a:lstStyle/>
        <a:p>
          <a:endParaRPr lang="zh-CN" altLang="en-US"/>
        </a:p>
      </dgm:t>
    </dgm:pt>
    <dgm:pt modelId="{D6B28AE9-76D9-464B-9BAD-5F3BA966FDE7}" type="parTrans" cxnId="{36D523AD-72C8-427D-B327-EC9F4767721F}">
      <dgm:prSet/>
      <dgm:spPr/>
      <dgm:t>
        <a:bodyPr/>
        <a:lstStyle/>
        <a:p>
          <a:endParaRPr lang="zh-CN" altLang="en-US"/>
        </a:p>
      </dgm:t>
    </dgm:pt>
    <dgm:pt modelId="{B072E70A-EAA7-4246-B0AC-66485201B65A}" type="pres">
      <dgm:prSet presAssocID="{E783F5FF-6DE5-4D90-9CF4-D13F6CEEE528}" presName="Name0" presStyleCnt="0">
        <dgm:presLayoutVars>
          <dgm:dir/>
          <dgm:animLvl val="lvl"/>
          <dgm:resizeHandles val="exact"/>
        </dgm:presLayoutVars>
      </dgm:prSet>
      <dgm:spPr/>
      <dgm:t>
        <a:bodyPr/>
        <a:lstStyle/>
        <a:p>
          <a:endParaRPr lang="zh-CN" altLang="en-US"/>
        </a:p>
      </dgm:t>
    </dgm:pt>
    <dgm:pt modelId="{E8D53968-1D01-4370-8049-9B6D6A61BCAC}" type="pres">
      <dgm:prSet presAssocID="{BC2C40A5-DC5B-4FF4-9072-2CDB5F3FD776}" presName="linNode" presStyleCnt="0"/>
      <dgm:spPr/>
    </dgm:pt>
    <dgm:pt modelId="{645E5DA5-1522-4313-BADD-C7DB36295876}" type="pres">
      <dgm:prSet presAssocID="{BC2C40A5-DC5B-4FF4-9072-2CDB5F3FD776}" presName="parentText" presStyleLbl="node1" presStyleIdx="0" presStyleCnt="3" custScaleX="94950">
        <dgm:presLayoutVars>
          <dgm:chMax val="1"/>
          <dgm:bulletEnabled val="1"/>
        </dgm:presLayoutVars>
      </dgm:prSet>
      <dgm:spPr/>
      <dgm:t>
        <a:bodyPr/>
        <a:lstStyle/>
        <a:p>
          <a:endParaRPr lang="zh-CN" altLang="en-US"/>
        </a:p>
      </dgm:t>
    </dgm:pt>
    <dgm:pt modelId="{04A5286E-9B2C-4FB3-9B46-B4BDE3BA07E0}" type="pres">
      <dgm:prSet presAssocID="{BC2C40A5-DC5B-4FF4-9072-2CDB5F3FD776}" presName="descendantText" presStyleLbl="alignAccFollowNode1" presStyleIdx="0" presStyleCnt="3" custLinFactNeighborX="6060" custLinFactNeighborY="-4590">
        <dgm:presLayoutVars>
          <dgm:bulletEnabled val="1"/>
        </dgm:presLayoutVars>
      </dgm:prSet>
      <dgm:spPr/>
      <dgm:t>
        <a:bodyPr/>
        <a:lstStyle/>
        <a:p>
          <a:endParaRPr lang="zh-CN" altLang="en-US"/>
        </a:p>
      </dgm:t>
    </dgm:pt>
    <dgm:pt modelId="{2835DE66-051E-4F6B-9220-FBE093165681}" type="pres">
      <dgm:prSet presAssocID="{D13F6458-9ED6-4100-A25C-A40A1CC2FC01}" presName="sp" presStyleCnt="0"/>
      <dgm:spPr/>
    </dgm:pt>
    <dgm:pt modelId="{F17437F3-87BB-4B23-8FAD-E5B02ADF09A6}" type="pres">
      <dgm:prSet presAssocID="{D985A7F5-A160-4529-82E5-2E9B4366727F}" presName="linNode" presStyleCnt="0"/>
      <dgm:spPr/>
    </dgm:pt>
    <dgm:pt modelId="{7794011A-80C5-4F96-B32F-D7BD2DCCC4B7}" type="pres">
      <dgm:prSet presAssocID="{D985A7F5-A160-4529-82E5-2E9B4366727F}" presName="parentText" presStyleLbl="node1" presStyleIdx="1" presStyleCnt="3">
        <dgm:presLayoutVars>
          <dgm:chMax val="1"/>
          <dgm:bulletEnabled val="1"/>
        </dgm:presLayoutVars>
      </dgm:prSet>
      <dgm:spPr/>
      <dgm:t>
        <a:bodyPr/>
        <a:lstStyle/>
        <a:p>
          <a:endParaRPr lang="zh-CN" altLang="en-US"/>
        </a:p>
      </dgm:t>
    </dgm:pt>
    <dgm:pt modelId="{445FADA2-C041-4954-A9C9-1F172314F5E7}" type="pres">
      <dgm:prSet presAssocID="{D985A7F5-A160-4529-82E5-2E9B4366727F}" presName="descendantText" presStyleLbl="alignAccFollowNode1" presStyleIdx="1" presStyleCnt="3">
        <dgm:presLayoutVars>
          <dgm:bulletEnabled val="1"/>
        </dgm:presLayoutVars>
      </dgm:prSet>
      <dgm:spPr/>
      <dgm:t>
        <a:bodyPr/>
        <a:lstStyle/>
        <a:p>
          <a:endParaRPr lang="zh-CN" altLang="en-US"/>
        </a:p>
      </dgm:t>
    </dgm:pt>
    <dgm:pt modelId="{DBE44E2F-C739-44AD-BD5C-37F7C6A4880F}" type="pres">
      <dgm:prSet presAssocID="{5DD872E8-EE0C-408A-86C1-15AB06C85817}" presName="sp" presStyleCnt="0"/>
      <dgm:spPr/>
    </dgm:pt>
    <dgm:pt modelId="{BC46B17D-AFA2-4532-9D60-DAC1863A1D68}" type="pres">
      <dgm:prSet presAssocID="{0AEF6E09-AA1D-42E3-8D8D-EFF8F4B4EA8F}" presName="linNode" presStyleCnt="0"/>
      <dgm:spPr/>
    </dgm:pt>
    <dgm:pt modelId="{6D7ACE19-4E59-4EC5-82B1-F2EB6B5E5E26}" type="pres">
      <dgm:prSet presAssocID="{0AEF6E09-AA1D-42E3-8D8D-EFF8F4B4EA8F}" presName="parentText" presStyleLbl="node1" presStyleIdx="2" presStyleCnt="3">
        <dgm:presLayoutVars>
          <dgm:chMax val="1"/>
          <dgm:bulletEnabled val="1"/>
        </dgm:presLayoutVars>
      </dgm:prSet>
      <dgm:spPr/>
      <dgm:t>
        <a:bodyPr/>
        <a:lstStyle/>
        <a:p>
          <a:endParaRPr lang="zh-CN" altLang="en-US"/>
        </a:p>
      </dgm:t>
    </dgm:pt>
    <dgm:pt modelId="{FB5F68D6-F7EE-4CC4-B0CB-1AA910D9BEF5}" type="pres">
      <dgm:prSet presAssocID="{0AEF6E09-AA1D-42E3-8D8D-EFF8F4B4EA8F}" presName="descendantText" presStyleLbl="alignAccFollowNode1" presStyleIdx="2" presStyleCnt="3">
        <dgm:presLayoutVars>
          <dgm:bulletEnabled val="1"/>
        </dgm:presLayoutVars>
      </dgm:prSet>
      <dgm:spPr/>
      <dgm:t>
        <a:bodyPr/>
        <a:lstStyle/>
        <a:p>
          <a:endParaRPr lang="zh-CN" altLang="en-US"/>
        </a:p>
      </dgm:t>
    </dgm:pt>
  </dgm:ptLst>
  <dgm:cxnLst>
    <dgm:cxn modelId="{027B880B-1CBF-4FF3-9434-82C4AB9EB26A}" type="presOf" srcId="{9E92C9D9-0CDD-4297-9AE6-803FAF51C8C7}" destId="{04A5286E-9B2C-4FB3-9B46-B4BDE3BA07E0}" srcOrd="0" destOrd="0" presId="urn:microsoft.com/office/officeart/2005/8/layout/vList5"/>
    <dgm:cxn modelId="{F0597D36-4C3D-4E60-BC0D-958B6159E39E}" srcId="{E783F5FF-6DE5-4D90-9CF4-D13F6CEEE528}" destId="{BC2C40A5-DC5B-4FF4-9072-2CDB5F3FD776}" srcOrd="0" destOrd="0" parTransId="{142D8883-075F-487E-80B4-08635DCDC7CE}" sibTransId="{D13F6458-9ED6-4100-A25C-A40A1CC2FC01}"/>
    <dgm:cxn modelId="{36D523AD-72C8-427D-B327-EC9F4767721F}" srcId="{0AEF6E09-AA1D-42E3-8D8D-EFF8F4B4EA8F}" destId="{2AD33D18-61C2-4E5B-81A0-FA237CAB7F06}" srcOrd="0" destOrd="0" parTransId="{D6B28AE9-76D9-464B-9BAD-5F3BA966FDE7}" sibTransId="{124A255A-0466-4BA5-86C6-1906C4588F58}"/>
    <dgm:cxn modelId="{52580ACE-31B1-4B6C-95FF-DCBA0C097EBF}" srcId="{E783F5FF-6DE5-4D90-9CF4-D13F6CEEE528}" destId="{0AEF6E09-AA1D-42E3-8D8D-EFF8F4B4EA8F}" srcOrd="2" destOrd="0" parTransId="{7E75EACB-639C-4992-8134-4F43C2B505CD}" sibTransId="{FB30D358-75B9-474A-AC04-D8D39D045010}"/>
    <dgm:cxn modelId="{7914715E-84F1-4DF4-9F1C-9949AFFC7E03}" type="presOf" srcId="{D985A7F5-A160-4529-82E5-2E9B4366727F}" destId="{7794011A-80C5-4F96-B32F-D7BD2DCCC4B7}" srcOrd="0" destOrd="0" presId="urn:microsoft.com/office/officeart/2005/8/layout/vList5"/>
    <dgm:cxn modelId="{B109128B-CE5F-4ADA-BE46-A1A88EECCA95}" srcId="{BC2C40A5-DC5B-4FF4-9072-2CDB5F3FD776}" destId="{9E92C9D9-0CDD-4297-9AE6-803FAF51C8C7}" srcOrd="0" destOrd="0" parTransId="{637A1718-3BB5-4D41-B838-6F43120F53C0}" sibTransId="{BEA542F1-BA19-4D78-845E-1177491F8A55}"/>
    <dgm:cxn modelId="{7725CD45-FA20-497B-88D8-D4AE72327D83}" type="presOf" srcId="{E783F5FF-6DE5-4D90-9CF4-D13F6CEEE528}" destId="{B072E70A-EAA7-4246-B0AC-66485201B65A}" srcOrd="0" destOrd="0" presId="urn:microsoft.com/office/officeart/2005/8/layout/vList5"/>
    <dgm:cxn modelId="{E7EFD04D-03F2-42C5-BBAC-11DC5102B547}" srcId="{D985A7F5-A160-4529-82E5-2E9B4366727F}" destId="{71A3814F-B661-4E6E-A366-02DF810B8197}" srcOrd="0" destOrd="0" parTransId="{B83D54C4-157C-4DC0-A7AC-CA1F74E92FEF}" sibTransId="{126A5506-1152-4C68-A205-E522A3F9511B}"/>
    <dgm:cxn modelId="{131B08FC-FBCB-4618-9725-1E3A79D3286F}" type="presOf" srcId="{0AEF6E09-AA1D-42E3-8D8D-EFF8F4B4EA8F}" destId="{6D7ACE19-4E59-4EC5-82B1-F2EB6B5E5E26}" srcOrd="0" destOrd="0" presId="urn:microsoft.com/office/officeart/2005/8/layout/vList5"/>
    <dgm:cxn modelId="{C6753B35-FD26-4D59-A103-F1FBE91E2ECE}" type="presOf" srcId="{BC2C40A5-DC5B-4FF4-9072-2CDB5F3FD776}" destId="{645E5DA5-1522-4313-BADD-C7DB36295876}" srcOrd="0" destOrd="0" presId="urn:microsoft.com/office/officeart/2005/8/layout/vList5"/>
    <dgm:cxn modelId="{463F8380-FAAF-4F64-81BA-8E58F949DC62}" srcId="{E783F5FF-6DE5-4D90-9CF4-D13F6CEEE528}" destId="{D985A7F5-A160-4529-82E5-2E9B4366727F}" srcOrd="1" destOrd="0" parTransId="{BC877E23-1348-446D-A0C0-CC2D743C1C4D}" sibTransId="{5DD872E8-EE0C-408A-86C1-15AB06C85817}"/>
    <dgm:cxn modelId="{27EE386B-B229-4D8B-834C-AC46BA98C66B}" type="presOf" srcId="{2AD33D18-61C2-4E5B-81A0-FA237CAB7F06}" destId="{FB5F68D6-F7EE-4CC4-B0CB-1AA910D9BEF5}" srcOrd="0" destOrd="0" presId="urn:microsoft.com/office/officeart/2005/8/layout/vList5"/>
    <dgm:cxn modelId="{DE391DDD-49F1-495C-89B2-BCFEE0CE10EA}" type="presOf" srcId="{71A3814F-B661-4E6E-A366-02DF810B8197}" destId="{445FADA2-C041-4954-A9C9-1F172314F5E7}" srcOrd="0" destOrd="0" presId="urn:microsoft.com/office/officeart/2005/8/layout/vList5"/>
    <dgm:cxn modelId="{0E6B80FC-8374-46D8-BACE-7F503F87BB19}" type="presParOf" srcId="{B072E70A-EAA7-4246-B0AC-66485201B65A}" destId="{E8D53968-1D01-4370-8049-9B6D6A61BCAC}" srcOrd="0" destOrd="0" presId="urn:microsoft.com/office/officeart/2005/8/layout/vList5"/>
    <dgm:cxn modelId="{9A8B9B9B-3780-4B96-9BE2-1BC7E10A3B3B}" type="presParOf" srcId="{E8D53968-1D01-4370-8049-9B6D6A61BCAC}" destId="{645E5DA5-1522-4313-BADD-C7DB36295876}" srcOrd="0" destOrd="0" presId="urn:microsoft.com/office/officeart/2005/8/layout/vList5"/>
    <dgm:cxn modelId="{1595524F-17EB-4AD0-BCA8-88A865E54F41}" type="presParOf" srcId="{E8D53968-1D01-4370-8049-9B6D6A61BCAC}" destId="{04A5286E-9B2C-4FB3-9B46-B4BDE3BA07E0}" srcOrd="1" destOrd="0" presId="urn:microsoft.com/office/officeart/2005/8/layout/vList5"/>
    <dgm:cxn modelId="{6EE8F39D-A1EF-47E6-8D92-43DC0D9D9F5C}" type="presParOf" srcId="{B072E70A-EAA7-4246-B0AC-66485201B65A}" destId="{2835DE66-051E-4F6B-9220-FBE093165681}" srcOrd="1" destOrd="0" presId="urn:microsoft.com/office/officeart/2005/8/layout/vList5"/>
    <dgm:cxn modelId="{7A4EB580-B28B-458A-AD7F-569AF0896BBD}" type="presParOf" srcId="{B072E70A-EAA7-4246-B0AC-66485201B65A}" destId="{F17437F3-87BB-4B23-8FAD-E5B02ADF09A6}" srcOrd="2" destOrd="0" presId="urn:microsoft.com/office/officeart/2005/8/layout/vList5"/>
    <dgm:cxn modelId="{2DDCC8EA-9CC3-4200-9B4B-B3DA487CA28D}" type="presParOf" srcId="{F17437F3-87BB-4B23-8FAD-E5B02ADF09A6}" destId="{7794011A-80C5-4F96-B32F-D7BD2DCCC4B7}" srcOrd="0" destOrd="0" presId="urn:microsoft.com/office/officeart/2005/8/layout/vList5"/>
    <dgm:cxn modelId="{29055DF1-EBB4-4B99-926A-29797201CC57}" type="presParOf" srcId="{F17437F3-87BB-4B23-8FAD-E5B02ADF09A6}" destId="{445FADA2-C041-4954-A9C9-1F172314F5E7}" srcOrd="1" destOrd="0" presId="urn:microsoft.com/office/officeart/2005/8/layout/vList5"/>
    <dgm:cxn modelId="{49256836-3D0B-4201-9603-B8FEEE2F470B}" type="presParOf" srcId="{B072E70A-EAA7-4246-B0AC-66485201B65A}" destId="{DBE44E2F-C739-44AD-BD5C-37F7C6A4880F}" srcOrd="3" destOrd="0" presId="urn:microsoft.com/office/officeart/2005/8/layout/vList5"/>
    <dgm:cxn modelId="{10C82065-9632-440F-ADC0-09E517AABC5D}" type="presParOf" srcId="{B072E70A-EAA7-4246-B0AC-66485201B65A}" destId="{BC46B17D-AFA2-4532-9D60-DAC1863A1D68}" srcOrd="4" destOrd="0" presId="urn:microsoft.com/office/officeart/2005/8/layout/vList5"/>
    <dgm:cxn modelId="{1B37F562-91FC-4DD1-B8F5-644939184E8E}" type="presParOf" srcId="{BC46B17D-AFA2-4532-9D60-DAC1863A1D68}" destId="{6D7ACE19-4E59-4EC5-82B1-F2EB6B5E5E26}" srcOrd="0" destOrd="0" presId="urn:microsoft.com/office/officeart/2005/8/layout/vList5"/>
    <dgm:cxn modelId="{959A95B1-16C2-40E4-ADFE-5776ED17AE96}" type="presParOf" srcId="{BC46B17D-AFA2-4532-9D60-DAC1863A1D68}" destId="{FB5F68D6-F7EE-4CC4-B0CB-1AA910D9BEF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C94C0-0291-40F3-8BB2-C93BF538968A}">
      <dsp:nvSpPr>
        <dsp:cNvPr id="0" name=""/>
        <dsp:cNvSpPr/>
      </dsp:nvSpPr>
      <dsp:spPr>
        <a:xfrm>
          <a:off x="0" y="970479"/>
          <a:ext cx="7929618" cy="77107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B2F4F7-76AA-4801-8ADE-B192B5F21497}">
      <dsp:nvSpPr>
        <dsp:cNvPr id="0" name=""/>
        <dsp:cNvSpPr/>
      </dsp:nvSpPr>
      <dsp:spPr>
        <a:xfrm>
          <a:off x="337547" y="642943"/>
          <a:ext cx="7563276" cy="903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804" tIns="0" rIns="209804" bIns="0" numCol="1" spcCol="1270" anchor="ctr" anchorCtr="0">
          <a:noAutofit/>
        </a:bodyPr>
        <a:lstStyle/>
        <a:p>
          <a:pPr lvl="0" algn="l" defTabSz="1244600">
            <a:lnSpc>
              <a:spcPct val="90000"/>
            </a:lnSpc>
            <a:spcBef>
              <a:spcPct val="0"/>
            </a:spcBef>
            <a:spcAft>
              <a:spcPct val="35000"/>
            </a:spcAft>
          </a:pPr>
          <a:r>
            <a:rPr lang="zh-CN" altLang="en-US" sz="2800" b="1" kern="1200" dirty="0" smtClean="0">
              <a:solidFill>
                <a:srgbClr val="FF0000"/>
              </a:solidFill>
            </a:rPr>
            <a:t>把握一个</a:t>
          </a:r>
          <a:r>
            <a:rPr lang="zh-CN" altLang="en-US" sz="3600" b="1" kern="1200" dirty="0" smtClean="0">
              <a:solidFill>
                <a:srgbClr val="FF0000"/>
              </a:solidFill>
            </a:rPr>
            <a:t>主题</a:t>
          </a:r>
          <a:r>
            <a:rPr lang="zh-CN" altLang="en-US" sz="2800" b="1" kern="1200" dirty="0" smtClean="0">
              <a:solidFill>
                <a:srgbClr val="FF0000"/>
              </a:solidFill>
            </a:rPr>
            <a:t>：什么是马克思主义，怎样坚持和发展马克思主义</a:t>
          </a:r>
          <a:endParaRPr lang="zh-CN" altLang="en-US" sz="2800" b="1" kern="1200" dirty="0">
            <a:solidFill>
              <a:srgbClr val="FF0000"/>
            </a:solidFill>
          </a:endParaRPr>
        </a:p>
      </dsp:txBody>
      <dsp:txXfrm>
        <a:off x="381636" y="687032"/>
        <a:ext cx="7475098" cy="814987"/>
      </dsp:txXfrm>
    </dsp:sp>
    <dsp:sp modelId="{A53E491C-BC00-48B7-A148-508942562674}">
      <dsp:nvSpPr>
        <dsp:cNvPr id="0" name=""/>
        <dsp:cNvSpPr/>
      </dsp:nvSpPr>
      <dsp:spPr>
        <a:xfrm>
          <a:off x="0" y="2504573"/>
          <a:ext cx="7929618"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0A931F-3D72-46A0-AFCF-5063AF0923E4}">
      <dsp:nvSpPr>
        <dsp:cNvPr id="0" name=""/>
        <dsp:cNvSpPr/>
      </dsp:nvSpPr>
      <dsp:spPr>
        <a:xfrm>
          <a:off x="377121" y="1790151"/>
          <a:ext cx="7549813" cy="943145"/>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804" tIns="0" rIns="209804" bIns="0" numCol="1" spcCol="1270" anchor="ctr" anchorCtr="0">
          <a:noAutofit/>
        </a:bodyPr>
        <a:lstStyle/>
        <a:p>
          <a:pPr lvl="0" algn="l" defTabSz="1244600">
            <a:lnSpc>
              <a:spcPct val="90000"/>
            </a:lnSpc>
            <a:spcBef>
              <a:spcPct val="0"/>
            </a:spcBef>
            <a:spcAft>
              <a:spcPct val="35000"/>
            </a:spcAft>
          </a:pPr>
          <a:r>
            <a:rPr lang="zh-CN" altLang="en-US" sz="2800" b="1" kern="1200" dirty="0" smtClean="0">
              <a:solidFill>
                <a:srgbClr val="FFFF00"/>
              </a:solidFill>
            </a:rPr>
            <a:t>贯穿一条</a:t>
          </a:r>
          <a:r>
            <a:rPr lang="zh-CN" altLang="en-US" sz="3600" b="1" kern="1200" dirty="0" smtClean="0">
              <a:solidFill>
                <a:srgbClr val="FFFF00"/>
              </a:solidFill>
            </a:rPr>
            <a:t>主线</a:t>
          </a:r>
          <a:r>
            <a:rPr lang="zh-CN" altLang="en-US" sz="2800" b="1" kern="1200" dirty="0" smtClean="0">
              <a:solidFill>
                <a:srgbClr val="FFFF00"/>
              </a:solidFill>
            </a:rPr>
            <a:t>：正确认识人类社会发展的基本规律</a:t>
          </a:r>
          <a:endParaRPr lang="zh-CN" altLang="en-US" sz="2800" b="1" kern="1200" dirty="0">
            <a:solidFill>
              <a:srgbClr val="FFFF00"/>
            </a:solidFill>
          </a:endParaRPr>
        </a:p>
      </dsp:txBody>
      <dsp:txXfrm>
        <a:off x="423162" y="1836192"/>
        <a:ext cx="7457731" cy="851063"/>
      </dsp:txXfrm>
    </dsp:sp>
    <dsp:sp modelId="{AE65AEEB-3714-47A6-8F04-2A18FEF9719B}">
      <dsp:nvSpPr>
        <dsp:cNvPr id="0" name=""/>
        <dsp:cNvSpPr/>
      </dsp:nvSpPr>
      <dsp:spPr>
        <a:xfrm>
          <a:off x="0" y="3637046"/>
          <a:ext cx="7929618"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78622D-0000-4ADA-8CA7-51E16005FF0F}">
      <dsp:nvSpPr>
        <dsp:cNvPr id="0" name=""/>
        <dsp:cNvSpPr/>
      </dsp:nvSpPr>
      <dsp:spPr>
        <a:xfrm>
          <a:off x="377121" y="2875857"/>
          <a:ext cx="7549813" cy="894029"/>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804" tIns="0" rIns="209804" bIns="0" numCol="1" spcCol="1270" anchor="ctr" anchorCtr="0">
          <a:noAutofit/>
        </a:bodyPr>
        <a:lstStyle/>
        <a:p>
          <a:pPr lvl="0" algn="l" defTabSz="1244600">
            <a:lnSpc>
              <a:spcPct val="90000"/>
            </a:lnSpc>
            <a:spcBef>
              <a:spcPct val="0"/>
            </a:spcBef>
            <a:spcAft>
              <a:spcPct val="35000"/>
            </a:spcAft>
          </a:pPr>
          <a:r>
            <a:rPr lang="zh-CN" altLang="en-US" sz="2800" b="1" kern="1200" dirty="0" smtClean="0">
              <a:solidFill>
                <a:schemeClr val="tx1"/>
              </a:solidFill>
            </a:rPr>
            <a:t>突出一个</a:t>
          </a:r>
          <a:r>
            <a:rPr lang="zh-CN" altLang="en-US" sz="3600" b="1" kern="1200" dirty="0" smtClean="0">
              <a:solidFill>
                <a:schemeClr val="tx1"/>
              </a:solidFill>
            </a:rPr>
            <a:t>重点</a:t>
          </a:r>
          <a:r>
            <a:rPr lang="zh-CN" altLang="en-US" sz="2800" b="1" kern="1200" dirty="0" smtClean="0">
              <a:solidFill>
                <a:schemeClr val="tx1"/>
              </a:solidFill>
            </a:rPr>
            <a:t>：着重讲授马克是主义的世界观和方法论。</a:t>
          </a:r>
          <a:endParaRPr lang="zh-CN" altLang="en-US" sz="2800" b="1" kern="1200" dirty="0">
            <a:solidFill>
              <a:schemeClr val="tx1"/>
            </a:solidFill>
          </a:endParaRPr>
        </a:p>
      </dsp:txBody>
      <dsp:txXfrm>
        <a:off x="420764" y="2919500"/>
        <a:ext cx="7462527" cy="8067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960AD-5435-4311-A83F-DD6EB897B1F5}">
      <dsp:nvSpPr>
        <dsp:cNvPr id="0" name=""/>
        <dsp:cNvSpPr/>
      </dsp:nvSpPr>
      <dsp:spPr>
        <a:xfrm rot="10800000">
          <a:off x="857236" y="214316"/>
          <a:ext cx="5510727" cy="61972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291" tIns="99060" rIns="184912" bIns="99060" numCol="1" spcCol="1270" anchor="ctr" anchorCtr="0">
          <a:noAutofit/>
        </a:bodyPr>
        <a:lstStyle/>
        <a:p>
          <a:pPr lvl="0" algn="ctr" defTabSz="1155700">
            <a:lnSpc>
              <a:spcPct val="90000"/>
            </a:lnSpc>
            <a:spcBef>
              <a:spcPct val="0"/>
            </a:spcBef>
            <a:spcAft>
              <a:spcPct val="35000"/>
            </a:spcAft>
          </a:pPr>
          <a:r>
            <a:rPr lang="zh-CN" altLang="en-US" sz="2600" kern="1200" dirty="0" smtClean="0"/>
            <a:t>德国古典哲学</a:t>
          </a:r>
          <a:endParaRPr lang="zh-CN" altLang="en-US" sz="2600" kern="1200" dirty="0"/>
        </a:p>
      </dsp:txBody>
      <dsp:txXfrm rot="10800000">
        <a:off x="1012168" y="214316"/>
        <a:ext cx="5355795" cy="619728"/>
      </dsp:txXfrm>
    </dsp:sp>
    <dsp:sp modelId="{11F40838-0022-43DC-B353-76E7145701B7}">
      <dsp:nvSpPr>
        <dsp:cNvPr id="0" name=""/>
        <dsp:cNvSpPr/>
      </dsp:nvSpPr>
      <dsp:spPr>
        <a:xfrm>
          <a:off x="6000797" y="71440"/>
          <a:ext cx="905479" cy="90547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4316CD-76B7-41BE-B39E-58C372D42076}">
      <dsp:nvSpPr>
        <dsp:cNvPr id="0" name=""/>
        <dsp:cNvSpPr/>
      </dsp:nvSpPr>
      <dsp:spPr>
        <a:xfrm rot="10800000">
          <a:off x="928705" y="1285882"/>
          <a:ext cx="5510727" cy="7626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291" tIns="99060" rIns="184912" bIns="99060" numCol="1" spcCol="1270" anchor="ctr" anchorCtr="0">
          <a:noAutofit/>
        </a:bodyPr>
        <a:lstStyle/>
        <a:p>
          <a:pPr lvl="0" algn="ctr" defTabSz="1155700">
            <a:lnSpc>
              <a:spcPct val="90000"/>
            </a:lnSpc>
            <a:spcBef>
              <a:spcPct val="0"/>
            </a:spcBef>
            <a:spcAft>
              <a:spcPct val="35000"/>
            </a:spcAft>
          </a:pPr>
          <a:r>
            <a:rPr lang="zh-CN" altLang="en-US" sz="2600" kern="1200" dirty="0" smtClean="0"/>
            <a:t>英国古典政治经济学</a:t>
          </a:r>
          <a:endParaRPr lang="zh-CN" altLang="en-US" sz="2600" kern="1200" dirty="0"/>
        </a:p>
      </dsp:txBody>
      <dsp:txXfrm rot="10800000">
        <a:off x="1119356" y="1285882"/>
        <a:ext cx="5320076" cy="762603"/>
      </dsp:txXfrm>
    </dsp:sp>
    <dsp:sp modelId="{5A3B6488-AB6B-4BE8-A170-5E394786847C}">
      <dsp:nvSpPr>
        <dsp:cNvPr id="0" name=""/>
        <dsp:cNvSpPr/>
      </dsp:nvSpPr>
      <dsp:spPr>
        <a:xfrm>
          <a:off x="5857916" y="2340966"/>
          <a:ext cx="761960" cy="90547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9981FB-4863-4BF8-A78F-B99EF418CE35}">
      <dsp:nvSpPr>
        <dsp:cNvPr id="0" name=""/>
        <dsp:cNvSpPr/>
      </dsp:nvSpPr>
      <dsp:spPr>
        <a:xfrm rot="10800000">
          <a:off x="1000129" y="2516821"/>
          <a:ext cx="5510727" cy="58675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291" tIns="99060" rIns="184912" bIns="99060" numCol="1" spcCol="1270" anchor="ctr" anchorCtr="0">
          <a:noAutofit/>
        </a:bodyPr>
        <a:lstStyle/>
        <a:p>
          <a:pPr lvl="0" algn="ctr" defTabSz="1155700">
            <a:lnSpc>
              <a:spcPct val="90000"/>
            </a:lnSpc>
            <a:spcBef>
              <a:spcPct val="0"/>
            </a:spcBef>
            <a:spcAft>
              <a:spcPct val="35000"/>
            </a:spcAft>
          </a:pPr>
          <a:r>
            <a:rPr lang="zh-CN" altLang="en-US" sz="2600" kern="1200" dirty="0" smtClean="0"/>
            <a:t>法国的空想社会主义</a:t>
          </a:r>
          <a:endParaRPr lang="zh-CN" altLang="en-US" sz="2600" kern="1200" dirty="0"/>
        </a:p>
      </dsp:txBody>
      <dsp:txXfrm rot="10800000">
        <a:off x="1146816" y="2516821"/>
        <a:ext cx="5364040" cy="586750"/>
      </dsp:txXfrm>
    </dsp:sp>
    <dsp:sp modelId="{41C538F1-5C1E-4EB1-829B-EF435CE46039}">
      <dsp:nvSpPr>
        <dsp:cNvPr id="0" name=""/>
        <dsp:cNvSpPr/>
      </dsp:nvSpPr>
      <dsp:spPr>
        <a:xfrm>
          <a:off x="6215105" y="2286014"/>
          <a:ext cx="905479" cy="90547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13972-BAB9-48AA-86C1-15FAF9D8A02C}">
      <dsp:nvSpPr>
        <dsp:cNvPr id="0" name=""/>
        <dsp:cNvSpPr/>
      </dsp:nvSpPr>
      <dsp:spPr>
        <a:xfrm>
          <a:off x="436631" y="0"/>
          <a:ext cx="574251" cy="4781276"/>
        </a:xfrm>
        <a:prstGeom prst="roundRect">
          <a:avLst>
            <a:gd name="adj" fmla="val 10000"/>
          </a:avLst>
        </a:prstGeom>
        <a:gradFill rotWithShape="1">
          <a:gsLst>
            <a:gs pos="0">
              <a:schemeClr val="accent6">
                <a:tint val="98000"/>
                <a:shade val="25000"/>
                <a:satMod val="250000"/>
              </a:schemeClr>
            </a:gs>
            <a:gs pos="68000">
              <a:schemeClr val="accent6">
                <a:tint val="86000"/>
                <a:satMod val="115000"/>
              </a:schemeClr>
            </a:gs>
            <a:gs pos="100000">
              <a:schemeClr val="accent6">
                <a:tint val="50000"/>
                <a:satMod val="150000"/>
              </a:schemeClr>
            </a:gs>
          </a:gsLst>
          <a:path path="circle">
            <a:fillToRect l="50000" t="130000" r="50000" b="-30000"/>
          </a:path>
        </a:gradFill>
        <a:ln>
          <a:noFill/>
        </a:ln>
        <a:effectLst>
          <a:outerShdw blurRad="57150" dist="38100" dir="5400000" algn="ctr" rotWithShape="0">
            <a:schemeClr val="accent6">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6"/>
        </a:lnRef>
        <a:fillRef idx="3">
          <a:schemeClr val="accent6"/>
        </a:fillRef>
        <a:effectRef idx="3">
          <a:schemeClr val="accent6"/>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solidFill>
                <a:srgbClr val="FF0000"/>
              </a:solidFill>
              <a:latin typeface="+mj-ea"/>
            </a:rPr>
            <a:t>马克思</a:t>
          </a:r>
          <a:endParaRPr lang="en-US" altLang="zh-CN" sz="1300" b="1" kern="1200" dirty="0" smtClean="0">
            <a:solidFill>
              <a:srgbClr val="FF0000"/>
            </a:solidFill>
            <a:latin typeface="+mj-ea"/>
          </a:endParaRPr>
        </a:p>
        <a:p>
          <a:pPr lvl="0" algn="ctr" defTabSz="577850">
            <a:lnSpc>
              <a:spcPct val="90000"/>
            </a:lnSpc>
            <a:spcBef>
              <a:spcPct val="0"/>
            </a:spcBef>
            <a:spcAft>
              <a:spcPct val="35000"/>
            </a:spcAft>
          </a:pPr>
          <a:r>
            <a:rPr lang="zh-CN" altLang="en-US" sz="1300" b="1" kern="1200" dirty="0" smtClean="0">
              <a:solidFill>
                <a:srgbClr val="FF0000"/>
              </a:solidFill>
              <a:latin typeface="+mj-ea"/>
            </a:rPr>
            <a:t>主义</a:t>
          </a:r>
          <a:endParaRPr lang="en-US" altLang="zh-CN" sz="1300" b="1" kern="1200" dirty="0" smtClean="0">
            <a:solidFill>
              <a:srgbClr val="FF0000"/>
            </a:solidFill>
            <a:latin typeface="+mj-ea"/>
          </a:endParaRPr>
        </a:p>
        <a:p>
          <a:pPr lvl="0" algn="ctr" defTabSz="577850">
            <a:lnSpc>
              <a:spcPct val="90000"/>
            </a:lnSpc>
            <a:spcBef>
              <a:spcPct val="0"/>
            </a:spcBef>
            <a:spcAft>
              <a:spcPct val="35000"/>
            </a:spcAft>
          </a:pPr>
          <a:r>
            <a:rPr lang="zh-CN" altLang="en-US" sz="1300" b="1" kern="1200" dirty="0" smtClean="0">
              <a:solidFill>
                <a:srgbClr val="FF0000"/>
              </a:solidFill>
              <a:latin typeface="+mj-ea"/>
            </a:rPr>
            <a:t>是关于无产阶级和人类解放的科学</a:t>
          </a:r>
          <a:endParaRPr lang="zh-CN" altLang="en-US" sz="1300" b="1" kern="1200" dirty="0">
            <a:solidFill>
              <a:srgbClr val="FF0000"/>
            </a:solidFill>
          </a:endParaRPr>
        </a:p>
      </dsp:txBody>
      <dsp:txXfrm>
        <a:off x="453450" y="16819"/>
        <a:ext cx="540613" cy="4747638"/>
      </dsp:txXfrm>
    </dsp:sp>
    <dsp:sp modelId="{5E05706D-9EF3-4098-8E02-325E6B68D8C6}">
      <dsp:nvSpPr>
        <dsp:cNvPr id="0" name=""/>
        <dsp:cNvSpPr/>
      </dsp:nvSpPr>
      <dsp:spPr>
        <a:xfrm rot="17374304">
          <a:off x="357607" y="1454695"/>
          <a:ext cx="1964699" cy="20699"/>
        </a:xfrm>
        <a:custGeom>
          <a:avLst/>
          <a:gdLst/>
          <a:ahLst/>
          <a:cxnLst/>
          <a:rect l="0" t="0" r="0" b="0"/>
          <a:pathLst>
            <a:path>
              <a:moveTo>
                <a:pt x="0" y="10349"/>
              </a:moveTo>
              <a:lnTo>
                <a:pt x="1964699" y="103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1290839" y="1415928"/>
        <a:ext cx="98234" cy="98234"/>
      </dsp:txXfrm>
    </dsp:sp>
    <dsp:sp modelId="{40E39305-A74C-4FED-9C4E-1DB064B1D9F6}">
      <dsp:nvSpPr>
        <dsp:cNvPr id="0" name=""/>
        <dsp:cNvSpPr/>
      </dsp:nvSpPr>
      <dsp:spPr>
        <a:xfrm>
          <a:off x="1669031" y="201845"/>
          <a:ext cx="1928957" cy="675217"/>
        </a:xfrm>
        <a:prstGeom prst="roundRect">
          <a:avLst>
            <a:gd name="adj" fmla="val 10000"/>
          </a:avLst>
        </a:prstGeom>
        <a:solidFill>
          <a:schemeClr val="accent5"/>
        </a:solidFill>
        <a:ln w="38100" cap="flat" cmpd="sng" algn="ctr">
          <a:solidFill>
            <a:schemeClr val="lt1"/>
          </a:solidFill>
          <a:prstDash val="solid"/>
        </a:ln>
        <a:effectLst>
          <a:outerShdw blurRad="57150" dist="38100" dir="5400000" algn="ctr" rotWithShape="0">
            <a:schemeClr val="accent5">
              <a:shade val="9000"/>
              <a:satMod val="105000"/>
              <a:alpha val="48000"/>
            </a:scheme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solidFill>
                <a:schemeClr val="tx1"/>
              </a:solidFill>
            </a:rPr>
            <a:t>什么是马克思主义</a:t>
          </a:r>
          <a:endParaRPr lang="zh-CN" altLang="en-US" sz="1300" b="1" kern="1200" dirty="0">
            <a:solidFill>
              <a:schemeClr val="tx1"/>
            </a:solidFill>
          </a:endParaRPr>
        </a:p>
      </dsp:txBody>
      <dsp:txXfrm>
        <a:off x="1688807" y="221621"/>
        <a:ext cx="1889405" cy="635665"/>
      </dsp:txXfrm>
    </dsp:sp>
    <dsp:sp modelId="{ED3EC57A-5C71-48C7-8497-9BF230DB5FD7}">
      <dsp:nvSpPr>
        <dsp:cNvPr id="0" name=""/>
        <dsp:cNvSpPr/>
      </dsp:nvSpPr>
      <dsp:spPr>
        <a:xfrm rot="18133245">
          <a:off x="721101" y="1855125"/>
          <a:ext cx="1241520" cy="20699"/>
        </a:xfrm>
        <a:custGeom>
          <a:avLst/>
          <a:gdLst/>
          <a:ahLst/>
          <a:cxnLst/>
          <a:rect l="0" t="0" r="0" b="0"/>
          <a:pathLst>
            <a:path>
              <a:moveTo>
                <a:pt x="0" y="10349"/>
              </a:moveTo>
              <a:lnTo>
                <a:pt x="1241520" y="103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310823" y="1834437"/>
        <a:ext cx="62076" cy="62076"/>
      </dsp:txXfrm>
    </dsp:sp>
    <dsp:sp modelId="{BE5687F0-B38A-4DAA-BE76-3DE149B5DEBF}">
      <dsp:nvSpPr>
        <dsp:cNvPr id="0" name=""/>
        <dsp:cNvSpPr/>
      </dsp:nvSpPr>
      <dsp:spPr>
        <a:xfrm>
          <a:off x="1672840" y="961646"/>
          <a:ext cx="1943323" cy="757330"/>
        </a:xfrm>
        <a:prstGeom prst="roundRect">
          <a:avLst>
            <a:gd name="adj" fmla="val 10000"/>
          </a:avLst>
        </a:prstGeom>
        <a:solidFill>
          <a:schemeClr val="accent5"/>
        </a:solidFill>
        <a:ln w="38100" cap="flat" cmpd="sng" algn="ctr">
          <a:solidFill>
            <a:schemeClr val="lt1"/>
          </a:solidFill>
          <a:prstDash val="solid"/>
        </a:ln>
        <a:effectLst>
          <a:outerShdw blurRad="57150" dist="38100" dir="5400000" algn="ctr" rotWithShape="0">
            <a:schemeClr val="accent5">
              <a:shade val="9000"/>
              <a:satMod val="105000"/>
              <a:alpha val="48000"/>
            </a:scheme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solidFill>
                <a:srgbClr val="002060"/>
              </a:solidFill>
            </a:rPr>
            <a:t>马克思主义的产生和发展</a:t>
          </a:r>
          <a:endParaRPr lang="zh-CN" altLang="en-US" sz="1300" b="1" kern="1200" dirty="0">
            <a:solidFill>
              <a:srgbClr val="002060"/>
            </a:solidFill>
          </a:endParaRPr>
        </a:p>
      </dsp:txBody>
      <dsp:txXfrm>
        <a:off x="1695021" y="983827"/>
        <a:ext cx="1898961" cy="712968"/>
      </dsp:txXfrm>
    </dsp:sp>
    <dsp:sp modelId="{07A392EA-0959-4C5E-8256-6D032870CD9F}">
      <dsp:nvSpPr>
        <dsp:cNvPr id="0" name=""/>
        <dsp:cNvSpPr/>
      </dsp:nvSpPr>
      <dsp:spPr>
        <a:xfrm rot="18320175">
          <a:off x="3452062" y="1012455"/>
          <a:ext cx="778420" cy="20699"/>
        </a:xfrm>
        <a:custGeom>
          <a:avLst/>
          <a:gdLst/>
          <a:ahLst/>
          <a:cxnLst/>
          <a:rect l="0" t="0" r="0" b="0"/>
          <a:pathLst>
            <a:path>
              <a:moveTo>
                <a:pt x="0" y="10349"/>
              </a:moveTo>
              <a:lnTo>
                <a:pt x="778420" y="103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821812" y="1003344"/>
        <a:ext cx="38921" cy="38921"/>
      </dsp:txXfrm>
    </dsp:sp>
    <dsp:sp modelId="{7BE31F25-7F5D-4F2D-A4F6-D52677B7F964}">
      <dsp:nvSpPr>
        <dsp:cNvPr id="0" name=""/>
        <dsp:cNvSpPr/>
      </dsp:nvSpPr>
      <dsp:spPr>
        <a:xfrm>
          <a:off x="4066381" y="430083"/>
          <a:ext cx="3723488" cy="550429"/>
        </a:xfrm>
        <a:prstGeom prst="roundRect">
          <a:avLst>
            <a:gd name="adj" fmla="val 10000"/>
          </a:avLst>
        </a:prstGeom>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a:noFill/>
        </a:ln>
        <a:effectLst>
          <a:outerShdw blurRad="57150" dist="38100" dir="5400000" algn="ctr" rotWithShape="0">
            <a:schemeClr val="accent2">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rgbClr val="FFFF00"/>
              </a:solidFill>
            </a:rPr>
            <a:t>时代的产物</a:t>
          </a:r>
          <a:endParaRPr lang="zh-CN" altLang="en-US" sz="1800" b="1" kern="1200" dirty="0">
            <a:solidFill>
              <a:srgbClr val="FFFF00"/>
            </a:solidFill>
          </a:endParaRPr>
        </a:p>
      </dsp:txBody>
      <dsp:txXfrm>
        <a:off x="4082503" y="446205"/>
        <a:ext cx="3691244" cy="518185"/>
      </dsp:txXfrm>
    </dsp:sp>
    <dsp:sp modelId="{B6047CD0-7188-4EC5-8AE0-9550379F91B6}">
      <dsp:nvSpPr>
        <dsp:cNvPr id="0" name=""/>
        <dsp:cNvSpPr/>
      </dsp:nvSpPr>
      <dsp:spPr>
        <a:xfrm rot="7575">
          <a:off x="3616163" y="1330465"/>
          <a:ext cx="457121" cy="20699"/>
        </a:xfrm>
        <a:custGeom>
          <a:avLst/>
          <a:gdLst/>
          <a:ahLst/>
          <a:cxnLst/>
          <a:rect l="0" t="0" r="0" b="0"/>
          <a:pathLst>
            <a:path>
              <a:moveTo>
                <a:pt x="0" y="10349"/>
              </a:moveTo>
              <a:lnTo>
                <a:pt x="457121" y="103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833295" y="1329387"/>
        <a:ext cx="22856" cy="22856"/>
      </dsp:txXfrm>
    </dsp:sp>
    <dsp:sp modelId="{A0381C2B-56AC-4501-B700-8DA58B2631CC}">
      <dsp:nvSpPr>
        <dsp:cNvPr id="0" name=""/>
        <dsp:cNvSpPr/>
      </dsp:nvSpPr>
      <dsp:spPr>
        <a:xfrm>
          <a:off x="4073284" y="1066104"/>
          <a:ext cx="3701526" cy="550429"/>
        </a:xfrm>
        <a:prstGeom prst="roundRect">
          <a:avLst>
            <a:gd name="adj" fmla="val 10000"/>
          </a:avLst>
        </a:prstGeom>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a:noFill/>
        </a:ln>
        <a:effectLst>
          <a:outerShdw blurRad="57150" dist="38100" dir="5400000" algn="ctr" rotWithShape="0">
            <a:schemeClr val="accent2">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rgbClr val="FFFF00"/>
              </a:solidFill>
            </a:rPr>
            <a:t>革命生涯和科学精神</a:t>
          </a:r>
          <a:endParaRPr lang="zh-CN" altLang="en-US" sz="1800" b="1" kern="1200" dirty="0">
            <a:solidFill>
              <a:srgbClr val="FFFF00"/>
            </a:solidFill>
          </a:endParaRPr>
        </a:p>
      </dsp:txBody>
      <dsp:txXfrm>
        <a:off x="4089406" y="1082226"/>
        <a:ext cx="3669282" cy="518185"/>
      </dsp:txXfrm>
    </dsp:sp>
    <dsp:sp modelId="{A89201BC-9890-48BF-96A9-9DB82153743F}">
      <dsp:nvSpPr>
        <dsp:cNvPr id="0" name=""/>
        <dsp:cNvSpPr/>
      </dsp:nvSpPr>
      <dsp:spPr>
        <a:xfrm rot="3531415">
          <a:off x="3435884" y="1649535"/>
          <a:ext cx="746773" cy="20699"/>
        </a:xfrm>
        <a:custGeom>
          <a:avLst/>
          <a:gdLst/>
          <a:ahLst/>
          <a:cxnLst/>
          <a:rect l="0" t="0" r="0" b="0"/>
          <a:pathLst>
            <a:path>
              <a:moveTo>
                <a:pt x="0" y="10349"/>
              </a:moveTo>
              <a:lnTo>
                <a:pt x="746773" y="103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790601" y="1641216"/>
        <a:ext cx="37338" cy="37338"/>
      </dsp:txXfrm>
    </dsp:sp>
    <dsp:sp modelId="{B37CC9E7-CB7F-4F6A-85AC-DC29EE6C5482}">
      <dsp:nvSpPr>
        <dsp:cNvPr id="0" name=""/>
        <dsp:cNvSpPr/>
      </dsp:nvSpPr>
      <dsp:spPr>
        <a:xfrm>
          <a:off x="4002377" y="1704244"/>
          <a:ext cx="3786369" cy="550429"/>
        </a:xfrm>
        <a:prstGeom prst="roundRect">
          <a:avLst>
            <a:gd name="adj" fmla="val 10000"/>
          </a:avLst>
        </a:prstGeom>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a:noFill/>
        </a:ln>
        <a:effectLst>
          <a:outerShdw blurRad="57150" dist="38100" dir="5400000" algn="ctr" rotWithShape="0">
            <a:schemeClr val="accent2">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rgbClr val="FFFF00"/>
              </a:solidFill>
            </a:rPr>
            <a:t>在实践中发展</a:t>
          </a:r>
          <a:endParaRPr lang="zh-CN" altLang="en-US" sz="1800" b="1" kern="1200" dirty="0">
            <a:solidFill>
              <a:srgbClr val="FFFF00"/>
            </a:solidFill>
          </a:endParaRPr>
        </a:p>
      </dsp:txBody>
      <dsp:txXfrm>
        <a:off x="4018499" y="1720366"/>
        <a:ext cx="3754125" cy="518185"/>
      </dsp:txXfrm>
    </dsp:sp>
    <dsp:sp modelId="{BD19523B-EFE1-4CB0-862C-EFD3B2604482}">
      <dsp:nvSpPr>
        <dsp:cNvPr id="0" name=""/>
        <dsp:cNvSpPr/>
      </dsp:nvSpPr>
      <dsp:spPr>
        <a:xfrm rot="3455169">
          <a:off x="695389" y="2954332"/>
          <a:ext cx="1359974" cy="20699"/>
        </a:xfrm>
        <a:custGeom>
          <a:avLst/>
          <a:gdLst/>
          <a:ahLst/>
          <a:cxnLst/>
          <a:rect l="0" t="0" r="0" b="0"/>
          <a:pathLst>
            <a:path>
              <a:moveTo>
                <a:pt x="0" y="10349"/>
              </a:moveTo>
              <a:lnTo>
                <a:pt x="1359974" y="103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341377" y="2930682"/>
        <a:ext cx="67998" cy="67998"/>
      </dsp:txXfrm>
    </dsp:sp>
    <dsp:sp modelId="{FF797D01-FF5B-4B46-BC58-BB8A4C2AB202}">
      <dsp:nvSpPr>
        <dsp:cNvPr id="0" name=""/>
        <dsp:cNvSpPr/>
      </dsp:nvSpPr>
      <dsp:spPr>
        <a:xfrm>
          <a:off x="1739871" y="3145029"/>
          <a:ext cx="1761208" cy="787394"/>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solidFill>
                <a:schemeClr val="tx1"/>
              </a:solidFill>
            </a:rPr>
            <a:t>马克思主义的基本特征</a:t>
          </a:r>
          <a:endParaRPr lang="zh-CN" altLang="en-US" sz="1300" b="1" kern="1200" dirty="0">
            <a:solidFill>
              <a:schemeClr val="tx1"/>
            </a:solidFill>
          </a:endParaRPr>
        </a:p>
      </dsp:txBody>
      <dsp:txXfrm>
        <a:off x="1762933" y="3168091"/>
        <a:ext cx="1715084" cy="741270"/>
      </dsp:txXfrm>
    </dsp:sp>
    <dsp:sp modelId="{10F5682A-40EC-4954-8F4E-CE1A8DA2BD5A}">
      <dsp:nvSpPr>
        <dsp:cNvPr id="0" name=""/>
        <dsp:cNvSpPr/>
      </dsp:nvSpPr>
      <dsp:spPr>
        <a:xfrm rot="17913370">
          <a:off x="3227380" y="3067815"/>
          <a:ext cx="1048696" cy="20699"/>
        </a:xfrm>
        <a:custGeom>
          <a:avLst/>
          <a:gdLst/>
          <a:ahLst/>
          <a:cxnLst/>
          <a:rect l="0" t="0" r="0" b="0"/>
          <a:pathLst>
            <a:path>
              <a:moveTo>
                <a:pt x="0" y="10349"/>
              </a:moveTo>
              <a:lnTo>
                <a:pt x="1048696" y="103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725511" y="3051948"/>
        <a:ext cx="52434" cy="52434"/>
      </dsp:txXfrm>
    </dsp:sp>
    <dsp:sp modelId="{A2371E0B-BAE2-4394-B716-6DF7EB98FA88}">
      <dsp:nvSpPr>
        <dsp:cNvPr id="0" name=""/>
        <dsp:cNvSpPr/>
      </dsp:nvSpPr>
      <dsp:spPr>
        <a:xfrm>
          <a:off x="4002377" y="2342390"/>
          <a:ext cx="3788065" cy="550429"/>
        </a:xfrm>
        <a:prstGeom prst="roundRect">
          <a:avLst>
            <a:gd name="adj" fmla="val 10000"/>
          </a:avLst>
        </a:prstGeom>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a:noFill/>
        </a:ln>
        <a:effectLst>
          <a:outerShdw blurRad="57150" dist="38100" dir="5400000" algn="ctr" rotWithShape="0">
            <a:schemeClr val="accent2">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rgbClr val="FFFF00"/>
              </a:solidFill>
            </a:rPr>
            <a:t>科学的世界观和方法论</a:t>
          </a:r>
          <a:endParaRPr lang="zh-CN" altLang="en-US" sz="1800" b="1" kern="1200" dirty="0">
            <a:solidFill>
              <a:srgbClr val="FFFF00"/>
            </a:solidFill>
          </a:endParaRPr>
        </a:p>
      </dsp:txBody>
      <dsp:txXfrm>
        <a:off x="4018499" y="2358512"/>
        <a:ext cx="3755821" cy="518185"/>
      </dsp:txXfrm>
    </dsp:sp>
    <dsp:sp modelId="{21A00428-DE0C-4BB6-BC57-FC90DCB236F0}">
      <dsp:nvSpPr>
        <dsp:cNvPr id="0" name=""/>
        <dsp:cNvSpPr/>
      </dsp:nvSpPr>
      <dsp:spPr>
        <a:xfrm rot="19600543">
          <a:off x="3458733" y="3386888"/>
          <a:ext cx="515084" cy="20699"/>
        </a:xfrm>
        <a:custGeom>
          <a:avLst/>
          <a:gdLst/>
          <a:ahLst/>
          <a:cxnLst/>
          <a:rect l="0" t="0" r="0" b="0"/>
          <a:pathLst>
            <a:path>
              <a:moveTo>
                <a:pt x="0" y="10349"/>
              </a:moveTo>
              <a:lnTo>
                <a:pt x="515084" y="103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703398" y="3384361"/>
        <a:ext cx="25754" cy="25754"/>
      </dsp:txXfrm>
    </dsp:sp>
    <dsp:sp modelId="{1D8488B9-E249-4055-A01D-C48B80727D38}">
      <dsp:nvSpPr>
        <dsp:cNvPr id="0" name=""/>
        <dsp:cNvSpPr/>
      </dsp:nvSpPr>
      <dsp:spPr>
        <a:xfrm>
          <a:off x="3931471" y="2980536"/>
          <a:ext cx="3848942" cy="550429"/>
        </a:xfrm>
        <a:prstGeom prst="roundRect">
          <a:avLst>
            <a:gd name="adj" fmla="val 10000"/>
          </a:avLst>
        </a:prstGeom>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a:noFill/>
        </a:ln>
        <a:effectLst>
          <a:outerShdw blurRad="57150" dist="38100" dir="5400000" algn="ctr" rotWithShape="0">
            <a:schemeClr val="accent2">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rgbClr val="FFFF00"/>
              </a:solidFill>
            </a:rPr>
            <a:t>鲜明的政治立场</a:t>
          </a:r>
          <a:endParaRPr lang="zh-CN" altLang="en-US" sz="1800" b="1" kern="1200" dirty="0">
            <a:solidFill>
              <a:srgbClr val="FFFF00"/>
            </a:solidFill>
          </a:endParaRPr>
        </a:p>
      </dsp:txBody>
      <dsp:txXfrm>
        <a:off x="3947593" y="2996658"/>
        <a:ext cx="3816698" cy="518185"/>
      </dsp:txXfrm>
    </dsp:sp>
    <dsp:sp modelId="{AC91DDD0-B7FB-4AAD-AA5B-5D8EB9BB4E6E}">
      <dsp:nvSpPr>
        <dsp:cNvPr id="0" name=""/>
        <dsp:cNvSpPr/>
      </dsp:nvSpPr>
      <dsp:spPr>
        <a:xfrm rot="2119056">
          <a:off x="3444546" y="3705961"/>
          <a:ext cx="614365" cy="20699"/>
        </a:xfrm>
        <a:custGeom>
          <a:avLst/>
          <a:gdLst/>
          <a:ahLst/>
          <a:cxnLst/>
          <a:rect l="0" t="0" r="0" b="0"/>
          <a:pathLst>
            <a:path>
              <a:moveTo>
                <a:pt x="0" y="10349"/>
              </a:moveTo>
              <a:lnTo>
                <a:pt x="614365" y="103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736369" y="3700952"/>
        <a:ext cx="30718" cy="30718"/>
      </dsp:txXfrm>
    </dsp:sp>
    <dsp:sp modelId="{68B5C3D4-73E4-4CA6-BD9E-A5853E80FAF0}">
      <dsp:nvSpPr>
        <dsp:cNvPr id="0" name=""/>
        <dsp:cNvSpPr/>
      </dsp:nvSpPr>
      <dsp:spPr>
        <a:xfrm>
          <a:off x="4002377" y="3618681"/>
          <a:ext cx="3788065" cy="550429"/>
        </a:xfrm>
        <a:prstGeom prst="roundRect">
          <a:avLst>
            <a:gd name="adj" fmla="val 10000"/>
          </a:avLst>
        </a:prstGeom>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a:noFill/>
        </a:ln>
        <a:effectLst>
          <a:outerShdw blurRad="57150" dist="38100" dir="5400000" algn="ctr" rotWithShape="0">
            <a:schemeClr val="accent2">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rgbClr val="FFFF00"/>
              </a:solidFill>
            </a:rPr>
            <a:t>与时俱进的理论品质</a:t>
          </a:r>
          <a:endParaRPr lang="zh-CN" altLang="en-US" sz="1800" b="1" kern="1200" dirty="0">
            <a:solidFill>
              <a:srgbClr val="FFFF00"/>
            </a:solidFill>
          </a:endParaRPr>
        </a:p>
      </dsp:txBody>
      <dsp:txXfrm>
        <a:off x="4018499" y="3634803"/>
        <a:ext cx="3755821" cy="518185"/>
      </dsp:txXfrm>
    </dsp:sp>
    <dsp:sp modelId="{61475FB8-94CF-4565-9D0D-D0844A94755A}">
      <dsp:nvSpPr>
        <dsp:cNvPr id="0" name=""/>
        <dsp:cNvSpPr/>
      </dsp:nvSpPr>
      <dsp:spPr>
        <a:xfrm rot="3967534">
          <a:off x="3184578" y="4014578"/>
          <a:ext cx="1063394" cy="20699"/>
        </a:xfrm>
        <a:custGeom>
          <a:avLst/>
          <a:gdLst/>
          <a:ahLst/>
          <a:cxnLst/>
          <a:rect l="0" t="0" r="0" b="0"/>
          <a:pathLst>
            <a:path>
              <a:moveTo>
                <a:pt x="0" y="10349"/>
              </a:moveTo>
              <a:lnTo>
                <a:pt x="1063394" y="103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689690" y="3998344"/>
        <a:ext cx="53169" cy="53169"/>
      </dsp:txXfrm>
    </dsp:sp>
    <dsp:sp modelId="{CE4571DF-D010-4B19-B900-DB045B9B1ACA}">
      <dsp:nvSpPr>
        <dsp:cNvPr id="0" name=""/>
        <dsp:cNvSpPr/>
      </dsp:nvSpPr>
      <dsp:spPr>
        <a:xfrm>
          <a:off x="3931471" y="4235916"/>
          <a:ext cx="3848942" cy="550429"/>
        </a:xfrm>
        <a:prstGeom prst="roundRect">
          <a:avLst>
            <a:gd name="adj" fmla="val 10000"/>
          </a:avLst>
        </a:prstGeom>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a:noFill/>
        </a:ln>
        <a:effectLst>
          <a:outerShdw blurRad="57150" dist="38100" dir="5400000" algn="ctr" rotWithShape="0">
            <a:schemeClr val="accent2">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rgbClr val="FFFF00"/>
              </a:solidFill>
            </a:rPr>
            <a:t>崇高的社会理想</a:t>
          </a:r>
          <a:endParaRPr lang="zh-CN" altLang="en-US" sz="1800" b="1" kern="1200" dirty="0">
            <a:solidFill>
              <a:srgbClr val="FFFF00"/>
            </a:solidFill>
          </a:endParaRPr>
        </a:p>
      </dsp:txBody>
      <dsp:txXfrm>
        <a:off x="3947593" y="4252038"/>
        <a:ext cx="3816698" cy="518185"/>
      </dsp:txXfrm>
    </dsp:sp>
    <dsp:sp modelId="{D16DECA5-8017-4E05-BA73-DBEE905EAD27}">
      <dsp:nvSpPr>
        <dsp:cNvPr id="0" name=""/>
        <dsp:cNvSpPr/>
      </dsp:nvSpPr>
      <dsp:spPr>
        <a:xfrm rot="4363627">
          <a:off x="231675" y="3438587"/>
          <a:ext cx="2216562" cy="20699"/>
        </a:xfrm>
        <a:custGeom>
          <a:avLst/>
          <a:gdLst/>
          <a:ahLst/>
          <a:cxnLst/>
          <a:rect l="0" t="0" r="0" b="0"/>
          <a:pathLst>
            <a:path>
              <a:moveTo>
                <a:pt x="0" y="10349"/>
              </a:moveTo>
              <a:lnTo>
                <a:pt x="2216562" y="103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1284543" y="3393523"/>
        <a:ext cx="110828" cy="110828"/>
      </dsp:txXfrm>
    </dsp:sp>
    <dsp:sp modelId="{DA6D79D2-3D55-4D2C-87D0-163F55915853}">
      <dsp:nvSpPr>
        <dsp:cNvPr id="0" name=""/>
        <dsp:cNvSpPr/>
      </dsp:nvSpPr>
      <dsp:spPr>
        <a:xfrm>
          <a:off x="1669031" y="4232022"/>
          <a:ext cx="1929816" cy="550429"/>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solidFill>
                <a:schemeClr val="tx1"/>
              </a:solidFill>
            </a:rPr>
            <a:t>怎样学习马克思主义</a:t>
          </a:r>
          <a:endParaRPr lang="zh-CN" altLang="en-US" sz="1300" b="1" kern="1200" dirty="0">
            <a:solidFill>
              <a:schemeClr val="tx1"/>
            </a:solidFill>
          </a:endParaRPr>
        </a:p>
      </dsp:txBody>
      <dsp:txXfrm>
        <a:off x="1685153" y="4248144"/>
        <a:ext cx="1897572" cy="518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64016-CE94-4CC0-9937-B64F61E3A498}">
      <dsp:nvSpPr>
        <dsp:cNvPr id="0" name=""/>
        <dsp:cNvSpPr/>
      </dsp:nvSpPr>
      <dsp:spPr>
        <a:xfrm>
          <a:off x="1372671" y="822797"/>
          <a:ext cx="2570745" cy="1714687"/>
        </a:xfrm>
        <a:prstGeom prst="rect">
          <a:avLst/>
        </a:prstGeom>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w="9525" cap="flat" cmpd="sng" algn="ctr">
          <a:solidFill>
            <a:schemeClr val="accent2">
              <a:shade val="50000"/>
              <a:satMod val="103000"/>
            </a:schemeClr>
          </a:solidFill>
          <a:prstDash val="solid"/>
        </a:ln>
        <a:effectLst>
          <a:outerShdw blurRad="57150" dist="38100" dir="5400000" algn="ctr" rotWithShape="0">
            <a:schemeClr val="accent2">
              <a:shade val="9000"/>
              <a:satMod val="105000"/>
              <a:alpha val="48000"/>
            </a:scheme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0" tIns="135128" rIns="135128" bIns="135128" numCol="1" spcCol="1270" anchor="ctr" anchorCtr="0">
          <a:noAutofit/>
        </a:bodyPr>
        <a:lstStyle/>
        <a:p>
          <a:pPr lvl="0" algn="l" defTabSz="844550">
            <a:lnSpc>
              <a:spcPct val="90000"/>
            </a:lnSpc>
            <a:spcBef>
              <a:spcPct val="0"/>
            </a:spcBef>
            <a:spcAft>
              <a:spcPct val="35000"/>
            </a:spcAft>
          </a:pPr>
          <a:r>
            <a:rPr lang="zh-CN" altLang="en-US" sz="1900" kern="1200" dirty="0" smtClean="0"/>
            <a:t>有的认为马克思似乎对全世界的主要问题都给出了答案。</a:t>
          </a:r>
          <a:endParaRPr lang="zh-CN" altLang="en-US" sz="1900" kern="1200" dirty="0"/>
        </a:p>
      </dsp:txBody>
      <dsp:txXfrm>
        <a:off x="1783990" y="822797"/>
        <a:ext cx="2159426" cy="1714687"/>
      </dsp:txXfrm>
    </dsp:sp>
    <dsp:sp modelId="{D8B0E912-15EF-4A6A-852A-265A2BF9FEBA}">
      <dsp:nvSpPr>
        <dsp:cNvPr id="0" name=""/>
        <dsp:cNvSpPr/>
      </dsp:nvSpPr>
      <dsp:spPr>
        <a:xfrm>
          <a:off x="1372671" y="2537484"/>
          <a:ext cx="2570745" cy="1714687"/>
        </a:xfrm>
        <a:prstGeom prst="rect">
          <a:avLst/>
        </a:prstGeom>
        <a:gradFill rotWithShape="1">
          <a:gsLst>
            <a:gs pos="0">
              <a:schemeClr val="accent4">
                <a:tint val="70000"/>
                <a:satMod val="130000"/>
              </a:schemeClr>
            </a:gs>
            <a:gs pos="43000">
              <a:schemeClr val="accent4">
                <a:tint val="44000"/>
                <a:satMod val="165000"/>
              </a:schemeClr>
            </a:gs>
            <a:gs pos="93000">
              <a:schemeClr val="accent4">
                <a:tint val="15000"/>
                <a:satMod val="165000"/>
              </a:schemeClr>
            </a:gs>
            <a:gs pos="100000">
              <a:schemeClr val="accent4">
                <a:tint val="5000"/>
                <a:satMod val="250000"/>
              </a:schemeClr>
            </a:gs>
          </a:gsLst>
          <a:path path="circle">
            <a:fillToRect l="50000" t="130000" r="50000" b="-30000"/>
          </a:path>
        </a:gradFill>
        <a:ln w="9525" cap="flat" cmpd="sng" algn="ctr">
          <a:solidFill>
            <a:schemeClr val="accent4">
              <a:shade val="50000"/>
              <a:satMod val="103000"/>
            </a:schemeClr>
          </a:solidFill>
          <a:prstDash val="solid"/>
        </a:ln>
        <a:effectLst>
          <a:outerShdw blurRad="57150" dist="38100" dir="5400000" algn="ctr" rotWithShape="0">
            <a:schemeClr val="accent4">
              <a:shade val="9000"/>
              <a:satMod val="105000"/>
              <a:alpha val="48000"/>
            </a:scheme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0" tIns="135128" rIns="135128" bIns="135128" numCol="1" spcCol="1270" anchor="ctr" anchorCtr="0">
          <a:noAutofit/>
        </a:bodyPr>
        <a:lstStyle/>
        <a:p>
          <a:pPr lvl="0" algn="l" defTabSz="844550">
            <a:lnSpc>
              <a:spcPct val="90000"/>
            </a:lnSpc>
            <a:spcBef>
              <a:spcPct val="0"/>
            </a:spcBef>
            <a:spcAft>
              <a:spcPct val="35000"/>
            </a:spcAft>
          </a:pPr>
          <a:r>
            <a:rPr lang="zh-CN" altLang="en-US" sz="1900" kern="1200" dirty="0" smtClean="0"/>
            <a:t>有人说马克思之所以被冠以英国最伟大的哲学家是因为他的理论能够解释一切。</a:t>
          </a:r>
          <a:endParaRPr lang="zh-CN" altLang="en-US" sz="1900" kern="1200" dirty="0"/>
        </a:p>
      </dsp:txBody>
      <dsp:txXfrm>
        <a:off x="1783990" y="2537484"/>
        <a:ext cx="2159426" cy="1714687"/>
      </dsp:txXfrm>
    </dsp:sp>
    <dsp:sp modelId="{C3753297-A640-4A13-9086-9F2D2D9E7195}">
      <dsp:nvSpPr>
        <dsp:cNvPr id="0" name=""/>
        <dsp:cNvSpPr/>
      </dsp:nvSpPr>
      <dsp:spPr>
        <a:xfrm>
          <a:off x="1607" y="137265"/>
          <a:ext cx="1713830" cy="1713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zh-CN" altLang="en-US" sz="3100" kern="1200" dirty="0" smtClean="0"/>
            <a:t>西方人的观点</a:t>
          </a:r>
          <a:endParaRPr lang="zh-CN" altLang="en-US" sz="3100" kern="1200" dirty="0"/>
        </a:p>
      </dsp:txBody>
      <dsp:txXfrm>
        <a:off x="252592" y="388250"/>
        <a:ext cx="1211860" cy="1211860"/>
      </dsp:txXfrm>
    </dsp:sp>
    <dsp:sp modelId="{278E88F5-1980-40E5-9C40-7D45368BC146}">
      <dsp:nvSpPr>
        <dsp:cNvPr id="0" name=""/>
        <dsp:cNvSpPr/>
      </dsp:nvSpPr>
      <dsp:spPr>
        <a:xfrm>
          <a:off x="5657247" y="822797"/>
          <a:ext cx="2570745" cy="1714687"/>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l" defTabSz="844550">
            <a:lnSpc>
              <a:spcPct val="90000"/>
            </a:lnSpc>
            <a:spcBef>
              <a:spcPct val="0"/>
            </a:spcBef>
            <a:spcAft>
              <a:spcPct val="35000"/>
            </a:spcAft>
          </a:pPr>
          <a:r>
            <a:rPr lang="zh-CN" altLang="en-US" sz="1900" b="1" kern="1200" dirty="0" smtClean="0"/>
            <a:t>马克思主义是不断发展的科学理论体系</a:t>
          </a:r>
          <a:endParaRPr lang="zh-CN" altLang="en-US" sz="1900" b="1" kern="1200" dirty="0"/>
        </a:p>
      </dsp:txBody>
      <dsp:txXfrm>
        <a:off x="6068566" y="822797"/>
        <a:ext cx="2159426" cy="1714687"/>
      </dsp:txXfrm>
    </dsp:sp>
    <dsp:sp modelId="{357597BE-D7EB-4A16-B6C5-2C08CE4901F8}">
      <dsp:nvSpPr>
        <dsp:cNvPr id="0" name=""/>
        <dsp:cNvSpPr/>
      </dsp:nvSpPr>
      <dsp:spPr>
        <a:xfrm>
          <a:off x="4286183" y="137265"/>
          <a:ext cx="1713830" cy="1713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zh-CN" altLang="en-US" sz="3100" kern="1200" dirty="0" smtClean="0"/>
            <a:t>我们的观点</a:t>
          </a:r>
          <a:endParaRPr lang="zh-CN" altLang="en-US" sz="3100" kern="1200" dirty="0"/>
        </a:p>
      </dsp:txBody>
      <dsp:txXfrm>
        <a:off x="4537168" y="388250"/>
        <a:ext cx="1211860" cy="1211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85D99-3B37-4463-B6E6-02DB44787A7A}">
      <dsp:nvSpPr>
        <dsp:cNvPr id="0" name=""/>
        <dsp:cNvSpPr/>
      </dsp:nvSpPr>
      <dsp:spPr>
        <a:xfrm rot="5400000">
          <a:off x="4400389" y="-2234276"/>
          <a:ext cx="1437289" cy="5906939"/>
        </a:xfrm>
        <a:prstGeom prst="round2Same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smtClean="0"/>
            <a:t>从它的创造者、继承者的认识成果讲，马克思主义是由马克思恩格斯创立的，而由其后各个时代、各个民族的马克思主义者不断丰富和发展的观点和学说的体系。</a:t>
          </a:r>
          <a:endParaRPr lang="zh-CN" altLang="en-US" sz="1800" b="1" kern="1200" dirty="0"/>
        </a:p>
      </dsp:txBody>
      <dsp:txXfrm rot="-5400000">
        <a:off x="2165565" y="70711"/>
        <a:ext cx="5836776" cy="1296963"/>
      </dsp:txXfrm>
    </dsp:sp>
    <dsp:sp modelId="{86F5A02D-7BA8-4046-B0D9-E423C66F84B2}">
      <dsp:nvSpPr>
        <dsp:cNvPr id="0" name=""/>
        <dsp:cNvSpPr/>
      </dsp:nvSpPr>
      <dsp:spPr>
        <a:xfrm>
          <a:off x="285741" y="318432"/>
          <a:ext cx="1879823" cy="8015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zh-CN" altLang="en-US" sz="3800" kern="1200" dirty="0" smtClean="0"/>
            <a:t>首先</a:t>
          </a:r>
          <a:endParaRPr lang="zh-CN" altLang="en-US" sz="3800" kern="1200" dirty="0"/>
        </a:p>
      </dsp:txBody>
      <dsp:txXfrm>
        <a:off x="324868" y="357559"/>
        <a:ext cx="1801569" cy="723268"/>
      </dsp:txXfrm>
    </dsp:sp>
    <dsp:sp modelId="{F05726AF-512C-4EC5-ACEC-915921CDF929}">
      <dsp:nvSpPr>
        <dsp:cNvPr id="0" name=""/>
        <dsp:cNvSpPr/>
      </dsp:nvSpPr>
      <dsp:spPr>
        <a:xfrm rot="5400000">
          <a:off x="4393462" y="-700228"/>
          <a:ext cx="1437289" cy="5893084"/>
        </a:xfrm>
        <a:prstGeom prst="round2SameRect">
          <a:avLst/>
        </a:prstGeom>
        <a:gradFill rotWithShape="1">
          <a:gsLst>
            <a:gs pos="0">
              <a:schemeClr val="accent6">
                <a:tint val="98000"/>
                <a:shade val="25000"/>
                <a:satMod val="250000"/>
              </a:schemeClr>
            </a:gs>
            <a:gs pos="68000">
              <a:schemeClr val="accent6">
                <a:tint val="86000"/>
                <a:satMod val="115000"/>
              </a:schemeClr>
            </a:gs>
            <a:gs pos="100000">
              <a:schemeClr val="accent6">
                <a:tint val="50000"/>
                <a:satMod val="150000"/>
              </a:schemeClr>
            </a:gs>
          </a:gsLst>
          <a:path path="circle">
            <a:fillToRect l="50000" t="130000" r="50000" b="-30000"/>
          </a:path>
        </a:gradFill>
        <a:ln w="9525" cap="flat" cmpd="sng" algn="ctr">
          <a:solidFill>
            <a:schemeClr val="accent6">
              <a:shade val="50000"/>
              <a:satMod val="103000"/>
            </a:schemeClr>
          </a:solidFill>
          <a:prstDash val="solid"/>
        </a:ln>
        <a:effectLst>
          <a:outerShdw blurRad="57150" dist="38100" dir="5400000" algn="ctr" rotWithShape="0">
            <a:schemeClr val="accent6">
              <a:shade val="9000"/>
              <a:satMod val="105000"/>
              <a:alpha val="48000"/>
            </a:scheme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smtClean="0"/>
            <a:t>从它的阶级属性讲，马克思主义是无产阶级争取自身解放和整个人类解放的科学理论，是关于无产阶级斗争的性质、目的和解放条件的学说。</a:t>
          </a:r>
          <a:endParaRPr lang="zh-CN" altLang="en-US" sz="1800" b="1" kern="1200" dirty="0"/>
        </a:p>
      </dsp:txBody>
      <dsp:txXfrm rot="-5400000">
        <a:off x="2165565" y="1597832"/>
        <a:ext cx="5822921" cy="1296963"/>
      </dsp:txXfrm>
    </dsp:sp>
    <dsp:sp modelId="{68B2F3D5-9CDB-4F8A-A6A5-5C4551BEE303}">
      <dsp:nvSpPr>
        <dsp:cNvPr id="0" name=""/>
        <dsp:cNvSpPr/>
      </dsp:nvSpPr>
      <dsp:spPr>
        <a:xfrm>
          <a:off x="285741" y="1792193"/>
          <a:ext cx="1879823" cy="9082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zh-CN" altLang="en-US" sz="3800" kern="1200" dirty="0" smtClean="0"/>
            <a:t>其次</a:t>
          </a:r>
          <a:endParaRPr lang="zh-CN" altLang="en-US" sz="3800" kern="1200" dirty="0"/>
        </a:p>
      </dsp:txBody>
      <dsp:txXfrm>
        <a:off x="330078" y="1836530"/>
        <a:ext cx="1791149" cy="819567"/>
      </dsp:txXfrm>
    </dsp:sp>
    <dsp:sp modelId="{1C149DE8-2CC1-4E8B-8D75-8F43E5FE346E}">
      <dsp:nvSpPr>
        <dsp:cNvPr id="0" name=""/>
        <dsp:cNvSpPr/>
      </dsp:nvSpPr>
      <dsp:spPr>
        <a:xfrm rot="5400000">
          <a:off x="4393462" y="826892"/>
          <a:ext cx="1437289" cy="5893084"/>
        </a:xfrm>
        <a:prstGeom prst="round2SameRect">
          <a:avLst/>
        </a:prstGeom>
        <a:gradFill rotWithShape="1">
          <a:gsLst>
            <a:gs pos="0">
              <a:schemeClr val="accent6">
                <a:tint val="98000"/>
                <a:shade val="25000"/>
                <a:satMod val="250000"/>
              </a:schemeClr>
            </a:gs>
            <a:gs pos="68000">
              <a:schemeClr val="accent6">
                <a:tint val="86000"/>
                <a:satMod val="115000"/>
              </a:schemeClr>
            </a:gs>
            <a:gs pos="100000">
              <a:schemeClr val="accent6">
                <a:tint val="50000"/>
                <a:satMod val="150000"/>
              </a:schemeClr>
            </a:gs>
          </a:gsLst>
          <a:path path="circle">
            <a:fillToRect l="50000" t="130000" r="50000" b="-30000"/>
          </a:path>
        </a:gradFill>
        <a:ln w="9525" cap="flat" cmpd="sng" algn="ctr">
          <a:solidFill>
            <a:schemeClr val="accent6">
              <a:shade val="50000"/>
              <a:satMod val="103000"/>
            </a:schemeClr>
          </a:solidFill>
          <a:prstDash val="solid"/>
        </a:ln>
        <a:effectLst>
          <a:outerShdw blurRad="57150" dist="38100" dir="5400000" algn="ctr" rotWithShape="0">
            <a:schemeClr val="accent6">
              <a:shade val="9000"/>
              <a:satMod val="105000"/>
              <a:alpha val="48000"/>
            </a:scheme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smtClean="0"/>
            <a:t>从它的研究对象讲，马克思主义是无产阶级的科学世界观和方法论，是关于自然、社会和思维发展的普遍规律的学说，是关于资本主义发展和转变为社会主义以及社会主义和共产主义发展的普遍规律的学说。</a:t>
          </a:r>
          <a:endParaRPr lang="zh-CN" altLang="en-US" sz="1800" b="1" kern="1200" dirty="0"/>
        </a:p>
      </dsp:txBody>
      <dsp:txXfrm rot="-5400000">
        <a:off x="2165565" y="3124953"/>
        <a:ext cx="5822921" cy="1296963"/>
      </dsp:txXfrm>
    </dsp:sp>
    <dsp:sp modelId="{BAB23E93-199C-430C-8992-7EC8220281AE}">
      <dsp:nvSpPr>
        <dsp:cNvPr id="0" name=""/>
        <dsp:cNvSpPr/>
      </dsp:nvSpPr>
      <dsp:spPr>
        <a:xfrm>
          <a:off x="285741" y="3361156"/>
          <a:ext cx="1879823" cy="8245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zh-CN" altLang="en-US" sz="3800" kern="1200" dirty="0" smtClean="0"/>
            <a:t>再次</a:t>
          </a:r>
          <a:endParaRPr lang="zh-CN" altLang="en-US" sz="3800" kern="1200" dirty="0"/>
        </a:p>
      </dsp:txBody>
      <dsp:txXfrm>
        <a:off x="325992" y="3401407"/>
        <a:ext cx="1799321" cy="7440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57A6E-9A2C-408B-96E8-33415533759D}">
      <dsp:nvSpPr>
        <dsp:cNvPr id="0" name=""/>
        <dsp:cNvSpPr/>
      </dsp:nvSpPr>
      <dsp:spPr>
        <a:xfrm>
          <a:off x="0" y="1004745"/>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11484-C127-48A3-880E-7169528C8EDF}">
      <dsp:nvSpPr>
        <dsp:cNvPr id="0" name=""/>
        <dsp:cNvSpPr/>
      </dsp:nvSpPr>
      <dsp:spPr>
        <a:xfrm>
          <a:off x="285751" y="142874"/>
          <a:ext cx="5129664" cy="1075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zh-CN" altLang="en-US" sz="2800" b="1" kern="1200" dirty="0" smtClean="0">
              <a:latin typeface="+mj-ea"/>
              <a:ea typeface="+mj-ea"/>
            </a:rPr>
            <a:t>马克思主义是时代的产物</a:t>
          </a:r>
          <a:endParaRPr lang="zh-CN" altLang="en-US" sz="2800" b="1" kern="1200" dirty="0">
            <a:latin typeface="+mj-ea"/>
            <a:ea typeface="+mj-ea"/>
          </a:endParaRPr>
        </a:p>
      </dsp:txBody>
      <dsp:txXfrm>
        <a:off x="338248" y="195371"/>
        <a:ext cx="5024670" cy="970420"/>
      </dsp:txXfrm>
    </dsp:sp>
    <dsp:sp modelId="{AB873589-9BAE-46FF-980B-4CBD6B107910}">
      <dsp:nvSpPr>
        <dsp:cNvPr id="0" name=""/>
        <dsp:cNvSpPr/>
      </dsp:nvSpPr>
      <dsp:spPr>
        <a:xfrm>
          <a:off x="0" y="2347477"/>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EC62FA-32C2-40EF-A539-74467E425549}">
      <dsp:nvSpPr>
        <dsp:cNvPr id="0" name=""/>
        <dsp:cNvSpPr/>
      </dsp:nvSpPr>
      <dsp:spPr>
        <a:xfrm>
          <a:off x="304502" y="1402545"/>
          <a:ext cx="5129281" cy="1136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zh-CN" altLang="en-US" sz="2800" kern="1200" dirty="0" smtClean="0">
              <a:latin typeface="+mj-ea"/>
              <a:ea typeface="+mj-ea"/>
            </a:rPr>
            <a:t>马克思恩格斯的革命实践和对人类文明成果的继承和创新</a:t>
          </a:r>
          <a:endParaRPr lang="zh-CN" altLang="en-US" sz="2800" kern="1200" dirty="0">
            <a:latin typeface="+mj-ea"/>
            <a:ea typeface="+mj-ea"/>
          </a:endParaRPr>
        </a:p>
      </dsp:txBody>
      <dsp:txXfrm>
        <a:off x="359997" y="1458040"/>
        <a:ext cx="5018291" cy="1025822"/>
      </dsp:txXfrm>
    </dsp:sp>
    <dsp:sp modelId="{228BA62C-7F52-42ED-B900-5B58C8BB53F3}">
      <dsp:nvSpPr>
        <dsp:cNvPr id="0" name=""/>
        <dsp:cNvSpPr/>
      </dsp:nvSpPr>
      <dsp:spPr>
        <a:xfrm>
          <a:off x="0" y="3615188"/>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13EE85-D7DD-47B4-929F-78E5CEC19C35}">
      <dsp:nvSpPr>
        <dsp:cNvPr id="0" name=""/>
        <dsp:cNvSpPr/>
      </dsp:nvSpPr>
      <dsp:spPr>
        <a:xfrm>
          <a:off x="304502" y="2745277"/>
          <a:ext cx="5129323" cy="1061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zh-CN" altLang="en-US" sz="2800" kern="1200" dirty="0" smtClean="0">
              <a:latin typeface="+mj-ea"/>
              <a:ea typeface="+mj-ea"/>
            </a:rPr>
            <a:t>马克思主义在实践中不断发展</a:t>
          </a:r>
          <a:endParaRPr lang="zh-CN" altLang="en-US" sz="2800" kern="1200" dirty="0">
            <a:latin typeface="+mj-ea"/>
            <a:ea typeface="+mj-ea"/>
          </a:endParaRPr>
        </a:p>
      </dsp:txBody>
      <dsp:txXfrm>
        <a:off x="356334" y="2797109"/>
        <a:ext cx="5025659" cy="9581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9B68C-3725-4D9F-A036-A2E2BA9E837B}">
      <dsp:nvSpPr>
        <dsp:cNvPr id="0" name=""/>
        <dsp:cNvSpPr/>
      </dsp:nvSpPr>
      <dsp:spPr>
        <a:xfrm>
          <a:off x="2428917" y="849312"/>
          <a:ext cx="933138" cy="1288527"/>
        </a:xfrm>
        <a:prstGeom prst="ellipse">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solidFill>
            <a:schemeClr val="accent1">
              <a:shade val="50000"/>
              <a:satMod val="103000"/>
            </a:schemeClr>
          </a:solidFill>
          <a:prstDash val="solid"/>
        </a:ln>
        <a:effectLst>
          <a:outerShdw blurRad="57150" dist="38100" dir="5400000" algn="ctr" rotWithShape="0">
            <a:schemeClr val="accent1">
              <a:shade val="9000"/>
              <a:satMod val="105000"/>
              <a:alpha val="48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C00000"/>
              </a:solidFill>
            </a:rPr>
            <a:t>科技革命</a:t>
          </a:r>
          <a:endParaRPr lang="zh-CN" altLang="en-US" sz="2400" b="1" kern="1200" dirty="0">
            <a:solidFill>
              <a:srgbClr val="C00000"/>
            </a:solidFill>
          </a:endParaRPr>
        </a:p>
      </dsp:txBody>
      <dsp:txXfrm>
        <a:off x="2565572" y="1038012"/>
        <a:ext cx="659828" cy="911127"/>
      </dsp:txXfrm>
    </dsp:sp>
    <dsp:sp modelId="{33F2BBE5-0D1A-4F9B-98C5-DE81282CB9F0}">
      <dsp:nvSpPr>
        <dsp:cNvPr id="0" name=""/>
        <dsp:cNvSpPr/>
      </dsp:nvSpPr>
      <dsp:spPr>
        <a:xfrm rot="18012340">
          <a:off x="3119642" y="860075"/>
          <a:ext cx="274354" cy="25620"/>
        </a:xfrm>
        <a:custGeom>
          <a:avLst/>
          <a:gdLst/>
          <a:ahLst/>
          <a:cxnLst/>
          <a:rect l="0" t="0" r="0" b="0"/>
          <a:pathLst>
            <a:path>
              <a:moveTo>
                <a:pt x="0" y="12810"/>
              </a:moveTo>
              <a:lnTo>
                <a:pt x="274354" y="128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249960" y="866026"/>
        <a:ext cx="13717" cy="13717"/>
      </dsp:txXfrm>
    </dsp:sp>
    <dsp:sp modelId="{8677F516-7DE1-4A26-8383-1B9B01F694BC}">
      <dsp:nvSpPr>
        <dsp:cNvPr id="0" name=""/>
        <dsp:cNvSpPr/>
      </dsp:nvSpPr>
      <dsp:spPr>
        <a:xfrm>
          <a:off x="3000432" y="0"/>
          <a:ext cx="1071562" cy="7858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t>纺织</a:t>
          </a:r>
          <a:endParaRPr lang="zh-CN" altLang="en-US" sz="1300" kern="1200" dirty="0"/>
        </a:p>
      </dsp:txBody>
      <dsp:txXfrm>
        <a:off x="3157359" y="115092"/>
        <a:ext cx="757708" cy="555710"/>
      </dsp:txXfrm>
    </dsp:sp>
    <dsp:sp modelId="{93A2064C-9093-4ED8-943A-6E0FD027BAF2}">
      <dsp:nvSpPr>
        <dsp:cNvPr id="0" name=""/>
        <dsp:cNvSpPr/>
      </dsp:nvSpPr>
      <dsp:spPr>
        <a:xfrm rot="21482937">
          <a:off x="3361583" y="1445475"/>
          <a:ext cx="1139779" cy="25620"/>
        </a:xfrm>
        <a:custGeom>
          <a:avLst/>
          <a:gdLst/>
          <a:ahLst/>
          <a:cxnLst/>
          <a:rect l="0" t="0" r="0" b="0"/>
          <a:pathLst>
            <a:path>
              <a:moveTo>
                <a:pt x="0" y="12810"/>
              </a:moveTo>
              <a:lnTo>
                <a:pt x="1139779" y="128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902979" y="1429790"/>
        <a:ext cx="56988" cy="56988"/>
      </dsp:txXfrm>
    </dsp:sp>
    <dsp:sp modelId="{1F8C9549-1C8D-4329-BCA5-97130302CA16}">
      <dsp:nvSpPr>
        <dsp:cNvPr id="0" name=""/>
        <dsp:cNvSpPr/>
      </dsp:nvSpPr>
      <dsp:spPr>
        <a:xfrm>
          <a:off x="4500629" y="1063626"/>
          <a:ext cx="896971" cy="7199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t>采矿</a:t>
          </a:r>
          <a:endParaRPr lang="en-US" altLang="zh-CN" sz="1300" kern="1200" dirty="0" smtClean="0"/>
        </a:p>
        <a:p>
          <a:pPr lvl="0" algn="ctr" defTabSz="577850">
            <a:lnSpc>
              <a:spcPct val="90000"/>
            </a:lnSpc>
            <a:spcBef>
              <a:spcPct val="0"/>
            </a:spcBef>
            <a:spcAft>
              <a:spcPct val="35000"/>
            </a:spcAft>
          </a:pPr>
          <a:r>
            <a:rPr lang="zh-CN" altLang="en-US" sz="1300" kern="1200" dirty="0" smtClean="0"/>
            <a:t>冶金</a:t>
          </a:r>
          <a:endParaRPr lang="zh-CN" altLang="en-US" sz="1300" kern="1200" dirty="0"/>
        </a:p>
      </dsp:txBody>
      <dsp:txXfrm>
        <a:off x="4631987" y="1169065"/>
        <a:ext cx="634255" cy="509107"/>
      </dsp:txXfrm>
    </dsp:sp>
    <dsp:sp modelId="{9A2715E4-E84C-4DA8-AC43-7A40E25195DD}">
      <dsp:nvSpPr>
        <dsp:cNvPr id="0" name=""/>
        <dsp:cNvSpPr/>
      </dsp:nvSpPr>
      <dsp:spPr>
        <a:xfrm rot="5553129">
          <a:off x="2717632" y="2266503"/>
          <a:ext cx="285663" cy="25620"/>
        </a:xfrm>
        <a:custGeom>
          <a:avLst/>
          <a:gdLst/>
          <a:ahLst/>
          <a:cxnLst/>
          <a:rect l="0" t="0" r="0" b="0"/>
          <a:pathLst>
            <a:path>
              <a:moveTo>
                <a:pt x="0" y="12810"/>
              </a:moveTo>
              <a:lnTo>
                <a:pt x="285663" y="128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2853322" y="2272172"/>
        <a:ext cx="14283" cy="14283"/>
      </dsp:txXfrm>
    </dsp:sp>
    <dsp:sp modelId="{E7D0CCD5-5E0C-4D40-AB2C-53E002856C69}">
      <dsp:nvSpPr>
        <dsp:cNvPr id="0" name=""/>
        <dsp:cNvSpPr/>
      </dsp:nvSpPr>
      <dsp:spPr>
        <a:xfrm>
          <a:off x="2286043" y="2420949"/>
          <a:ext cx="1076015" cy="1350564"/>
        </a:xfrm>
        <a:prstGeom prst="ellipse">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solidFill>
            <a:schemeClr val="accent1">
              <a:shade val="50000"/>
              <a:satMod val="103000"/>
            </a:schemeClr>
          </a:solidFill>
          <a:prstDash val="solid"/>
        </a:ln>
        <a:effectLst>
          <a:outerShdw blurRad="57150" dist="38100" dir="5400000" algn="ctr" rotWithShape="0">
            <a:schemeClr val="accent1">
              <a:shade val="9000"/>
              <a:satMod val="105000"/>
              <a:alpha val="48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C00000"/>
              </a:solidFill>
            </a:rPr>
            <a:t>世界市场形成</a:t>
          </a:r>
          <a:endParaRPr lang="zh-CN" altLang="en-US" sz="2400" b="1" kern="1200" dirty="0">
            <a:solidFill>
              <a:srgbClr val="C00000"/>
            </a:solidFill>
          </a:endParaRPr>
        </a:p>
      </dsp:txBody>
      <dsp:txXfrm>
        <a:off x="2443622" y="2618735"/>
        <a:ext cx="760857" cy="954992"/>
      </dsp:txXfrm>
    </dsp:sp>
    <dsp:sp modelId="{876EB589-B3ED-4427-87A4-05EC373F0A85}">
      <dsp:nvSpPr>
        <dsp:cNvPr id="0" name=""/>
        <dsp:cNvSpPr/>
      </dsp:nvSpPr>
      <dsp:spPr>
        <a:xfrm rot="1488364">
          <a:off x="3308660" y="1818351"/>
          <a:ext cx="634446" cy="25620"/>
        </a:xfrm>
        <a:custGeom>
          <a:avLst/>
          <a:gdLst/>
          <a:ahLst/>
          <a:cxnLst/>
          <a:rect l="0" t="0" r="0" b="0"/>
          <a:pathLst>
            <a:path>
              <a:moveTo>
                <a:pt x="0" y="12810"/>
              </a:moveTo>
              <a:lnTo>
                <a:pt x="634446" y="128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610022" y="1815300"/>
        <a:ext cx="31722" cy="31722"/>
      </dsp:txXfrm>
    </dsp:sp>
    <dsp:sp modelId="{CB5C4B70-FA16-4FF0-8335-A06AD81D33EB}">
      <dsp:nvSpPr>
        <dsp:cNvPr id="0" name=""/>
        <dsp:cNvSpPr/>
      </dsp:nvSpPr>
      <dsp:spPr>
        <a:xfrm>
          <a:off x="3857684" y="1778007"/>
          <a:ext cx="881665" cy="7280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t>运输业</a:t>
          </a:r>
          <a:endParaRPr lang="zh-CN" altLang="en-US" sz="1300" kern="1200" dirty="0"/>
        </a:p>
      </dsp:txBody>
      <dsp:txXfrm>
        <a:off x="3986801" y="1884632"/>
        <a:ext cx="623431" cy="514830"/>
      </dsp:txXfrm>
    </dsp:sp>
    <dsp:sp modelId="{70F78822-AA5D-46F3-9FFE-D5F6D95D0B0F}">
      <dsp:nvSpPr>
        <dsp:cNvPr id="0" name=""/>
        <dsp:cNvSpPr/>
      </dsp:nvSpPr>
      <dsp:spPr>
        <a:xfrm rot="20038194">
          <a:off x="3285994" y="1052398"/>
          <a:ext cx="973215" cy="25620"/>
        </a:xfrm>
        <a:custGeom>
          <a:avLst/>
          <a:gdLst/>
          <a:ahLst/>
          <a:cxnLst/>
          <a:rect l="0" t="0" r="0" b="0"/>
          <a:pathLst>
            <a:path>
              <a:moveTo>
                <a:pt x="0" y="12810"/>
              </a:moveTo>
              <a:lnTo>
                <a:pt x="973215" y="128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748272" y="1040877"/>
        <a:ext cx="48660" cy="48660"/>
      </dsp:txXfrm>
    </dsp:sp>
    <dsp:sp modelId="{E3BF7322-0D5B-4E19-B8A8-945C0FBEB66A}">
      <dsp:nvSpPr>
        <dsp:cNvPr id="0" name=""/>
        <dsp:cNvSpPr/>
      </dsp:nvSpPr>
      <dsp:spPr>
        <a:xfrm>
          <a:off x="4071993" y="206377"/>
          <a:ext cx="1285817" cy="7972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t>蒸汽机</a:t>
          </a:r>
          <a:endParaRPr lang="zh-CN" altLang="en-US" sz="1300" kern="1200" dirty="0"/>
        </a:p>
      </dsp:txBody>
      <dsp:txXfrm>
        <a:off x="4260297" y="323132"/>
        <a:ext cx="909209" cy="5637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5B391-755B-4AC0-8967-61AFB5917CF8}">
      <dsp:nvSpPr>
        <dsp:cNvPr id="0" name=""/>
        <dsp:cNvSpPr/>
      </dsp:nvSpPr>
      <dsp:spPr>
        <a:xfrm rot="16200000">
          <a:off x="-1509802" y="2050435"/>
          <a:ext cx="3169919" cy="115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21" bIns="0" numCol="1" spcCol="1270" anchor="t" anchorCtr="0">
          <a:noAutofit/>
        </a:bodyPr>
        <a:lstStyle/>
        <a:p>
          <a:pPr lvl="0" algn="r" defTabSz="311150">
            <a:lnSpc>
              <a:spcPct val="90000"/>
            </a:lnSpc>
            <a:spcBef>
              <a:spcPct val="0"/>
            </a:spcBef>
            <a:spcAft>
              <a:spcPct val="35000"/>
            </a:spcAft>
          </a:pPr>
          <a:endParaRPr lang="zh-CN" altLang="en-US" sz="700" kern="1200" dirty="0"/>
        </a:p>
      </dsp:txBody>
      <dsp:txXfrm>
        <a:off x="-1509802" y="2050435"/>
        <a:ext cx="3169919" cy="115223"/>
      </dsp:txXfrm>
    </dsp:sp>
    <dsp:sp modelId="{D9211323-E058-4526-AD88-66970BDAAE66}">
      <dsp:nvSpPr>
        <dsp:cNvPr id="0" name=""/>
        <dsp:cNvSpPr/>
      </dsp:nvSpPr>
      <dsp:spPr>
        <a:xfrm>
          <a:off x="0" y="1473397"/>
          <a:ext cx="473916" cy="2241387"/>
        </a:xfrm>
        <a:prstGeom prst="rect">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solidFill>
            <a:schemeClr val="accent1">
              <a:shade val="50000"/>
              <a:satMod val="103000"/>
            </a:schemeClr>
          </a:solidFill>
          <a:prstDash val="solid"/>
        </a:ln>
        <a:effectLst>
          <a:outerShdw blurRad="57150" dist="38100" dir="5400000" algn="ctr" rotWithShape="0">
            <a:schemeClr val="accent1">
              <a:shade val="9000"/>
              <a:satMod val="105000"/>
              <a:alpha val="48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8016" tIns="101621" rIns="128016" bIns="128016" numCol="1" spcCol="1270" anchor="t" anchorCtr="0">
          <a:noAutofit/>
        </a:bodyPr>
        <a:lstStyle/>
        <a:p>
          <a:pPr marL="171450" lvl="1" indent="-171450" algn="ctr" defTabSz="800100">
            <a:lnSpc>
              <a:spcPct val="90000"/>
            </a:lnSpc>
            <a:spcBef>
              <a:spcPct val="0"/>
            </a:spcBef>
            <a:spcAft>
              <a:spcPct val="15000"/>
            </a:spcAft>
            <a:buChar char="••"/>
          </a:pPr>
          <a:r>
            <a:rPr lang="zh-CN" altLang="en-US" sz="1800" b="1" kern="1200" dirty="0" smtClean="0"/>
            <a:t>延长劳动时间</a:t>
          </a:r>
          <a:endParaRPr lang="zh-CN" altLang="en-US" sz="1800" b="1" kern="1200" dirty="0"/>
        </a:p>
      </dsp:txBody>
      <dsp:txXfrm>
        <a:off x="0" y="1473397"/>
        <a:ext cx="473916" cy="2241387"/>
      </dsp:txXfrm>
    </dsp:sp>
    <dsp:sp modelId="{0733CD22-6A2E-4C84-93AB-24B978EDAF06}">
      <dsp:nvSpPr>
        <dsp:cNvPr id="0" name=""/>
        <dsp:cNvSpPr/>
      </dsp:nvSpPr>
      <dsp:spPr>
        <a:xfrm>
          <a:off x="6159" y="387591"/>
          <a:ext cx="230447" cy="23044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89BA3F-E4C8-4C5C-958B-B242F9246498}">
      <dsp:nvSpPr>
        <dsp:cNvPr id="0" name=""/>
        <dsp:cNvSpPr/>
      </dsp:nvSpPr>
      <dsp:spPr>
        <a:xfrm rot="16200000">
          <a:off x="-729129" y="2050435"/>
          <a:ext cx="3169919" cy="115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21" bIns="0" numCol="1" spcCol="1270" anchor="t" anchorCtr="0">
          <a:noAutofit/>
        </a:bodyPr>
        <a:lstStyle/>
        <a:p>
          <a:pPr lvl="0" algn="r" defTabSz="355600">
            <a:lnSpc>
              <a:spcPct val="90000"/>
            </a:lnSpc>
            <a:spcBef>
              <a:spcPct val="0"/>
            </a:spcBef>
            <a:spcAft>
              <a:spcPct val="35000"/>
            </a:spcAft>
          </a:pPr>
          <a:endParaRPr lang="zh-CN" altLang="en-US" sz="800" kern="1200" dirty="0"/>
        </a:p>
      </dsp:txBody>
      <dsp:txXfrm>
        <a:off x="-729129" y="2050435"/>
        <a:ext cx="3169919" cy="115223"/>
      </dsp:txXfrm>
    </dsp:sp>
    <dsp:sp modelId="{FC5F29A0-AFA7-45A3-8039-08ED40FE3761}">
      <dsp:nvSpPr>
        <dsp:cNvPr id="0" name=""/>
        <dsp:cNvSpPr/>
      </dsp:nvSpPr>
      <dsp:spPr>
        <a:xfrm>
          <a:off x="714380" y="1500183"/>
          <a:ext cx="472435" cy="2243859"/>
        </a:xfrm>
        <a:prstGeom prst="rect">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solidFill>
            <a:schemeClr val="accent1">
              <a:shade val="50000"/>
              <a:satMod val="103000"/>
            </a:schemeClr>
          </a:solidFill>
          <a:prstDash val="solid"/>
        </a:ln>
        <a:effectLst>
          <a:outerShdw blurRad="57150" dist="38100" dir="5400000" algn="ctr" rotWithShape="0">
            <a:schemeClr val="accent1">
              <a:shade val="9000"/>
              <a:satMod val="105000"/>
              <a:alpha val="48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3792" tIns="101621" rIns="113792" bIns="113792" numCol="1" spcCol="1270" anchor="t" anchorCtr="0">
          <a:noAutofit/>
        </a:bodyPr>
        <a:lstStyle/>
        <a:p>
          <a:pPr marL="171450" lvl="1" indent="-171450" algn="ctr" defTabSz="711200">
            <a:lnSpc>
              <a:spcPct val="90000"/>
            </a:lnSpc>
            <a:spcBef>
              <a:spcPct val="0"/>
            </a:spcBef>
            <a:spcAft>
              <a:spcPct val="15000"/>
            </a:spcAft>
            <a:buChar char="••"/>
          </a:pPr>
          <a:r>
            <a:rPr lang="zh-CN" altLang="en-US" sz="1600" b="1" kern="1200" dirty="0" smtClean="0"/>
            <a:t>增大劳动强度</a:t>
          </a:r>
          <a:endParaRPr lang="zh-CN" altLang="en-US" sz="1600" b="1" kern="1200" dirty="0"/>
        </a:p>
      </dsp:txBody>
      <dsp:txXfrm>
        <a:off x="714380" y="1500183"/>
        <a:ext cx="472435" cy="2243859"/>
      </dsp:txXfrm>
    </dsp:sp>
    <dsp:sp modelId="{4888C50B-01D4-488D-B993-8FC70D9CF87F}">
      <dsp:nvSpPr>
        <dsp:cNvPr id="0" name=""/>
        <dsp:cNvSpPr/>
      </dsp:nvSpPr>
      <dsp:spPr>
        <a:xfrm>
          <a:off x="798218" y="370992"/>
          <a:ext cx="230447" cy="23044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76360-BB9C-42DE-BD9D-E38F50D96607}">
      <dsp:nvSpPr>
        <dsp:cNvPr id="0" name=""/>
        <dsp:cNvSpPr/>
      </dsp:nvSpPr>
      <dsp:spPr>
        <a:xfrm rot="16200000">
          <a:off x="50802" y="2050435"/>
          <a:ext cx="3169919" cy="115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21" bIns="0" numCol="1" spcCol="1270" anchor="t" anchorCtr="0">
          <a:noAutofit/>
        </a:bodyPr>
        <a:lstStyle/>
        <a:p>
          <a:pPr lvl="0" algn="r" defTabSz="311150">
            <a:lnSpc>
              <a:spcPct val="90000"/>
            </a:lnSpc>
            <a:spcBef>
              <a:spcPct val="0"/>
            </a:spcBef>
            <a:spcAft>
              <a:spcPct val="35000"/>
            </a:spcAft>
          </a:pPr>
          <a:endParaRPr lang="zh-CN" altLang="en-US" sz="700" kern="1200"/>
        </a:p>
      </dsp:txBody>
      <dsp:txXfrm>
        <a:off x="50802" y="2050435"/>
        <a:ext cx="3169919" cy="115223"/>
      </dsp:txXfrm>
    </dsp:sp>
    <dsp:sp modelId="{9B9BCD78-BACF-42CB-A6AF-77994E9914E3}">
      <dsp:nvSpPr>
        <dsp:cNvPr id="0" name=""/>
        <dsp:cNvSpPr/>
      </dsp:nvSpPr>
      <dsp:spPr>
        <a:xfrm>
          <a:off x="1465820" y="1463951"/>
          <a:ext cx="436455" cy="2250833"/>
        </a:xfrm>
        <a:prstGeom prst="rect">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solidFill>
            <a:schemeClr val="accent1">
              <a:shade val="50000"/>
              <a:satMod val="103000"/>
            </a:schemeClr>
          </a:solidFill>
          <a:prstDash val="solid"/>
        </a:ln>
        <a:effectLst>
          <a:outerShdw blurRad="57150" dist="38100" dir="5400000" algn="ctr" rotWithShape="0">
            <a:schemeClr val="accent1">
              <a:shade val="9000"/>
              <a:satMod val="105000"/>
              <a:alpha val="48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8016" tIns="101621" rIns="128016" bIns="128016" numCol="1" spcCol="1270" anchor="t" anchorCtr="0">
          <a:noAutofit/>
        </a:bodyPr>
        <a:lstStyle/>
        <a:p>
          <a:pPr marL="171450" lvl="1" indent="-171450" algn="ctr" defTabSz="800100">
            <a:lnSpc>
              <a:spcPct val="90000"/>
            </a:lnSpc>
            <a:spcBef>
              <a:spcPct val="0"/>
            </a:spcBef>
            <a:spcAft>
              <a:spcPct val="15000"/>
            </a:spcAft>
            <a:buChar char="••"/>
          </a:pPr>
          <a:r>
            <a:rPr lang="zh-CN" altLang="en-US" sz="1800" b="1" kern="1200" dirty="0" smtClean="0"/>
            <a:t>降低工人工资</a:t>
          </a:r>
          <a:endParaRPr lang="zh-CN" altLang="en-US" sz="1800" b="1" kern="1200" dirty="0"/>
        </a:p>
      </dsp:txBody>
      <dsp:txXfrm>
        <a:off x="1465820" y="1463951"/>
        <a:ext cx="436455" cy="2250833"/>
      </dsp:txXfrm>
    </dsp:sp>
    <dsp:sp modelId="{FBA8649C-D149-45D9-A072-F900CCF06B17}">
      <dsp:nvSpPr>
        <dsp:cNvPr id="0" name=""/>
        <dsp:cNvSpPr/>
      </dsp:nvSpPr>
      <dsp:spPr>
        <a:xfrm>
          <a:off x="1578150" y="370992"/>
          <a:ext cx="230447" cy="23044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0EB557-85FA-4CCB-B9F0-9A5D8974A9EB}">
      <dsp:nvSpPr>
        <dsp:cNvPr id="0" name=""/>
        <dsp:cNvSpPr/>
      </dsp:nvSpPr>
      <dsp:spPr>
        <a:xfrm rot="16200000">
          <a:off x="812744" y="2050435"/>
          <a:ext cx="3169919" cy="115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21" bIns="0" numCol="1" spcCol="1270" anchor="t" anchorCtr="0">
          <a:noAutofit/>
        </a:bodyPr>
        <a:lstStyle/>
        <a:p>
          <a:pPr lvl="0" algn="r" defTabSz="355600">
            <a:lnSpc>
              <a:spcPct val="90000"/>
            </a:lnSpc>
            <a:spcBef>
              <a:spcPct val="0"/>
            </a:spcBef>
            <a:spcAft>
              <a:spcPct val="35000"/>
            </a:spcAft>
          </a:pPr>
          <a:endParaRPr lang="zh-CN" altLang="en-US" sz="800" kern="1200"/>
        </a:p>
      </dsp:txBody>
      <dsp:txXfrm>
        <a:off x="812744" y="2050435"/>
        <a:ext cx="3169919" cy="115223"/>
      </dsp:txXfrm>
    </dsp:sp>
    <dsp:sp modelId="{2819774D-08E7-4A60-B8B5-426EB3EDB56E}">
      <dsp:nvSpPr>
        <dsp:cNvPr id="0" name=""/>
        <dsp:cNvSpPr/>
      </dsp:nvSpPr>
      <dsp:spPr>
        <a:xfrm>
          <a:off x="2217184" y="1424898"/>
          <a:ext cx="481130" cy="2241704"/>
        </a:xfrm>
        <a:prstGeom prst="rect">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solidFill>
            <a:schemeClr val="accent1">
              <a:shade val="50000"/>
              <a:satMod val="103000"/>
            </a:schemeClr>
          </a:solidFill>
          <a:prstDash val="solid"/>
        </a:ln>
        <a:effectLst>
          <a:outerShdw blurRad="57150" dist="38100" dir="5400000" algn="ctr" rotWithShape="0">
            <a:schemeClr val="accent1">
              <a:shade val="9000"/>
              <a:satMod val="105000"/>
              <a:alpha val="48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8016" tIns="101621" rIns="128016" bIns="128016" numCol="1" spcCol="1270" anchor="t" anchorCtr="0">
          <a:noAutofit/>
        </a:bodyPr>
        <a:lstStyle/>
        <a:p>
          <a:pPr marL="171450" lvl="1" indent="-171450" algn="ctr" defTabSz="800100">
            <a:lnSpc>
              <a:spcPct val="90000"/>
            </a:lnSpc>
            <a:spcBef>
              <a:spcPct val="0"/>
            </a:spcBef>
            <a:spcAft>
              <a:spcPct val="15000"/>
            </a:spcAft>
            <a:buChar char="••"/>
          </a:pPr>
          <a:r>
            <a:rPr lang="zh-CN" altLang="en-US" sz="1800" b="1" kern="1200" dirty="0" smtClean="0"/>
            <a:t>廉价雇佣女工童工</a:t>
          </a:r>
          <a:endParaRPr lang="zh-CN" altLang="en-US" sz="1800" b="1" kern="1200" dirty="0"/>
        </a:p>
      </dsp:txBody>
      <dsp:txXfrm>
        <a:off x="2217184" y="1424898"/>
        <a:ext cx="481130" cy="2241704"/>
      </dsp:txXfrm>
    </dsp:sp>
    <dsp:sp modelId="{1B89E809-EA28-428A-B1AA-A6145FD1BAD8}">
      <dsp:nvSpPr>
        <dsp:cNvPr id="0" name=""/>
        <dsp:cNvSpPr/>
      </dsp:nvSpPr>
      <dsp:spPr>
        <a:xfrm>
          <a:off x="2340092" y="370992"/>
          <a:ext cx="230447" cy="23044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94DE6-8D95-442A-A719-673CB13D2E2D}">
      <dsp:nvSpPr>
        <dsp:cNvPr id="0" name=""/>
        <dsp:cNvSpPr/>
      </dsp:nvSpPr>
      <dsp:spPr>
        <a:xfrm>
          <a:off x="0" y="31737"/>
          <a:ext cx="6286544" cy="1269999"/>
        </a:xfrm>
        <a:prstGeom prst="roundRect">
          <a:avLst>
            <a:gd name="adj" fmla="val 10000"/>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solidFill>
            <a:schemeClr val="accent1">
              <a:shade val="50000"/>
              <a:satMod val="103000"/>
            </a:schemeClr>
          </a:solidFill>
          <a:prstDash val="solid"/>
        </a:ln>
        <a:effectLst>
          <a:outerShdw blurRad="57150" dist="38100" dir="5400000" algn="ctr" rotWithShape="0">
            <a:schemeClr val="accent1">
              <a:shade val="9000"/>
              <a:satMod val="105000"/>
              <a:alpha val="48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CN" altLang="en-US" sz="2800" b="1" kern="1200" dirty="0" smtClean="0"/>
            <a:t>英国宪章运动</a:t>
          </a:r>
          <a:endParaRPr lang="zh-CN" altLang="en-US" sz="2800" b="1" kern="1200" dirty="0"/>
        </a:p>
      </dsp:txBody>
      <dsp:txXfrm>
        <a:off x="1384308" y="31737"/>
        <a:ext cx="4902235" cy="1269999"/>
      </dsp:txXfrm>
    </dsp:sp>
    <dsp:sp modelId="{F6F8DE79-B042-4B30-8A50-3FAFBC71BC91}">
      <dsp:nvSpPr>
        <dsp:cNvPr id="0" name=""/>
        <dsp:cNvSpPr/>
      </dsp:nvSpPr>
      <dsp:spPr>
        <a:xfrm>
          <a:off x="126999" y="126999"/>
          <a:ext cx="1257308" cy="101599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9F201D-296A-44F9-B87D-2F92960D61EF}">
      <dsp:nvSpPr>
        <dsp:cNvPr id="0" name=""/>
        <dsp:cNvSpPr/>
      </dsp:nvSpPr>
      <dsp:spPr>
        <a:xfrm>
          <a:off x="0" y="1396999"/>
          <a:ext cx="6286544" cy="1269999"/>
        </a:xfrm>
        <a:prstGeom prst="roundRect">
          <a:avLst>
            <a:gd name="adj" fmla="val 10000"/>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CN" altLang="en-US" sz="2800" b="1" i="0" kern="1200" dirty="0" smtClean="0"/>
            <a:t>法国里昂丝织工人的两次起义</a:t>
          </a:r>
          <a:endParaRPr lang="zh-CN" altLang="en-US" sz="2800" b="1" kern="1200" dirty="0"/>
        </a:p>
      </dsp:txBody>
      <dsp:txXfrm>
        <a:off x="1384308" y="1396999"/>
        <a:ext cx="4902235" cy="1269999"/>
      </dsp:txXfrm>
    </dsp:sp>
    <dsp:sp modelId="{74701D2D-EC3D-4711-AA19-F332B3442059}">
      <dsp:nvSpPr>
        <dsp:cNvPr id="0" name=""/>
        <dsp:cNvSpPr/>
      </dsp:nvSpPr>
      <dsp:spPr>
        <a:xfrm>
          <a:off x="126999" y="1523999"/>
          <a:ext cx="1257308" cy="101599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349D25-4460-4380-8E2F-6BC622A48314}">
      <dsp:nvSpPr>
        <dsp:cNvPr id="0" name=""/>
        <dsp:cNvSpPr/>
      </dsp:nvSpPr>
      <dsp:spPr>
        <a:xfrm>
          <a:off x="0" y="2793999"/>
          <a:ext cx="6286544" cy="1269999"/>
        </a:xfrm>
        <a:prstGeom prst="roundRect">
          <a:avLst>
            <a:gd name="adj" fmla="val 10000"/>
          </a:avLst>
        </a:prstGeom>
        <a:gradFill rotWithShape="1">
          <a:gsLst>
            <a:gs pos="0">
              <a:schemeClr val="accent5">
                <a:tint val="70000"/>
                <a:satMod val="130000"/>
              </a:schemeClr>
            </a:gs>
            <a:gs pos="43000">
              <a:schemeClr val="accent5">
                <a:tint val="44000"/>
                <a:satMod val="165000"/>
              </a:schemeClr>
            </a:gs>
            <a:gs pos="93000">
              <a:schemeClr val="accent5">
                <a:tint val="15000"/>
                <a:satMod val="165000"/>
              </a:schemeClr>
            </a:gs>
            <a:gs pos="100000">
              <a:schemeClr val="accent5">
                <a:tint val="5000"/>
                <a:satMod val="250000"/>
              </a:schemeClr>
            </a:gs>
          </a:gsLst>
          <a:path path="circle">
            <a:fillToRect l="50000" t="130000" r="50000" b="-30000"/>
          </a:path>
        </a:gradFill>
        <a:ln w="9525" cap="flat" cmpd="sng" algn="ctr">
          <a:solidFill>
            <a:schemeClr val="accent5">
              <a:shade val="50000"/>
              <a:satMod val="103000"/>
            </a:schemeClr>
          </a:solidFill>
          <a:prstDash val="solid"/>
        </a:ln>
        <a:effectLst>
          <a:outerShdw blurRad="57150" dist="38100" dir="5400000" algn="ctr" rotWithShape="0">
            <a:schemeClr val="accent5">
              <a:shade val="9000"/>
              <a:satMod val="105000"/>
              <a:alpha val="48000"/>
            </a:scheme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CN" altLang="en-US" sz="2800" b="1" i="0" kern="1200" dirty="0" smtClean="0"/>
            <a:t>德国西里西亚纺织工人起义</a:t>
          </a:r>
          <a:endParaRPr lang="zh-CN" altLang="en-US" sz="2800" b="1" kern="1200" dirty="0"/>
        </a:p>
      </dsp:txBody>
      <dsp:txXfrm>
        <a:off x="1384308" y="2793999"/>
        <a:ext cx="4902235" cy="1269999"/>
      </dsp:txXfrm>
    </dsp:sp>
    <dsp:sp modelId="{30590800-2CAD-4614-BAC9-3C8C63DBCC5B}">
      <dsp:nvSpPr>
        <dsp:cNvPr id="0" name=""/>
        <dsp:cNvSpPr/>
      </dsp:nvSpPr>
      <dsp:spPr>
        <a:xfrm>
          <a:off x="126999" y="2920999"/>
          <a:ext cx="1257308" cy="1015999"/>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5286E-9B2C-4FB3-9B46-B4BDE3BA07E0}">
      <dsp:nvSpPr>
        <dsp:cNvPr id="0" name=""/>
        <dsp:cNvSpPr/>
      </dsp:nvSpPr>
      <dsp:spPr>
        <a:xfrm rot="5400000">
          <a:off x="4902566" y="-2002185"/>
          <a:ext cx="881991" cy="502923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l" defTabSz="1866900">
            <a:lnSpc>
              <a:spcPct val="90000"/>
            </a:lnSpc>
            <a:spcBef>
              <a:spcPct val="0"/>
            </a:spcBef>
            <a:spcAft>
              <a:spcPct val="15000"/>
            </a:spcAft>
            <a:buChar char="••"/>
          </a:pPr>
          <a:r>
            <a:rPr lang="zh-CN" altLang="en-US" sz="4200" kern="1200" dirty="0" smtClean="0"/>
            <a:t>细胞学说</a:t>
          </a:r>
          <a:endParaRPr lang="zh-CN" altLang="en-US" sz="4200" kern="1200" dirty="0"/>
        </a:p>
      </dsp:txBody>
      <dsp:txXfrm rot="-5400000">
        <a:off x="2828945" y="114491"/>
        <a:ext cx="4986180" cy="795881"/>
      </dsp:txXfrm>
    </dsp:sp>
    <dsp:sp modelId="{645E5DA5-1522-4313-BADD-C7DB36295876}">
      <dsp:nvSpPr>
        <dsp:cNvPr id="0" name=""/>
        <dsp:cNvSpPr/>
      </dsp:nvSpPr>
      <dsp:spPr>
        <a:xfrm>
          <a:off x="0" y="1670"/>
          <a:ext cx="2686083" cy="1102489"/>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endParaRPr lang="zh-CN" altLang="en-US" sz="5300" kern="1200" dirty="0"/>
        </a:p>
      </dsp:txBody>
      <dsp:txXfrm>
        <a:off x="53819" y="55489"/>
        <a:ext cx="2578445" cy="994851"/>
      </dsp:txXfrm>
    </dsp:sp>
    <dsp:sp modelId="{445FADA2-C041-4954-A9C9-1F172314F5E7}">
      <dsp:nvSpPr>
        <dsp:cNvPr id="0" name=""/>
        <dsp:cNvSpPr/>
      </dsp:nvSpPr>
      <dsp:spPr>
        <a:xfrm rot="5400000">
          <a:off x="4902566" y="-804088"/>
          <a:ext cx="881991" cy="502923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l" defTabSz="1866900">
            <a:lnSpc>
              <a:spcPct val="90000"/>
            </a:lnSpc>
            <a:spcBef>
              <a:spcPct val="0"/>
            </a:spcBef>
            <a:spcAft>
              <a:spcPct val="15000"/>
            </a:spcAft>
            <a:buChar char="••"/>
          </a:pPr>
          <a:r>
            <a:rPr lang="zh-CN" altLang="en-US" sz="4200" kern="1200" dirty="0" smtClean="0"/>
            <a:t>能量守恒定律</a:t>
          </a:r>
          <a:endParaRPr lang="zh-CN" altLang="en-US" sz="4200" kern="1200" dirty="0"/>
        </a:p>
      </dsp:txBody>
      <dsp:txXfrm rot="-5400000">
        <a:off x="2828945" y="1312588"/>
        <a:ext cx="4986180" cy="795881"/>
      </dsp:txXfrm>
    </dsp:sp>
    <dsp:sp modelId="{7794011A-80C5-4F96-B32F-D7BD2DCCC4B7}">
      <dsp:nvSpPr>
        <dsp:cNvPr id="0" name=""/>
        <dsp:cNvSpPr/>
      </dsp:nvSpPr>
      <dsp:spPr>
        <a:xfrm>
          <a:off x="0" y="1159284"/>
          <a:ext cx="2828944" cy="1102489"/>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endParaRPr lang="zh-CN" altLang="en-US" sz="5300" kern="1200" dirty="0"/>
        </a:p>
      </dsp:txBody>
      <dsp:txXfrm>
        <a:off x="53819" y="1213103"/>
        <a:ext cx="2721306" cy="994851"/>
      </dsp:txXfrm>
    </dsp:sp>
    <dsp:sp modelId="{FB5F68D6-F7EE-4CC4-B0CB-1AA910D9BEF5}">
      <dsp:nvSpPr>
        <dsp:cNvPr id="0" name=""/>
        <dsp:cNvSpPr/>
      </dsp:nvSpPr>
      <dsp:spPr>
        <a:xfrm rot="5400000">
          <a:off x="4902566" y="353525"/>
          <a:ext cx="881991" cy="502923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l" defTabSz="1866900">
            <a:lnSpc>
              <a:spcPct val="90000"/>
            </a:lnSpc>
            <a:spcBef>
              <a:spcPct val="0"/>
            </a:spcBef>
            <a:spcAft>
              <a:spcPct val="15000"/>
            </a:spcAft>
            <a:buChar char="••"/>
          </a:pPr>
          <a:r>
            <a:rPr lang="zh-CN" altLang="en-US" sz="4200" kern="1200" dirty="0" smtClean="0"/>
            <a:t>生物进化论</a:t>
          </a:r>
          <a:endParaRPr lang="zh-CN" altLang="en-US" sz="4200" kern="1200" dirty="0"/>
        </a:p>
      </dsp:txBody>
      <dsp:txXfrm rot="-5400000">
        <a:off x="2828945" y="2470202"/>
        <a:ext cx="4986180" cy="795881"/>
      </dsp:txXfrm>
    </dsp:sp>
    <dsp:sp modelId="{6D7ACE19-4E59-4EC5-82B1-F2EB6B5E5E26}">
      <dsp:nvSpPr>
        <dsp:cNvPr id="0" name=""/>
        <dsp:cNvSpPr/>
      </dsp:nvSpPr>
      <dsp:spPr>
        <a:xfrm>
          <a:off x="0" y="2316898"/>
          <a:ext cx="2828944" cy="1102489"/>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endParaRPr lang="zh-CN" altLang="en-US" sz="5300" kern="1200" dirty="0"/>
        </a:p>
      </dsp:txBody>
      <dsp:txXfrm>
        <a:off x="53819" y="2370717"/>
        <a:ext cx="2721306" cy="99485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E4130F-2973-40AB-9E39-9D1B8F34A39B}" type="datetimeFigureOut">
              <a:rPr lang="zh-CN" altLang="en-US" smtClean="0"/>
              <a:pPr/>
              <a:t>2020/6/30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8D207A-AD3F-4453-909E-588D526A0CCC}" type="slidenum">
              <a:rPr lang="zh-CN" altLang="en-US" smtClean="0"/>
              <a:pPr/>
              <a:t>‹#›</a:t>
            </a:fld>
            <a:endParaRPr lang="zh-CN" altLang="en-US"/>
          </a:p>
        </p:txBody>
      </p:sp>
    </p:spTree>
    <p:extLst>
      <p:ext uri="{BB962C8B-B14F-4D97-AF65-F5344CB8AC3E}">
        <p14:creationId xmlns:p14="http://schemas.microsoft.com/office/powerpoint/2010/main" val="2196347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endParaRPr lang="zh-CN" altLang="zh-CN">
              <a:solidFill>
                <a:srgbClr val="000000"/>
              </a:solidFill>
            </a:endParaRPr>
          </a:p>
        </p:txBody>
      </p:sp>
      <p:sp>
        <p:nvSpPr>
          <p:cNvPr id="19" name="页脚占位符 18"/>
          <p:cNvSpPr>
            <a:spLocks noGrp="1"/>
          </p:cNvSpPr>
          <p:nvPr>
            <p:ph type="ftr" sz="quarter" idx="11"/>
          </p:nvPr>
        </p:nvSpPr>
        <p:spPr/>
        <p:txBody>
          <a:bodyPr/>
          <a:lstStyle/>
          <a:p>
            <a:endParaRPr lang="zh-CN" altLang="zh-CN">
              <a:solidFill>
                <a:srgbClr val="000000"/>
              </a:solidFill>
            </a:endParaRPr>
          </a:p>
        </p:txBody>
      </p:sp>
      <p:sp>
        <p:nvSpPr>
          <p:cNvPr id="27" name="灯片编号占位符 26"/>
          <p:cNvSpPr>
            <a:spLocks noGrp="1"/>
          </p:cNvSpPr>
          <p:nvPr>
            <p:ph type="sldNum" sz="quarter" idx="12"/>
          </p:nvPr>
        </p:nvSpPr>
        <p:spPr/>
        <p:txBody>
          <a:bodyPr/>
          <a:lstStyle/>
          <a:p>
            <a:fld id="{C3520B07-3226-445B-8604-E4257A6DC17D}" type="slidenum">
              <a:rPr lang="zh-CN" altLang="en-US" smtClean="0">
                <a:solidFill>
                  <a:srgbClr val="000000"/>
                </a:solidFill>
              </a:rPr>
              <a:pPr/>
              <a:t>‹#›</a:t>
            </a:fld>
            <a:endParaRPr lang="en-US" altLang="zh-CN" sz="1800">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endParaRPr lang="zh-CN" altLang="zh-CN">
              <a:solidFill>
                <a:srgbClr val="000000"/>
              </a:solidFill>
            </a:endParaRPr>
          </a:p>
        </p:txBody>
      </p:sp>
      <p:sp>
        <p:nvSpPr>
          <p:cNvPr id="5" name="页脚占位符 4"/>
          <p:cNvSpPr>
            <a:spLocks noGrp="1"/>
          </p:cNvSpPr>
          <p:nvPr>
            <p:ph type="ftr" sz="quarter" idx="11"/>
          </p:nvPr>
        </p:nvSpPr>
        <p:spPr/>
        <p:txBody>
          <a:bodyPr/>
          <a:lstStyle/>
          <a:p>
            <a:endParaRPr lang="zh-CN" altLang="zh-CN">
              <a:solidFill>
                <a:srgbClr val="000000"/>
              </a:solidFill>
            </a:endParaRPr>
          </a:p>
        </p:txBody>
      </p:sp>
      <p:sp>
        <p:nvSpPr>
          <p:cNvPr id="6" name="灯片编号占位符 5"/>
          <p:cNvSpPr>
            <a:spLocks noGrp="1"/>
          </p:cNvSpPr>
          <p:nvPr>
            <p:ph type="sldNum" sz="quarter" idx="12"/>
          </p:nvPr>
        </p:nvSpPr>
        <p:spPr/>
        <p:txBody>
          <a:bodyPr/>
          <a:lstStyle/>
          <a:p>
            <a:fld id="{1F250136-DDF1-4DE4-8870-1570DE6872DC}" type="slidenum">
              <a:rPr lang="zh-CN" altLang="en-US" smtClean="0">
                <a:solidFill>
                  <a:srgbClr val="000000"/>
                </a:solidFill>
              </a:rPr>
              <a:pPr/>
              <a:t>‹#›</a:t>
            </a:fld>
            <a:endParaRPr lang="en-US" altLang="zh-CN" sz="180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endParaRPr lang="zh-CN" altLang="zh-CN">
              <a:solidFill>
                <a:srgbClr val="000000"/>
              </a:solidFill>
            </a:endParaRPr>
          </a:p>
        </p:txBody>
      </p:sp>
      <p:sp>
        <p:nvSpPr>
          <p:cNvPr id="5" name="页脚占位符 4"/>
          <p:cNvSpPr>
            <a:spLocks noGrp="1"/>
          </p:cNvSpPr>
          <p:nvPr>
            <p:ph type="ftr" sz="quarter" idx="11"/>
          </p:nvPr>
        </p:nvSpPr>
        <p:spPr/>
        <p:txBody>
          <a:bodyPr/>
          <a:lstStyle/>
          <a:p>
            <a:endParaRPr lang="zh-CN" altLang="zh-CN">
              <a:solidFill>
                <a:srgbClr val="000000"/>
              </a:solidFill>
            </a:endParaRPr>
          </a:p>
        </p:txBody>
      </p:sp>
      <p:sp>
        <p:nvSpPr>
          <p:cNvPr id="6" name="灯片编号占位符 5"/>
          <p:cNvSpPr>
            <a:spLocks noGrp="1"/>
          </p:cNvSpPr>
          <p:nvPr>
            <p:ph type="sldNum" sz="quarter" idx="12"/>
          </p:nvPr>
        </p:nvSpPr>
        <p:spPr/>
        <p:txBody>
          <a:bodyPr/>
          <a:lstStyle/>
          <a:p>
            <a:fld id="{0FBA43FE-2A62-4F5F-A302-E5F0E5D45BFC}" type="slidenum">
              <a:rPr lang="zh-CN" altLang="en-US" smtClean="0">
                <a:solidFill>
                  <a:srgbClr val="000000"/>
                </a:solidFill>
              </a:rPr>
              <a:pPr/>
              <a:t>‹#›</a:t>
            </a:fld>
            <a:endParaRPr lang="en-US" altLang="zh-CN" sz="180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828800" y="990600"/>
            <a:ext cx="5638800" cy="4572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1295400" y="1905000"/>
            <a:ext cx="3238500" cy="419099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86300" y="1905000"/>
            <a:ext cx="3238500" cy="201930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86300" y="4076700"/>
            <a:ext cx="3238500" cy="201930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12719302"/>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endParaRPr lang="zh-CN" altLang="zh-CN">
              <a:solidFill>
                <a:srgbClr val="000000"/>
              </a:solidFill>
            </a:endParaRPr>
          </a:p>
        </p:txBody>
      </p:sp>
      <p:sp>
        <p:nvSpPr>
          <p:cNvPr id="5" name="页脚占位符 4"/>
          <p:cNvSpPr>
            <a:spLocks noGrp="1"/>
          </p:cNvSpPr>
          <p:nvPr>
            <p:ph type="ftr" sz="quarter" idx="11"/>
          </p:nvPr>
        </p:nvSpPr>
        <p:spPr/>
        <p:txBody>
          <a:bodyPr/>
          <a:lstStyle/>
          <a:p>
            <a:endParaRPr lang="zh-CN" altLang="zh-CN">
              <a:solidFill>
                <a:srgbClr val="000000"/>
              </a:solidFill>
            </a:endParaRPr>
          </a:p>
        </p:txBody>
      </p:sp>
      <p:sp>
        <p:nvSpPr>
          <p:cNvPr id="6" name="灯片编号占位符 5"/>
          <p:cNvSpPr>
            <a:spLocks noGrp="1"/>
          </p:cNvSpPr>
          <p:nvPr>
            <p:ph type="sldNum" sz="quarter" idx="12"/>
          </p:nvPr>
        </p:nvSpPr>
        <p:spPr/>
        <p:txBody>
          <a:bodyPr/>
          <a:lstStyle/>
          <a:p>
            <a:fld id="{333937CC-C512-4EE8-B287-48CA34360627}" type="slidenum">
              <a:rPr lang="zh-CN" altLang="en-US" smtClean="0">
                <a:solidFill>
                  <a:srgbClr val="000000"/>
                </a:solidFill>
              </a:rPr>
              <a:pPr/>
              <a:t>‹#›</a:t>
            </a:fld>
            <a:endParaRPr lang="en-US" altLang="zh-CN" sz="180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endParaRPr lang="zh-CN" altLang="zh-CN">
              <a:solidFill>
                <a:srgbClr val="000000"/>
              </a:solidFill>
            </a:endParaRPr>
          </a:p>
        </p:txBody>
      </p:sp>
      <p:sp>
        <p:nvSpPr>
          <p:cNvPr id="5" name="页脚占位符 4"/>
          <p:cNvSpPr>
            <a:spLocks noGrp="1"/>
          </p:cNvSpPr>
          <p:nvPr>
            <p:ph type="ftr" sz="quarter" idx="11"/>
          </p:nvPr>
        </p:nvSpPr>
        <p:spPr/>
        <p:txBody>
          <a:bodyPr/>
          <a:lstStyle/>
          <a:p>
            <a:endParaRPr lang="zh-CN" altLang="zh-CN">
              <a:solidFill>
                <a:srgbClr val="000000"/>
              </a:solidFill>
            </a:endParaRPr>
          </a:p>
        </p:txBody>
      </p:sp>
      <p:sp>
        <p:nvSpPr>
          <p:cNvPr id="6" name="灯片编号占位符 5"/>
          <p:cNvSpPr>
            <a:spLocks noGrp="1"/>
          </p:cNvSpPr>
          <p:nvPr>
            <p:ph type="sldNum" sz="quarter" idx="12"/>
          </p:nvPr>
        </p:nvSpPr>
        <p:spPr/>
        <p:txBody>
          <a:bodyPr/>
          <a:lstStyle/>
          <a:p>
            <a:fld id="{BC0B74E6-50DB-4EA2-84C3-07C742A535E9}" type="slidenum">
              <a:rPr lang="zh-CN" altLang="en-US" smtClean="0">
                <a:solidFill>
                  <a:srgbClr val="000000"/>
                </a:solidFill>
              </a:rPr>
              <a:pPr/>
              <a:t>‹#›</a:t>
            </a:fld>
            <a:endParaRPr lang="en-US" altLang="zh-CN" sz="1800">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endParaRPr lang="zh-CN" altLang="zh-CN">
              <a:solidFill>
                <a:srgbClr val="000000"/>
              </a:solidFill>
            </a:endParaRPr>
          </a:p>
        </p:txBody>
      </p:sp>
      <p:sp>
        <p:nvSpPr>
          <p:cNvPr id="6" name="页脚占位符 5"/>
          <p:cNvSpPr>
            <a:spLocks noGrp="1"/>
          </p:cNvSpPr>
          <p:nvPr>
            <p:ph type="ftr" sz="quarter" idx="11"/>
          </p:nvPr>
        </p:nvSpPr>
        <p:spPr/>
        <p:txBody>
          <a:bodyPr/>
          <a:lstStyle/>
          <a:p>
            <a:endParaRPr lang="zh-CN" altLang="zh-CN">
              <a:solidFill>
                <a:srgbClr val="000000"/>
              </a:solidFill>
            </a:endParaRPr>
          </a:p>
        </p:txBody>
      </p:sp>
      <p:sp>
        <p:nvSpPr>
          <p:cNvPr id="7" name="灯片编号占位符 6"/>
          <p:cNvSpPr>
            <a:spLocks noGrp="1"/>
          </p:cNvSpPr>
          <p:nvPr>
            <p:ph type="sldNum" sz="quarter" idx="12"/>
          </p:nvPr>
        </p:nvSpPr>
        <p:spPr/>
        <p:txBody>
          <a:bodyPr/>
          <a:lstStyle/>
          <a:p>
            <a:fld id="{05B4E8EE-041E-4C28-ACA1-F4A2ED5C5F81}" type="slidenum">
              <a:rPr lang="zh-CN" altLang="en-US" smtClean="0">
                <a:solidFill>
                  <a:srgbClr val="000000"/>
                </a:solidFill>
              </a:rPr>
              <a:pPr/>
              <a:t>‹#›</a:t>
            </a:fld>
            <a:endParaRPr lang="en-US" altLang="zh-CN" sz="180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endParaRPr lang="zh-CN" altLang="zh-CN">
              <a:solidFill>
                <a:srgbClr val="000000"/>
              </a:solidFill>
            </a:endParaRPr>
          </a:p>
        </p:txBody>
      </p:sp>
      <p:sp>
        <p:nvSpPr>
          <p:cNvPr id="8" name="页脚占位符 7"/>
          <p:cNvSpPr>
            <a:spLocks noGrp="1"/>
          </p:cNvSpPr>
          <p:nvPr>
            <p:ph type="ftr" sz="quarter" idx="11"/>
          </p:nvPr>
        </p:nvSpPr>
        <p:spPr/>
        <p:txBody>
          <a:bodyPr/>
          <a:lstStyle/>
          <a:p>
            <a:endParaRPr lang="zh-CN" altLang="zh-CN">
              <a:solidFill>
                <a:srgbClr val="000000"/>
              </a:solidFill>
            </a:endParaRPr>
          </a:p>
        </p:txBody>
      </p:sp>
      <p:sp>
        <p:nvSpPr>
          <p:cNvPr id="9" name="灯片编号占位符 8"/>
          <p:cNvSpPr>
            <a:spLocks noGrp="1"/>
          </p:cNvSpPr>
          <p:nvPr>
            <p:ph type="sldNum" sz="quarter" idx="12"/>
          </p:nvPr>
        </p:nvSpPr>
        <p:spPr/>
        <p:txBody>
          <a:bodyPr/>
          <a:lstStyle/>
          <a:p>
            <a:fld id="{7AE1DAE3-9751-4097-88E0-B21058A86C49}" type="slidenum">
              <a:rPr lang="zh-CN" altLang="en-US" smtClean="0">
                <a:solidFill>
                  <a:srgbClr val="000000"/>
                </a:solidFill>
              </a:rPr>
              <a:pPr/>
              <a:t>‹#›</a:t>
            </a:fld>
            <a:endParaRPr lang="en-US" altLang="zh-CN" sz="180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endParaRPr lang="zh-CN" altLang="zh-CN">
              <a:solidFill>
                <a:srgbClr val="000000"/>
              </a:solidFill>
            </a:endParaRPr>
          </a:p>
        </p:txBody>
      </p:sp>
      <p:sp>
        <p:nvSpPr>
          <p:cNvPr id="4" name="页脚占位符 3"/>
          <p:cNvSpPr>
            <a:spLocks noGrp="1"/>
          </p:cNvSpPr>
          <p:nvPr>
            <p:ph type="ftr" sz="quarter" idx="11"/>
          </p:nvPr>
        </p:nvSpPr>
        <p:spPr/>
        <p:txBody>
          <a:bodyPr/>
          <a:lstStyle/>
          <a:p>
            <a:endParaRPr lang="zh-CN" altLang="zh-CN">
              <a:solidFill>
                <a:srgbClr val="000000"/>
              </a:solidFill>
            </a:endParaRPr>
          </a:p>
        </p:txBody>
      </p:sp>
      <p:sp>
        <p:nvSpPr>
          <p:cNvPr id="5" name="灯片编号占位符 4"/>
          <p:cNvSpPr>
            <a:spLocks noGrp="1"/>
          </p:cNvSpPr>
          <p:nvPr>
            <p:ph type="sldNum" sz="quarter" idx="12"/>
          </p:nvPr>
        </p:nvSpPr>
        <p:spPr/>
        <p:txBody>
          <a:bodyPr/>
          <a:lstStyle/>
          <a:p>
            <a:fld id="{AC796EDD-0C88-491C-9BA6-1D4D9554CEAF}" type="slidenum">
              <a:rPr lang="zh-CN" altLang="en-US" smtClean="0">
                <a:solidFill>
                  <a:srgbClr val="000000"/>
                </a:solidFill>
              </a:rPr>
              <a:pPr/>
              <a:t>‹#›</a:t>
            </a:fld>
            <a:endParaRPr lang="en-US" altLang="zh-CN" sz="180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zh-CN">
              <a:solidFill>
                <a:srgbClr val="000000"/>
              </a:solidFill>
            </a:endParaRPr>
          </a:p>
        </p:txBody>
      </p:sp>
      <p:sp>
        <p:nvSpPr>
          <p:cNvPr id="3" name="页脚占位符 2"/>
          <p:cNvSpPr>
            <a:spLocks noGrp="1"/>
          </p:cNvSpPr>
          <p:nvPr>
            <p:ph type="ftr" sz="quarter" idx="11"/>
          </p:nvPr>
        </p:nvSpPr>
        <p:spPr/>
        <p:txBody>
          <a:bodyPr/>
          <a:lstStyle/>
          <a:p>
            <a:endParaRPr lang="zh-CN" altLang="zh-CN">
              <a:solidFill>
                <a:srgbClr val="000000"/>
              </a:solidFill>
            </a:endParaRPr>
          </a:p>
        </p:txBody>
      </p:sp>
      <p:sp>
        <p:nvSpPr>
          <p:cNvPr id="4" name="灯片编号占位符 3"/>
          <p:cNvSpPr>
            <a:spLocks noGrp="1"/>
          </p:cNvSpPr>
          <p:nvPr>
            <p:ph type="sldNum" sz="quarter" idx="12"/>
          </p:nvPr>
        </p:nvSpPr>
        <p:spPr/>
        <p:txBody>
          <a:bodyPr/>
          <a:lstStyle/>
          <a:p>
            <a:fld id="{E25F0637-7CA8-417D-B314-777584626AF1}" type="slidenum">
              <a:rPr lang="zh-CN" altLang="en-US" smtClean="0">
                <a:solidFill>
                  <a:srgbClr val="000000"/>
                </a:solidFill>
              </a:rPr>
              <a:pPr/>
              <a:t>‹#›</a:t>
            </a:fld>
            <a:endParaRPr lang="en-US" altLang="zh-CN" sz="180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endParaRPr lang="zh-CN" altLang="zh-CN">
              <a:solidFill>
                <a:srgbClr val="000000"/>
              </a:solidFill>
            </a:endParaRPr>
          </a:p>
        </p:txBody>
      </p:sp>
      <p:sp>
        <p:nvSpPr>
          <p:cNvPr id="6" name="页脚占位符 5"/>
          <p:cNvSpPr>
            <a:spLocks noGrp="1"/>
          </p:cNvSpPr>
          <p:nvPr>
            <p:ph type="ftr" sz="quarter" idx="11"/>
          </p:nvPr>
        </p:nvSpPr>
        <p:spPr/>
        <p:txBody>
          <a:bodyPr/>
          <a:lstStyle/>
          <a:p>
            <a:endParaRPr lang="zh-CN" altLang="zh-CN">
              <a:solidFill>
                <a:srgbClr val="000000"/>
              </a:solidFill>
            </a:endParaRPr>
          </a:p>
        </p:txBody>
      </p:sp>
      <p:sp>
        <p:nvSpPr>
          <p:cNvPr id="7" name="灯片编号占位符 6"/>
          <p:cNvSpPr>
            <a:spLocks noGrp="1"/>
          </p:cNvSpPr>
          <p:nvPr>
            <p:ph type="sldNum" sz="quarter" idx="12"/>
          </p:nvPr>
        </p:nvSpPr>
        <p:spPr/>
        <p:txBody>
          <a:bodyPr/>
          <a:lstStyle/>
          <a:p>
            <a:fld id="{3C2D95CF-C02D-4D60-A566-282EA8B8EE29}" type="slidenum">
              <a:rPr lang="zh-CN" altLang="en-US" smtClean="0">
                <a:solidFill>
                  <a:srgbClr val="000000"/>
                </a:solidFill>
              </a:rPr>
              <a:pPr/>
              <a:t>‹#›</a:t>
            </a:fld>
            <a:endParaRPr lang="en-US" altLang="zh-CN" sz="180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endParaRPr lang="zh-CN" altLang="zh-CN">
              <a:solidFill>
                <a:srgbClr val="000000"/>
              </a:solidFill>
            </a:endParaRPr>
          </a:p>
        </p:txBody>
      </p:sp>
      <p:sp>
        <p:nvSpPr>
          <p:cNvPr id="6" name="页脚占位符 5"/>
          <p:cNvSpPr>
            <a:spLocks noGrp="1"/>
          </p:cNvSpPr>
          <p:nvPr>
            <p:ph type="ftr" sz="quarter" idx="11"/>
          </p:nvPr>
        </p:nvSpPr>
        <p:spPr/>
        <p:txBody>
          <a:bodyPr/>
          <a:lstStyle/>
          <a:p>
            <a:endParaRPr lang="zh-CN" altLang="zh-CN">
              <a:solidFill>
                <a:srgbClr val="000000"/>
              </a:solidFill>
            </a:endParaRPr>
          </a:p>
        </p:txBody>
      </p:sp>
      <p:sp>
        <p:nvSpPr>
          <p:cNvPr id="7" name="灯片编号占位符 6"/>
          <p:cNvSpPr>
            <a:spLocks noGrp="1"/>
          </p:cNvSpPr>
          <p:nvPr>
            <p:ph type="sldNum" sz="quarter" idx="12"/>
          </p:nvPr>
        </p:nvSpPr>
        <p:spPr>
          <a:xfrm>
            <a:off x="8077200" y="6356350"/>
            <a:ext cx="609600" cy="365125"/>
          </a:xfrm>
        </p:spPr>
        <p:txBody>
          <a:bodyPr/>
          <a:lstStyle/>
          <a:p>
            <a:fld id="{6D094AFB-C60B-4F05-8DF7-4934476D40FB}" type="slidenum">
              <a:rPr lang="zh-CN" altLang="en-US" smtClean="0">
                <a:solidFill>
                  <a:srgbClr val="000000"/>
                </a:solidFill>
              </a:rPr>
              <a:pPr/>
              <a:t>‹#›</a:t>
            </a:fld>
            <a:endParaRPr lang="en-US" altLang="zh-CN" sz="1800">
              <a:solidFill>
                <a:srgbClr val="000000"/>
              </a:solidFill>
            </a:endParaRPr>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eaLnBrk="0" fontAlgn="base" hangingPunct="0">
              <a:spcBef>
                <a:spcPct val="0"/>
              </a:spcBef>
              <a:spcAft>
                <a:spcPct val="0"/>
              </a:spcAft>
              <a:buFont typeface="Arial" pitchFamily="34" charset="0"/>
              <a:buNone/>
            </a:pPr>
            <a:endParaRPr lang="zh-CN" altLang="zh-CN" smtClean="0">
              <a:solidFill>
                <a:srgbClr val="000000"/>
              </a:solidFill>
            </a:endParaRPr>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eaLnBrk="0" fontAlgn="base" hangingPunct="0">
              <a:spcBef>
                <a:spcPct val="0"/>
              </a:spcBef>
              <a:spcAft>
                <a:spcPct val="0"/>
              </a:spcAft>
              <a:buFont typeface="Arial" pitchFamily="34" charset="0"/>
              <a:buNone/>
            </a:pPr>
            <a:endParaRPr lang="zh-CN" altLang="zh-CN" smtClean="0">
              <a:solidFill>
                <a:srgbClr val="000000"/>
              </a:solidFill>
            </a:endParaRPr>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eaLnBrk="0" fontAlgn="base" hangingPunct="0">
              <a:spcBef>
                <a:spcPct val="0"/>
              </a:spcBef>
              <a:spcAft>
                <a:spcPct val="0"/>
              </a:spcAft>
              <a:buFont typeface="Arial" pitchFamily="34" charset="0"/>
              <a:buNone/>
            </a:pPr>
            <a:fld id="{8939C03B-E51C-4D76-9836-50806B3A3EC1}" type="slidenum">
              <a:rPr lang="zh-CN" altLang="en-US" smtClean="0">
                <a:solidFill>
                  <a:srgbClr val="000000"/>
                </a:solidFill>
              </a:rPr>
              <a:pPr eaLnBrk="0" fontAlgn="base" hangingPunct="0">
                <a:spcBef>
                  <a:spcPct val="0"/>
                </a:spcBef>
                <a:spcAft>
                  <a:spcPct val="0"/>
                </a:spcAft>
                <a:buFont typeface="Arial" pitchFamily="34" charset="0"/>
                <a:buNone/>
              </a:pPr>
              <a:t>‹#›</a:t>
            </a:fld>
            <a:endParaRPr lang="en-US" altLang="zh-CN" sz="1800" smtClean="0">
              <a:solidFill>
                <a:srgbClr val="000000"/>
              </a:solidFill>
            </a:endParaRPr>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17.jpeg"/><Relationship Id="rId8"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png"/><Relationship Id="rId6" Type="http://schemas.openxmlformats.org/officeDocument/2006/relationships/image" Target="../media/image23.jpeg"/><Relationship Id="rId7"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26.jpeg"/><Relationship Id="rId9" Type="http://schemas.openxmlformats.org/officeDocument/2006/relationships/image" Target="../media/image27.jpeg"/><Relationship Id="rId10"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image" Target="../media/image31.jpeg"/><Relationship Id="rId8" Type="http://schemas.openxmlformats.org/officeDocument/2006/relationships/image" Target="../media/image32.jpeg"/><Relationship Id="rId9"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46.jpeg"/></Relationships>
</file>

<file path=ppt/slides/_rels/slide28.xml.rels><?xml version="1.0" encoding="UTF-8" standalone="yes"?>
<Relationships xmlns="http://schemas.openxmlformats.org/package/2006/relationships"><Relationship Id="rId11" Type="http://schemas.openxmlformats.org/officeDocument/2006/relationships/image" Target="../media/image53.jpeg"/><Relationship Id="rId12"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diagramData" Target="../diagrams/data10.xml"/><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7" Type="http://schemas.openxmlformats.org/officeDocument/2006/relationships/image" Target="../media/image43.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 Id="rId3" Type="http://schemas.openxmlformats.org/officeDocument/2006/relationships/image" Target="../media/image5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6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jpeg"/></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jpeg"/><Relationship Id="rId1" Type="http://schemas.openxmlformats.org/officeDocument/2006/relationships/slideLayout" Target="../slideLayouts/slideLayout7.xml"/><Relationship Id="rId2" Type="http://schemas.openxmlformats.org/officeDocument/2006/relationships/image" Target="../media/image6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8.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pic>
        <p:nvPicPr>
          <p:cNvPr id="15362" name="Picture 5" descr="校名"/>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44" y="214290"/>
            <a:ext cx="2735262" cy="66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3" name="Picture 4" descr="校徽"/>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7813" y="0"/>
            <a:ext cx="1155700"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矩形 1"/>
          <p:cNvSpPr/>
          <p:nvPr/>
        </p:nvSpPr>
        <p:spPr>
          <a:xfrm>
            <a:off x="857224" y="428604"/>
            <a:ext cx="7666096" cy="4770537"/>
          </a:xfrm>
          <a:prstGeom prst="rect">
            <a:avLst/>
          </a:prstGeom>
          <a:effectLst>
            <a:reflection blurRad="6350" stA="52000" endA="300" endPos="35000" dir="5400000" sy="-100000" algn="bl" rotWithShape="0"/>
          </a:effectLst>
        </p:spPr>
        <p:txBody>
          <a:bodyPr wrap="square">
            <a:spAutoFit/>
          </a:bodyPr>
          <a:lstStyle/>
          <a:p>
            <a:pPr lvl="0" algn="ctr" fontAlgn="base">
              <a:lnSpc>
                <a:spcPct val="150000"/>
              </a:lnSpc>
              <a:spcBef>
                <a:spcPct val="0"/>
              </a:spcBef>
              <a:spcAft>
                <a:spcPct val="0"/>
              </a:spcAft>
              <a:defRPr/>
            </a:pPr>
            <a:endParaRPr lang="en-US" altLang="zh-CN" sz="3200" dirty="0">
              <a:solidFill>
                <a:srgbClr val="FF0000"/>
              </a:solidFill>
              <a:effectLst>
                <a:outerShdw blurRad="38100" dist="38100" dir="2700000" algn="tl">
                  <a:srgbClr val="000000"/>
                </a:outerShdw>
              </a:effectLst>
              <a:latin typeface="华文中宋" pitchFamily="2" charset="-122"/>
              <a:ea typeface="华文中宋" pitchFamily="2" charset="-122"/>
            </a:endParaRPr>
          </a:p>
          <a:p>
            <a:pPr lvl="0" algn="ctr" fontAlgn="base">
              <a:spcBef>
                <a:spcPct val="0"/>
              </a:spcBef>
              <a:spcAft>
                <a:spcPct val="0"/>
              </a:spcAft>
              <a:defRPr/>
            </a:pPr>
            <a:endParaRPr lang="en-US" altLang="zh-CN" sz="5400" dirty="0" smtClean="0">
              <a:solidFill>
                <a:srgbClr val="FF0000"/>
              </a:solidFill>
              <a:effectLst>
                <a:outerShdw blurRad="38100" dist="38100" dir="2700000" algn="tl">
                  <a:srgbClr val="000000"/>
                </a:outerShdw>
              </a:effectLst>
              <a:latin typeface="华文中宋" pitchFamily="2" charset="-122"/>
              <a:ea typeface="华文中宋" pitchFamily="2" charset="-122"/>
            </a:endParaRPr>
          </a:p>
          <a:p>
            <a:pPr lvl="0" algn="ctr" fontAlgn="base">
              <a:spcBef>
                <a:spcPct val="0"/>
              </a:spcBef>
              <a:spcAft>
                <a:spcPct val="0"/>
              </a:spcAft>
              <a:defRPr/>
            </a:pPr>
            <a:r>
              <a:rPr lang="en-US" altLang="zh-CN" sz="5400" dirty="0" smtClean="0">
                <a:solidFill>
                  <a:srgbClr val="FF0000"/>
                </a:solidFill>
                <a:effectLst>
                  <a:outerShdw blurRad="38100" dist="38100" dir="2700000" algn="tl">
                    <a:srgbClr val="000000"/>
                  </a:outerShdw>
                </a:effectLst>
                <a:latin typeface="华文中宋" pitchFamily="2" charset="-122"/>
                <a:ea typeface="华文中宋" pitchFamily="2" charset="-122"/>
              </a:rPr>
              <a:t>《</a:t>
            </a:r>
            <a:r>
              <a:rPr lang="zh-CN" altLang="en-US" sz="5400" dirty="0" smtClean="0">
                <a:solidFill>
                  <a:srgbClr val="FF0000"/>
                </a:solidFill>
                <a:effectLst>
                  <a:outerShdw blurRad="38100" dist="38100" dir="2700000" algn="tl">
                    <a:srgbClr val="000000"/>
                  </a:outerShdw>
                </a:effectLst>
                <a:latin typeface="华文中宋" pitchFamily="2" charset="-122"/>
                <a:ea typeface="华文中宋" pitchFamily="2" charset="-122"/>
              </a:rPr>
              <a:t>马克思主义基本原理</a:t>
            </a:r>
            <a:r>
              <a:rPr lang="en-US" altLang="zh-CN" sz="5400" dirty="0" smtClean="0">
                <a:solidFill>
                  <a:srgbClr val="FF0000"/>
                </a:solidFill>
                <a:effectLst>
                  <a:outerShdw blurRad="38100" dist="38100" dir="2700000" algn="tl">
                    <a:srgbClr val="000000"/>
                  </a:outerShdw>
                </a:effectLst>
                <a:latin typeface="华文中宋" pitchFamily="2" charset="-122"/>
                <a:ea typeface="华文中宋" pitchFamily="2" charset="-122"/>
              </a:rPr>
              <a:t>》</a:t>
            </a:r>
            <a:endParaRPr lang="zh-CN" altLang="en-US" sz="3600" dirty="0">
              <a:solidFill>
                <a:srgbClr val="FF0000"/>
              </a:solidFill>
              <a:effectLst>
                <a:outerShdw blurRad="38100" dist="38100" dir="2700000" algn="tl">
                  <a:srgbClr val="000000"/>
                </a:outerShdw>
              </a:effectLst>
              <a:latin typeface="华文中宋" pitchFamily="2" charset="-122"/>
              <a:ea typeface="华文中宋" pitchFamily="2" charset="-122"/>
            </a:endParaRPr>
          </a:p>
          <a:p>
            <a:pPr lvl="0" algn="ctr" fontAlgn="base">
              <a:spcBef>
                <a:spcPct val="0"/>
              </a:spcBef>
              <a:spcAft>
                <a:spcPct val="0"/>
              </a:spcAft>
              <a:defRPr/>
            </a:pPr>
            <a:endParaRPr lang="en-US" altLang="zh-CN" sz="4400" dirty="0">
              <a:solidFill>
                <a:srgbClr val="FF0000"/>
              </a:solidFill>
              <a:effectLst>
                <a:outerShdw blurRad="38100" dist="38100" dir="2700000" algn="tl">
                  <a:srgbClr val="000000"/>
                </a:outerShdw>
              </a:effectLst>
              <a:latin typeface="华文中宋" pitchFamily="2" charset="-122"/>
              <a:ea typeface="华文中宋" pitchFamily="2" charset="-122"/>
            </a:endParaRPr>
          </a:p>
          <a:p>
            <a:pPr algn="ctr" fontAlgn="base">
              <a:spcBef>
                <a:spcPct val="0"/>
              </a:spcBef>
              <a:spcAft>
                <a:spcPct val="0"/>
              </a:spcAft>
              <a:defRPr/>
            </a:pPr>
            <a:r>
              <a:rPr lang="zh-CN" altLang="en-US" sz="4400" dirty="0">
                <a:solidFill>
                  <a:srgbClr val="FFFF00"/>
                </a:solidFill>
                <a:effectLst>
                  <a:outerShdw blurRad="38100" dist="38100" dir="2700000" algn="tl">
                    <a:srgbClr val="000000"/>
                  </a:outerShdw>
                </a:effectLst>
                <a:latin typeface="华文中宋" pitchFamily="2" charset="-122"/>
                <a:ea typeface="华文中宋" pitchFamily="2" charset="-122"/>
              </a:rPr>
              <a:t>绪论</a:t>
            </a:r>
            <a:endParaRPr lang="en-US" altLang="zh-CN" sz="4400" dirty="0">
              <a:solidFill>
                <a:srgbClr val="FFFF00"/>
              </a:solidFill>
              <a:effectLst>
                <a:outerShdw blurRad="38100" dist="38100" dir="2700000" algn="tl">
                  <a:srgbClr val="000000"/>
                </a:outerShdw>
              </a:effectLst>
              <a:latin typeface="华文中宋" pitchFamily="2" charset="-122"/>
              <a:ea typeface="华文中宋" pitchFamily="2" charset="-122"/>
            </a:endParaRPr>
          </a:p>
          <a:p>
            <a:pPr lvl="0" algn="ctr" fontAlgn="base">
              <a:spcBef>
                <a:spcPct val="0"/>
              </a:spcBef>
              <a:spcAft>
                <a:spcPct val="0"/>
              </a:spcAft>
              <a:defRPr/>
            </a:pPr>
            <a:endParaRPr lang="en-US" altLang="zh-CN" sz="2400" dirty="0" smtClean="0">
              <a:solidFill>
                <a:srgbClr val="FF0000"/>
              </a:solidFill>
              <a:effectLst>
                <a:outerShdw blurRad="38100" dist="38100" dir="2700000" algn="tl">
                  <a:srgbClr val="000000"/>
                </a:outerShdw>
              </a:effectLst>
              <a:latin typeface="华文彩云" panose="02010800040101010101" pitchFamily="2" charset="-122"/>
              <a:ea typeface="华文彩云" panose="02010800040101010101" pitchFamily="2" charset="-122"/>
            </a:endParaRPr>
          </a:p>
          <a:p>
            <a:pPr lvl="0" algn="ctr" fontAlgn="base">
              <a:spcBef>
                <a:spcPct val="0"/>
              </a:spcBef>
              <a:spcAft>
                <a:spcPct val="0"/>
              </a:spcAft>
              <a:defRPr/>
            </a:pPr>
            <a:endParaRPr lang="en-US" altLang="zh-CN" sz="3600" b="1" dirty="0" smtClean="0">
              <a:solidFill>
                <a:srgbClr val="FF0000"/>
              </a:solidFill>
              <a:effectLst>
                <a:outerShdw blurRad="38100" dist="38100" dir="2700000" algn="tl">
                  <a:srgbClr val="000000"/>
                </a:outerShdw>
              </a:effectLst>
              <a:latin typeface="仿宋_GB2312" pitchFamily="49" charset="-122"/>
              <a:ea typeface="仿宋_GB2312" pitchFamily="49" charset="-122"/>
            </a:endParaRPr>
          </a:p>
        </p:txBody>
      </p:sp>
    </p:spTree>
    <p:extLst>
      <p:ext uri="{BB962C8B-B14F-4D97-AF65-F5344CB8AC3E}">
        <p14:creationId xmlns:p14="http://schemas.microsoft.com/office/powerpoint/2010/main" val="3740710048"/>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282" y="857232"/>
            <a:ext cx="8643998" cy="5429288"/>
          </a:xfrm>
        </p:spPr>
        <p:txBody>
          <a:bodyPr>
            <a:normAutofit fontScale="92500" lnSpcReduction="10000"/>
          </a:bodyPr>
          <a:lstStyle/>
          <a:p>
            <a:pPr>
              <a:buNone/>
            </a:pPr>
            <a:r>
              <a:rPr lang="zh-CN" altLang="en-US" b="1" dirty="0" smtClean="0">
                <a:latin typeface="+mj-ea"/>
                <a:ea typeface="+mj-ea"/>
              </a:rPr>
              <a:t>   法国当代哲学大师萨特（</a:t>
            </a:r>
            <a:r>
              <a:rPr lang="en-US" altLang="zh-CN" b="1" dirty="0" smtClean="0">
                <a:latin typeface="+mj-ea"/>
                <a:ea typeface="+mj-ea"/>
              </a:rPr>
              <a:t>Jean Paul Sartre</a:t>
            </a:r>
            <a:r>
              <a:rPr lang="zh-CN" altLang="en-US" b="1" dirty="0" smtClean="0">
                <a:latin typeface="+mj-ea"/>
                <a:ea typeface="+mj-ea"/>
              </a:rPr>
              <a:t>，</a:t>
            </a:r>
            <a:r>
              <a:rPr lang="en-US" altLang="zh-CN" b="1" dirty="0" smtClean="0">
                <a:latin typeface="+mj-ea"/>
                <a:ea typeface="+mj-ea"/>
              </a:rPr>
              <a:t>1905—1980</a:t>
            </a:r>
            <a:r>
              <a:rPr lang="zh-CN" altLang="en-US" b="1" dirty="0" smtClean="0">
                <a:latin typeface="+mj-ea"/>
                <a:ea typeface="+mj-ea"/>
              </a:rPr>
              <a:t>年）在</a:t>
            </a:r>
            <a:r>
              <a:rPr lang="en-US" altLang="zh-CN" b="1" dirty="0" smtClean="0">
                <a:latin typeface="+mj-ea"/>
                <a:ea typeface="+mj-ea"/>
              </a:rPr>
              <a:t>《</a:t>
            </a:r>
            <a:r>
              <a:rPr lang="zh-CN" altLang="en-US" b="1" dirty="0" smtClean="0">
                <a:latin typeface="+mj-ea"/>
                <a:ea typeface="+mj-ea"/>
              </a:rPr>
              <a:t>辩证理性批判</a:t>
            </a:r>
            <a:r>
              <a:rPr lang="en-US" altLang="zh-CN" b="1" dirty="0" smtClean="0">
                <a:latin typeface="+mj-ea"/>
                <a:ea typeface="+mj-ea"/>
              </a:rPr>
              <a:t>》</a:t>
            </a:r>
            <a:r>
              <a:rPr lang="zh-CN" altLang="en-US" b="1" dirty="0" smtClean="0">
                <a:latin typeface="+mj-ea"/>
                <a:ea typeface="+mj-ea"/>
              </a:rPr>
              <a:t>中宣布：马克思哲学乃是</a:t>
            </a:r>
            <a:endParaRPr lang="en-US" altLang="zh-CN" b="1" dirty="0" smtClean="0">
              <a:latin typeface="+mj-ea"/>
              <a:ea typeface="+mj-ea"/>
            </a:endParaRPr>
          </a:p>
          <a:p>
            <a:pPr>
              <a:buNone/>
            </a:pPr>
            <a:r>
              <a:rPr lang="en-US" altLang="zh-CN" b="1" dirty="0" smtClean="0">
                <a:latin typeface="+mj-ea"/>
                <a:ea typeface="+mj-ea"/>
              </a:rPr>
              <a:t>  </a:t>
            </a:r>
            <a:r>
              <a:rPr lang="zh-CN" altLang="en-US" b="1" dirty="0" smtClean="0">
                <a:latin typeface="+mj-ea"/>
                <a:ea typeface="+mj-ea"/>
              </a:rPr>
              <a:t>当代“唯一不可超越的哲学”，因为“只要</a:t>
            </a:r>
            <a:endParaRPr lang="en-US" altLang="zh-CN" b="1" dirty="0" smtClean="0">
              <a:latin typeface="+mj-ea"/>
              <a:ea typeface="+mj-ea"/>
            </a:endParaRPr>
          </a:p>
          <a:p>
            <a:pPr>
              <a:buNone/>
            </a:pPr>
            <a:r>
              <a:rPr lang="en-US" altLang="zh-CN" b="1" dirty="0" smtClean="0">
                <a:latin typeface="+mj-ea"/>
                <a:ea typeface="+mj-ea"/>
              </a:rPr>
              <a:t>  </a:t>
            </a:r>
            <a:r>
              <a:rPr lang="zh-CN" altLang="en-US" b="1" dirty="0" smtClean="0">
                <a:latin typeface="+mj-ea"/>
                <a:ea typeface="+mj-ea"/>
              </a:rPr>
              <a:t>产生它的环境尚未被超越，它是不会被超越的。”  </a:t>
            </a:r>
            <a:endParaRPr lang="en-US" altLang="zh-CN" b="1" dirty="0" smtClean="0">
              <a:latin typeface="+mj-ea"/>
              <a:ea typeface="+mj-ea"/>
            </a:endParaRPr>
          </a:p>
          <a:p>
            <a:pPr>
              <a:buNone/>
            </a:pPr>
            <a:endParaRPr lang="en-US" altLang="zh-CN" b="1" dirty="0" smtClean="0">
              <a:latin typeface="+mj-ea"/>
              <a:ea typeface="+mj-ea"/>
            </a:endParaRPr>
          </a:p>
          <a:p>
            <a:pPr>
              <a:buNone/>
            </a:pPr>
            <a:endParaRPr lang="en-US" altLang="zh-CN" b="1" dirty="0" smtClean="0">
              <a:latin typeface="+mj-ea"/>
              <a:ea typeface="+mj-ea"/>
            </a:endParaRPr>
          </a:p>
          <a:p>
            <a:pPr>
              <a:buNone/>
            </a:pPr>
            <a:r>
              <a:rPr lang="en-US" altLang="zh-CN" b="1" dirty="0" smtClean="0">
                <a:latin typeface="+mj-ea"/>
                <a:ea typeface="+mj-ea"/>
              </a:rPr>
              <a:t>    </a:t>
            </a:r>
            <a:r>
              <a:rPr lang="zh-CN" altLang="en-US" b="1" dirty="0" smtClean="0">
                <a:latin typeface="+mj-ea"/>
                <a:ea typeface="+mj-ea"/>
              </a:rPr>
              <a:t>英国经济学家熊彼特认为：大多数智力或想象力的著作，经过短的不过饭后一小时，长的达到一个世纪的时间，就永远消失了。但有一些创作却不是这样。它们遭受几度隐没，复又重现，它们不是作为文化遗产中不可辨认的成分而重现，而是穿着自己的服装，带着人们能看到的、摸到的自己的痕迹而重现。这些创作，我们完全可以称之为伟大的创作</a:t>
            </a:r>
            <a:r>
              <a:rPr lang="en-US" altLang="zh-CN" b="1" dirty="0" smtClean="0">
                <a:latin typeface="+mj-ea"/>
                <a:ea typeface="+mj-ea"/>
              </a:rPr>
              <a:t>——</a:t>
            </a:r>
            <a:r>
              <a:rPr lang="zh-CN" altLang="en-US" b="1" dirty="0" smtClean="0">
                <a:latin typeface="+mj-ea"/>
                <a:ea typeface="+mj-ea"/>
              </a:rPr>
              <a:t>这个把伟大与生命力联结一起的称谓不会不恰当。从这个意义上说，无疑这伟大一词适合马克思的理论。</a:t>
            </a:r>
            <a:endParaRPr lang="zh-CN" altLang="en-US" b="1" dirty="0">
              <a:latin typeface="+mj-ea"/>
              <a:ea typeface="+mj-ea"/>
            </a:endParaRPr>
          </a:p>
        </p:txBody>
      </p:sp>
      <p:pic>
        <p:nvPicPr>
          <p:cNvPr id="97282" name="Picture 2" descr="http://p0.so.qhmsg.com/bdr/_240_/t01a8cead50c905257a.jpg"/>
          <p:cNvPicPr>
            <a:picLocks noChangeAspect="1" noChangeArrowheads="1"/>
          </p:cNvPicPr>
          <p:nvPr/>
        </p:nvPicPr>
        <p:blipFill>
          <a:blip r:embed="rId2"/>
          <a:srcRect/>
          <a:stretch>
            <a:fillRect/>
          </a:stretch>
        </p:blipFill>
        <p:spPr bwMode="auto">
          <a:xfrm>
            <a:off x="6929454" y="5500702"/>
            <a:ext cx="1357296" cy="1357298"/>
          </a:xfrm>
          <a:prstGeom prst="rect">
            <a:avLst/>
          </a:prstGeom>
          <a:noFill/>
        </p:spPr>
      </p:pic>
      <p:pic>
        <p:nvPicPr>
          <p:cNvPr id="97284" name="Picture 4" descr="http://p3.so.qhmsg.com/bdr/_240_/t0108b44945961bcd78.jpg"/>
          <p:cNvPicPr>
            <a:picLocks noChangeAspect="1" noChangeArrowheads="1"/>
          </p:cNvPicPr>
          <p:nvPr/>
        </p:nvPicPr>
        <p:blipFill>
          <a:blip r:embed="rId3"/>
          <a:srcRect/>
          <a:stretch>
            <a:fillRect/>
          </a:stretch>
        </p:blipFill>
        <p:spPr bwMode="auto">
          <a:xfrm>
            <a:off x="7072330" y="1357298"/>
            <a:ext cx="1814511" cy="17859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357166"/>
            <a:ext cx="8229600" cy="1143000"/>
          </a:xfrm>
        </p:spPr>
        <p:txBody>
          <a:bodyPr>
            <a:normAutofit/>
          </a:bodyPr>
          <a:lstStyle/>
          <a:p>
            <a:r>
              <a:rPr lang="zh-CN" altLang="en-US" sz="3600" b="1" dirty="0" smtClean="0">
                <a:latin typeface="+mn-ea"/>
                <a:ea typeface="+mn-ea"/>
              </a:rPr>
              <a:t>一、什么是马克思主义</a:t>
            </a:r>
            <a:endParaRPr lang="zh-CN" altLang="en-US" sz="3600" b="1" dirty="0">
              <a:latin typeface="+mn-ea"/>
              <a:ea typeface="+mn-ea"/>
            </a:endParaRPr>
          </a:p>
        </p:txBody>
      </p:sp>
      <p:sp>
        <p:nvSpPr>
          <p:cNvPr id="3" name="内容占位符 2"/>
          <p:cNvSpPr>
            <a:spLocks noGrp="1"/>
          </p:cNvSpPr>
          <p:nvPr>
            <p:ph idx="1"/>
          </p:nvPr>
        </p:nvSpPr>
        <p:spPr>
          <a:xfrm>
            <a:off x="428596" y="1571612"/>
            <a:ext cx="8229600" cy="4389120"/>
          </a:xfrm>
        </p:spPr>
        <p:txBody>
          <a:bodyPr>
            <a:normAutofit/>
          </a:bodyPr>
          <a:lstStyle/>
          <a:p>
            <a:pPr>
              <a:buNone/>
            </a:pPr>
            <a:r>
              <a:rPr lang="zh-CN" altLang="en-US" sz="2400" dirty="0" smtClean="0"/>
              <a:t>  </a:t>
            </a:r>
            <a:r>
              <a:rPr lang="en-US" altLang="zh-CN" sz="2400" b="1" dirty="0" smtClean="0"/>
              <a:t>  </a:t>
            </a:r>
            <a:r>
              <a:rPr lang="zh-CN" altLang="en-US" sz="2400" b="1" dirty="0" smtClean="0"/>
              <a:t>狭义的马克思主义是指马克思、恩格斯所创立的理论、学说的体系；</a:t>
            </a:r>
            <a:endParaRPr lang="en-US" altLang="zh-CN" sz="2400" b="1" dirty="0" smtClean="0"/>
          </a:p>
          <a:p>
            <a:pPr>
              <a:buNone/>
            </a:pPr>
            <a:r>
              <a:rPr lang="en-US" altLang="zh-CN" sz="2400" b="1" dirty="0" smtClean="0"/>
              <a:t>    </a:t>
            </a:r>
            <a:r>
              <a:rPr lang="zh-CN" altLang="en-US" sz="2400" b="1" dirty="0" smtClean="0"/>
              <a:t>广义上的马克思主义不仅是指马克思和恩格斯共同创立的基本理论、基本观点和学说的体系，还包括继承者对它的发展，即在实践中不断发展着的马克思主义。作为中国共产党的指导思想的马克思主义是广义的马克思主义。。</a:t>
            </a:r>
            <a:endParaRPr lang="zh-CN" altLang="en-US" sz="2400" b="1" dirty="0"/>
          </a:p>
        </p:txBody>
      </p:sp>
      <p:pic>
        <p:nvPicPr>
          <p:cNvPr id="4" name="Picture 2" descr="http://p1.so.qhmsg.com/bdr/_240_/t016899775b0a2ba111.jpg"/>
          <p:cNvPicPr>
            <a:picLocks noChangeAspect="1" noChangeArrowheads="1"/>
          </p:cNvPicPr>
          <p:nvPr/>
        </p:nvPicPr>
        <p:blipFill>
          <a:blip r:embed="rId2"/>
          <a:srcRect/>
          <a:stretch>
            <a:fillRect/>
          </a:stretch>
        </p:blipFill>
        <p:spPr bwMode="auto">
          <a:xfrm>
            <a:off x="142844" y="4357694"/>
            <a:ext cx="8786874" cy="2357430"/>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48" y="571480"/>
            <a:ext cx="8229600" cy="928694"/>
          </a:xfrm>
        </p:spPr>
        <p:txBody>
          <a:bodyPr>
            <a:normAutofit/>
          </a:bodyPr>
          <a:lstStyle/>
          <a:p>
            <a:r>
              <a:rPr lang="zh-CN" altLang="en-US" sz="3600" b="1" dirty="0" smtClean="0"/>
              <a:t>马克思主义还可以从不同的角度来划分</a:t>
            </a:r>
            <a:endParaRPr lang="zh-CN" altLang="en-US" sz="3600" b="1" dirty="0"/>
          </a:p>
        </p:txBody>
      </p:sp>
      <p:graphicFrame>
        <p:nvGraphicFramePr>
          <p:cNvPr id="4" name="图示 3"/>
          <p:cNvGraphicFramePr/>
          <p:nvPr/>
        </p:nvGraphicFramePr>
        <p:xfrm>
          <a:off x="285720" y="1785926"/>
          <a:ext cx="8358246" cy="4492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2357430"/>
            <a:ext cx="8401080" cy="4389120"/>
          </a:xfrm>
        </p:spPr>
        <p:txBody>
          <a:bodyPr>
            <a:normAutofit/>
          </a:bodyPr>
          <a:lstStyle/>
          <a:p>
            <a:pPr>
              <a:buNone/>
            </a:pPr>
            <a:r>
              <a:rPr lang="zh-CN" altLang="en-US" sz="3600" dirty="0" smtClean="0">
                <a:latin typeface="+mj-ea"/>
                <a:ea typeface="+mj-ea"/>
              </a:rPr>
              <a:t>    概括地说，马克思主义是由马克思、恩格斯创立的，为他们的后继者所发展的，以批判资本主义、建设社会主义和实现共产主义为目标的科学理论体系，是关于无产阶级和人类解放的科学。</a:t>
            </a:r>
            <a:endParaRPr lang="zh-CN" altLang="en-US" sz="3600" dirty="0">
              <a:latin typeface="+mj-ea"/>
              <a:ea typeface="+mj-ea"/>
            </a:endParaRPr>
          </a:p>
        </p:txBody>
      </p:sp>
      <p:pic>
        <p:nvPicPr>
          <p:cNvPr id="68612" name="Picture 4" descr="http://p0.so.qhmsg.com/bdr/_240_/t01c1f1bbce5ac12f65.jpg"/>
          <p:cNvPicPr>
            <a:picLocks noChangeAspect="1" noChangeArrowheads="1"/>
          </p:cNvPicPr>
          <p:nvPr/>
        </p:nvPicPr>
        <p:blipFill>
          <a:blip r:embed="rId2"/>
          <a:srcRect/>
          <a:stretch>
            <a:fillRect/>
          </a:stretch>
        </p:blipFill>
        <p:spPr bwMode="auto">
          <a:xfrm>
            <a:off x="1142976" y="785794"/>
            <a:ext cx="2514592" cy="157162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1285860"/>
            <a:ext cx="8229600" cy="4389120"/>
          </a:xfrm>
        </p:spPr>
        <p:txBody>
          <a:bodyPr>
            <a:normAutofit fontScale="85000" lnSpcReduction="10000"/>
          </a:bodyPr>
          <a:lstStyle/>
          <a:p>
            <a:pPr>
              <a:buNone/>
            </a:pPr>
            <a:r>
              <a:rPr lang="zh-CN" altLang="en-US" dirty="0" smtClean="0"/>
              <a:t>   “</a:t>
            </a:r>
            <a:r>
              <a:rPr lang="zh-CN" altLang="en-US" b="1" dirty="0" smtClean="0"/>
              <a:t>我不能否认，我和马克思共同工作四十年，在这以前和这个期间，我在一定程度上独立地参加了这一理论的创立，特别是对这一理论的阐发。但是，绝大部分基本指导思想（特别是在经济和历史领域内），尤其是对这些指导思想的最后的明确的表述，都是属于马克思的。我所提供的，至多除几个专门的领域外，马克思没有我也能很容易地做到。至于马克思所做到的，我却做不到。马克思比我们一切人都站得高些，看得远些，观察得多些和快些。马克思是天才，我们至多是能手。没有马克思，我们的理论远不会是现在这个样子。所以，这个理论用他的名字命名是公正的。</a:t>
            </a:r>
            <a:r>
              <a:rPr lang="zh-CN" altLang="en-US" dirty="0" smtClean="0"/>
              <a:t>” </a:t>
            </a:r>
            <a:endParaRPr lang="en-US" altLang="zh-CN" b="1" dirty="0" smtClean="0"/>
          </a:p>
          <a:p>
            <a:pPr>
              <a:buNone/>
            </a:pPr>
            <a:r>
              <a:rPr lang="en-US" altLang="zh-CN" dirty="0" smtClean="0"/>
              <a:t>      </a:t>
            </a:r>
          </a:p>
          <a:p>
            <a:pPr>
              <a:buNone/>
            </a:pPr>
            <a:endParaRPr lang="en-US" altLang="zh-CN" dirty="0" smtClean="0"/>
          </a:p>
          <a:p>
            <a:pPr>
              <a:buNone/>
            </a:pPr>
            <a:r>
              <a:rPr lang="en-US" altLang="zh-CN" dirty="0" smtClean="0"/>
              <a:t>                  ----</a:t>
            </a:r>
            <a:r>
              <a:rPr lang="zh-CN" altLang="en-US" dirty="0" smtClean="0"/>
              <a:t>恩格斯：</a:t>
            </a:r>
            <a:r>
              <a:rPr lang="en-US" altLang="zh-CN" dirty="0" smtClean="0"/>
              <a:t>《</a:t>
            </a:r>
            <a:r>
              <a:rPr lang="zh-CN" altLang="en-US" dirty="0" smtClean="0"/>
              <a:t>在马克思墓前的讲话</a:t>
            </a:r>
            <a:r>
              <a:rPr lang="en-US" altLang="zh-CN" dirty="0" smtClean="0"/>
              <a:t>》 </a:t>
            </a:r>
          </a:p>
        </p:txBody>
      </p:sp>
      <p:pic>
        <p:nvPicPr>
          <p:cNvPr id="83972" name="Picture 4" descr="http://p2.so.qhmsg.com/bdr/_240_/t01682d07246f41f8a2.jpg"/>
          <p:cNvPicPr>
            <a:picLocks noChangeAspect="1" noChangeArrowheads="1"/>
          </p:cNvPicPr>
          <p:nvPr/>
        </p:nvPicPr>
        <p:blipFill>
          <a:blip r:embed="rId2"/>
          <a:srcRect/>
          <a:stretch>
            <a:fillRect/>
          </a:stretch>
        </p:blipFill>
        <p:spPr bwMode="auto">
          <a:xfrm>
            <a:off x="6191251" y="4429132"/>
            <a:ext cx="2952749" cy="22145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二、马克思主义的</a:t>
            </a:r>
            <a:r>
              <a:rPr lang="zh-CN" altLang="en-US" dirty="0" smtClean="0"/>
              <a:t>产生与发展</a:t>
            </a:r>
            <a:endParaRPr lang="zh-CN" altLang="en-US" dirty="0"/>
          </a:p>
        </p:txBody>
      </p:sp>
      <p:sp>
        <p:nvSpPr>
          <p:cNvPr id="7" name="矩形 6"/>
          <p:cNvSpPr/>
          <p:nvPr/>
        </p:nvSpPr>
        <p:spPr>
          <a:xfrm>
            <a:off x="714348" y="2214554"/>
            <a:ext cx="1285884" cy="4093428"/>
          </a:xfrm>
          <a:prstGeom prst="rect">
            <a:avLst/>
          </a:prstGeom>
          <a:solidFill>
            <a:srgbClr val="7030A0"/>
          </a:solidFill>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r>
              <a:rPr lang="zh-CN" altLang="en-US" sz="2000" b="1" dirty="0" smtClean="0">
                <a:ln w="18000">
                  <a:solidFill>
                    <a:srgbClr val="00B050"/>
                  </a:solidFill>
                  <a:prstDash val="solid"/>
                  <a:miter lim="800000"/>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25500" dist="23000" dir="7020000" algn="tl">
                    <a:srgbClr val="000000">
                      <a:alpha val="50000"/>
                    </a:srgbClr>
                  </a:outerShdw>
                </a:effectLst>
              </a:rPr>
              <a:t>任何一种理论都是时代的产物。同样，马克思主义的产生和发展也有其深刻的经济社会根源、思想渊源和实践基础。</a:t>
            </a:r>
            <a:endParaRPr lang="zh-CN" altLang="en-US" sz="2000" b="1" dirty="0">
              <a:ln w="18000">
                <a:solidFill>
                  <a:srgbClr val="00B050"/>
                </a:solidFill>
                <a:prstDash val="solid"/>
                <a:miter lim="800000"/>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25500" dist="23000" dir="7020000" algn="tl">
                  <a:srgbClr val="000000">
                    <a:alpha val="50000"/>
                  </a:srgbClr>
                </a:outerShdw>
              </a:effectLst>
            </a:endParaRPr>
          </a:p>
        </p:txBody>
      </p:sp>
      <p:graphicFrame>
        <p:nvGraphicFramePr>
          <p:cNvPr id="9" name="图示 8"/>
          <p:cNvGraphicFramePr/>
          <p:nvPr/>
        </p:nvGraphicFramePr>
        <p:xfrm>
          <a:off x="3048000" y="21431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6562" name="Picture 2" descr="http://p4.so.qhmsg.com/bdr/_240_/t014b1cef05a95e6f54.png"/>
          <p:cNvPicPr>
            <a:picLocks noChangeAspect="1" noChangeArrowheads="1"/>
          </p:cNvPicPr>
          <p:nvPr/>
        </p:nvPicPr>
        <p:blipFill>
          <a:blip r:embed="rId7"/>
          <a:srcRect/>
          <a:stretch>
            <a:fillRect/>
          </a:stretch>
        </p:blipFill>
        <p:spPr bwMode="auto">
          <a:xfrm>
            <a:off x="2357422" y="2428868"/>
            <a:ext cx="785802" cy="785802"/>
          </a:xfrm>
          <a:prstGeom prst="rect">
            <a:avLst/>
          </a:prstGeom>
          <a:noFill/>
        </p:spPr>
      </p:pic>
      <p:pic>
        <p:nvPicPr>
          <p:cNvPr id="66564" name="Picture 4" descr="http://p4.so.qhmsg.com/bdr/_240_/t0183ddccdf5e7abc39.png"/>
          <p:cNvPicPr>
            <a:picLocks noChangeAspect="1" noChangeArrowheads="1"/>
          </p:cNvPicPr>
          <p:nvPr/>
        </p:nvPicPr>
        <p:blipFill>
          <a:blip r:embed="rId8" cstate="print"/>
          <a:srcRect/>
          <a:stretch>
            <a:fillRect/>
          </a:stretch>
        </p:blipFill>
        <p:spPr bwMode="auto">
          <a:xfrm>
            <a:off x="2357422" y="3857628"/>
            <a:ext cx="785802" cy="785802"/>
          </a:xfrm>
          <a:prstGeom prst="rect">
            <a:avLst/>
          </a:prstGeom>
          <a:noFill/>
        </p:spPr>
      </p:pic>
      <p:pic>
        <p:nvPicPr>
          <p:cNvPr id="66566" name="Picture 6" descr="http://p0.so.qhmsg.com/bdr/_240_/t01b5810b42e5efd4a0.png"/>
          <p:cNvPicPr>
            <a:picLocks noChangeAspect="1" noChangeArrowheads="1"/>
          </p:cNvPicPr>
          <p:nvPr/>
        </p:nvPicPr>
        <p:blipFill>
          <a:blip r:embed="rId9" cstate="print"/>
          <a:srcRect/>
          <a:stretch>
            <a:fillRect/>
          </a:stretch>
        </p:blipFill>
        <p:spPr bwMode="auto">
          <a:xfrm>
            <a:off x="2357423" y="5143497"/>
            <a:ext cx="785818" cy="785818"/>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724648"/>
          </a:xfrm>
        </p:spPr>
        <p:txBody>
          <a:bodyPr>
            <a:normAutofit/>
          </a:bodyPr>
          <a:lstStyle/>
          <a:p>
            <a:r>
              <a:rPr lang="zh-CN" altLang="en-US" sz="3600" dirty="0" smtClean="0"/>
              <a:t>（一）马克思主义是时代的产物</a:t>
            </a:r>
            <a:endParaRPr lang="zh-CN" altLang="en-US" sz="3600" dirty="0"/>
          </a:p>
        </p:txBody>
      </p:sp>
      <p:sp>
        <p:nvSpPr>
          <p:cNvPr id="3" name="内容占位符 2"/>
          <p:cNvSpPr>
            <a:spLocks noGrp="1"/>
          </p:cNvSpPr>
          <p:nvPr>
            <p:ph idx="1"/>
          </p:nvPr>
        </p:nvSpPr>
        <p:spPr>
          <a:xfrm>
            <a:off x="928662" y="1714488"/>
            <a:ext cx="1900222" cy="564826"/>
          </a:xfrm>
        </p:spPr>
        <p:style>
          <a:lnRef idx="1">
            <a:schemeClr val="accent1"/>
          </a:lnRef>
          <a:fillRef idx="3">
            <a:schemeClr val="accent1"/>
          </a:fillRef>
          <a:effectRef idx="2">
            <a:schemeClr val="accent1"/>
          </a:effectRef>
          <a:fontRef idx="minor">
            <a:schemeClr val="lt1"/>
          </a:fontRef>
        </p:style>
        <p:txBody>
          <a:bodyPr>
            <a:normAutofit fontScale="92500"/>
          </a:bodyPr>
          <a:lstStyle/>
          <a:p>
            <a:pPr>
              <a:buNone/>
            </a:pPr>
            <a:r>
              <a:rPr lang="en-US" altLang="zh-CN" dirty="0" smtClean="0">
                <a:latin typeface="楷体" pitchFamily="49" charset="-122"/>
                <a:ea typeface="楷体" pitchFamily="49" charset="-122"/>
              </a:rPr>
              <a:t>1. </a:t>
            </a:r>
            <a:r>
              <a:rPr lang="zh-CN" altLang="en-US" dirty="0" smtClean="0">
                <a:latin typeface="楷体" pitchFamily="49" charset="-122"/>
                <a:ea typeface="楷体" pitchFamily="49" charset="-122"/>
              </a:rPr>
              <a:t>社会条件</a:t>
            </a:r>
            <a:endParaRPr lang="zh-CN" altLang="en-US" dirty="0">
              <a:latin typeface="楷体" pitchFamily="49" charset="-122"/>
              <a:ea typeface="楷体" pitchFamily="49" charset="-122"/>
            </a:endParaRPr>
          </a:p>
        </p:txBody>
      </p:sp>
      <p:sp>
        <p:nvSpPr>
          <p:cNvPr id="4" name="TextBox 3"/>
          <p:cNvSpPr txBox="1"/>
          <p:nvPr/>
        </p:nvSpPr>
        <p:spPr>
          <a:xfrm>
            <a:off x="1643042" y="2500306"/>
            <a:ext cx="1338828" cy="369332"/>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altLang="zh-CN" b="1" dirty="0" smtClean="0">
                <a:latin typeface="+mn-ea"/>
              </a:rPr>
              <a:t>18</a:t>
            </a:r>
            <a:r>
              <a:rPr lang="zh-CN" altLang="en-US" b="1" dirty="0" smtClean="0">
                <a:latin typeface="+mn-ea"/>
              </a:rPr>
              <a:t>世纪中期</a:t>
            </a:r>
            <a:endParaRPr lang="zh-CN" altLang="en-US" b="1" dirty="0">
              <a:latin typeface="+mn-ea"/>
            </a:endParaRPr>
          </a:p>
        </p:txBody>
      </p:sp>
      <p:sp>
        <p:nvSpPr>
          <p:cNvPr id="5" name="TextBox 4"/>
          <p:cNvSpPr txBox="1"/>
          <p:nvPr/>
        </p:nvSpPr>
        <p:spPr>
          <a:xfrm>
            <a:off x="6500826" y="2500306"/>
            <a:ext cx="1569660" cy="369332"/>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altLang="zh-CN" b="1" dirty="0" smtClean="0">
                <a:latin typeface="+mn-ea"/>
              </a:rPr>
              <a:t>19</a:t>
            </a:r>
            <a:r>
              <a:rPr lang="zh-CN" altLang="en-US" b="1" dirty="0" smtClean="0">
                <a:latin typeface="+mn-ea"/>
              </a:rPr>
              <a:t>世纪</a:t>
            </a:r>
            <a:r>
              <a:rPr lang="en-US" altLang="zh-CN" b="1" dirty="0" smtClean="0">
                <a:latin typeface="+mn-ea"/>
              </a:rPr>
              <a:t>40</a:t>
            </a:r>
            <a:r>
              <a:rPr lang="zh-CN" altLang="en-US" b="1" dirty="0" smtClean="0">
                <a:latin typeface="+mn-ea"/>
              </a:rPr>
              <a:t>年代</a:t>
            </a:r>
            <a:endParaRPr lang="zh-CN" altLang="en-US" b="1" dirty="0">
              <a:latin typeface="+mn-ea"/>
            </a:endParaRPr>
          </a:p>
        </p:txBody>
      </p:sp>
      <p:graphicFrame>
        <p:nvGraphicFramePr>
          <p:cNvPr id="6" name="图示 5"/>
          <p:cNvGraphicFramePr/>
          <p:nvPr/>
        </p:nvGraphicFramePr>
        <p:xfrm>
          <a:off x="642878" y="2794000"/>
          <a:ext cx="850112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14282" y="3143248"/>
            <a:ext cx="461665" cy="2357454"/>
          </a:xfrm>
          <a:prstGeom prst="rect">
            <a:avLst/>
          </a:prstGeom>
        </p:spPr>
        <p:style>
          <a:lnRef idx="1">
            <a:schemeClr val="accent3"/>
          </a:lnRef>
          <a:fillRef idx="2">
            <a:schemeClr val="accent3"/>
          </a:fillRef>
          <a:effectRef idx="1">
            <a:schemeClr val="accent3"/>
          </a:effectRef>
          <a:fontRef idx="minor">
            <a:schemeClr val="dk1"/>
          </a:fontRef>
        </p:style>
        <p:txBody>
          <a:bodyPr vert="eaVert" wrap="square" rtlCol="0">
            <a:spAutoFit/>
          </a:bodyPr>
          <a:lstStyle/>
          <a:p>
            <a:pPr algn="ctr"/>
            <a:r>
              <a:rPr lang="zh-CN" altLang="en-US" b="1" dirty="0" smtClean="0"/>
              <a:t>英国工业革命</a:t>
            </a:r>
            <a:endParaRPr lang="zh-CN" altLang="en-US" b="1" dirty="0"/>
          </a:p>
        </p:txBody>
      </p:sp>
      <p:sp>
        <p:nvSpPr>
          <p:cNvPr id="10" name="TextBox 9"/>
          <p:cNvSpPr txBox="1"/>
          <p:nvPr/>
        </p:nvSpPr>
        <p:spPr>
          <a:xfrm>
            <a:off x="857224" y="3357562"/>
            <a:ext cx="2262158"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zh-CN" altLang="en-US" b="1" dirty="0" smtClean="0"/>
              <a:t>资本主义制度的确立</a:t>
            </a:r>
            <a:endParaRPr lang="zh-CN" altLang="en-US" b="1" dirty="0"/>
          </a:p>
        </p:txBody>
      </p:sp>
      <p:sp>
        <p:nvSpPr>
          <p:cNvPr id="11" name="TextBox 10"/>
          <p:cNvSpPr txBox="1"/>
          <p:nvPr/>
        </p:nvSpPr>
        <p:spPr>
          <a:xfrm>
            <a:off x="857224" y="5072074"/>
            <a:ext cx="1107996"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zh-CN" altLang="en-US" b="1" dirty="0" smtClean="0"/>
              <a:t>生产技术</a:t>
            </a:r>
            <a:endParaRPr lang="zh-CN" altLang="en-US" b="1" dirty="0"/>
          </a:p>
        </p:txBody>
      </p:sp>
      <p:sp>
        <p:nvSpPr>
          <p:cNvPr id="12" name="TextBox 11"/>
          <p:cNvSpPr txBox="1"/>
          <p:nvPr/>
        </p:nvSpPr>
        <p:spPr>
          <a:xfrm>
            <a:off x="857224" y="5715016"/>
            <a:ext cx="646331"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zh-CN" altLang="en-US" b="1" dirty="0" smtClean="0"/>
              <a:t>市场</a:t>
            </a:r>
            <a:endParaRPr lang="zh-CN" altLang="en-US" b="1" dirty="0"/>
          </a:p>
        </p:txBody>
      </p:sp>
      <p:sp>
        <p:nvSpPr>
          <p:cNvPr id="13" name="TextBox 12"/>
          <p:cNvSpPr txBox="1"/>
          <p:nvPr/>
        </p:nvSpPr>
        <p:spPr>
          <a:xfrm>
            <a:off x="857224" y="4500570"/>
            <a:ext cx="646331"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zh-CN" altLang="en-US" b="1" dirty="0" smtClean="0"/>
              <a:t>资本</a:t>
            </a:r>
            <a:endParaRPr lang="zh-CN" altLang="en-US" b="1" dirty="0"/>
          </a:p>
        </p:txBody>
      </p:sp>
      <p:sp>
        <p:nvSpPr>
          <p:cNvPr id="15" name="TextBox 14"/>
          <p:cNvSpPr txBox="1"/>
          <p:nvPr/>
        </p:nvSpPr>
        <p:spPr>
          <a:xfrm>
            <a:off x="857224" y="3929066"/>
            <a:ext cx="1338828"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zh-CN" altLang="en-US" b="1" dirty="0" smtClean="0"/>
              <a:t>雇佣劳动力</a:t>
            </a:r>
            <a:endParaRPr lang="zh-CN" altLang="en-US" b="1" dirty="0"/>
          </a:p>
        </p:txBody>
      </p:sp>
      <p:sp>
        <p:nvSpPr>
          <p:cNvPr id="17" name="流程图: 可选过程 16"/>
          <p:cNvSpPr/>
          <p:nvPr/>
        </p:nvSpPr>
        <p:spPr>
          <a:xfrm>
            <a:off x="7143768" y="3571876"/>
            <a:ext cx="714380" cy="1714512"/>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smtClean="0"/>
              <a:t>用机器制造机器</a:t>
            </a:r>
            <a:endParaRPr lang="zh-CN" altLang="en-US" dirty="0"/>
          </a:p>
        </p:txBody>
      </p:sp>
      <p:sp>
        <p:nvSpPr>
          <p:cNvPr id="18" name="TextBox 17"/>
          <p:cNvSpPr txBox="1"/>
          <p:nvPr/>
        </p:nvSpPr>
        <p:spPr>
          <a:xfrm>
            <a:off x="8286776" y="3286124"/>
            <a:ext cx="461665" cy="2357454"/>
          </a:xfrm>
          <a:prstGeom prst="rect">
            <a:avLst/>
          </a:prstGeom>
        </p:spPr>
        <p:style>
          <a:lnRef idx="1">
            <a:schemeClr val="accent3"/>
          </a:lnRef>
          <a:fillRef idx="2">
            <a:schemeClr val="accent3"/>
          </a:fillRef>
          <a:effectRef idx="1">
            <a:schemeClr val="accent3"/>
          </a:effectRef>
          <a:fontRef idx="minor">
            <a:schemeClr val="dk1"/>
          </a:fontRef>
        </p:style>
        <p:txBody>
          <a:bodyPr vert="eaVert" wrap="square" rtlCol="0">
            <a:spAutoFit/>
          </a:bodyPr>
          <a:lstStyle/>
          <a:p>
            <a:pPr algn="ctr"/>
            <a:r>
              <a:rPr lang="zh-CN" altLang="en-US" b="1" dirty="0" smtClean="0"/>
              <a:t>工业革命基本完成</a:t>
            </a:r>
            <a:endParaRPr lang="zh-CN" altLang="en-US" b="1" dirty="0"/>
          </a:p>
        </p:txBody>
      </p:sp>
      <p:pic>
        <p:nvPicPr>
          <p:cNvPr id="97282" name="Picture 2" descr="http://p3.so.qhmsg.com/bdr/_240_/t015ae13b49d929c048.jpg"/>
          <p:cNvPicPr>
            <a:picLocks noChangeAspect="1" noChangeArrowheads="1"/>
          </p:cNvPicPr>
          <p:nvPr/>
        </p:nvPicPr>
        <p:blipFill>
          <a:blip r:embed="rId7" cstate="print"/>
          <a:srcRect/>
          <a:stretch>
            <a:fillRect/>
          </a:stretch>
        </p:blipFill>
        <p:spPr bwMode="auto">
          <a:xfrm rot="1725057">
            <a:off x="1857356" y="4357694"/>
            <a:ext cx="1156078" cy="648268"/>
          </a:xfrm>
          <a:prstGeom prst="rect">
            <a:avLst/>
          </a:prstGeom>
          <a:noFill/>
        </p:spPr>
      </p:pic>
      <p:pic>
        <p:nvPicPr>
          <p:cNvPr id="21" name="Picture 2" descr="http://p3.so.qhmsg.com/bdr/_240_/t015ae13b49d929c048.jpg"/>
          <p:cNvPicPr>
            <a:picLocks noChangeAspect="1" noChangeArrowheads="1"/>
          </p:cNvPicPr>
          <p:nvPr/>
        </p:nvPicPr>
        <p:blipFill>
          <a:blip r:embed="rId8"/>
          <a:srcRect/>
          <a:stretch>
            <a:fillRect/>
          </a:stretch>
        </p:blipFill>
        <p:spPr bwMode="auto">
          <a:xfrm rot="1725057">
            <a:off x="5673132" y="4927516"/>
            <a:ext cx="1379402" cy="773496"/>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28794" y="1214422"/>
            <a:ext cx="2286016" cy="40011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zh-CN" altLang="en-US" sz="20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工场手工业时代</a:t>
            </a:r>
            <a:endParaRPr lang="zh-CN" altLang="en-US" sz="2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6" name="矩形 5"/>
          <p:cNvSpPr/>
          <p:nvPr/>
        </p:nvSpPr>
        <p:spPr>
          <a:xfrm>
            <a:off x="1928794" y="1928802"/>
            <a:ext cx="2286016" cy="40011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zh-CN" altLang="en-US"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重商主义</a:t>
            </a:r>
            <a:endParaRPr lang="zh-CN" altLang="en-US" sz="2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7" name="矩形 6"/>
          <p:cNvSpPr/>
          <p:nvPr/>
        </p:nvSpPr>
        <p:spPr>
          <a:xfrm>
            <a:off x="1857356" y="2643182"/>
            <a:ext cx="2357454" cy="40011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zh-CN" altLang="en-US"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成长中的资产阶级</a:t>
            </a:r>
            <a:endParaRPr lang="zh-CN" altLang="en-US" sz="2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95234" name="Picture 2" descr="http://p4.so.qhmsg.com/bdr/_240_/t01a0ded3bb8db6eed9.jpg"/>
          <p:cNvPicPr>
            <a:picLocks noChangeAspect="1" noChangeArrowheads="1"/>
          </p:cNvPicPr>
          <p:nvPr/>
        </p:nvPicPr>
        <p:blipFill>
          <a:blip r:embed="rId2" cstate="print"/>
          <a:srcRect/>
          <a:stretch>
            <a:fillRect/>
          </a:stretch>
        </p:blipFill>
        <p:spPr bwMode="auto">
          <a:xfrm>
            <a:off x="4643438" y="1285860"/>
            <a:ext cx="928694" cy="348785"/>
          </a:xfrm>
          <a:prstGeom prst="rect">
            <a:avLst/>
          </a:prstGeom>
          <a:noFill/>
        </p:spPr>
      </p:pic>
      <p:pic>
        <p:nvPicPr>
          <p:cNvPr id="9" name="Picture 2" descr="http://p4.so.qhmsg.com/bdr/_240_/t01a0ded3bb8db6eed9.jpg"/>
          <p:cNvPicPr>
            <a:picLocks noChangeAspect="1" noChangeArrowheads="1"/>
          </p:cNvPicPr>
          <p:nvPr/>
        </p:nvPicPr>
        <p:blipFill>
          <a:blip r:embed="rId2" cstate="print"/>
          <a:srcRect/>
          <a:stretch>
            <a:fillRect/>
          </a:stretch>
        </p:blipFill>
        <p:spPr bwMode="auto">
          <a:xfrm>
            <a:off x="4643438" y="2000240"/>
            <a:ext cx="928694" cy="348785"/>
          </a:xfrm>
          <a:prstGeom prst="rect">
            <a:avLst/>
          </a:prstGeom>
          <a:noFill/>
        </p:spPr>
      </p:pic>
      <p:pic>
        <p:nvPicPr>
          <p:cNvPr id="10" name="Picture 2" descr="http://p4.so.qhmsg.com/bdr/_240_/t01a0ded3bb8db6eed9.jpg"/>
          <p:cNvPicPr>
            <a:picLocks noChangeAspect="1" noChangeArrowheads="1"/>
          </p:cNvPicPr>
          <p:nvPr/>
        </p:nvPicPr>
        <p:blipFill>
          <a:blip r:embed="rId2" cstate="print"/>
          <a:srcRect/>
          <a:stretch>
            <a:fillRect/>
          </a:stretch>
        </p:blipFill>
        <p:spPr bwMode="auto">
          <a:xfrm>
            <a:off x="4643438" y="2714620"/>
            <a:ext cx="928694" cy="348785"/>
          </a:xfrm>
          <a:prstGeom prst="rect">
            <a:avLst/>
          </a:prstGeom>
          <a:noFill/>
        </p:spPr>
      </p:pic>
      <p:sp>
        <p:nvSpPr>
          <p:cNvPr id="11" name="TextBox 10"/>
          <p:cNvSpPr txBox="1"/>
          <p:nvPr/>
        </p:nvSpPr>
        <p:spPr>
          <a:xfrm>
            <a:off x="6000760" y="2643182"/>
            <a:ext cx="1800493"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zh-CN" altLang="en-US" b="1" dirty="0" smtClean="0">
                <a:solidFill>
                  <a:schemeClr val="tx1"/>
                </a:solidFill>
              </a:rPr>
              <a:t>成熟的资产阶级</a:t>
            </a:r>
            <a:endParaRPr lang="zh-CN" altLang="en-US" b="1" dirty="0">
              <a:solidFill>
                <a:schemeClr val="tx1"/>
              </a:solidFill>
            </a:endParaRPr>
          </a:p>
        </p:txBody>
      </p:sp>
      <p:sp>
        <p:nvSpPr>
          <p:cNvPr id="12" name="TextBox 11"/>
          <p:cNvSpPr txBox="1"/>
          <p:nvPr/>
        </p:nvSpPr>
        <p:spPr>
          <a:xfrm>
            <a:off x="6000760" y="1928802"/>
            <a:ext cx="1785950"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zh-CN" altLang="en-US" b="1" dirty="0" smtClean="0">
                <a:solidFill>
                  <a:schemeClr val="tx1"/>
                </a:solidFill>
              </a:rPr>
              <a:t>经济自由主义</a:t>
            </a:r>
            <a:endParaRPr lang="zh-CN" altLang="en-US" b="1" dirty="0">
              <a:solidFill>
                <a:schemeClr val="tx1"/>
              </a:solidFill>
            </a:endParaRPr>
          </a:p>
        </p:txBody>
      </p:sp>
      <p:sp>
        <p:nvSpPr>
          <p:cNvPr id="13" name="TextBox 12"/>
          <p:cNvSpPr txBox="1"/>
          <p:nvPr/>
        </p:nvSpPr>
        <p:spPr>
          <a:xfrm>
            <a:off x="6000760" y="1142984"/>
            <a:ext cx="1857388"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zh-CN" altLang="en-US" b="1" dirty="0" smtClean="0">
                <a:solidFill>
                  <a:schemeClr val="tx1"/>
                </a:solidFill>
              </a:rPr>
              <a:t>机器大工业时代</a:t>
            </a:r>
            <a:endParaRPr lang="zh-CN" altLang="en-US" b="1" dirty="0">
              <a:solidFill>
                <a:schemeClr val="tx1"/>
              </a:solidFill>
            </a:endParaRPr>
          </a:p>
        </p:txBody>
      </p:sp>
      <p:sp>
        <p:nvSpPr>
          <p:cNvPr id="14" name="椭圆 13"/>
          <p:cNvSpPr/>
          <p:nvPr/>
        </p:nvSpPr>
        <p:spPr>
          <a:xfrm>
            <a:off x="642910" y="857232"/>
            <a:ext cx="785818" cy="264320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zh-CN" altLang="en-US" b="1" dirty="0" smtClean="0"/>
              <a:t>工业革命的完成</a:t>
            </a:r>
            <a:endParaRPr lang="zh-CN" altLang="en-US" b="1" dirty="0"/>
          </a:p>
        </p:txBody>
      </p:sp>
      <p:pic>
        <p:nvPicPr>
          <p:cNvPr id="95236" name="Picture 4" descr="http://img.manfen5.com/res/CZLS/web/STSource/2015060206040509415138/SYS201506020604085152748395_ST/SYS201506020604085152748395_ST.001.jpeg"/>
          <p:cNvPicPr>
            <a:picLocks noChangeAspect="1" noChangeArrowheads="1"/>
          </p:cNvPicPr>
          <p:nvPr/>
        </p:nvPicPr>
        <p:blipFill>
          <a:blip r:embed="rId3"/>
          <a:srcRect/>
          <a:stretch>
            <a:fillRect/>
          </a:stretch>
        </p:blipFill>
        <p:spPr bwMode="auto">
          <a:xfrm>
            <a:off x="2357422" y="4000504"/>
            <a:ext cx="4929222" cy="1143001"/>
          </a:xfrm>
          <a:prstGeom prst="rect">
            <a:avLst/>
          </a:prstGeom>
          <a:noFill/>
        </p:spPr>
      </p:pic>
      <p:pic>
        <p:nvPicPr>
          <p:cNvPr id="95238" name="Picture 6" descr="http://p2.so.qhmsg.com/bdr/_240_/t01f5601c56d130f942.jpg"/>
          <p:cNvPicPr>
            <a:picLocks noChangeAspect="1" noChangeArrowheads="1"/>
          </p:cNvPicPr>
          <p:nvPr/>
        </p:nvPicPr>
        <p:blipFill>
          <a:blip r:embed="rId4"/>
          <a:srcRect/>
          <a:stretch>
            <a:fillRect/>
          </a:stretch>
        </p:blipFill>
        <p:spPr bwMode="auto">
          <a:xfrm>
            <a:off x="928662" y="4071942"/>
            <a:ext cx="1522433" cy="1156279"/>
          </a:xfrm>
          <a:prstGeom prst="rect">
            <a:avLst/>
          </a:prstGeom>
          <a:noFill/>
        </p:spPr>
      </p:pic>
      <p:pic>
        <p:nvPicPr>
          <p:cNvPr id="95240" name="Picture 8" descr="http://p3.so.qhmsg.com/bdr/_240_/t0157c143b363b445dd.png"/>
          <p:cNvPicPr>
            <a:picLocks noChangeAspect="1" noChangeArrowheads="1"/>
          </p:cNvPicPr>
          <p:nvPr/>
        </p:nvPicPr>
        <p:blipFill>
          <a:blip r:embed="rId5"/>
          <a:srcRect/>
          <a:stretch>
            <a:fillRect/>
          </a:stretch>
        </p:blipFill>
        <p:spPr bwMode="auto">
          <a:xfrm>
            <a:off x="1071538" y="5500702"/>
            <a:ext cx="1181978" cy="785803"/>
          </a:xfrm>
          <a:prstGeom prst="rect">
            <a:avLst/>
          </a:prstGeom>
          <a:noFill/>
        </p:spPr>
      </p:pic>
      <p:pic>
        <p:nvPicPr>
          <p:cNvPr id="95242" name="Picture 10" descr="http://p0.so.qhmsg.com/bdr/_240_/t01c8bde150bb1564a0.jpg"/>
          <p:cNvPicPr>
            <a:picLocks noChangeAspect="1" noChangeArrowheads="1"/>
          </p:cNvPicPr>
          <p:nvPr/>
        </p:nvPicPr>
        <p:blipFill>
          <a:blip r:embed="rId6"/>
          <a:srcRect/>
          <a:stretch>
            <a:fillRect/>
          </a:stretch>
        </p:blipFill>
        <p:spPr bwMode="auto">
          <a:xfrm>
            <a:off x="5000628" y="5429264"/>
            <a:ext cx="500066" cy="318345"/>
          </a:xfrm>
          <a:prstGeom prst="rect">
            <a:avLst/>
          </a:prstGeom>
          <a:noFill/>
        </p:spPr>
      </p:pic>
      <p:sp>
        <p:nvSpPr>
          <p:cNvPr id="19" name="TextBox 18"/>
          <p:cNvSpPr txBox="1"/>
          <p:nvPr/>
        </p:nvSpPr>
        <p:spPr>
          <a:xfrm>
            <a:off x="2428860" y="6000768"/>
            <a:ext cx="2000676"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altLang="zh-CN" dirty="0" smtClean="0"/>
              <a:t>1820</a:t>
            </a:r>
            <a:r>
              <a:rPr lang="zh-CN" altLang="en-US" dirty="0" smtClean="0"/>
              <a:t>年蒸汽机</a:t>
            </a:r>
            <a:r>
              <a:rPr lang="en-US" altLang="zh-CN" dirty="0" smtClean="0"/>
              <a:t>39</a:t>
            </a:r>
            <a:r>
              <a:rPr lang="zh-CN" altLang="en-US" dirty="0" smtClean="0"/>
              <a:t>台</a:t>
            </a:r>
            <a:endParaRPr lang="zh-CN" altLang="en-US" dirty="0"/>
          </a:p>
        </p:txBody>
      </p:sp>
      <p:sp>
        <p:nvSpPr>
          <p:cNvPr id="20" name="TextBox 19"/>
          <p:cNvSpPr txBox="1"/>
          <p:nvPr/>
        </p:nvSpPr>
        <p:spPr>
          <a:xfrm>
            <a:off x="6286512" y="5429264"/>
            <a:ext cx="2362506"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altLang="zh-CN" dirty="0" smtClean="0"/>
              <a:t>1820</a:t>
            </a:r>
            <a:r>
              <a:rPr lang="zh-CN" altLang="en-US" dirty="0" smtClean="0"/>
              <a:t>年蒸汽机</a:t>
            </a:r>
            <a:r>
              <a:rPr lang="en-US" altLang="zh-CN" dirty="0" smtClean="0"/>
              <a:t>32000</a:t>
            </a:r>
            <a:r>
              <a:rPr lang="zh-CN" altLang="en-US" dirty="0" smtClean="0"/>
              <a:t>台</a:t>
            </a:r>
            <a:endParaRPr lang="zh-CN" altLang="en-US" dirty="0"/>
          </a:p>
        </p:txBody>
      </p:sp>
      <p:pic>
        <p:nvPicPr>
          <p:cNvPr id="95244" name="Picture 12" descr="http://p1.so.qhmsg.com/bdr/_240_/t0189cf84efb8176b66.jpg"/>
          <p:cNvPicPr>
            <a:picLocks noChangeAspect="1" noChangeArrowheads="1"/>
          </p:cNvPicPr>
          <p:nvPr/>
        </p:nvPicPr>
        <p:blipFill>
          <a:blip r:embed="rId7"/>
          <a:srcRect/>
          <a:stretch>
            <a:fillRect/>
          </a:stretch>
        </p:blipFill>
        <p:spPr bwMode="auto">
          <a:xfrm rot="20969239">
            <a:off x="4751345" y="5757629"/>
            <a:ext cx="1297960" cy="5191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714348" y="1000108"/>
            <a:ext cx="2286016" cy="564826"/>
          </a:xfrm>
          <a:prstGeom prst="rect">
            <a:avLst/>
          </a:prstGeom>
        </p:spPr>
        <p:style>
          <a:lnRef idx="1">
            <a:schemeClr val="accent1"/>
          </a:lnRef>
          <a:fillRef idx="3">
            <a:schemeClr val="accent1"/>
          </a:fillRef>
          <a:effectRef idx="2">
            <a:schemeClr val="accent1"/>
          </a:effectRef>
          <a:fontRef idx="minor">
            <a:schemeClr val="lt1"/>
          </a:fontRef>
        </p:style>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altLang="zh-CN" sz="2000" b="1" dirty="0" smtClean="0">
                <a:latin typeface="楷体" pitchFamily="49" charset="-122"/>
                <a:ea typeface="楷体" pitchFamily="49" charset="-122"/>
              </a:rPr>
              <a:t>2</a:t>
            </a:r>
            <a:r>
              <a:rPr kumimoji="0" lang="en-US" altLang="zh-CN" sz="2000" b="1" u="none" strike="noStrike" kern="1200" cap="none" spc="0" normalizeH="0" baseline="0" noProof="0" dirty="0" smtClean="0">
                <a:ln>
                  <a:noFill/>
                </a:ln>
                <a:solidFill>
                  <a:schemeClr val="lt1"/>
                </a:solidFill>
                <a:effectLst/>
                <a:uLnTx/>
                <a:uFillTx/>
                <a:latin typeface="楷体" pitchFamily="49" charset="-122"/>
                <a:ea typeface="楷体" pitchFamily="49" charset="-122"/>
                <a:cs typeface="+mn-cs"/>
              </a:rPr>
              <a:t>. </a:t>
            </a:r>
            <a:r>
              <a:rPr lang="zh-CN" altLang="en-US" sz="2000" b="1" dirty="0" smtClean="0">
                <a:latin typeface="楷体" pitchFamily="49" charset="-122"/>
                <a:ea typeface="楷体" pitchFamily="49" charset="-122"/>
              </a:rPr>
              <a:t>阶级斗争条件</a:t>
            </a:r>
            <a:endParaRPr kumimoji="0" lang="zh-CN" altLang="en-US" sz="2000" b="1" u="none" strike="noStrike" kern="1200" cap="none" spc="0" normalizeH="0" baseline="0" noProof="0" dirty="0">
              <a:ln>
                <a:noFill/>
              </a:ln>
              <a:solidFill>
                <a:schemeClr val="lt1"/>
              </a:solidFill>
              <a:effectLst/>
              <a:uLnTx/>
              <a:uFillTx/>
              <a:latin typeface="楷体" pitchFamily="49" charset="-122"/>
              <a:ea typeface="楷体" pitchFamily="49" charset="-122"/>
              <a:cs typeface="+mn-cs"/>
            </a:endParaRPr>
          </a:p>
        </p:txBody>
      </p:sp>
      <p:pic>
        <p:nvPicPr>
          <p:cNvPr id="96258" name="Picture 2" descr="http://p0.so.qhmsg.com/bdr/_240_/t01fe7766852f8eb6d5.jpg"/>
          <p:cNvPicPr>
            <a:picLocks noChangeAspect="1" noChangeArrowheads="1"/>
          </p:cNvPicPr>
          <p:nvPr/>
        </p:nvPicPr>
        <p:blipFill>
          <a:blip r:embed="rId2"/>
          <a:srcRect/>
          <a:stretch>
            <a:fillRect/>
          </a:stretch>
        </p:blipFill>
        <p:spPr bwMode="auto">
          <a:xfrm>
            <a:off x="1188902" y="1785926"/>
            <a:ext cx="2406754" cy="1347783"/>
          </a:xfrm>
          <a:prstGeom prst="rect">
            <a:avLst/>
          </a:prstGeom>
          <a:noFill/>
        </p:spPr>
      </p:pic>
      <p:sp>
        <p:nvSpPr>
          <p:cNvPr id="6" name="TextBox 5"/>
          <p:cNvSpPr txBox="1"/>
          <p:nvPr/>
        </p:nvSpPr>
        <p:spPr>
          <a:xfrm>
            <a:off x="1500166" y="3214686"/>
            <a:ext cx="87716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zh-CN" altLang="en-US" b="1" dirty="0" smtClean="0">
                <a:solidFill>
                  <a:srgbClr val="FFC000"/>
                </a:solidFill>
              </a:rPr>
              <a:t>资本家</a:t>
            </a:r>
            <a:endParaRPr lang="zh-CN" altLang="en-US" b="1" dirty="0">
              <a:solidFill>
                <a:srgbClr val="FFC000"/>
              </a:solidFill>
            </a:endParaRPr>
          </a:p>
        </p:txBody>
      </p:sp>
      <p:sp>
        <p:nvSpPr>
          <p:cNvPr id="7" name="TextBox 6"/>
          <p:cNvSpPr txBox="1"/>
          <p:nvPr/>
        </p:nvSpPr>
        <p:spPr>
          <a:xfrm>
            <a:off x="6786578" y="3143248"/>
            <a:ext cx="785818" cy="369332"/>
          </a:xfrm>
          <a:prstGeom prst="rect">
            <a:avLst/>
          </a:prstGeom>
          <a:solidFill>
            <a:srgbClr val="FF0000"/>
          </a:solidFill>
        </p:spPr>
        <p:txBody>
          <a:bodyPr wrap="square" rtlCol="0">
            <a:spAutoFit/>
          </a:bodyPr>
          <a:lstStyle/>
          <a:p>
            <a:r>
              <a:rPr lang="zh-CN" altLang="en-US" b="1" dirty="0" smtClean="0">
                <a:solidFill>
                  <a:srgbClr val="FFFF00"/>
                </a:solidFill>
              </a:rPr>
              <a:t>工  人</a:t>
            </a:r>
            <a:endParaRPr lang="zh-CN" altLang="en-US" b="1" dirty="0">
              <a:solidFill>
                <a:srgbClr val="FFFF00"/>
              </a:solidFill>
            </a:endParaRPr>
          </a:p>
        </p:txBody>
      </p:sp>
      <p:graphicFrame>
        <p:nvGraphicFramePr>
          <p:cNvPr id="8" name="图示 7"/>
          <p:cNvGraphicFramePr/>
          <p:nvPr/>
        </p:nvGraphicFramePr>
        <p:xfrm>
          <a:off x="642910" y="2285992"/>
          <a:ext cx="300039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6643703" y="3929066"/>
            <a:ext cx="461665" cy="2000264"/>
          </a:xfrm>
          <a:prstGeom prst="rect">
            <a:avLst/>
          </a:prstGeom>
        </p:spPr>
        <p:style>
          <a:lnRef idx="1">
            <a:schemeClr val="accent1"/>
          </a:lnRef>
          <a:fillRef idx="2">
            <a:schemeClr val="accent1"/>
          </a:fillRef>
          <a:effectRef idx="1">
            <a:schemeClr val="accent1"/>
          </a:effectRef>
          <a:fontRef idx="minor">
            <a:schemeClr val="dk1"/>
          </a:fontRef>
        </p:style>
        <p:txBody>
          <a:bodyPr vert="eaVert" wrap="square" rtlCol="0">
            <a:spAutoFit/>
          </a:bodyPr>
          <a:lstStyle/>
          <a:p>
            <a:r>
              <a:rPr lang="zh-CN" altLang="en-US" b="1" dirty="0" smtClean="0"/>
              <a:t>捣毁机器和工厂</a:t>
            </a:r>
            <a:endParaRPr lang="zh-CN" altLang="en-US" b="1" dirty="0"/>
          </a:p>
        </p:txBody>
      </p:sp>
      <p:sp>
        <p:nvSpPr>
          <p:cNvPr id="12" name="TextBox 11"/>
          <p:cNvSpPr txBox="1"/>
          <p:nvPr/>
        </p:nvSpPr>
        <p:spPr>
          <a:xfrm>
            <a:off x="7500968" y="4071942"/>
            <a:ext cx="461665" cy="1285884"/>
          </a:xfrm>
          <a:prstGeom prst="rect">
            <a:avLst/>
          </a:prstGeom>
        </p:spPr>
        <p:style>
          <a:lnRef idx="1">
            <a:schemeClr val="accent1"/>
          </a:lnRef>
          <a:fillRef idx="2">
            <a:schemeClr val="accent1"/>
          </a:fillRef>
          <a:effectRef idx="1">
            <a:schemeClr val="accent1"/>
          </a:effectRef>
          <a:fontRef idx="minor">
            <a:schemeClr val="dk1"/>
          </a:fontRef>
        </p:style>
        <p:txBody>
          <a:bodyPr vert="eaVert" wrap="square" rtlCol="0">
            <a:spAutoFit/>
          </a:bodyPr>
          <a:lstStyle/>
          <a:p>
            <a:r>
              <a:rPr lang="en-US" altLang="zh-CN" dirty="0" smtClean="0"/>
              <a:t>     </a:t>
            </a:r>
            <a:r>
              <a:rPr lang="zh-CN" altLang="en-US" b="1" dirty="0" smtClean="0"/>
              <a:t>罢工</a:t>
            </a:r>
            <a:endParaRPr lang="zh-CN" altLang="en-US" b="1" dirty="0"/>
          </a:p>
        </p:txBody>
      </p:sp>
      <p:pic>
        <p:nvPicPr>
          <p:cNvPr id="96260" name="Picture 4" descr="http://p3.so.qhmsg.com/bdr/_240_/t01ca7acd6ffe0f2ff8.jpg"/>
          <p:cNvPicPr>
            <a:picLocks noChangeAspect="1" noChangeArrowheads="1"/>
          </p:cNvPicPr>
          <p:nvPr/>
        </p:nvPicPr>
        <p:blipFill>
          <a:blip r:embed="rId8"/>
          <a:srcRect/>
          <a:stretch>
            <a:fillRect/>
          </a:stretch>
        </p:blipFill>
        <p:spPr bwMode="auto">
          <a:xfrm>
            <a:off x="3786182" y="4071942"/>
            <a:ext cx="2038340" cy="1343961"/>
          </a:xfrm>
          <a:prstGeom prst="rect">
            <a:avLst/>
          </a:prstGeom>
          <a:noFill/>
        </p:spPr>
      </p:pic>
      <p:pic>
        <p:nvPicPr>
          <p:cNvPr id="96262" name="Picture 6" descr="http://p0.so.qhmsg.com/bdr/_240_/t01ae556a90d721fcda.jpg"/>
          <p:cNvPicPr>
            <a:picLocks noChangeAspect="1" noChangeArrowheads="1"/>
          </p:cNvPicPr>
          <p:nvPr/>
        </p:nvPicPr>
        <p:blipFill>
          <a:blip r:embed="rId9"/>
          <a:srcRect/>
          <a:stretch>
            <a:fillRect/>
          </a:stretch>
        </p:blipFill>
        <p:spPr bwMode="auto">
          <a:xfrm>
            <a:off x="3786182" y="2071678"/>
            <a:ext cx="2053819" cy="1299369"/>
          </a:xfrm>
          <a:prstGeom prst="rect">
            <a:avLst/>
          </a:prstGeom>
          <a:noFill/>
        </p:spPr>
      </p:pic>
      <p:pic>
        <p:nvPicPr>
          <p:cNvPr id="96264" name="Picture 8" descr="http://p2.so.qhmsg.com/bdr/_240_/t014043fdc903215ba7.jpg"/>
          <p:cNvPicPr>
            <a:picLocks noChangeAspect="1" noChangeArrowheads="1"/>
          </p:cNvPicPr>
          <p:nvPr/>
        </p:nvPicPr>
        <p:blipFill>
          <a:blip r:embed="rId10"/>
          <a:srcRect/>
          <a:stretch>
            <a:fillRect/>
          </a:stretch>
        </p:blipFill>
        <p:spPr bwMode="auto">
          <a:xfrm>
            <a:off x="5857884" y="1214422"/>
            <a:ext cx="2066917" cy="147198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2071670" y="1000108"/>
          <a:ext cx="62865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5538" name="Picture 2" descr="http://p0.so.qhmsg.com/bdr/_240_/t01e94f791e64263c70.jpg"/>
          <p:cNvPicPr>
            <a:picLocks noChangeAspect="1" noChangeArrowheads="1"/>
          </p:cNvPicPr>
          <p:nvPr/>
        </p:nvPicPr>
        <p:blipFill>
          <a:blip r:embed="rId7"/>
          <a:srcRect/>
          <a:stretch>
            <a:fillRect/>
          </a:stretch>
        </p:blipFill>
        <p:spPr bwMode="auto">
          <a:xfrm>
            <a:off x="2214546" y="4000504"/>
            <a:ext cx="1176322" cy="789722"/>
          </a:xfrm>
          <a:prstGeom prst="rect">
            <a:avLst/>
          </a:prstGeom>
          <a:noFill/>
        </p:spPr>
      </p:pic>
      <p:sp>
        <p:nvSpPr>
          <p:cNvPr id="6" name="流程图: 可选过程 5"/>
          <p:cNvSpPr/>
          <p:nvPr/>
        </p:nvSpPr>
        <p:spPr>
          <a:xfrm>
            <a:off x="428596" y="928670"/>
            <a:ext cx="1500198" cy="4429156"/>
          </a:xfrm>
          <a:prstGeom prst="flowChartAlternateProcess">
            <a:avLst/>
          </a:prstGeom>
        </p:spPr>
        <p:style>
          <a:lnRef idx="0">
            <a:schemeClr val="dk1"/>
          </a:lnRef>
          <a:fillRef idx="3">
            <a:schemeClr val="dk1"/>
          </a:fillRef>
          <a:effectRef idx="3">
            <a:schemeClr val="dk1"/>
          </a:effectRef>
          <a:fontRef idx="minor">
            <a:schemeClr val="lt1"/>
          </a:fontRef>
        </p:style>
        <p:txBody>
          <a:bodyPr rtlCol="0" anchor="ctr"/>
          <a:lstStyle/>
          <a:p>
            <a:pPr algn="ctr"/>
            <a:r>
              <a:rPr lang="zh-CN" altLang="en-US" b="1" dirty="0" smtClean="0">
                <a:solidFill>
                  <a:schemeClr val="bg1"/>
                </a:solidFill>
                <a:latin typeface="楷体" pitchFamily="49" charset="-122"/>
                <a:ea typeface="楷体" pitchFamily="49" charset="-122"/>
              </a:rPr>
              <a:t>随着无产阶级队伍的迅速成长、壮大，无产阶级反对资产阶级的斗争也日益指向了资本主义制度，</a:t>
            </a:r>
            <a:r>
              <a:rPr lang="en-US" altLang="zh-CN" b="1" dirty="0" smtClean="0">
                <a:solidFill>
                  <a:schemeClr val="bg1"/>
                </a:solidFill>
                <a:latin typeface="楷体" pitchFamily="49" charset="-122"/>
                <a:ea typeface="楷体" pitchFamily="49" charset="-122"/>
              </a:rPr>
              <a:t>19</a:t>
            </a:r>
            <a:r>
              <a:rPr lang="zh-CN" altLang="en-US" b="1" dirty="0" smtClean="0">
                <a:solidFill>
                  <a:schemeClr val="bg1"/>
                </a:solidFill>
                <a:latin typeface="楷体" pitchFamily="49" charset="-122"/>
                <a:ea typeface="楷体" pitchFamily="49" charset="-122"/>
              </a:rPr>
              <a:t>世纪</a:t>
            </a:r>
            <a:r>
              <a:rPr lang="en-US" altLang="zh-CN" b="1" dirty="0" smtClean="0">
                <a:solidFill>
                  <a:schemeClr val="bg1"/>
                </a:solidFill>
                <a:latin typeface="楷体" pitchFamily="49" charset="-122"/>
                <a:ea typeface="楷体" pitchFamily="49" charset="-122"/>
              </a:rPr>
              <a:t>30-40</a:t>
            </a:r>
            <a:r>
              <a:rPr lang="zh-CN" altLang="en-US" b="1" dirty="0" smtClean="0">
                <a:solidFill>
                  <a:schemeClr val="bg1"/>
                </a:solidFill>
                <a:latin typeface="楷体" pitchFamily="49" charset="-122"/>
                <a:ea typeface="楷体" pitchFamily="49" charset="-122"/>
              </a:rPr>
              <a:t>年代，工人运动风起云涌</a:t>
            </a:r>
            <a:endParaRPr lang="zh-CN" altLang="en-US" b="1" dirty="0">
              <a:solidFill>
                <a:schemeClr val="bg1"/>
              </a:solidFill>
              <a:latin typeface="楷体" pitchFamily="49" charset="-122"/>
              <a:ea typeface="楷体" pitchFamily="49" charset="-122"/>
            </a:endParaRPr>
          </a:p>
        </p:txBody>
      </p:sp>
      <p:pic>
        <p:nvPicPr>
          <p:cNvPr id="65540" name="Picture 4" descr="http://p4.so.qhmsg.com/bdr/_240_/t01648c7de14ce238fe.jpg"/>
          <p:cNvPicPr>
            <a:picLocks noChangeAspect="1" noChangeArrowheads="1"/>
          </p:cNvPicPr>
          <p:nvPr/>
        </p:nvPicPr>
        <p:blipFill>
          <a:blip r:embed="rId8"/>
          <a:srcRect/>
          <a:stretch>
            <a:fillRect/>
          </a:stretch>
        </p:blipFill>
        <p:spPr bwMode="auto">
          <a:xfrm>
            <a:off x="2285984" y="5143512"/>
            <a:ext cx="2670861" cy="1559627"/>
          </a:xfrm>
          <a:prstGeom prst="rect">
            <a:avLst/>
          </a:prstGeom>
          <a:noFill/>
        </p:spPr>
      </p:pic>
      <p:pic>
        <p:nvPicPr>
          <p:cNvPr id="65542" name="Picture 6" descr="http://p3.so.qhmsg.com/bdr/_240_/t01b33e39a9e0631e83.jpg"/>
          <p:cNvPicPr>
            <a:picLocks noChangeAspect="1" noChangeArrowheads="1"/>
          </p:cNvPicPr>
          <p:nvPr/>
        </p:nvPicPr>
        <p:blipFill>
          <a:blip r:embed="rId9"/>
          <a:srcRect/>
          <a:stretch>
            <a:fillRect/>
          </a:stretch>
        </p:blipFill>
        <p:spPr bwMode="auto">
          <a:xfrm>
            <a:off x="5429256" y="5143512"/>
            <a:ext cx="2147880" cy="1525123"/>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1285860"/>
            <a:ext cx="8229600" cy="4824426"/>
          </a:xfrm>
        </p:spPr>
        <p:txBody>
          <a:bodyPr>
            <a:normAutofit fontScale="55000" lnSpcReduction="20000"/>
          </a:bodyPr>
          <a:lstStyle/>
          <a:p>
            <a:r>
              <a:rPr lang="zh-CN" altLang="en-US" sz="3600" b="1" dirty="0" smtClean="0"/>
              <a:t> 教学大纲说明</a:t>
            </a:r>
            <a:r>
              <a:rPr lang="zh-CN" altLang="en-US" dirty="0" smtClean="0"/>
              <a:t/>
            </a:r>
            <a:br>
              <a:rPr lang="zh-CN" altLang="en-US" dirty="0" smtClean="0"/>
            </a:br>
            <a:r>
              <a:rPr lang="zh-CN" altLang="en-US" dirty="0" smtClean="0"/>
              <a:t/>
            </a:r>
            <a:br>
              <a:rPr lang="zh-CN" altLang="en-US" dirty="0" smtClean="0"/>
            </a:br>
            <a:r>
              <a:rPr lang="zh-CN" altLang="en-US" b="1" dirty="0" smtClean="0"/>
              <a:t>一、课程的目的与任务</a:t>
            </a:r>
            <a:r>
              <a:rPr lang="zh-CN" altLang="en-US" dirty="0" smtClean="0"/>
              <a:t> </a:t>
            </a:r>
            <a:br>
              <a:rPr lang="zh-CN" altLang="en-US" dirty="0" smtClean="0"/>
            </a:br>
            <a:r>
              <a:rPr lang="zh-CN" altLang="en-US" dirty="0" smtClean="0"/>
              <a:t/>
            </a:r>
            <a:br>
              <a:rPr lang="zh-CN" altLang="en-US" dirty="0" smtClean="0"/>
            </a:br>
            <a:r>
              <a:rPr lang="en-US" altLang="zh-CN" dirty="0" smtClean="0">
                <a:latin typeface="+mn-ea"/>
              </a:rPr>
              <a:t>《</a:t>
            </a:r>
            <a:r>
              <a:rPr lang="zh-CN" altLang="en-US" dirty="0" smtClean="0">
                <a:latin typeface="+mn-ea"/>
              </a:rPr>
              <a:t>马克思主义基本原理概论</a:t>
            </a:r>
            <a:r>
              <a:rPr lang="en-US" altLang="zh-CN" dirty="0" smtClean="0">
                <a:latin typeface="+mn-ea"/>
              </a:rPr>
              <a:t>》</a:t>
            </a:r>
            <a:r>
              <a:rPr lang="zh-CN" altLang="en-US" dirty="0" smtClean="0">
                <a:latin typeface="+mn-ea"/>
              </a:rPr>
              <a:t>是高校思想政治理论课程体系的主干课程，</a:t>
            </a:r>
            <a:endParaRPr lang="en-US" altLang="zh-CN" dirty="0" smtClean="0">
              <a:latin typeface="+mn-ea"/>
            </a:endParaRPr>
          </a:p>
          <a:p>
            <a:pPr>
              <a:buNone/>
            </a:pPr>
            <a:r>
              <a:rPr lang="en-US" altLang="zh-CN" dirty="0" smtClean="0">
                <a:latin typeface="+mn-ea"/>
              </a:rPr>
              <a:t>    </a:t>
            </a:r>
            <a:r>
              <a:rPr lang="zh-CN" altLang="en-US" dirty="0" smtClean="0">
                <a:latin typeface="+mn-ea"/>
              </a:rPr>
              <a:t>其内容包括：马克思主义哲学、政治经济学和科学社会主义三个组成部</a:t>
            </a:r>
            <a:endParaRPr lang="en-US" altLang="zh-CN" dirty="0" smtClean="0">
              <a:latin typeface="+mn-ea"/>
            </a:endParaRPr>
          </a:p>
          <a:p>
            <a:pPr>
              <a:buNone/>
            </a:pPr>
            <a:r>
              <a:rPr lang="en-US" altLang="zh-CN" dirty="0" smtClean="0">
                <a:latin typeface="+mn-ea"/>
              </a:rPr>
              <a:t>    </a:t>
            </a:r>
            <a:r>
              <a:rPr lang="zh-CN" altLang="en-US" dirty="0" smtClean="0">
                <a:latin typeface="+mn-ea"/>
              </a:rPr>
              <a:t>分。本课程的目的是对学生进行系统的马克思主义理论教育，帮助学生</a:t>
            </a:r>
            <a:endParaRPr lang="en-US" altLang="zh-CN" dirty="0" smtClean="0">
              <a:latin typeface="+mn-ea"/>
            </a:endParaRPr>
          </a:p>
          <a:p>
            <a:pPr>
              <a:buNone/>
            </a:pPr>
            <a:r>
              <a:rPr lang="en-US" altLang="zh-CN" dirty="0" smtClean="0">
                <a:latin typeface="+mn-ea"/>
              </a:rPr>
              <a:t>    </a:t>
            </a:r>
            <a:r>
              <a:rPr lang="zh-CN" altLang="en-US" dirty="0" smtClean="0">
                <a:latin typeface="+mn-ea"/>
              </a:rPr>
              <a:t>掌握马克思主义的世界观和方法论，树立马克思主义的人生观和价值观，</a:t>
            </a:r>
            <a:endParaRPr lang="en-US" altLang="zh-CN" dirty="0" smtClean="0">
              <a:latin typeface="+mn-ea"/>
            </a:endParaRPr>
          </a:p>
          <a:p>
            <a:pPr>
              <a:buNone/>
            </a:pPr>
            <a:r>
              <a:rPr lang="en-US" altLang="zh-CN" dirty="0" smtClean="0">
                <a:latin typeface="+mn-ea"/>
              </a:rPr>
              <a:t>    </a:t>
            </a:r>
            <a:r>
              <a:rPr lang="zh-CN" altLang="en-US" dirty="0" smtClean="0">
                <a:latin typeface="+mn-ea"/>
              </a:rPr>
              <a:t>学会用马克思主义的世界观和方法论观察和分析问题，培养和提高学生</a:t>
            </a:r>
            <a:endParaRPr lang="en-US" altLang="zh-CN" dirty="0" smtClean="0">
              <a:latin typeface="+mn-ea"/>
            </a:endParaRPr>
          </a:p>
          <a:p>
            <a:pPr>
              <a:buNone/>
            </a:pPr>
            <a:r>
              <a:rPr lang="en-US" altLang="zh-CN" dirty="0" smtClean="0">
                <a:latin typeface="+mn-ea"/>
              </a:rPr>
              <a:t>    </a:t>
            </a:r>
            <a:r>
              <a:rPr lang="zh-CN" altLang="en-US" dirty="0" smtClean="0">
                <a:latin typeface="+mn-ea"/>
              </a:rPr>
              <a:t>运用马克思主义理论分析和解决实际问题的能力。为学生确立建设有中</a:t>
            </a:r>
            <a:endParaRPr lang="en-US" altLang="zh-CN" dirty="0" smtClean="0">
              <a:latin typeface="+mn-ea"/>
            </a:endParaRPr>
          </a:p>
          <a:p>
            <a:pPr>
              <a:buNone/>
            </a:pPr>
            <a:r>
              <a:rPr lang="en-US" altLang="zh-CN" dirty="0" smtClean="0">
                <a:latin typeface="+mn-ea"/>
              </a:rPr>
              <a:t>    </a:t>
            </a:r>
            <a:r>
              <a:rPr lang="zh-CN" altLang="en-US" dirty="0" smtClean="0">
                <a:latin typeface="+mn-ea"/>
              </a:rPr>
              <a:t>国特色社会主义的理想信念，自觉地坚持党的基本理论、基本路线和基本纲领打下扎实的理论基础。 </a:t>
            </a:r>
            <a:br>
              <a:rPr lang="zh-CN" altLang="en-US" dirty="0" smtClean="0">
                <a:latin typeface="+mn-ea"/>
              </a:rPr>
            </a:br>
            <a:r>
              <a:rPr lang="zh-CN" altLang="en-US" dirty="0" smtClean="0"/>
              <a:t/>
            </a:r>
            <a:br>
              <a:rPr lang="zh-CN" altLang="en-US" dirty="0" smtClean="0"/>
            </a:br>
            <a:r>
              <a:rPr lang="zh-CN" altLang="en-US" b="1" dirty="0" smtClean="0"/>
              <a:t>二、课程的基本要求</a:t>
            </a:r>
            <a:r>
              <a:rPr lang="zh-CN" altLang="en-US" dirty="0" smtClean="0"/>
              <a:t/>
            </a:r>
            <a:br>
              <a:rPr lang="zh-CN" altLang="en-US" dirty="0" smtClean="0"/>
            </a:br>
            <a:r>
              <a:rPr lang="zh-CN" altLang="en-US" dirty="0" smtClean="0"/>
              <a:t/>
            </a:r>
            <a:br>
              <a:rPr lang="zh-CN" altLang="en-US" dirty="0" smtClean="0"/>
            </a:br>
            <a:r>
              <a:rPr lang="en-US" altLang="zh-CN" dirty="0" smtClean="0"/>
              <a:t>《</a:t>
            </a:r>
            <a:r>
              <a:rPr lang="zh-CN" altLang="en-US" dirty="0" smtClean="0"/>
              <a:t>马克思主义哲学原理概论</a:t>
            </a:r>
            <a:r>
              <a:rPr lang="en-US" altLang="zh-CN" dirty="0" smtClean="0"/>
              <a:t>》</a:t>
            </a:r>
            <a:r>
              <a:rPr lang="zh-CN" altLang="en-US" dirty="0" smtClean="0"/>
              <a:t>是从整体上来介绍马克思主义基本理论的课程。通过本课程的学习，</a:t>
            </a:r>
            <a:endParaRPr lang="en-US" altLang="zh-CN" dirty="0" smtClean="0"/>
          </a:p>
          <a:p>
            <a:pPr>
              <a:buNone/>
            </a:pPr>
            <a:r>
              <a:rPr lang="en-US" altLang="zh-CN" dirty="0" smtClean="0"/>
              <a:t>      </a:t>
            </a:r>
            <a:r>
              <a:rPr lang="zh-CN" altLang="en-US" dirty="0" smtClean="0"/>
              <a:t>要使学生完整地把握马克思主义基本理论，使学生认识到马克思主义是科学的世界观和方法论，是</a:t>
            </a:r>
            <a:endParaRPr lang="en-US" altLang="zh-CN" dirty="0" smtClean="0"/>
          </a:p>
          <a:p>
            <a:pPr>
              <a:buNone/>
            </a:pPr>
            <a:r>
              <a:rPr lang="en-US" altLang="zh-CN" dirty="0" smtClean="0"/>
              <a:t>      </a:t>
            </a:r>
            <a:r>
              <a:rPr lang="zh-CN" altLang="en-US" dirty="0" smtClean="0"/>
              <a:t>我们从事社会主义革命和社会主义建设指导思想和理论基础。要求学生要掌握和了解马克思主义哲</a:t>
            </a:r>
            <a:endParaRPr lang="en-US" altLang="zh-CN" dirty="0" smtClean="0"/>
          </a:p>
          <a:p>
            <a:pPr>
              <a:buNone/>
            </a:pPr>
            <a:r>
              <a:rPr lang="en-US" altLang="zh-CN" dirty="0" smtClean="0"/>
              <a:t>      </a:t>
            </a:r>
            <a:r>
              <a:rPr lang="zh-CN" altLang="en-US" dirty="0" smtClean="0"/>
              <a:t>学、马克思主义政治经济学以及科学社会主义的基本理论，在实践中学会运用马克思主义的基本原</a:t>
            </a:r>
            <a:endParaRPr lang="en-US" altLang="zh-CN" dirty="0" smtClean="0"/>
          </a:p>
          <a:p>
            <a:pPr>
              <a:buNone/>
            </a:pPr>
            <a:r>
              <a:rPr lang="en-US" altLang="zh-CN" dirty="0" smtClean="0"/>
              <a:t>      </a:t>
            </a:r>
            <a:r>
              <a:rPr lang="zh-CN" altLang="en-US" dirty="0" smtClean="0"/>
              <a:t>理认识和分析各种社会实际问题， 正确认识人类社会的本质、社会发展动力和社会发展基本规律，</a:t>
            </a:r>
            <a:endParaRPr lang="en-US" altLang="zh-CN" dirty="0" smtClean="0"/>
          </a:p>
          <a:p>
            <a:pPr>
              <a:buNone/>
            </a:pPr>
            <a:r>
              <a:rPr lang="en-US" altLang="zh-CN" dirty="0" smtClean="0"/>
              <a:t>      </a:t>
            </a:r>
            <a:r>
              <a:rPr lang="zh-CN" altLang="en-US" dirty="0" smtClean="0"/>
              <a:t>正确认识资本主义和社会主义在其发展过程中出现的各种新情况、新问题，认识社会主义代替资本</a:t>
            </a:r>
            <a:endParaRPr lang="en-US" altLang="zh-CN" dirty="0" smtClean="0"/>
          </a:p>
          <a:p>
            <a:pPr>
              <a:buNone/>
            </a:pPr>
            <a:r>
              <a:rPr lang="en-US" altLang="zh-CN" dirty="0" smtClean="0"/>
              <a:t>      </a:t>
            </a:r>
            <a:r>
              <a:rPr lang="zh-CN" altLang="en-US" dirty="0" smtClean="0"/>
              <a:t>主义的历史必然性，从而坚定对社会主义和共产主义的信念。</a:t>
            </a:r>
            <a:br>
              <a:rPr lang="zh-CN" altLang="en-US" dirty="0" smtClean="0"/>
            </a:br>
            <a:r>
              <a:rPr lang="zh-CN" altLang="en-US" dirty="0" smtClean="0"/>
              <a:t/>
            </a:r>
            <a:br>
              <a:rPr lang="zh-CN" altLang="en-US" dirty="0" smtClean="0"/>
            </a:br>
            <a:endParaRPr lang="zh-CN" altLang="en-US" dirty="0"/>
          </a:p>
        </p:txBody>
      </p:sp>
    </p:spTree>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en-US" altLang="zh-CN" b="1" dirty="0" smtClean="0">
                <a:latin typeface="+mj-ea"/>
                <a:ea typeface="+mj-ea"/>
              </a:rPr>
              <a:t>19</a:t>
            </a:r>
            <a:r>
              <a:rPr lang="zh-CN" altLang="en-US" b="1" dirty="0" smtClean="0">
                <a:latin typeface="+mj-ea"/>
                <a:ea typeface="+mj-ea"/>
              </a:rPr>
              <a:t>世纪自然科学领域的三大重要成果</a:t>
            </a:r>
            <a:endParaRPr lang="zh-CN" altLang="en-US" b="1" dirty="0">
              <a:latin typeface="+mj-ea"/>
              <a:ea typeface="+mj-ea"/>
            </a:endParaRPr>
          </a:p>
        </p:txBody>
      </p:sp>
      <p:sp>
        <p:nvSpPr>
          <p:cNvPr id="4" name="内容占位符 2"/>
          <p:cNvSpPr txBox="1">
            <a:spLocks/>
          </p:cNvSpPr>
          <p:nvPr/>
        </p:nvSpPr>
        <p:spPr>
          <a:xfrm>
            <a:off x="714348" y="1000108"/>
            <a:ext cx="2286016" cy="564826"/>
          </a:xfrm>
          <a:prstGeom prst="rect">
            <a:avLst/>
          </a:prstGeom>
        </p:spPr>
        <p:style>
          <a:lnRef idx="1">
            <a:schemeClr val="accent1"/>
          </a:lnRef>
          <a:fillRef idx="3">
            <a:schemeClr val="accent1"/>
          </a:fillRef>
          <a:effectRef idx="2">
            <a:schemeClr val="accent1"/>
          </a:effectRef>
          <a:fontRef idx="minor">
            <a:schemeClr val="lt1"/>
          </a:fontRef>
        </p:style>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altLang="zh-CN" sz="2000" b="1" dirty="0" smtClean="0">
                <a:latin typeface="楷体" pitchFamily="49" charset="-122"/>
                <a:ea typeface="楷体" pitchFamily="49" charset="-122"/>
              </a:rPr>
              <a:t>2</a:t>
            </a:r>
            <a:r>
              <a:rPr kumimoji="0" lang="en-US" altLang="zh-CN" sz="2000" b="1" u="none" strike="noStrike" kern="1200" cap="none" spc="0" normalizeH="0" baseline="0" noProof="0" dirty="0" smtClean="0">
                <a:ln>
                  <a:noFill/>
                </a:ln>
                <a:solidFill>
                  <a:schemeClr val="lt1"/>
                </a:solidFill>
                <a:effectLst/>
                <a:uLnTx/>
                <a:uFillTx/>
                <a:latin typeface="楷体" pitchFamily="49" charset="-122"/>
                <a:ea typeface="楷体" pitchFamily="49" charset="-122"/>
                <a:cs typeface="+mn-cs"/>
              </a:rPr>
              <a:t>. </a:t>
            </a:r>
            <a:r>
              <a:rPr kumimoji="0" lang="zh-CN" altLang="en-US" sz="2000" b="1" u="none" strike="noStrike" kern="1200" cap="none" spc="0" normalizeH="0" baseline="0" noProof="0" dirty="0" smtClean="0">
                <a:ln>
                  <a:noFill/>
                </a:ln>
                <a:solidFill>
                  <a:schemeClr val="lt1"/>
                </a:solidFill>
                <a:effectLst/>
                <a:uLnTx/>
                <a:uFillTx/>
                <a:latin typeface="楷体" pitchFamily="49" charset="-122"/>
                <a:ea typeface="楷体" pitchFamily="49" charset="-122"/>
                <a:cs typeface="+mn-cs"/>
              </a:rPr>
              <a:t>科学技术</a:t>
            </a:r>
            <a:r>
              <a:rPr lang="zh-CN" altLang="en-US" sz="2000" b="1" dirty="0" smtClean="0">
                <a:latin typeface="楷体" pitchFamily="49" charset="-122"/>
                <a:ea typeface="楷体" pitchFamily="49" charset="-122"/>
              </a:rPr>
              <a:t>条件</a:t>
            </a:r>
            <a:endParaRPr kumimoji="0" lang="zh-CN" altLang="en-US" sz="2000" b="1" u="none" strike="noStrike" kern="1200" cap="none" spc="0" normalizeH="0" baseline="0" noProof="0" dirty="0">
              <a:ln>
                <a:noFill/>
              </a:ln>
              <a:solidFill>
                <a:schemeClr val="lt1"/>
              </a:solidFill>
              <a:effectLst/>
              <a:uLnTx/>
              <a:uFillTx/>
              <a:latin typeface="楷体" pitchFamily="49" charset="-122"/>
              <a:ea typeface="楷体" pitchFamily="49" charset="-122"/>
              <a:cs typeface="+mn-cs"/>
            </a:endParaRPr>
          </a:p>
        </p:txBody>
      </p:sp>
      <p:graphicFrame>
        <p:nvGraphicFramePr>
          <p:cNvPr id="5" name="图示 4"/>
          <p:cNvGraphicFramePr/>
          <p:nvPr/>
        </p:nvGraphicFramePr>
        <p:xfrm>
          <a:off x="642910" y="2786058"/>
          <a:ext cx="7858180" cy="3421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lvl="0"/>
            <a:r>
              <a:rPr lang="zh-CN" altLang="en-US" sz="5400" dirty="0" smtClean="0">
                <a:latin typeface="+mj-ea"/>
              </a:rPr>
              <a:t/>
            </a:r>
            <a:br>
              <a:rPr lang="zh-CN" altLang="en-US" sz="5400" dirty="0" smtClean="0">
                <a:latin typeface="+mj-ea"/>
              </a:rPr>
            </a:br>
            <a:r>
              <a:rPr lang="zh-CN" altLang="en-US" sz="4000" dirty="0" smtClean="0">
                <a:latin typeface="+mj-ea"/>
              </a:rPr>
              <a:t>（二）马克思恩格斯的革命实践和对人类文明成果的继承和创新</a:t>
            </a:r>
            <a:endParaRPr lang="zh-CN" altLang="en-US" sz="4000" dirty="0"/>
          </a:p>
        </p:txBody>
      </p:sp>
      <p:sp>
        <p:nvSpPr>
          <p:cNvPr id="3" name="内容占位符 2"/>
          <p:cNvSpPr>
            <a:spLocks noGrp="1"/>
          </p:cNvSpPr>
          <p:nvPr>
            <p:ph idx="1"/>
          </p:nvPr>
        </p:nvSpPr>
        <p:spPr>
          <a:xfrm>
            <a:off x="642910" y="1928802"/>
            <a:ext cx="3929090" cy="500066"/>
          </a:xfrm>
        </p:spPr>
        <p:style>
          <a:lnRef idx="1">
            <a:schemeClr val="accent4"/>
          </a:lnRef>
          <a:fillRef idx="3">
            <a:schemeClr val="accent4"/>
          </a:fillRef>
          <a:effectRef idx="2">
            <a:schemeClr val="accent4"/>
          </a:effectRef>
          <a:fontRef idx="minor">
            <a:schemeClr val="lt1"/>
          </a:fontRef>
        </p:style>
        <p:txBody>
          <a:bodyPr/>
          <a:lstStyle/>
          <a:p>
            <a:pPr>
              <a:buNone/>
            </a:pPr>
            <a:r>
              <a:rPr lang="en-US" altLang="zh-CN" b="1" dirty="0" smtClean="0">
                <a:solidFill>
                  <a:schemeClr val="tx1"/>
                </a:solidFill>
              </a:rPr>
              <a:t>1. </a:t>
            </a:r>
            <a:r>
              <a:rPr lang="zh-CN" altLang="en-US" b="1" dirty="0" smtClean="0">
                <a:solidFill>
                  <a:schemeClr val="tx1"/>
                </a:solidFill>
              </a:rPr>
              <a:t>革命生涯与理论的创立</a:t>
            </a:r>
            <a:endParaRPr lang="zh-CN" altLang="en-US" b="1" dirty="0">
              <a:solidFill>
                <a:schemeClr val="tx1"/>
              </a:solidFill>
            </a:endParaRPr>
          </a:p>
        </p:txBody>
      </p:sp>
      <p:pic>
        <p:nvPicPr>
          <p:cNvPr id="98306" name="Picture 2" descr="http://p1.so.qhmsg.com/bdr/_240_/t013bb50bd18a769feb.jpg"/>
          <p:cNvPicPr>
            <a:picLocks noChangeAspect="1" noChangeArrowheads="1"/>
          </p:cNvPicPr>
          <p:nvPr/>
        </p:nvPicPr>
        <p:blipFill>
          <a:blip r:embed="rId2"/>
          <a:srcRect/>
          <a:stretch>
            <a:fillRect/>
          </a:stretch>
        </p:blipFill>
        <p:spPr bwMode="auto">
          <a:xfrm>
            <a:off x="357158" y="3000372"/>
            <a:ext cx="1657347" cy="2286001"/>
          </a:xfrm>
          <a:prstGeom prst="rect">
            <a:avLst/>
          </a:prstGeom>
          <a:noFill/>
        </p:spPr>
      </p:pic>
      <p:pic>
        <p:nvPicPr>
          <p:cNvPr id="98308" name="Picture 4" descr="http://p2.so.qhmsg.com/bdr/_240_/t013ff238a74f846732.jpg"/>
          <p:cNvPicPr>
            <a:picLocks noChangeAspect="1" noChangeArrowheads="1"/>
          </p:cNvPicPr>
          <p:nvPr/>
        </p:nvPicPr>
        <p:blipFill>
          <a:blip r:embed="rId3"/>
          <a:srcRect/>
          <a:stretch>
            <a:fillRect/>
          </a:stretch>
        </p:blipFill>
        <p:spPr bwMode="auto">
          <a:xfrm>
            <a:off x="7215206" y="2928934"/>
            <a:ext cx="1638300" cy="2286001"/>
          </a:xfrm>
          <a:prstGeom prst="rect">
            <a:avLst/>
          </a:prstGeom>
          <a:noFill/>
        </p:spPr>
      </p:pic>
      <p:sp>
        <p:nvSpPr>
          <p:cNvPr id="6" name="矩形 5"/>
          <p:cNvSpPr/>
          <p:nvPr/>
        </p:nvSpPr>
        <p:spPr>
          <a:xfrm>
            <a:off x="653298" y="2967335"/>
            <a:ext cx="3918702" cy="923330"/>
          </a:xfrm>
          <a:prstGeom prst="rect">
            <a:avLst/>
          </a:prstGeom>
          <a:noFill/>
        </p:spPr>
        <p:txBody>
          <a:bodyPr wrap="square" lIns="91440" tIns="45720" rIns="91440" bIns="45720">
            <a:spAutoFit/>
          </a:bodyPr>
          <a:lstStyle/>
          <a:p>
            <a:pPr algn="ct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TextBox 6"/>
          <p:cNvSpPr txBox="1"/>
          <p:nvPr/>
        </p:nvSpPr>
        <p:spPr>
          <a:xfrm>
            <a:off x="2071670" y="2714620"/>
            <a:ext cx="2000264" cy="3139321"/>
          </a:xfrm>
          <a:prstGeom prst="rect">
            <a:avLst/>
          </a:prstGeom>
          <a:solidFill>
            <a:srgbClr val="92D050"/>
          </a:solidFill>
          <a:ln w="38100">
            <a:solidFill>
              <a:schemeClr val="tx1"/>
            </a:solidFill>
          </a:ln>
        </p:spPr>
        <p:txBody>
          <a:bodyPr wrap="square" rtlCol="0">
            <a:spAutoFit/>
          </a:bodyPr>
          <a:lstStyle/>
          <a:p>
            <a:r>
              <a:rPr lang="zh-CN" altLang="en-US" b="1" dirty="0" smtClean="0">
                <a:latin typeface="+mn-ea"/>
              </a:rPr>
              <a:t>卡尔</a:t>
            </a:r>
            <a:r>
              <a:rPr lang="en-US" altLang="zh-CN" b="1" dirty="0" smtClean="0">
                <a:latin typeface="+mn-ea"/>
              </a:rPr>
              <a:t>·</a:t>
            </a:r>
            <a:r>
              <a:rPr lang="zh-CN" altLang="en-US" b="1" dirty="0" smtClean="0">
                <a:latin typeface="+mn-ea"/>
              </a:rPr>
              <a:t>马克思（</a:t>
            </a:r>
            <a:r>
              <a:rPr lang="en-US" b="1" dirty="0" smtClean="0">
                <a:latin typeface="+mn-ea"/>
              </a:rPr>
              <a:t>Karl Marx 1818.5.5</a:t>
            </a:r>
            <a:r>
              <a:rPr lang="en-US" altLang="zh-CN" b="1" dirty="0" smtClean="0">
                <a:latin typeface="+mn-ea"/>
              </a:rPr>
              <a:t>--</a:t>
            </a:r>
            <a:r>
              <a:rPr lang="en-US" b="1" dirty="0" smtClean="0">
                <a:latin typeface="+mn-ea"/>
              </a:rPr>
              <a:t>1883.3.14</a:t>
            </a:r>
            <a:r>
              <a:rPr lang="zh-CN" altLang="en-US" b="1" dirty="0" smtClean="0">
                <a:latin typeface="+mn-ea"/>
              </a:rPr>
              <a:t>） 德国犹太人</a:t>
            </a:r>
            <a:r>
              <a:rPr lang="en-US" b="1" dirty="0" smtClean="0">
                <a:latin typeface="+mn-ea"/>
              </a:rPr>
              <a:t>,</a:t>
            </a:r>
            <a:r>
              <a:rPr lang="zh-CN" altLang="en-US" b="1" dirty="0" smtClean="0">
                <a:latin typeface="+mn-ea"/>
              </a:rPr>
              <a:t>出生于德国 特利尔城</a:t>
            </a:r>
            <a:r>
              <a:rPr lang="en-US" b="1" dirty="0" smtClean="0">
                <a:latin typeface="+mn-ea"/>
              </a:rPr>
              <a:t>,</a:t>
            </a:r>
            <a:r>
              <a:rPr lang="zh-CN" altLang="en-US" b="1" dirty="0" smtClean="0">
                <a:latin typeface="+mn-ea"/>
              </a:rPr>
              <a:t>逝世于英国伦敦。马克思主义的创始人</a:t>
            </a:r>
            <a:r>
              <a:rPr lang="en-US" b="1" dirty="0" smtClean="0">
                <a:latin typeface="+mn-ea"/>
              </a:rPr>
              <a:t>,</a:t>
            </a:r>
            <a:r>
              <a:rPr lang="en-US" altLang="zh-CN" b="1" dirty="0" smtClean="0">
                <a:latin typeface="+mn-ea"/>
              </a:rPr>
              <a:t>《</a:t>
            </a:r>
            <a:r>
              <a:rPr lang="zh-CN" altLang="en-US" b="1" dirty="0" smtClean="0">
                <a:latin typeface="+mn-ea"/>
              </a:rPr>
              <a:t>资本论</a:t>
            </a:r>
            <a:r>
              <a:rPr lang="en-US" altLang="zh-CN" b="1" dirty="0" smtClean="0">
                <a:latin typeface="+mn-ea"/>
              </a:rPr>
              <a:t>》</a:t>
            </a:r>
            <a:r>
              <a:rPr lang="zh-CN" altLang="en-US" b="1" dirty="0" smtClean="0">
                <a:latin typeface="+mn-ea"/>
              </a:rPr>
              <a:t>和</a:t>
            </a:r>
            <a:r>
              <a:rPr lang="en-US" altLang="zh-CN" b="1" dirty="0" smtClean="0">
                <a:latin typeface="+mn-ea"/>
              </a:rPr>
              <a:t>《</a:t>
            </a:r>
            <a:r>
              <a:rPr lang="zh-CN" altLang="en-US" b="1" dirty="0" smtClean="0">
                <a:latin typeface="+mn-ea"/>
              </a:rPr>
              <a:t>共产党宣言</a:t>
            </a:r>
            <a:r>
              <a:rPr lang="en-US" altLang="zh-CN" b="1" dirty="0" smtClean="0">
                <a:latin typeface="+mn-ea"/>
              </a:rPr>
              <a:t>》</a:t>
            </a:r>
            <a:r>
              <a:rPr lang="zh-CN" altLang="en-US" b="1" dirty="0" smtClean="0">
                <a:latin typeface="+mn-ea"/>
              </a:rPr>
              <a:t>的作者。</a:t>
            </a:r>
            <a:endParaRPr lang="zh-CN" altLang="en-US" b="1" dirty="0">
              <a:latin typeface="+mn-ea"/>
            </a:endParaRPr>
          </a:p>
        </p:txBody>
      </p:sp>
      <p:sp>
        <p:nvSpPr>
          <p:cNvPr id="8" name="TextBox 7"/>
          <p:cNvSpPr txBox="1"/>
          <p:nvPr/>
        </p:nvSpPr>
        <p:spPr>
          <a:xfrm>
            <a:off x="4857752" y="2714620"/>
            <a:ext cx="2286016" cy="3416320"/>
          </a:xfrm>
          <a:prstGeom prst="rect">
            <a:avLst/>
          </a:prstGeom>
          <a:solidFill>
            <a:srgbClr val="92D050"/>
          </a:solidFill>
          <a:ln w="38100">
            <a:solidFill>
              <a:schemeClr val="tx1"/>
            </a:solidFill>
          </a:ln>
        </p:spPr>
        <p:txBody>
          <a:bodyPr wrap="square" rtlCol="0">
            <a:spAutoFit/>
          </a:bodyPr>
          <a:lstStyle/>
          <a:p>
            <a:r>
              <a:rPr lang="zh-CN" altLang="en-US" b="1" dirty="0" smtClean="0">
                <a:latin typeface="+mn-ea"/>
              </a:rPr>
              <a:t>弗里德里希</a:t>
            </a:r>
            <a:r>
              <a:rPr lang="en-US" altLang="zh-CN" b="1" dirty="0" smtClean="0">
                <a:latin typeface="+mn-ea"/>
              </a:rPr>
              <a:t>•</a:t>
            </a:r>
            <a:r>
              <a:rPr lang="zh-CN" altLang="en-US" b="1" dirty="0" smtClean="0">
                <a:latin typeface="+mn-ea"/>
              </a:rPr>
              <a:t>恩格斯</a:t>
            </a:r>
            <a:r>
              <a:rPr lang="en-US" b="1" dirty="0" smtClean="0">
                <a:latin typeface="+mn-ea"/>
              </a:rPr>
              <a:t>(Friedrich Engels,1820</a:t>
            </a:r>
            <a:r>
              <a:rPr lang="en-US" altLang="zh-CN" b="1" dirty="0" smtClean="0">
                <a:latin typeface="+mn-ea"/>
              </a:rPr>
              <a:t>—</a:t>
            </a:r>
            <a:r>
              <a:rPr lang="en-US" b="1" dirty="0" smtClean="0">
                <a:latin typeface="+mn-ea"/>
              </a:rPr>
              <a:t>1895),</a:t>
            </a:r>
            <a:r>
              <a:rPr lang="zh-CN" altLang="en-US" b="1" dirty="0" smtClean="0">
                <a:latin typeface="+mn-ea"/>
              </a:rPr>
              <a:t>马克思主义的创始人之一</a:t>
            </a:r>
            <a:r>
              <a:rPr lang="en-US" b="1" dirty="0" smtClean="0">
                <a:latin typeface="+mn-ea"/>
              </a:rPr>
              <a:t>,</a:t>
            </a:r>
            <a:r>
              <a:rPr lang="zh-CN" altLang="en-US" b="1" dirty="0" smtClean="0">
                <a:latin typeface="+mn-ea"/>
              </a:rPr>
              <a:t>马克思的亲密战友</a:t>
            </a:r>
            <a:r>
              <a:rPr lang="en-US" b="1" dirty="0" smtClean="0">
                <a:latin typeface="+mn-ea"/>
              </a:rPr>
              <a:t>,</a:t>
            </a:r>
            <a:r>
              <a:rPr lang="zh-CN" altLang="en-US" b="1" dirty="0" smtClean="0">
                <a:latin typeface="+mn-ea"/>
              </a:rPr>
              <a:t>全世界无产阶级和劳动人民的伟大领袖和导师</a:t>
            </a:r>
            <a:r>
              <a:rPr lang="en-US" b="1" dirty="0" smtClean="0">
                <a:latin typeface="+mn-ea"/>
              </a:rPr>
              <a:t>.1820</a:t>
            </a:r>
            <a:r>
              <a:rPr lang="zh-CN" altLang="en-US" b="1" dirty="0" smtClean="0">
                <a:latin typeface="+mn-ea"/>
              </a:rPr>
              <a:t>年</a:t>
            </a:r>
            <a:r>
              <a:rPr lang="en-US" b="1" dirty="0" smtClean="0">
                <a:latin typeface="+mn-ea"/>
              </a:rPr>
              <a:t>11</a:t>
            </a:r>
            <a:r>
              <a:rPr lang="zh-CN" altLang="en-US" b="1" dirty="0" smtClean="0">
                <a:latin typeface="+mn-ea"/>
              </a:rPr>
              <a:t>月</a:t>
            </a:r>
            <a:r>
              <a:rPr lang="en-US" b="1" dirty="0" smtClean="0">
                <a:latin typeface="+mn-ea"/>
              </a:rPr>
              <a:t>28</a:t>
            </a:r>
            <a:r>
              <a:rPr lang="zh-CN" altLang="en-US" b="1" dirty="0" smtClean="0">
                <a:latin typeface="+mn-ea"/>
              </a:rPr>
              <a:t>日诞生于德国莱茵省巴门市</a:t>
            </a:r>
            <a:r>
              <a:rPr lang="en-US" b="1" dirty="0" smtClean="0">
                <a:latin typeface="+mn-ea"/>
              </a:rPr>
              <a:t>(</a:t>
            </a:r>
            <a:r>
              <a:rPr lang="zh-CN" altLang="en-US" b="1" dirty="0" smtClean="0">
                <a:latin typeface="+mn-ea"/>
              </a:rPr>
              <a:t>现为乌培塔尔市</a:t>
            </a:r>
            <a:r>
              <a:rPr lang="en-US" b="1" dirty="0" smtClean="0">
                <a:latin typeface="+mn-ea"/>
              </a:rPr>
              <a:t>).</a:t>
            </a:r>
            <a:r>
              <a:rPr lang="en-US" dirty="0" smtClean="0"/>
              <a:t/>
            </a:r>
            <a:br>
              <a:rPr lang="en-US" dirty="0" smtClean="0"/>
            </a:b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8" y="1142984"/>
            <a:ext cx="8229600" cy="4389120"/>
          </a:xfrm>
        </p:spPr>
        <p:txBody>
          <a:bodyPr>
            <a:normAutofit fontScale="85000" lnSpcReduction="10000"/>
          </a:bodyPr>
          <a:lstStyle/>
          <a:p>
            <a:pPr>
              <a:lnSpc>
                <a:spcPct val="150000"/>
              </a:lnSpc>
              <a:buNone/>
            </a:pPr>
            <a:r>
              <a:rPr lang="zh-CN" altLang="en-US" dirty="0" smtClean="0">
                <a:solidFill>
                  <a:srgbClr val="FF0000"/>
                </a:solidFill>
              </a:rPr>
              <a:t>    </a:t>
            </a:r>
            <a:r>
              <a:rPr lang="zh-CN" altLang="en-US" b="1" dirty="0" smtClean="0">
                <a:solidFill>
                  <a:srgbClr val="FF0000"/>
                </a:solidFill>
                <a:latin typeface="黑体" pitchFamily="49" charset="-122"/>
                <a:ea typeface="黑体" pitchFamily="49" charset="-122"/>
              </a:rPr>
              <a:t>如果我们选择了最能为人类福利而劳动的职业，那么，重担就不能把我们压倒，因为这是为大家而献身；那时我们所感到的就不是可怜的、有限的、自私的乐趣，我们的幸福将属于千百万人，我们的事业将默默地、但是永恒发挥作用地存在下去，面对我们的骨灰，高尚的人们将洒下热泪。</a:t>
            </a:r>
          </a:p>
          <a:p>
            <a:pPr>
              <a:lnSpc>
                <a:spcPct val="150000"/>
              </a:lnSpc>
              <a:buNone/>
            </a:pPr>
            <a:r>
              <a:rPr lang="en-US" altLang="zh-CN" sz="2000" dirty="0" smtClean="0">
                <a:latin typeface="+mj-ea"/>
                <a:ea typeface="+mj-ea"/>
              </a:rPr>
              <a:t>        </a:t>
            </a:r>
          </a:p>
          <a:p>
            <a:pPr>
              <a:buNone/>
            </a:pPr>
            <a:r>
              <a:rPr lang="en-US" altLang="zh-CN" sz="2000" dirty="0" smtClean="0">
                <a:latin typeface="+mj-ea"/>
                <a:ea typeface="+mj-ea"/>
              </a:rPr>
              <a:t>       </a:t>
            </a:r>
          </a:p>
          <a:p>
            <a:pPr>
              <a:buNone/>
            </a:pPr>
            <a:endParaRPr lang="en-US" altLang="zh-CN" sz="2000" dirty="0" smtClean="0">
              <a:latin typeface="+mj-ea"/>
              <a:ea typeface="+mj-ea"/>
            </a:endParaRPr>
          </a:p>
          <a:p>
            <a:pPr>
              <a:buNone/>
            </a:pPr>
            <a:endParaRPr lang="en-US" altLang="zh-CN" sz="2000" dirty="0" smtClean="0">
              <a:latin typeface="+mj-ea"/>
              <a:ea typeface="+mj-ea"/>
            </a:endParaRPr>
          </a:p>
          <a:p>
            <a:pPr>
              <a:buNone/>
            </a:pPr>
            <a:endParaRPr lang="en-US" altLang="zh-CN" sz="2000" dirty="0" smtClean="0">
              <a:latin typeface="+mj-ea"/>
              <a:ea typeface="+mj-ea"/>
            </a:endParaRPr>
          </a:p>
          <a:p>
            <a:pPr>
              <a:buNone/>
            </a:pPr>
            <a:r>
              <a:rPr lang="en-US" altLang="zh-CN" sz="2000" dirty="0" smtClean="0">
                <a:latin typeface="+mj-ea"/>
                <a:ea typeface="+mj-ea"/>
              </a:rPr>
              <a:t>               --</a:t>
            </a:r>
            <a:r>
              <a:rPr lang="zh-CN" altLang="en-US" sz="2000" dirty="0" smtClean="0">
                <a:latin typeface="+mj-ea"/>
                <a:ea typeface="+mj-ea"/>
              </a:rPr>
              <a:t>卡尔</a:t>
            </a:r>
            <a:r>
              <a:rPr lang="en-US" altLang="zh-CN" sz="2000" dirty="0" smtClean="0">
                <a:latin typeface="+mj-ea"/>
                <a:ea typeface="+mj-ea"/>
              </a:rPr>
              <a:t>·</a:t>
            </a:r>
            <a:r>
              <a:rPr lang="zh-CN" altLang="en-US" sz="2000" dirty="0" smtClean="0">
                <a:latin typeface="+mj-ea"/>
                <a:ea typeface="+mj-ea"/>
              </a:rPr>
              <a:t>马克思：</a:t>
            </a:r>
            <a:r>
              <a:rPr lang="en-US" altLang="zh-CN" sz="2000" dirty="0" smtClean="0">
                <a:latin typeface="+mj-ea"/>
                <a:ea typeface="+mj-ea"/>
              </a:rPr>
              <a:t>《</a:t>
            </a:r>
            <a:r>
              <a:rPr lang="zh-CN" altLang="en-US" sz="2000" dirty="0" smtClean="0">
                <a:latin typeface="+mj-ea"/>
                <a:ea typeface="+mj-ea"/>
              </a:rPr>
              <a:t>青年在选择职业时的考虑</a:t>
            </a:r>
            <a:r>
              <a:rPr lang="en-US" altLang="zh-CN" sz="2000" dirty="0" smtClean="0">
                <a:latin typeface="+mj-ea"/>
                <a:ea typeface="+mj-ea"/>
              </a:rPr>
              <a:t>》1835</a:t>
            </a:r>
            <a:r>
              <a:rPr lang="zh-CN" altLang="en-US" sz="2000" dirty="0" smtClean="0">
                <a:latin typeface="+mj-ea"/>
                <a:ea typeface="+mj-ea"/>
              </a:rPr>
              <a:t>年</a:t>
            </a:r>
            <a:r>
              <a:rPr lang="en-US" altLang="zh-CN" sz="2000" dirty="0" smtClean="0">
                <a:latin typeface="+mj-ea"/>
                <a:ea typeface="+mj-ea"/>
              </a:rPr>
              <a:t>8</a:t>
            </a:r>
            <a:r>
              <a:rPr lang="zh-CN" altLang="en-US" sz="2000" dirty="0" smtClean="0">
                <a:latin typeface="+mj-ea"/>
                <a:ea typeface="+mj-ea"/>
              </a:rPr>
              <a:t>月</a:t>
            </a:r>
            <a:r>
              <a:rPr lang="en-US" altLang="zh-CN" sz="2000" dirty="0" smtClean="0">
                <a:latin typeface="+mj-ea"/>
                <a:ea typeface="+mj-ea"/>
              </a:rPr>
              <a:t>12</a:t>
            </a:r>
            <a:r>
              <a:rPr lang="zh-CN" altLang="en-US" sz="2000" dirty="0" smtClean="0">
                <a:latin typeface="+mj-ea"/>
                <a:ea typeface="+mj-ea"/>
              </a:rPr>
              <a:t>日</a:t>
            </a:r>
          </a:p>
          <a:p>
            <a:endParaRPr lang="zh-CN" altLang="en-US" dirty="0"/>
          </a:p>
        </p:txBody>
      </p:sp>
      <p:pic>
        <p:nvPicPr>
          <p:cNvPr id="14338" name="Picture 2" descr="http://i9.qhmsg.com/dr/270_500_/t018106ec7a2cad9f14.jpg?size=409x494"/>
          <p:cNvPicPr>
            <a:picLocks noChangeAspect="1" noChangeArrowheads="1"/>
          </p:cNvPicPr>
          <p:nvPr/>
        </p:nvPicPr>
        <p:blipFill>
          <a:blip r:embed="rId2"/>
          <a:srcRect/>
          <a:stretch>
            <a:fillRect/>
          </a:stretch>
        </p:blipFill>
        <p:spPr bwMode="auto">
          <a:xfrm>
            <a:off x="6643702" y="3286124"/>
            <a:ext cx="1506754" cy="181926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7224" y="1000108"/>
            <a:ext cx="2071702" cy="646331"/>
          </a:xfrm>
          <a:prstGeom prst="rect">
            <a:avLst/>
          </a:prstGeom>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b="1" dirty="0" smtClean="0">
                <a:solidFill>
                  <a:schemeClr val="bg1"/>
                </a:solidFill>
              </a:rPr>
              <a:t>马克思的大学时代</a:t>
            </a:r>
            <a:endParaRPr lang="en-US" altLang="zh-CN" b="1" dirty="0" smtClean="0">
              <a:solidFill>
                <a:schemeClr val="bg1"/>
              </a:solidFill>
            </a:endParaRPr>
          </a:p>
          <a:p>
            <a:pPr algn="ctr"/>
            <a:r>
              <a:rPr lang="zh-CN" altLang="en-US" b="1" dirty="0" smtClean="0">
                <a:solidFill>
                  <a:schemeClr val="bg1"/>
                </a:solidFill>
                <a:latin typeface="+mn-ea"/>
              </a:rPr>
              <a:t>（</a:t>
            </a:r>
            <a:r>
              <a:rPr lang="en-US" altLang="zh-CN" b="1" dirty="0" smtClean="0">
                <a:solidFill>
                  <a:schemeClr val="bg1"/>
                </a:solidFill>
                <a:latin typeface="+mn-ea"/>
              </a:rPr>
              <a:t>1835-1841</a:t>
            </a:r>
            <a:r>
              <a:rPr lang="zh-CN" altLang="en-US" b="1" dirty="0" smtClean="0">
                <a:solidFill>
                  <a:schemeClr val="bg1"/>
                </a:solidFill>
                <a:latin typeface="+mn-ea"/>
              </a:rPr>
              <a:t>）</a:t>
            </a:r>
            <a:endParaRPr lang="zh-CN" altLang="en-US" b="1" dirty="0">
              <a:solidFill>
                <a:schemeClr val="bg1"/>
              </a:solidFill>
              <a:latin typeface="+mn-ea"/>
            </a:endParaRPr>
          </a:p>
        </p:txBody>
      </p:sp>
      <p:pic>
        <p:nvPicPr>
          <p:cNvPr id="100354" name="Picture 2" descr="http://p4.so.qhmsg.com/bdr/_240_/t01f86ccd1deda347d9.jpg"/>
          <p:cNvPicPr>
            <a:picLocks noChangeAspect="1" noChangeArrowheads="1"/>
          </p:cNvPicPr>
          <p:nvPr/>
        </p:nvPicPr>
        <p:blipFill>
          <a:blip r:embed="rId2"/>
          <a:srcRect/>
          <a:stretch>
            <a:fillRect/>
          </a:stretch>
        </p:blipFill>
        <p:spPr bwMode="auto">
          <a:xfrm>
            <a:off x="6000760" y="1285860"/>
            <a:ext cx="2196718" cy="2928958"/>
          </a:xfrm>
          <a:prstGeom prst="rect">
            <a:avLst/>
          </a:prstGeom>
          <a:noFill/>
        </p:spPr>
      </p:pic>
      <p:pic>
        <p:nvPicPr>
          <p:cNvPr id="100356" name="Picture 4" descr="http://p3.so.qhmsg.com/bdr/_240_/t01c90220f49c862298.jpg"/>
          <p:cNvPicPr>
            <a:picLocks noChangeAspect="1" noChangeArrowheads="1"/>
          </p:cNvPicPr>
          <p:nvPr/>
        </p:nvPicPr>
        <p:blipFill>
          <a:blip r:embed="rId3"/>
          <a:srcRect/>
          <a:stretch>
            <a:fillRect/>
          </a:stretch>
        </p:blipFill>
        <p:spPr bwMode="auto">
          <a:xfrm>
            <a:off x="642910" y="4357694"/>
            <a:ext cx="2476496" cy="1857373"/>
          </a:xfrm>
          <a:prstGeom prst="rect">
            <a:avLst/>
          </a:prstGeom>
          <a:noFill/>
        </p:spPr>
      </p:pic>
      <p:pic>
        <p:nvPicPr>
          <p:cNvPr id="100358" name="Picture 6" descr="http://p0.so.qhmsg.com/bdr/_240_/t01b45678470dc11c1a.jpg"/>
          <p:cNvPicPr>
            <a:picLocks noChangeAspect="1" noChangeArrowheads="1"/>
          </p:cNvPicPr>
          <p:nvPr/>
        </p:nvPicPr>
        <p:blipFill>
          <a:blip r:embed="rId4"/>
          <a:srcRect/>
          <a:stretch>
            <a:fillRect/>
          </a:stretch>
        </p:blipFill>
        <p:spPr bwMode="auto">
          <a:xfrm>
            <a:off x="2571736" y="2214554"/>
            <a:ext cx="2724145" cy="1811067"/>
          </a:xfrm>
          <a:prstGeom prst="rect">
            <a:avLst/>
          </a:prstGeom>
          <a:noFill/>
        </p:spPr>
      </p:pic>
      <p:sp>
        <p:nvSpPr>
          <p:cNvPr id="11" name="TextBox 10"/>
          <p:cNvSpPr txBox="1"/>
          <p:nvPr/>
        </p:nvSpPr>
        <p:spPr>
          <a:xfrm>
            <a:off x="1285852" y="6215082"/>
            <a:ext cx="1107996" cy="369332"/>
          </a:xfrm>
          <a:prstGeom prst="rect">
            <a:avLst/>
          </a:prstGeom>
          <a:noFill/>
        </p:spPr>
        <p:txBody>
          <a:bodyPr wrap="none" rtlCol="0">
            <a:spAutoFit/>
          </a:bodyPr>
          <a:lstStyle/>
          <a:p>
            <a:r>
              <a:rPr lang="zh-CN" altLang="en-US" dirty="0" smtClean="0"/>
              <a:t>伯恩大学</a:t>
            </a:r>
            <a:endParaRPr lang="zh-CN" altLang="en-US" dirty="0"/>
          </a:p>
        </p:txBody>
      </p:sp>
      <p:sp>
        <p:nvSpPr>
          <p:cNvPr id="12" name="TextBox 11"/>
          <p:cNvSpPr txBox="1"/>
          <p:nvPr/>
        </p:nvSpPr>
        <p:spPr>
          <a:xfrm>
            <a:off x="3071802" y="4143380"/>
            <a:ext cx="1428760" cy="369332"/>
          </a:xfrm>
          <a:prstGeom prst="rect">
            <a:avLst/>
          </a:prstGeom>
          <a:noFill/>
        </p:spPr>
        <p:txBody>
          <a:bodyPr wrap="square" rtlCol="0">
            <a:spAutoFit/>
          </a:bodyPr>
          <a:lstStyle/>
          <a:p>
            <a:pPr algn="ctr"/>
            <a:r>
              <a:rPr lang="zh-CN" altLang="en-US" dirty="0" smtClean="0"/>
              <a:t>柏林大学</a:t>
            </a:r>
            <a:endParaRPr lang="zh-CN" altLang="en-US" dirty="0"/>
          </a:p>
        </p:txBody>
      </p:sp>
      <p:sp>
        <p:nvSpPr>
          <p:cNvPr id="13" name="TextBox 12"/>
          <p:cNvSpPr txBox="1"/>
          <p:nvPr/>
        </p:nvSpPr>
        <p:spPr>
          <a:xfrm>
            <a:off x="6000760" y="4500570"/>
            <a:ext cx="292895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CN" altLang="en-US" dirty="0" smtClean="0">
                <a:latin typeface="+mn-ea"/>
              </a:rPr>
              <a:t>加入“青年黑格尔派”。</a:t>
            </a:r>
            <a:r>
              <a:rPr lang="en-US" altLang="zh-CN" dirty="0" smtClean="0">
                <a:latin typeface="+mn-ea"/>
              </a:rPr>
              <a:t>1841</a:t>
            </a:r>
            <a:r>
              <a:rPr lang="zh-CN" altLang="en-US" dirty="0" smtClean="0">
                <a:latin typeface="+mn-ea"/>
              </a:rPr>
              <a:t>年博士毕业。</a:t>
            </a:r>
            <a:endParaRPr lang="zh-CN" altLang="en-US" dirty="0">
              <a:latin typeface="+mn-ea"/>
            </a:endParaRPr>
          </a:p>
        </p:txBody>
      </p:sp>
      <p:sp>
        <p:nvSpPr>
          <p:cNvPr id="14" name="下弧形箭头 13"/>
          <p:cNvSpPr/>
          <p:nvPr/>
        </p:nvSpPr>
        <p:spPr>
          <a:xfrm rot="1954599">
            <a:off x="4408512" y="4800184"/>
            <a:ext cx="1857388" cy="731520"/>
          </a:xfrm>
          <a:prstGeom prst="curvedUp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solidFill>
                <a:schemeClr val="tx1"/>
              </a:solidFill>
            </a:endParaRPr>
          </a:p>
        </p:txBody>
      </p:sp>
    </p:spTree>
  </p:cSld>
  <p:clrMapOvr>
    <a:masterClrMapping/>
  </p:clrMapOvr>
  <p:transition>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14414" y="2071678"/>
            <a:ext cx="7472386" cy="785818"/>
          </a:xfrm>
        </p:spPr>
        <p:style>
          <a:lnRef idx="1">
            <a:schemeClr val="accent2"/>
          </a:lnRef>
          <a:fillRef idx="2">
            <a:schemeClr val="accent2"/>
          </a:fillRef>
          <a:effectRef idx="1">
            <a:schemeClr val="accent2"/>
          </a:effectRef>
          <a:fontRef idx="minor">
            <a:schemeClr val="dk1"/>
          </a:fontRef>
        </p:style>
        <p:txBody>
          <a:bodyPr/>
          <a:lstStyle/>
          <a:p>
            <a:pPr>
              <a:buNone/>
            </a:pPr>
            <a:r>
              <a:rPr lang="zh-CN" altLang="en-US" sz="2000" b="1" dirty="0" smtClean="0">
                <a:latin typeface="+mn-ea"/>
              </a:rPr>
              <a:t>  思想上开始从自由主义者向共产主义者的转变和从共产主义者向实践唯物主义者的转变。</a:t>
            </a:r>
            <a:endParaRPr lang="zh-CN" altLang="en-US" sz="2000" b="1" dirty="0">
              <a:latin typeface="+mn-ea"/>
            </a:endParaRPr>
          </a:p>
        </p:txBody>
      </p:sp>
      <p:sp>
        <p:nvSpPr>
          <p:cNvPr id="4" name="TextBox 3"/>
          <p:cNvSpPr txBox="1"/>
          <p:nvPr/>
        </p:nvSpPr>
        <p:spPr>
          <a:xfrm>
            <a:off x="714348" y="857232"/>
            <a:ext cx="3000396" cy="646331"/>
          </a:xfrm>
          <a:prstGeom prst="rect">
            <a:avLst/>
          </a:prstGeom>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b="1" dirty="0" smtClean="0">
                <a:solidFill>
                  <a:schemeClr val="bg1"/>
                </a:solidFill>
              </a:rPr>
              <a:t>马克思的</a:t>
            </a:r>
            <a:r>
              <a:rPr lang="en-US" altLang="zh-CN" b="1" dirty="0" smtClean="0">
                <a:solidFill>
                  <a:schemeClr val="bg1"/>
                </a:solidFill>
              </a:rPr>
              <a:t>《</a:t>
            </a:r>
            <a:r>
              <a:rPr lang="zh-CN" altLang="en-US" b="1" dirty="0" smtClean="0">
                <a:solidFill>
                  <a:schemeClr val="bg1"/>
                </a:solidFill>
              </a:rPr>
              <a:t>莱茵报</a:t>
            </a:r>
            <a:r>
              <a:rPr lang="en-US" altLang="zh-CN" b="1" dirty="0" smtClean="0">
                <a:solidFill>
                  <a:schemeClr val="bg1"/>
                </a:solidFill>
              </a:rPr>
              <a:t>》</a:t>
            </a:r>
            <a:r>
              <a:rPr lang="zh-CN" altLang="en-US" b="1" dirty="0" smtClean="0">
                <a:solidFill>
                  <a:schemeClr val="bg1"/>
                </a:solidFill>
              </a:rPr>
              <a:t>时期</a:t>
            </a:r>
            <a:r>
              <a:rPr lang="zh-CN" altLang="en-US" b="1" dirty="0" smtClean="0">
                <a:solidFill>
                  <a:schemeClr val="bg1"/>
                </a:solidFill>
                <a:latin typeface="+mn-ea"/>
              </a:rPr>
              <a:t>（</a:t>
            </a:r>
            <a:r>
              <a:rPr lang="en-US" altLang="zh-CN" b="1" dirty="0" smtClean="0">
                <a:solidFill>
                  <a:schemeClr val="bg1"/>
                </a:solidFill>
                <a:latin typeface="+mn-ea"/>
              </a:rPr>
              <a:t>1842-1843</a:t>
            </a:r>
            <a:r>
              <a:rPr lang="zh-CN" altLang="en-US" b="1" dirty="0" smtClean="0">
                <a:solidFill>
                  <a:schemeClr val="bg1"/>
                </a:solidFill>
                <a:latin typeface="+mn-ea"/>
              </a:rPr>
              <a:t>）</a:t>
            </a:r>
            <a:endParaRPr lang="zh-CN" altLang="en-US" b="1" dirty="0">
              <a:solidFill>
                <a:schemeClr val="bg1"/>
              </a:solidFill>
              <a:latin typeface="+mn-ea"/>
            </a:endParaRPr>
          </a:p>
        </p:txBody>
      </p:sp>
      <p:pic>
        <p:nvPicPr>
          <p:cNvPr id="5" name="Picture 2" descr="http://p2.so.qhmsg.com/bdr/_240_/t01b85bde0f12ccd1a2.png"/>
          <p:cNvPicPr>
            <a:picLocks noChangeAspect="1" noChangeArrowheads="1"/>
          </p:cNvPicPr>
          <p:nvPr/>
        </p:nvPicPr>
        <p:blipFill>
          <a:blip r:embed="rId2"/>
          <a:srcRect/>
          <a:stretch>
            <a:fillRect/>
          </a:stretch>
        </p:blipFill>
        <p:spPr bwMode="auto">
          <a:xfrm>
            <a:off x="428596" y="2071678"/>
            <a:ext cx="857241" cy="857241"/>
          </a:xfrm>
          <a:prstGeom prst="rect">
            <a:avLst/>
          </a:prstGeom>
          <a:noFill/>
        </p:spPr>
      </p:pic>
      <p:pic>
        <p:nvPicPr>
          <p:cNvPr id="6" name="Picture 6" descr="http://p3.so.qhmsg.com/bdr/_240_/t014e9285d17246923d.png"/>
          <p:cNvPicPr>
            <a:picLocks noChangeAspect="1" noChangeArrowheads="1"/>
          </p:cNvPicPr>
          <p:nvPr/>
        </p:nvPicPr>
        <p:blipFill>
          <a:blip r:embed="rId3" cstate="print"/>
          <a:srcRect/>
          <a:stretch>
            <a:fillRect/>
          </a:stretch>
        </p:blipFill>
        <p:spPr bwMode="auto">
          <a:xfrm>
            <a:off x="500034" y="3857628"/>
            <a:ext cx="714364" cy="714364"/>
          </a:xfrm>
          <a:prstGeom prst="rect">
            <a:avLst/>
          </a:prstGeom>
          <a:noFill/>
        </p:spPr>
      </p:pic>
      <p:sp>
        <p:nvSpPr>
          <p:cNvPr id="8" name="内容占位符 2"/>
          <p:cNvSpPr txBox="1">
            <a:spLocks/>
          </p:cNvSpPr>
          <p:nvPr/>
        </p:nvSpPr>
        <p:spPr>
          <a:xfrm>
            <a:off x="1214414" y="3429000"/>
            <a:ext cx="7472386" cy="1643074"/>
          </a:xfrm>
          <a:prstGeom prst="rect">
            <a:avLst/>
          </a:prstGeom>
        </p:spPr>
        <p:style>
          <a:lnRef idx="1">
            <a:schemeClr val="accent2"/>
          </a:lnRef>
          <a:fillRef idx="2">
            <a:schemeClr val="accent2"/>
          </a:fillRef>
          <a:effectRef idx="1">
            <a:schemeClr val="accent2"/>
          </a:effectRef>
          <a:fontRef idx="minor">
            <a:schemeClr val="dk1"/>
          </a:fontRef>
        </p:style>
        <p:txBody>
          <a:bodyPr vert="horz">
            <a:normAutofit/>
          </a:bodyPr>
          <a:lstStyle/>
          <a:p>
            <a:pPr marL="274320" lvl="0" indent="-274320">
              <a:spcBef>
                <a:spcPct val="20000"/>
              </a:spcBef>
              <a:buClr>
                <a:schemeClr val="accent3"/>
              </a:buClr>
              <a:buSzPct val="95000"/>
            </a:pPr>
            <a:r>
              <a:rPr kumimoji="0" lang="zh-CN" altLang="en-US" sz="2000" b="1" i="0" u="none" strike="noStrike" kern="1200" cap="none" spc="0" normalizeH="0" baseline="0" noProof="0" dirty="0" smtClean="0">
                <a:ln>
                  <a:noFill/>
                </a:ln>
                <a:solidFill>
                  <a:schemeClr val="dk1"/>
                </a:solidFill>
                <a:effectLst/>
                <a:uLnTx/>
                <a:uFillTx/>
                <a:latin typeface="+mn-ea"/>
                <a:cs typeface="+mn-cs"/>
              </a:rPr>
              <a:t> 写下了三篇批判现实的文章：</a:t>
            </a:r>
            <a:endParaRPr kumimoji="0" lang="en-US" altLang="zh-CN" sz="2000" b="1" i="0" u="none" strike="noStrike" kern="1200" cap="none" spc="0" normalizeH="0" baseline="0" noProof="0" dirty="0" smtClean="0">
              <a:ln>
                <a:noFill/>
              </a:ln>
              <a:solidFill>
                <a:schemeClr val="dk1"/>
              </a:solidFill>
              <a:effectLst/>
              <a:uLnTx/>
              <a:uFillTx/>
              <a:latin typeface="+mn-ea"/>
              <a:cs typeface="+mn-cs"/>
            </a:endParaRPr>
          </a:p>
          <a:p>
            <a:pPr marL="274320" lvl="0" indent="-274320">
              <a:spcBef>
                <a:spcPct val="20000"/>
              </a:spcBef>
              <a:buClr>
                <a:schemeClr val="accent3"/>
              </a:buClr>
              <a:buSzPct val="95000"/>
            </a:pPr>
            <a:r>
              <a:rPr kumimoji="0" lang="en-US" altLang="zh-CN" sz="2000" b="1" i="0" u="none" strike="noStrike" kern="1200" cap="none" spc="0" normalizeH="0" baseline="0" noProof="0" dirty="0" smtClean="0">
                <a:ln>
                  <a:noFill/>
                </a:ln>
                <a:solidFill>
                  <a:schemeClr val="dk1"/>
                </a:solidFill>
                <a:effectLst/>
                <a:uLnTx/>
                <a:uFillTx/>
                <a:latin typeface="+mn-ea"/>
                <a:cs typeface="+mn-cs"/>
              </a:rPr>
              <a:t>《</a:t>
            </a:r>
            <a:r>
              <a:rPr lang="zh-CN" altLang="en-US" sz="2000" b="1" dirty="0" smtClean="0">
                <a:latin typeface="+mn-ea"/>
              </a:rPr>
              <a:t>关于出版自由和公布等级会议纪要的辩论</a:t>
            </a:r>
            <a:r>
              <a:rPr kumimoji="0" lang="en-US" altLang="zh-CN" sz="2000" b="1" i="0" u="none" strike="noStrike" kern="1200" cap="none" spc="0" normalizeH="0" baseline="0" noProof="0" dirty="0" smtClean="0">
                <a:ln>
                  <a:noFill/>
                </a:ln>
                <a:solidFill>
                  <a:schemeClr val="dk1"/>
                </a:solidFill>
                <a:effectLst/>
                <a:uLnTx/>
                <a:uFillTx/>
                <a:latin typeface="+mn-ea"/>
                <a:cs typeface="+mn-cs"/>
              </a:rPr>
              <a:t>》</a:t>
            </a:r>
          </a:p>
          <a:p>
            <a:pPr marL="274320" lvl="0" indent="-274320">
              <a:spcBef>
                <a:spcPct val="20000"/>
              </a:spcBef>
              <a:buClr>
                <a:schemeClr val="accent3"/>
              </a:buClr>
              <a:buSzPct val="95000"/>
            </a:pPr>
            <a:r>
              <a:rPr kumimoji="0" lang="en-US" altLang="zh-CN" sz="2000" b="1" i="0" u="none" strike="noStrike" kern="1200" cap="none" spc="0" normalizeH="0" baseline="0" noProof="0" dirty="0" smtClean="0">
                <a:ln>
                  <a:noFill/>
                </a:ln>
                <a:solidFill>
                  <a:schemeClr val="dk1"/>
                </a:solidFill>
                <a:effectLst/>
                <a:uLnTx/>
                <a:uFillTx/>
                <a:latin typeface="+mn-ea"/>
                <a:cs typeface="+mn-cs"/>
              </a:rPr>
              <a:t>《</a:t>
            </a:r>
            <a:r>
              <a:rPr lang="zh-CN" altLang="en-US" sz="2000" b="1" dirty="0" smtClean="0">
                <a:latin typeface="+mn-ea"/>
              </a:rPr>
              <a:t>关于林木盗窃法的辩论</a:t>
            </a:r>
            <a:r>
              <a:rPr kumimoji="0" lang="en-US" altLang="zh-CN" sz="2000" b="1" i="0" u="none" strike="noStrike" kern="1200" cap="none" spc="0" normalizeH="0" baseline="0" noProof="0" dirty="0" smtClean="0">
                <a:ln>
                  <a:noFill/>
                </a:ln>
                <a:solidFill>
                  <a:schemeClr val="dk1"/>
                </a:solidFill>
                <a:effectLst/>
                <a:uLnTx/>
                <a:uFillTx/>
                <a:latin typeface="+mn-ea"/>
                <a:cs typeface="+mn-cs"/>
              </a:rPr>
              <a:t>》</a:t>
            </a:r>
          </a:p>
          <a:p>
            <a:pPr marL="274320" lvl="0" indent="-274320">
              <a:spcBef>
                <a:spcPct val="20000"/>
              </a:spcBef>
              <a:buClr>
                <a:schemeClr val="accent3"/>
              </a:buClr>
              <a:buSzPct val="95000"/>
            </a:pPr>
            <a:r>
              <a:rPr kumimoji="0" lang="en-US" altLang="zh-CN" sz="2000" b="1" i="0" u="none" strike="noStrike" kern="1200" cap="none" spc="0" normalizeH="0" baseline="0" noProof="0" dirty="0" smtClean="0">
                <a:ln>
                  <a:noFill/>
                </a:ln>
                <a:solidFill>
                  <a:schemeClr val="dk1"/>
                </a:solidFill>
                <a:effectLst/>
                <a:uLnTx/>
                <a:uFillTx/>
                <a:latin typeface="+mn-ea"/>
                <a:cs typeface="+mn-cs"/>
              </a:rPr>
              <a:t>《</a:t>
            </a:r>
            <a:r>
              <a:rPr lang="zh-CN" altLang="en-US" sz="2000" b="1" dirty="0" smtClean="0">
                <a:latin typeface="+mn-ea"/>
              </a:rPr>
              <a:t>关于默塞尔记者的辩护</a:t>
            </a:r>
            <a:r>
              <a:rPr lang="en-US" altLang="zh-CN" sz="2000" b="1" dirty="0" smtClean="0">
                <a:latin typeface="+mn-ea"/>
              </a:rPr>
              <a:t>》</a:t>
            </a:r>
            <a:r>
              <a:rPr kumimoji="0" lang="en-US" altLang="zh-CN" sz="2000" b="1" i="0" u="none" strike="noStrike" kern="1200" cap="none" spc="0" normalizeH="0" baseline="0" noProof="0" dirty="0" smtClean="0">
                <a:ln>
                  <a:noFill/>
                </a:ln>
                <a:solidFill>
                  <a:schemeClr val="dk1"/>
                </a:solidFill>
                <a:effectLst/>
                <a:uLnTx/>
                <a:uFillTx/>
                <a:latin typeface="+mn-ea"/>
                <a:cs typeface="+mn-cs"/>
              </a:rPr>
              <a:t>》</a:t>
            </a:r>
            <a:endParaRPr kumimoji="0" lang="zh-CN" altLang="en-US" sz="2000" b="1" i="0" u="none" strike="noStrike" kern="1200" cap="none" spc="0" normalizeH="0" baseline="0" noProof="0" dirty="0">
              <a:ln>
                <a:noFill/>
              </a:ln>
              <a:solidFill>
                <a:schemeClr val="dk1"/>
              </a:solidFill>
              <a:effectLst/>
              <a:uLnTx/>
              <a:uFillTx/>
              <a:latin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643050"/>
            <a:ext cx="8143932" cy="1143008"/>
          </a:xfrm>
        </p:spPr>
        <p:style>
          <a:lnRef idx="1">
            <a:schemeClr val="dk1"/>
          </a:lnRef>
          <a:fillRef idx="2">
            <a:schemeClr val="dk1"/>
          </a:fillRef>
          <a:effectRef idx="1">
            <a:schemeClr val="dk1"/>
          </a:effectRef>
          <a:fontRef idx="minor">
            <a:schemeClr val="dk1"/>
          </a:fontRef>
        </p:style>
        <p:txBody>
          <a:bodyPr>
            <a:normAutofit/>
          </a:bodyPr>
          <a:lstStyle/>
          <a:p>
            <a:pPr>
              <a:buNone/>
            </a:pPr>
            <a:r>
              <a:rPr lang="en-US" altLang="zh-CN" sz="1800" dirty="0" smtClean="0">
                <a:latin typeface="+mn-ea"/>
              </a:rPr>
              <a:t>1844</a:t>
            </a:r>
            <a:r>
              <a:rPr lang="zh-CN" altLang="en-US" sz="1800" dirty="0" smtClean="0">
                <a:latin typeface="+mn-ea"/>
              </a:rPr>
              <a:t>年在德法年鉴上发表</a:t>
            </a:r>
            <a:r>
              <a:rPr lang="en-US" altLang="zh-CN" sz="1800" dirty="0" smtClean="0">
                <a:latin typeface="+mn-ea"/>
              </a:rPr>
              <a:t>《</a:t>
            </a:r>
            <a:r>
              <a:rPr lang="zh-CN" altLang="en-US" sz="1800" dirty="0" smtClean="0">
                <a:latin typeface="+mn-ea"/>
              </a:rPr>
              <a:t>论犹太人问题</a:t>
            </a:r>
            <a:r>
              <a:rPr lang="en-US" altLang="zh-CN" sz="1800" dirty="0" smtClean="0">
                <a:latin typeface="+mn-ea"/>
              </a:rPr>
              <a:t>》</a:t>
            </a:r>
            <a:r>
              <a:rPr lang="zh-CN" altLang="en-US" sz="1800" dirty="0" smtClean="0">
                <a:latin typeface="+mn-ea"/>
              </a:rPr>
              <a:t>和</a:t>
            </a:r>
            <a:r>
              <a:rPr lang="en-US" altLang="zh-CN" sz="1800" dirty="0" smtClean="0">
                <a:latin typeface="+mn-ea"/>
              </a:rPr>
              <a:t>《〈</a:t>
            </a:r>
            <a:r>
              <a:rPr lang="zh-CN" altLang="en-US" sz="1800" dirty="0" smtClean="0">
                <a:latin typeface="+mn-ea"/>
              </a:rPr>
              <a:t>黑格尔法哲学批判 </a:t>
            </a:r>
            <a:r>
              <a:rPr lang="en-US" altLang="zh-CN" sz="1800" dirty="0" smtClean="0">
                <a:latin typeface="+mn-ea"/>
              </a:rPr>
              <a:t>〉</a:t>
            </a:r>
            <a:r>
              <a:rPr lang="zh-CN" altLang="en-US" sz="1800" dirty="0" smtClean="0">
                <a:latin typeface="+mn-ea"/>
              </a:rPr>
              <a:t>导言 </a:t>
            </a:r>
            <a:r>
              <a:rPr lang="en-US" altLang="zh-CN" sz="1800" dirty="0" smtClean="0">
                <a:latin typeface="+mn-ea"/>
              </a:rPr>
              <a:t>》</a:t>
            </a:r>
          </a:p>
          <a:p>
            <a:pPr>
              <a:buNone/>
            </a:pPr>
            <a:r>
              <a:rPr lang="en-US" altLang="zh-CN" sz="1800" dirty="0" smtClean="0">
                <a:latin typeface="+mn-ea"/>
              </a:rPr>
              <a:t>1844</a:t>
            </a:r>
            <a:r>
              <a:rPr lang="zh-CN" altLang="en-US" sz="1800" dirty="0" smtClean="0">
                <a:latin typeface="+mn-ea"/>
              </a:rPr>
              <a:t>年</a:t>
            </a:r>
            <a:r>
              <a:rPr lang="en-US" altLang="zh-CN" sz="1800" dirty="0" smtClean="0">
                <a:latin typeface="+mn-ea"/>
              </a:rPr>
              <a:t>8</a:t>
            </a:r>
            <a:r>
              <a:rPr lang="zh-CN" altLang="en-US" sz="1800" dirty="0" smtClean="0">
                <a:latin typeface="+mn-ea"/>
              </a:rPr>
              <a:t>月，与恩格斯合作写成</a:t>
            </a:r>
            <a:r>
              <a:rPr lang="en-US" altLang="zh-CN" sz="1800" dirty="0" smtClean="0">
                <a:latin typeface="+mn-ea"/>
              </a:rPr>
              <a:t>《</a:t>
            </a:r>
            <a:r>
              <a:rPr lang="zh-CN" altLang="en-US" sz="1800" dirty="0" smtClean="0">
                <a:latin typeface="+mn-ea"/>
              </a:rPr>
              <a:t>神圣家族</a:t>
            </a:r>
            <a:r>
              <a:rPr lang="en-US" altLang="zh-CN" sz="1800" dirty="0" smtClean="0">
                <a:latin typeface="+mn-ea"/>
              </a:rPr>
              <a:t>》</a:t>
            </a:r>
            <a:endParaRPr lang="zh-CN" altLang="en-US" sz="1800" dirty="0">
              <a:latin typeface="+mn-ea"/>
            </a:endParaRPr>
          </a:p>
        </p:txBody>
      </p:sp>
      <p:sp>
        <p:nvSpPr>
          <p:cNvPr id="4" name="TextBox 3"/>
          <p:cNvSpPr txBox="1"/>
          <p:nvPr/>
        </p:nvSpPr>
        <p:spPr>
          <a:xfrm>
            <a:off x="857224" y="928670"/>
            <a:ext cx="2000264" cy="369332"/>
          </a:xfrm>
          <a:prstGeom prst="rect">
            <a:avLst/>
          </a:prstGeom>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b="1" dirty="0" smtClean="0">
                <a:solidFill>
                  <a:schemeClr val="bg1"/>
                </a:solidFill>
                <a:latin typeface="+mn-ea"/>
              </a:rPr>
              <a:t>流亡巴黎</a:t>
            </a:r>
            <a:endParaRPr lang="en-US" altLang="zh-CN" b="1" dirty="0" smtClean="0">
              <a:solidFill>
                <a:schemeClr val="bg1"/>
              </a:solidFill>
              <a:latin typeface="+mn-ea"/>
            </a:endParaRPr>
          </a:p>
        </p:txBody>
      </p:sp>
      <p:sp>
        <p:nvSpPr>
          <p:cNvPr id="5" name="TextBox 4"/>
          <p:cNvSpPr txBox="1"/>
          <p:nvPr/>
        </p:nvSpPr>
        <p:spPr>
          <a:xfrm>
            <a:off x="785786" y="3286124"/>
            <a:ext cx="2714644" cy="369332"/>
          </a:xfrm>
          <a:prstGeom prst="rect">
            <a:avLst/>
          </a:prstGeom>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b="1" dirty="0" smtClean="0">
                <a:solidFill>
                  <a:schemeClr val="bg1"/>
                </a:solidFill>
                <a:latin typeface="+mn-ea"/>
              </a:rPr>
              <a:t>来到比利时的布鲁塞尔</a:t>
            </a:r>
            <a:endParaRPr lang="en-US" altLang="zh-CN" b="1" dirty="0" smtClean="0">
              <a:solidFill>
                <a:schemeClr val="bg1"/>
              </a:solidFill>
              <a:latin typeface="+mn-ea"/>
            </a:endParaRPr>
          </a:p>
        </p:txBody>
      </p:sp>
      <p:sp>
        <p:nvSpPr>
          <p:cNvPr id="6" name="TextBox 5"/>
          <p:cNvSpPr txBox="1"/>
          <p:nvPr/>
        </p:nvSpPr>
        <p:spPr>
          <a:xfrm>
            <a:off x="571472" y="3857628"/>
            <a:ext cx="7715304" cy="286232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dirty="0" smtClean="0">
                <a:latin typeface="+mn-ea"/>
              </a:rPr>
              <a:t>1845</a:t>
            </a:r>
            <a:r>
              <a:rPr lang="zh-CN" altLang="en-US" dirty="0" smtClean="0">
                <a:latin typeface="+mn-ea"/>
              </a:rPr>
              <a:t>年春，写出</a:t>
            </a:r>
            <a:r>
              <a:rPr lang="en-US" altLang="zh-CN" dirty="0" smtClean="0">
                <a:latin typeface="+mn-ea"/>
              </a:rPr>
              <a:t>《</a:t>
            </a:r>
            <a:r>
              <a:rPr lang="zh-CN" altLang="en-US" dirty="0" smtClean="0">
                <a:latin typeface="+mn-ea"/>
              </a:rPr>
              <a:t>关于费尔巴哈的提纲</a:t>
            </a:r>
            <a:r>
              <a:rPr lang="en-US" altLang="zh-CN" dirty="0" smtClean="0">
                <a:latin typeface="+mn-ea"/>
              </a:rPr>
              <a:t>》</a:t>
            </a:r>
            <a:r>
              <a:rPr lang="zh-CN" altLang="en-US" dirty="0" smtClean="0">
                <a:latin typeface="+mn-ea"/>
              </a:rPr>
              <a:t>。</a:t>
            </a:r>
            <a:endParaRPr lang="en-US" altLang="zh-CN" dirty="0" smtClean="0">
              <a:latin typeface="+mn-ea"/>
            </a:endParaRPr>
          </a:p>
          <a:p>
            <a:r>
              <a:rPr lang="en-US" dirty="0" smtClean="0">
                <a:latin typeface="+mn-ea"/>
              </a:rPr>
              <a:t>1845</a:t>
            </a:r>
            <a:r>
              <a:rPr lang="zh-CN" altLang="en-US" dirty="0" smtClean="0">
                <a:latin typeface="+mn-ea"/>
              </a:rPr>
              <a:t>～</a:t>
            </a:r>
            <a:r>
              <a:rPr lang="en-US" dirty="0" smtClean="0">
                <a:latin typeface="+mn-ea"/>
              </a:rPr>
              <a:t>1846</a:t>
            </a:r>
            <a:r>
              <a:rPr lang="zh-CN" altLang="en-US" dirty="0" smtClean="0">
                <a:latin typeface="+mn-ea"/>
              </a:rPr>
              <a:t>年他与恩格斯合写</a:t>
            </a:r>
            <a:r>
              <a:rPr lang="en-US" altLang="zh-CN" dirty="0" smtClean="0">
                <a:latin typeface="+mn-ea"/>
              </a:rPr>
              <a:t>《</a:t>
            </a:r>
            <a:r>
              <a:rPr lang="zh-CN" altLang="en-US" dirty="0" smtClean="0">
                <a:latin typeface="+mn-ea"/>
              </a:rPr>
              <a:t>德意志意识形态</a:t>
            </a:r>
            <a:r>
              <a:rPr lang="en-US" altLang="zh-CN" dirty="0" smtClean="0">
                <a:latin typeface="+mn-ea"/>
              </a:rPr>
              <a:t>》</a:t>
            </a:r>
            <a:r>
              <a:rPr lang="zh-CN" altLang="en-US" dirty="0" smtClean="0">
                <a:latin typeface="+mn-ea"/>
              </a:rPr>
              <a:t>。</a:t>
            </a:r>
            <a:r>
              <a:rPr lang="en-US" dirty="0" smtClean="0">
                <a:latin typeface="+mn-ea"/>
              </a:rPr>
              <a:t/>
            </a:r>
            <a:br>
              <a:rPr lang="en-US" dirty="0" smtClean="0">
                <a:latin typeface="+mn-ea"/>
              </a:rPr>
            </a:br>
            <a:r>
              <a:rPr lang="en-US" dirty="0" smtClean="0">
                <a:latin typeface="+mn-ea"/>
              </a:rPr>
              <a:t>1846</a:t>
            </a:r>
            <a:r>
              <a:rPr lang="zh-CN" altLang="en-US" dirty="0" smtClean="0">
                <a:latin typeface="+mn-ea"/>
              </a:rPr>
              <a:t>年初</a:t>
            </a:r>
            <a:r>
              <a:rPr lang="en-US" dirty="0" smtClean="0">
                <a:latin typeface="+mn-ea"/>
              </a:rPr>
              <a:t> ,</a:t>
            </a:r>
            <a:r>
              <a:rPr lang="zh-CN" altLang="en-US" dirty="0" smtClean="0">
                <a:latin typeface="+mn-ea"/>
              </a:rPr>
              <a:t>马克思和恩格斯建立布鲁塞尔共产主义通讯委员会</a:t>
            </a:r>
            <a:r>
              <a:rPr lang="en-US" dirty="0" smtClean="0">
                <a:latin typeface="+mn-ea"/>
              </a:rPr>
              <a:t>,</a:t>
            </a:r>
            <a:r>
              <a:rPr lang="zh-CN" altLang="en-US" dirty="0" smtClean="0">
                <a:latin typeface="+mn-ea"/>
              </a:rPr>
              <a:t>并同工人运动中的错误思潮魏特林主义、蒲鲁东主义和“ 真正的社会主义 ”作了斗争。</a:t>
            </a:r>
            <a:endParaRPr lang="en-US" altLang="zh-CN" dirty="0" smtClean="0">
              <a:latin typeface="+mn-ea"/>
            </a:endParaRPr>
          </a:p>
          <a:p>
            <a:r>
              <a:rPr lang="en-US" dirty="0" smtClean="0">
                <a:latin typeface="+mn-ea"/>
              </a:rPr>
              <a:t>1847 </a:t>
            </a:r>
            <a:r>
              <a:rPr lang="zh-CN" altLang="en-US" dirty="0" smtClean="0">
                <a:latin typeface="+mn-ea"/>
              </a:rPr>
              <a:t>年初</a:t>
            </a:r>
            <a:r>
              <a:rPr lang="en-US" dirty="0" smtClean="0">
                <a:latin typeface="+mn-ea"/>
              </a:rPr>
              <a:t> ,</a:t>
            </a:r>
            <a:r>
              <a:rPr lang="zh-CN" altLang="en-US" dirty="0" smtClean="0">
                <a:latin typeface="+mn-ea"/>
              </a:rPr>
              <a:t>马克思和恩格斯应邀参加正义者同盟</a:t>
            </a:r>
            <a:r>
              <a:rPr lang="en-US" dirty="0" smtClean="0">
                <a:latin typeface="+mn-ea"/>
              </a:rPr>
              <a:t>.1847 </a:t>
            </a:r>
            <a:r>
              <a:rPr lang="zh-CN" altLang="en-US" dirty="0" smtClean="0">
                <a:latin typeface="+mn-ea"/>
              </a:rPr>
              <a:t>年</a:t>
            </a:r>
            <a:r>
              <a:rPr lang="en-US" dirty="0" smtClean="0">
                <a:latin typeface="+mn-ea"/>
              </a:rPr>
              <a:t> 6</a:t>
            </a:r>
            <a:r>
              <a:rPr lang="zh-CN" altLang="en-US" dirty="0" smtClean="0">
                <a:latin typeface="+mn-ea"/>
              </a:rPr>
              <a:t>月同盟更名为共产主义者同盟</a:t>
            </a:r>
            <a:r>
              <a:rPr lang="en-US" dirty="0" smtClean="0">
                <a:latin typeface="+mn-ea"/>
              </a:rPr>
              <a:t>.</a:t>
            </a:r>
            <a:r>
              <a:rPr lang="zh-CN" altLang="en-US" dirty="0" smtClean="0">
                <a:latin typeface="+mn-ea"/>
              </a:rPr>
              <a:t>马克思担任共产主义者同盟布鲁塞尔区部领导人</a:t>
            </a:r>
            <a:r>
              <a:rPr lang="en-US" dirty="0" smtClean="0">
                <a:latin typeface="+mn-ea"/>
              </a:rPr>
              <a:t>.</a:t>
            </a:r>
            <a:r>
              <a:rPr lang="zh-CN" altLang="en-US" dirty="0" smtClean="0">
                <a:latin typeface="+mn-ea"/>
              </a:rPr>
              <a:t>同年</a:t>
            </a:r>
            <a:r>
              <a:rPr lang="en-US" dirty="0" smtClean="0">
                <a:latin typeface="+mn-ea"/>
              </a:rPr>
              <a:t>11</a:t>
            </a:r>
            <a:r>
              <a:rPr lang="zh-CN" altLang="en-US" dirty="0" smtClean="0">
                <a:latin typeface="+mn-ea"/>
              </a:rPr>
              <a:t>月</a:t>
            </a:r>
            <a:r>
              <a:rPr lang="en-US" dirty="0" smtClean="0">
                <a:latin typeface="+mn-ea"/>
              </a:rPr>
              <a:t>,</a:t>
            </a:r>
            <a:r>
              <a:rPr lang="zh-CN" altLang="en-US" dirty="0" smtClean="0">
                <a:latin typeface="+mn-ea"/>
              </a:rPr>
              <a:t>他和恩格斯受大会委托起草同盟的纲领</a:t>
            </a:r>
            <a:r>
              <a:rPr lang="en-US" dirty="0" smtClean="0">
                <a:latin typeface="+mn-ea"/>
              </a:rPr>
              <a:t>,</a:t>
            </a:r>
            <a:r>
              <a:rPr lang="zh-CN" altLang="en-US" dirty="0" smtClean="0">
                <a:latin typeface="+mn-ea"/>
              </a:rPr>
              <a:t>于</a:t>
            </a:r>
            <a:r>
              <a:rPr lang="en-US" dirty="0" smtClean="0">
                <a:latin typeface="+mn-ea"/>
              </a:rPr>
              <a:t>1848 </a:t>
            </a:r>
            <a:r>
              <a:rPr lang="zh-CN" altLang="en-US" dirty="0" smtClean="0">
                <a:latin typeface="+mn-ea"/>
              </a:rPr>
              <a:t>年</a:t>
            </a:r>
            <a:r>
              <a:rPr lang="en-US" dirty="0" smtClean="0">
                <a:latin typeface="+mn-ea"/>
              </a:rPr>
              <a:t> 2</a:t>
            </a:r>
            <a:r>
              <a:rPr lang="zh-CN" altLang="en-US" dirty="0" smtClean="0">
                <a:latin typeface="+mn-ea"/>
              </a:rPr>
              <a:t>月正式发表</a:t>
            </a:r>
            <a:r>
              <a:rPr lang="en-US" altLang="zh-CN" dirty="0" smtClean="0">
                <a:latin typeface="+mn-ea"/>
              </a:rPr>
              <a:t>《</a:t>
            </a:r>
            <a:r>
              <a:rPr lang="zh-CN" altLang="en-US" dirty="0" smtClean="0">
                <a:latin typeface="+mn-ea"/>
              </a:rPr>
              <a:t>共产党宣言</a:t>
            </a:r>
            <a:r>
              <a:rPr lang="en-US" altLang="zh-CN" dirty="0" smtClean="0">
                <a:latin typeface="+mn-ea"/>
              </a:rPr>
              <a:t>》</a:t>
            </a:r>
            <a:r>
              <a:rPr lang="zh-CN" altLang="en-US" dirty="0" smtClean="0">
                <a:latin typeface="+mn-ea"/>
              </a:rPr>
              <a:t>。“宣言”是科学共产主义的第一个纲领性文件</a:t>
            </a:r>
            <a:r>
              <a:rPr lang="en-US" dirty="0" smtClean="0">
                <a:latin typeface="+mn-ea"/>
              </a:rPr>
              <a:t>.</a:t>
            </a:r>
            <a:r>
              <a:rPr lang="en-US" dirty="0" smtClean="0"/>
              <a:t/>
            </a:r>
            <a:br>
              <a:rPr lang="en-US" dirty="0" smtClean="0"/>
            </a:b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4348" y="857232"/>
            <a:ext cx="3000396" cy="400110"/>
          </a:xfrm>
          <a:prstGeom prst="rect">
            <a:avLst/>
          </a:prstGeom>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sz="2000" b="1" dirty="0" smtClean="0">
                <a:latin typeface="+mn-ea"/>
              </a:rPr>
              <a:t>1848</a:t>
            </a:r>
            <a:r>
              <a:rPr lang="zh-CN" altLang="en-US" sz="2000" b="1" dirty="0" smtClean="0">
                <a:latin typeface="+mn-ea"/>
              </a:rPr>
              <a:t>年</a:t>
            </a:r>
            <a:r>
              <a:rPr lang="en-US" altLang="zh-CN" sz="2000" b="1" dirty="0" smtClean="0">
                <a:latin typeface="+mn-ea"/>
              </a:rPr>
              <a:t>3</a:t>
            </a:r>
            <a:r>
              <a:rPr lang="zh-CN" altLang="en-US" sz="2000" b="1" dirty="0" smtClean="0">
                <a:latin typeface="+mn-ea"/>
              </a:rPr>
              <a:t>月来到巴黎</a:t>
            </a:r>
            <a:endParaRPr lang="zh-CN" altLang="en-US" sz="2000" b="1" dirty="0">
              <a:latin typeface="+mn-ea"/>
            </a:endParaRPr>
          </a:p>
        </p:txBody>
      </p:sp>
      <p:sp>
        <p:nvSpPr>
          <p:cNvPr id="7" name="矩形 6"/>
          <p:cNvSpPr/>
          <p:nvPr/>
        </p:nvSpPr>
        <p:spPr>
          <a:xfrm>
            <a:off x="785786" y="1785926"/>
            <a:ext cx="7215238"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zh-CN" altLang="en-US" b="1" dirty="0" smtClean="0">
                <a:latin typeface="+mn-ea"/>
              </a:rPr>
              <a:t>马克思被比利时当局驱逐出境</a:t>
            </a:r>
            <a:r>
              <a:rPr lang="en-US" b="1" dirty="0" smtClean="0">
                <a:latin typeface="+mn-ea"/>
              </a:rPr>
              <a:t>,</a:t>
            </a:r>
            <a:r>
              <a:rPr lang="zh-CN" altLang="en-US" b="1" dirty="0" smtClean="0">
                <a:latin typeface="+mn-ea"/>
              </a:rPr>
              <a:t>到了巴黎</a:t>
            </a:r>
            <a:r>
              <a:rPr lang="en-US" b="1" dirty="0" smtClean="0">
                <a:latin typeface="+mn-ea"/>
              </a:rPr>
              <a:t>.</a:t>
            </a:r>
            <a:r>
              <a:rPr lang="zh-CN" altLang="en-US" b="1" dirty="0" smtClean="0">
                <a:latin typeface="+mn-ea"/>
              </a:rPr>
              <a:t>他受共产主义者同盟中央委员会委托在巴黎建立新的中央委员会</a:t>
            </a:r>
            <a:r>
              <a:rPr lang="en-US" b="1" dirty="0" smtClean="0">
                <a:latin typeface="+mn-ea"/>
              </a:rPr>
              <a:t>,</a:t>
            </a:r>
            <a:r>
              <a:rPr lang="zh-CN" altLang="en-US" b="1" dirty="0" smtClean="0">
                <a:latin typeface="+mn-ea"/>
              </a:rPr>
              <a:t>当选为主席</a:t>
            </a:r>
            <a:r>
              <a:rPr lang="en-US" b="1" dirty="0" smtClean="0">
                <a:latin typeface="+mn-ea"/>
              </a:rPr>
              <a:t>.</a:t>
            </a:r>
            <a:r>
              <a:rPr lang="zh-CN" altLang="en-US" b="1" dirty="0" smtClean="0">
                <a:latin typeface="+mn-ea"/>
              </a:rPr>
              <a:t>德国三月革命爆发后</a:t>
            </a:r>
            <a:r>
              <a:rPr lang="en-US" b="1" dirty="0" smtClean="0">
                <a:latin typeface="+mn-ea"/>
              </a:rPr>
              <a:t>,</a:t>
            </a:r>
            <a:r>
              <a:rPr lang="zh-CN" altLang="en-US" b="1" dirty="0" smtClean="0">
                <a:latin typeface="+mn-ea"/>
              </a:rPr>
              <a:t>马克思和恩格斯为同盟中央委员会拟定无产阶级在这场革命中的行动纲领</a:t>
            </a:r>
            <a:r>
              <a:rPr lang="en-US" altLang="zh-CN" b="1" dirty="0" smtClean="0">
                <a:latin typeface="+mn-ea"/>
              </a:rPr>
              <a:t>《 </a:t>
            </a:r>
            <a:r>
              <a:rPr lang="zh-CN" altLang="en-US" b="1" dirty="0" smtClean="0">
                <a:latin typeface="+mn-ea"/>
              </a:rPr>
              <a:t>共产党在德国的要求 </a:t>
            </a:r>
            <a:r>
              <a:rPr lang="en-US" altLang="zh-CN" b="1" dirty="0" smtClean="0">
                <a:latin typeface="+mn-ea"/>
              </a:rPr>
              <a:t>》</a:t>
            </a:r>
            <a:r>
              <a:rPr lang="zh-CN" altLang="en-US" b="1" dirty="0" smtClean="0">
                <a:latin typeface="+mn-ea"/>
              </a:rPr>
              <a:t>。</a:t>
            </a:r>
            <a:endParaRPr lang="zh-CN" altLang="en-US" b="1" dirty="0">
              <a:latin typeface="+mn-ea"/>
            </a:endParaRPr>
          </a:p>
        </p:txBody>
      </p:sp>
      <p:sp>
        <p:nvSpPr>
          <p:cNvPr id="8" name="TextBox 7"/>
          <p:cNvSpPr txBox="1"/>
          <p:nvPr/>
        </p:nvSpPr>
        <p:spPr>
          <a:xfrm>
            <a:off x="714348" y="3714752"/>
            <a:ext cx="3000396" cy="400110"/>
          </a:xfrm>
          <a:prstGeom prst="rect">
            <a:avLst/>
          </a:prstGeom>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sz="2000" b="1" dirty="0" smtClean="0">
                <a:latin typeface="+mn-ea"/>
              </a:rPr>
              <a:t>1848</a:t>
            </a:r>
            <a:r>
              <a:rPr lang="zh-CN" altLang="en-US" sz="2000" b="1" dirty="0" smtClean="0">
                <a:latin typeface="+mn-ea"/>
              </a:rPr>
              <a:t>年</a:t>
            </a:r>
            <a:r>
              <a:rPr lang="en-US" altLang="zh-CN" sz="2000" b="1" dirty="0" smtClean="0">
                <a:latin typeface="+mn-ea"/>
              </a:rPr>
              <a:t>4</a:t>
            </a:r>
            <a:r>
              <a:rPr lang="zh-CN" altLang="en-US" sz="2000" b="1" dirty="0" smtClean="0">
                <a:latin typeface="+mn-ea"/>
              </a:rPr>
              <a:t>月初返回德国</a:t>
            </a:r>
            <a:endParaRPr lang="zh-CN" altLang="en-US" sz="2000" b="1" dirty="0">
              <a:latin typeface="+mn-ea"/>
            </a:endParaRPr>
          </a:p>
        </p:txBody>
      </p:sp>
      <p:sp>
        <p:nvSpPr>
          <p:cNvPr id="10" name="矩形 9"/>
          <p:cNvSpPr/>
          <p:nvPr/>
        </p:nvSpPr>
        <p:spPr>
          <a:xfrm>
            <a:off x="785786" y="4643446"/>
            <a:ext cx="7138493"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zh-CN" altLang="en-US" b="1" dirty="0" smtClean="0">
                <a:latin typeface="+mn-ea"/>
              </a:rPr>
              <a:t>筹办的</a:t>
            </a:r>
            <a:r>
              <a:rPr lang="en-US" altLang="zh-CN" b="1" dirty="0" smtClean="0">
                <a:latin typeface="+mn-ea"/>
              </a:rPr>
              <a:t>《</a:t>
            </a:r>
            <a:r>
              <a:rPr lang="zh-CN" altLang="en-US" b="1" dirty="0" smtClean="0">
                <a:latin typeface="+mn-ea"/>
              </a:rPr>
              <a:t>新莱茵报</a:t>
            </a:r>
            <a:r>
              <a:rPr lang="en-US" altLang="zh-CN" b="1" dirty="0" smtClean="0">
                <a:latin typeface="+mn-ea"/>
              </a:rPr>
              <a:t>》</a:t>
            </a:r>
            <a:r>
              <a:rPr lang="zh-CN" altLang="en-US" b="1" dirty="0" smtClean="0">
                <a:latin typeface="+mn-ea"/>
              </a:rPr>
              <a:t>。</a:t>
            </a:r>
            <a:r>
              <a:rPr lang="en-US" altLang="zh-CN" b="1" dirty="0" smtClean="0">
                <a:latin typeface="+mn-ea"/>
              </a:rPr>
              <a:t>《</a:t>
            </a:r>
            <a:r>
              <a:rPr lang="zh-CN" altLang="en-US" b="1" dirty="0" smtClean="0">
                <a:latin typeface="+mn-ea"/>
              </a:rPr>
              <a:t>新莱茵报</a:t>
            </a:r>
            <a:r>
              <a:rPr lang="en-US" altLang="zh-CN" b="1" dirty="0" smtClean="0">
                <a:latin typeface="+mn-ea"/>
              </a:rPr>
              <a:t>》</a:t>
            </a:r>
            <a:r>
              <a:rPr lang="zh-CN" altLang="en-US" b="1" dirty="0" smtClean="0">
                <a:latin typeface="+mn-ea"/>
              </a:rPr>
              <a:t>在</a:t>
            </a:r>
            <a:r>
              <a:rPr lang="en-US" b="1" dirty="0" smtClean="0">
                <a:latin typeface="+mn-ea"/>
              </a:rPr>
              <a:t>1849 </a:t>
            </a:r>
            <a:r>
              <a:rPr lang="zh-CN" altLang="en-US" b="1" dirty="0" smtClean="0">
                <a:latin typeface="+mn-ea"/>
              </a:rPr>
              <a:t>年</a:t>
            </a:r>
            <a:r>
              <a:rPr lang="en-US" b="1" dirty="0" smtClean="0">
                <a:latin typeface="+mn-ea"/>
              </a:rPr>
              <a:t> 5</a:t>
            </a:r>
            <a:r>
              <a:rPr lang="zh-CN" altLang="en-US" b="1" dirty="0" smtClean="0">
                <a:latin typeface="+mn-ea"/>
              </a:rPr>
              <a:t>月</a:t>
            </a:r>
            <a:r>
              <a:rPr lang="en-US" b="1" dirty="0" smtClean="0">
                <a:latin typeface="+mn-ea"/>
              </a:rPr>
              <a:t>19</a:t>
            </a:r>
            <a:r>
              <a:rPr lang="zh-CN" altLang="en-US" b="1" dirty="0" smtClean="0">
                <a:latin typeface="+mn-ea"/>
              </a:rPr>
              <a:t>日被迫停刊。</a:t>
            </a:r>
            <a:endParaRPr lang="zh-CN" altLang="en-US" b="1" dirty="0">
              <a:latin typeface="+mn-ea"/>
            </a:endParaRPr>
          </a:p>
        </p:txBody>
      </p:sp>
    </p:spTree>
  </p:cSld>
  <p:clrMapOvr>
    <a:masterClrMapping/>
  </p:clrMapOvr>
  <p:transition>
    <p:strips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1214422"/>
            <a:ext cx="7000924" cy="1015663"/>
          </a:xfrm>
          <a:prstGeom prst="rect">
            <a:avLst/>
          </a:prstGeom>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zh-CN" sz="2000" b="1" dirty="0" smtClean="0">
                <a:latin typeface="+mn-ea"/>
              </a:rPr>
              <a:t>1849</a:t>
            </a:r>
            <a:r>
              <a:rPr lang="zh-CN" altLang="en-US" sz="2000" b="1" dirty="0" smtClean="0">
                <a:latin typeface="+mn-ea"/>
              </a:rPr>
              <a:t>年</a:t>
            </a:r>
            <a:r>
              <a:rPr lang="en-US" altLang="zh-CN" sz="2000" b="1" dirty="0" smtClean="0">
                <a:latin typeface="+mn-ea"/>
              </a:rPr>
              <a:t>6</a:t>
            </a:r>
            <a:r>
              <a:rPr lang="zh-CN" altLang="en-US" sz="2000" b="1" dirty="0" smtClean="0">
                <a:latin typeface="+mn-ea"/>
              </a:rPr>
              <a:t>月初离开德国去巴黎，</a:t>
            </a:r>
            <a:r>
              <a:rPr lang="en-US" sz="2000" b="1" dirty="0" smtClean="0">
                <a:latin typeface="+mn-ea"/>
              </a:rPr>
              <a:t> 8 </a:t>
            </a:r>
            <a:r>
              <a:rPr lang="zh-CN" altLang="en-US" sz="2000" b="1" dirty="0" smtClean="0">
                <a:latin typeface="+mn-ea"/>
              </a:rPr>
              <a:t>月</a:t>
            </a:r>
            <a:r>
              <a:rPr lang="en-US" sz="2000" b="1" dirty="0" smtClean="0">
                <a:latin typeface="+mn-ea"/>
              </a:rPr>
              <a:t> 24</a:t>
            </a:r>
            <a:r>
              <a:rPr lang="zh-CN" altLang="en-US" sz="2000" b="1" dirty="0" smtClean="0">
                <a:latin typeface="+mn-ea"/>
              </a:rPr>
              <a:t>日又被驱逐出巴黎</a:t>
            </a:r>
            <a:r>
              <a:rPr lang="en-US" sz="2000" b="1" dirty="0" smtClean="0">
                <a:latin typeface="+mn-ea"/>
              </a:rPr>
              <a:t>,</a:t>
            </a:r>
          </a:p>
          <a:p>
            <a:r>
              <a:rPr lang="en-US" sz="2000" b="1" dirty="0" smtClean="0">
                <a:latin typeface="+mn-ea"/>
              </a:rPr>
              <a:t>1850</a:t>
            </a:r>
            <a:r>
              <a:rPr lang="zh-CN" altLang="en-US" sz="2000" b="1" dirty="0" smtClean="0">
                <a:latin typeface="+mn-ea"/>
              </a:rPr>
              <a:t>年流亡到伦敦</a:t>
            </a:r>
            <a:r>
              <a:rPr lang="en-US" sz="2000" b="1" dirty="0" smtClean="0">
                <a:latin typeface="+mn-ea"/>
              </a:rPr>
              <a:t>,</a:t>
            </a:r>
            <a:r>
              <a:rPr lang="zh-CN" altLang="en-US" sz="2000" b="1" dirty="0" smtClean="0">
                <a:latin typeface="+mn-ea"/>
              </a:rPr>
              <a:t>在那里长期定居</a:t>
            </a:r>
            <a:r>
              <a:rPr lang="en-US" sz="2000" b="1" dirty="0" smtClean="0">
                <a:latin typeface="+mn-ea"/>
              </a:rPr>
              <a:t>. 1883 </a:t>
            </a:r>
            <a:r>
              <a:rPr lang="zh-CN" altLang="en-US" sz="2000" b="1" dirty="0" smtClean="0">
                <a:latin typeface="+mn-ea"/>
              </a:rPr>
              <a:t>年</a:t>
            </a:r>
            <a:r>
              <a:rPr lang="en-US" sz="2000" b="1" dirty="0" smtClean="0">
                <a:latin typeface="+mn-ea"/>
              </a:rPr>
              <a:t>3</a:t>
            </a:r>
            <a:r>
              <a:rPr lang="zh-CN" altLang="en-US" sz="2000" b="1" dirty="0" smtClean="0">
                <a:latin typeface="+mn-ea"/>
              </a:rPr>
              <a:t>月</a:t>
            </a:r>
            <a:r>
              <a:rPr lang="en-US" sz="2000" b="1" dirty="0" smtClean="0">
                <a:latin typeface="+mn-ea"/>
              </a:rPr>
              <a:t>14</a:t>
            </a:r>
            <a:r>
              <a:rPr lang="zh-CN" altLang="en-US" sz="2000" b="1" dirty="0" smtClean="0">
                <a:latin typeface="+mn-ea"/>
              </a:rPr>
              <a:t>日马克思逝世</a:t>
            </a:r>
            <a:r>
              <a:rPr lang="en-US" sz="2000" b="1" dirty="0" smtClean="0">
                <a:latin typeface="+mn-ea"/>
              </a:rPr>
              <a:t>.</a:t>
            </a:r>
            <a:r>
              <a:rPr lang="zh-CN" altLang="en-US" sz="2000" b="1" dirty="0" smtClean="0">
                <a:latin typeface="+mn-ea"/>
              </a:rPr>
              <a:t>葬于伦敦海格特公墓</a:t>
            </a:r>
            <a:r>
              <a:rPr lang="en-US" sz="2000" b="1" dirty="0" smtClean="0">
                <a:latin typeface="+mn-ea"/>
              </a:rPr>
              <a:t>.</a:t>
            </a:r>
            <a:endParaRPr lang="zh-CN" altLang="en-US" sz="2000" b="1" dirty="0">
              <a:latin typeface="+mn-ea"/>
            </a:endParaRPr>
          </a:p>
        </p:txBody>
      </p:sp>
      <p:pic>
        <p:nvPicPr>
          <p:cNvPr id="101378" name="Picture 2" descr="http://p2.so.qhmsg.com/bdr/_240_/t01dd9ee613ba31946c.jpg"/>
          <p:cNvPicPr>
            <a:picLocks noChangeAspect="1" noChangeArrowheads="1"/>
          </p:cNvPicPr>
          <p:nvPr/>
        </p:nvPicPr>
        <p:blipFill>
          <a:blip r:embed="rId2"/>
          <a:srcRect/>
          <a:stretch>
            <a:fillRect/>
          </a:stretch>
        </p:blipFill>
        <p:spPr bwMode="auto">
          <a:xfrm>
            <a:off x="714348" y="2786058"/>
            <a:ext cx="2933700" cy="2286001"/>
          </a:xfrm>
          <a:prstGeom prst="rect">
            <a:avLst/>
          </a:prstGeom>
          <a:noFill/>
        </p:spPr>
      </p:pic>
      <p:pic>
        <p:nvPicPr>
          <p:cNvPr id="101380" name="Picture 4" descr="http://p2.so.qhmsg.com/bdr/_240_/t01530a3f12e09941cc.jpg"/>
          <p:cNvPicPr>
            <a:picLocks noChangeAspect="1" noChangeArrowheads="1"/>
          </p:cNvPicPr>
          <p:nvPr/>
        </p:nvPicPr>
        <p:blipFill>
          <a:blip r:embed="rId3"/>
          <a:srcRect/>
          <a:stretch>
            <a:fillRect/>
          </a:stretch>
        </p:blipFill>
        <p:spPr bwMode="auto">
          <a:xfrm>
            <a:off x="4071934" y="2857496"/>
            <a:ext cx="3171825" cy="2286001"/>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571472" y="857232"/>
            <a:ext cx="4714908" cy="500066"/>
          </a:xfrm>
          <a:prstGeom prst="rect">
            <a:avLst/>
          </a:prstGeom>
        </p:spPr>
        <p:style>
          <a:lnRef idx="1">
            <a:schemeClr val="accent4"/>
          </a:lnRef>
          <a:fillRef idx="3">
            <a:schemeClr val="accent4"/>
          </a:fillRef>
          <a:effectRef idx="2">
            <a:schemeClr val="accent4"/>
          </a:effectRef>
          <a:fontRef idx="minor">
            <a:schemeClr val="lt1"/>
          </a:fontRef>
        </p:style>
        <p:txBody>
          <a:bodyPr vert="horz">
            <a:normAutofit fontScale="85000" lnSpcReduction="10000"/>
          </a:bodyPr>
          <a:lstStyle/>
          <a:p>
            <a:pPr marL="274320" lvl="0" indent="-274320">
              <a:spcBef>
                <a:spcPct val="20000"/>
              </a:spcBef>
              <a:buClr>
                <a:schemeClr val="accent3"/>
              </a:buClr>
              <a:buSzPct val="95000"/>
            </a:pPr>
            <a:r>
              <a:rPr lang="en-US" altLang="zh-CN" sz="2800" b="1" dirty="0" smtClean="0">
                <a:solidFill>
                  <a:schemeClr val="tx1"/>
                </a:solidFill>
                <a:latin typeface="+mn-ea"/>
              </a:rPr>
              <a:t>2. </a:t>
            </a:r>
            <a:r>
              <a:rPr lang="zh-CN" altLang="en-US" sz="2800" b="1" dirty="0" smtClean="0">
                <a:solidFill>
                  <a:schemeClr val="tx1"/>
                </a:solidFill>
                <a:latin typeface="+mn-ea"/>
              </a:rPr>
              <a:t>对人类文明成果的继承和创新</a:t>
            </a:r>
            <a:endParaRPr kumimoji="0" lang="zh-CN" altLang="en-US" sz="2600" b="1" i="0" u="none" strike="noStrike" kern="1200" cap="none" spc="0" normalizeH="0" baseline="0" noProof="0" dirty="0">
              <a:ln>
                <a:noFill/>
              </a:ln>
              <a:solidFill>
                <a:schemeClr val="tx1"/>
              </a:solidFill>
              <a:effectLst/>
              <a:uLnTx/>
              <a:uFillTx/>
              <a:latin typeface="+mn-ea"/>
              <a:cs typeface="+mn-cs"/>
            </a:endParaRPr>
          </a:p>
        </p:txBody>
      </p:sp>
      <p:graphicFrame>
        <p:nvGraphicFramePr>
          <p:cNvPr id="5" name="图示 4"/>
          <p:cNvGraphicFramePr/>
          <p:nvPr/>
        </p:nvGraphicFramePr>
        <p:xfrm>
          <a:off x="500034" y="2143116"/>
          <a:ext cx="8286808" cy="3246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7522" name="Picture 2" descr="http://p2.so.qhmsg.com/bdr/_240_/t01b85bde0f12ccd1a2.png"/>
          <p:cNvPicPr>
            <a:picLocks noChangeAspect="1" noChangeArrowheads="1"/>
          </p:cNvPicPr>
          <p:nvPr/>
        </p:nvPicPr>
        <p:blipFill>
          <a:blip r:embed="rId7"/>
          <a:srcRect/>
          <a:stretch>
            <a:fillRect/>
          </a:stretch>
        </p:blipFill>
        <p:spPr bwMode="auto">
          <a:xfrm>
            <a:off x="500034" y="2071678"/>
            <a:ext cx="1142993" cy="1142993"/>
          </a:xfrm>
          <a:prstGeom prst="rect">
            <a:avLst/>
          </a:prstGeom>
          <a:noFill/>
        </p:spPr>
      </p:pic>
      <p:pic>
        <p:nvPicPr>
          <p:cNvPr id="107524" name="Picture 4" descr="http://p2.so.qhmsg.com/bdr/_240_/t01bc3568debf641792.png"/>
          <p:cNvPicPr>
            <a:picLocks noChangeAspect="1" noChangeArrowheads="1"/>
          </p:cNvPicPr>
          <p:nvPr/>
        </p:nvPicPr>
        <p:blipFill>
          <a:blip r:embed="rId8"/>
          <a:srcRect/>
          <a:stretch>
            <a:fillRect/>
          </a:stretch>
        </p:blipFill>
        <p:spPr bwMode="auto">
          <a:xfrm>
            <a:off x="642910" y="4429132"/>
            <a:ext cx="928678" cy="928679"/>
          </a:xfrm>
          <a:prstGeom prst="rect">
            <a:avLst/>
          </a:prstGeom>
          <a:noFill/>
        </p:spPr>
      </p:pic>
      <p:pic>
        <p:nvPicPr>
          <p:cNvPr id="107526" name="Picture 6" descr="http://p3.so.qhmsg.com/bdr/_240_/t014e9285d17246923d.png"/>
          <p:cNvPicPr>
            <a:picLocks noChangeAspect="1" noChangeArrowheads="1"/>
          </p:cNvPicPr>
          <p:nvPr/>
        </p:nvPicPr>
        <p:blipFill>
          <a:blip r:embed="rId9"/>
          <a:srcRect/>
          <a:stretch>
            <a:fillRect/>
          </a:stretch>
        </p:blipFill>
        <p:spPr bwMode="auto">
          <a:xfrm>
            <a:off x="642910" y="3286124"/>
            <a:ext cx="928678" cy="928678"/>
          </a:xfrm>
          <a:prstGeom prst="rect">
            <a:avLst/>
          </a:prstGeom>
          <a:noFill/>
        </p:spPr>
      </p:pic>
      <p:pic>
        <p:nvPicPr>
          <p:cNvPr id="107530" name="Picture 10" descr="http://p3.so.qhmsg.com/bdr/_240_/t012797bcc3b93516dd.jpg"/>
          <p:cNvPicPr>
            <a:picLocks noChangeAspect="1" noChangeArrowheads="1"/>
          </p:cNvPicPr>
          <p:nvPr/>
        </p:nvPicPr>
        <p:blipFill>
          <a:blip r:embed="rId10"/>
          <a:srcRect/>
          <a:stretch>
            <a:fillRect/>
          </a:stretch>
        </p:blipFill>
        <p:spPr bwMode="auto">
          <a:xfrm>
            <a:off x="7500958" y="2214554"/>
            <a:ext cx="851289" cy="950276"/>
          </a:xfrm>
          <a:prstGeom prst="rect">
            <a:avLst/>
          </a:prstGeom>
          <a:noFill/>
        </p:spPr>
      </p:pic>
      <p:pic>
        <p:nvPicPr>
          <p:cNvPr id="107532" name="Picture 12" descr="http://p0.so.qhmsg.com/bdr/_240_/t010df01e2bc14fb360.jpg"/>
          <p:cNvPicPr>
            <a:picLocks noChangeAspect="1" noChangeArrowheads="1"/>
          </p:cNvPicPr>
          <p:nvPr/>
        </p:nvPicPr>
        <p:blipFill>
          <a:blip r:embed="rId11"/>
          <a:srcRect/>
          <a:stretch>
            <a:fillRect/>
          </a:stretch>
        </p:blipFill>
        <p:spPr bwMode="auto">
          <a:xfrm>
            <a:off x="6715140" y="3286124"/>
            <a:ext cx="1536890" cy="982744"/>
          </a:xfrm>
          <a:prstGeom prst="rect">
            <a:avLst/>
          </a:prstGeom>
          <a:noFill/>
        </p:spPr>
      </p:pic>
      <p:pic>
        <p:nvPicPr>
          <p:cNvPr id="107534" name="Picture 14" descr="http://p0.so.qhmsg.com/bdr/_240_/t012f3d71457844466f.jpg"/>
          <p:cNvPicPr>
            <a:picLocks noChangeAspect="1" noChangeArrowheads="1"/>
          </p:cNvPicPr>
          <p:nvPr/>
        </p:nvPicPr>
        <p:blipFill>
          <a:blip r:embed="rId12"/>
          <a:srcRect/>
          <a:stretch>
            <a:fillRect/>
          </a:stretch>
        </p:blipFill>
        <p:spPr bwMode="auto">
          <a:xfrm>
            <a:off x="7572396" y="4357694"/>
            <a:ext cx="720917" cy="100011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857232"/>
            <a:ext cx="8229600" cy="4389120"/>
          </a:xfrm>
        </p:spPr>
        <p:txBody>
          <a:bodyPr/>
          <a:lstStyle/>
          <a:p>
            <a:pPr>
              <a:buNone/>
            </a:pPr>
            <a:r>
              <a:rPr lang="zh-CN" altLang="en-US" dirty="0" smtClean="0"/>
              <a:t>    </a:t>
            </a:r>
            <a:r>
              <a:rPr lang="zh-CN" altLang="en-US" sz="2000" b="1" dirty="0" smtClean="0">
                <a:latin typeface="+mn-ea"/>
              </a:rPr>
              <a:t>“马克思主义同‘宗派主义’毫无相似之处，它绝不是离开世界文明发展大道而产生的一种故步自封、僵化不变的学说。恰恰相反，马克思的全部天才正是在于他回答了人类先进思想已经提出的种种问题。他的学说的产生正是哲学、政治经济学和社会主义极伟大的代表人物的学说的直接继续。”</a:t>
            </a:r>
            <a:endParaRPr lang="en-US" altLang="zh-CN" sz="2000" b="1" dirty="0" smtClean="0">
              <a:latin typeface="+mn-ea"/>
            </a:endParaRPr>
          </a:p>
          <a:p>
            <a:pPr>
              <a:buNone/>
            </a:pPr>
            <a:endParaRPr lang="en-US" altLang="zh-CN" dirty="0" smtClean="0"/>
          </a:p>
          <a:p>
            <a:pPr>
              <a:buNone/>
            </a:pPr>
            <a:r>
              <a:rPr lang="en-US" altLang="zh-CN" sz="1600" dirty="0" smtClean="0">
                <a:latin typeface="+mn-ea"/>
              </a:rPr>
              <a:t>                               </a:t>
            </a:r>
            <a:r>
              <a:rPr lang="en-US" altLang="zh-CN" sz="1600" b="1" dirty="0" smtClean="0">
                <a:latin typeface="+mn-ea"/>
              </a:rPr>
              <a:t>----</a:t>
            </a:r>
            <a:r>
              <a:rPr lang="zh-CN" altLang="en-US" sz="1600" b="1" dirty="0" smtClean="0">
                <a:latin typeface="+mn-ea"/>
              </a:rPr>
              <a:t>列宁：</a:t>
            </a:r>
            <a:r>
              <a:rPr lang="en-US" altLang="zh-CN" sz="1600" b="1" dirty="0" smtClean="0">
                <a:latin typeface="+mn-ea"/>
              </a:rPr>
              <a:t>《</a:t>
            </a:r>
            <a:r>
              <a:rPr lang="zh-CN" altLang="en-US" sz="1600" b="1" dirty="0" smtClean="0">
                <a:latin typeface="+mn-ea"/>
              </a:rPr>
              <a:t>马克思主义的三个来源和三个组成部分</a:t>
            </a:r>
            <a:r>
              <a:rPr lang="en-US" altLang="zh-CN" sz="1600" b="1" dirty="0" smtClean="0">
                <a:latin typeface="+mn-ea"/>
              </a:rPr>
              <a:t>》</a:t>
            </a:r>
            <a:endParaRPr lang="zh-CN" altLang="en-US" sz="1600" b="1" dirty="0">
              <a:latin typeface="+mn-ea"/>
            </a:endParaRPr>
          </a:p>
        </p:txBody>
      </p:sp>
      <p:sp>
        <p:nvSpPr>
          <p:cNvPr id="4" name="TextBox 3"/>
          <p:cNvSpPr txBox="1"/>
          <p:nvPr/>
        </p:nvSpPr>
        <p:spPr>
          <a:xfrm>
            <a:off x="714348" y="4286256"/>
            <a:ext cx="8001056" cy="1569660"/>
          </a:xfrm>
          <a:prstGeom prst="rect">
            <a:avLst/>
          </a:prstGeom>
          <a:noFill/>
        </p:spPr>
        <p:txBody>
          <a:bodyPr wrap="square" rtlCol="0">
            <a:spAutoFit/>
          </a:bodyPr>
          <a:lstStyle/>
          <a:p>
            <a:r>
              <a:rPr lang="zh-CN" altLang="en-US" sz="2000" b="1" dirty="0" smtClean="0">
                <a:latin typeface="+mn-ea"/>
              </a:rPr>
              <a:t>“马克思主义这一革命无产阶级的意识形态赢得了世界历史性的意义，是因为它没有抛弃资产阶级时代最宝贵的成就，相反却吸收和改造了两千多年来人类思想和文化发展中一切有价值的东西。”</a:t>
            </a:r>
            <a:endParaRPr lang="en-US" altLang="zh-CN" sz="2000" b="1" dirty="0" smtClean="0">
              <a:latin typeface="+mn-ea"/>
            </a:endParaRPr>
          </a:p>
          <a:p>
            <a:endParaRPr lang="en-US" altLang="zh-CN" dirty="0" smtClean="0"/>
          </a:p>
          <a:p>
            <a:r>
              <a:rPr lang="en-US" altLang="zh-CN" sz="1600" b="1" dirty="0" smtClean="0"/>
              <a:t>                                                                                  ----</a:t>
            </a:r>
            <a:r>
              <a:rPr lang="zh-CN" altLang="en-US" sz="1600" b="1" dirty="0" smtClean="0"/>
              <a:t>列宁：</a:t>
            </a:r>
            <a:r>
              <a:rPr lang="en-US" altLang="zh-CN" sz="1600" b="1" dirty="0" smtClean="0"/>
              <a:t>《</a:t>
            </a:r>
            <a:r>
              <a:rPr lang="zh-CN" altLang="en-US" sz="1600" b="1" dirty="0" smtClean="0"/>
              <a:t>关于无产阶级文化</a:t>
            </a:r>
            <a:r>
              <a:rPr lang="en-US" altLang="zh-CN" sz="1600" b="1" dirty="0" smtClean="0"/>
              <a:t>》</a:t>
            </a:r>
            <a:endParaRPr lang="zh-CN" altLang="en-US" sz="1600" b="1" dirty="0"/>
          </a:p>
        </p:txBody>
      </p:sp>
      <p:pic>
        <p:nvPicPr>
          <p:cNvPr id="108546" name="Picture 2" descr="http://p0.so.qhmsg.com/bdr/_240_/t01023405c259322e0a.jpg"/>
          <p:cNvPicPr>
            <a:picLocks noChangeAspect="1" noChangeArrowheads="1"/>
          </p:cNvPicPr>
          <p:nvPr/>
        </p:nvPicPr>
        <p:blipFill>
          <a:blip r:embed="rId2"/>
          <a:srcRect/>
          <a:stretch>
            <a:fillRect/>
          </a:stretch>
        </p:blipFill>
        <p:spPr bwMode="auto">
          <a:xfrm>
            <a:off x="1285852" y="2500306"/>
            <a:ext cx="1285884" cy="1785935"/>
          </a:xfrm>
          <a:prstGeom prst="rect">
            <a:avLst/>
          </a:prstGeom>
          <a:noFill/>
        </p:spPr>
      </p:pic>
      <p:pic>
        <p:nvPicPr>
          <p:cNvPr id="108548" name="Picture 4" descr="http://p3.so.qhmsg.com/bdr/_240_/t019630d83d398b30a3.jpg"/>
          <p:cNvPicPr>
            <a:picLocks noChangeAspect="1" noChangeArrowheads="1"/>
          </p:cNvPicPr>
          <p:nvPr/>
        </p:nvPicPr>
        <p:blipFill>
          <a:blip r:embed="rId3"/>
          <a:srcRect/>
          <a:stretch>
            <a:fillRect/>
          </a:stretch>
        </p:blipFill>
        <p:spPr bwMode="auto">
          <a:xfrm>
            <a:off x="3071802" y="3429000"/>
            <a:ext cx="5429288" cy="857232"/>
          </a:xfrm>
          <a:prstGeom prst="rect">
            <a:avLst/>
          </a:prstGeom>
          <a:noFill/>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1142984"/>
            <a:ext cx="8229600" cy="4389120"/>
          </a:xfrm>
        </p:spPr>
        <p:txBody>
          <a:bodyPr>
            <a:normAutofit fontScale="62500" lnSpcReduction="20000"/>
          </a:bodyPr>
          <a:lstStyle/>
          <a:p>
            <a:r>
              <a:rPr lang="zh-CN" altLang="en-US" b="1" dirty="0" smtClean="0"/>
              <a:t>三、与其他课程的联系和分工</a:t>
            </a:r>
            <a:r>
              <a:rPr lang="zh-CN" altLang="en-US" dirty="0" smtClean="0"/>
              <a:t> </a:t>
            </a:r>
            <a:br>
              <a:rPr lang="zh-CN" altLang="en-US" dirty="0" smtClean="0"/>
            </a:br>
            <a:r>
              <a:rPr lang="zh-CN" altLang="en-US" dirty="0" smtClean="0"/>
              <a:t/>
            </a:r>
            <a:br>
              <a:rPr lang="zh-CN" altLang="en-US" dirty="0" smtClean="0"/>
            </a:br>
            <a:r>
              <a:rPr lang="en-US" altLang="zh-CN" dirty="0" smtClean="0"/>
              <a:t>《</a:t>
            </a:r>
            <a:r>
              <a:rPr lang="zh-CN" altLang="en-US" dirty="0" smtClean="0"/>
              <a:t>马克思主义基本原理概论</a:t>
            </a:r>
            <a:r>
              <a:rPr lang="en-US" altLang="zh-CN" dirty="0" smtClean="0"/>
              <a:t>》</a:t>
            </a:r>
            <a:r>
              <a:rPr lang="zh-CN" altLang="en-US" dirty="0" smtClean="0"/>
              <a:t>与</a:t>
            </a:r>
            <a:r>
              <a:rPr lang="en-US" altLang="zh-CN" dirty="0" smtClean="0"/>
              <a:t>《</a:t>
            </a:r>
            <a:r>
              <a:rPr lang="zh-CN" altLang="en-US" dirty="0" smtClean="0"/>
              <a:t>近现代史纲要</a:t>
            </a:r>
            <a:r>
              <a:rPr lang="en-US" altLang="zh-CN" dirty="0" smtClean="0"/>
              <a:t>》</a:t>
            </a:r>
            <a:r>
              <a:rPr lang="zh-CN" altLang="en-US" dirty="0" smtClean="0"/>
              <a:t>、</a:t>
            </a:r>
            <a:r>
              <a:rPr lang="en-US" altLang="zh-CN" dirty="0" smtClean="0"/>
              <a:t>《</a:t>
            </a:r>
            <a:r>
              <a:rPr lang="zh-CN" altLang="en-US" dirty="0" smtClean="0"/>
              <a:t>毛泽东思想与中国特色社会主义</a:t>
            </a:r>
            <a:endParaRPr lang="en-US" altLang="zh-CN" dirty="0" smtClean="0"/>
          </a:p>
          <a:p>
            <a:pPr>
              <a:buNone/>
            </a:pPr>
            <a:r>
              <a:rPr lang="en-US" altLang="zh-CN" dirty="0" smtClean="0"/>
              <a:t>      </a:t>
            </a:r>
            <a:r>
              <a:rPr lang="zh-CN" altLang="en-US" dirty="0" smtClean="0"/>
              <a:t>理论体系概论</a:t>
            </a:r>
            <a:r>
              <a:rPr lang="en-US" altLang="zh-CN" dirty="0" smtClean="0"/>
              <a:t>》</a:t>
            </a:r>
            <a:r>
              <a:rPr lang="zh-CN" altLang="en-US" dirty="0" smtClean="0"/>
              <a:t>、等几门课程一起，构成马克思主义政治理论课。这些课程的共同任务</a:t>
            </a:r>
            <a:endParaRPr lang="en-US" altLang="zh-CN" dirty="0" smtClean="0"/>
          </a:p>
          <a:p>
            <a:pPr>
              <a:buNone/>
            </a:pPr>
            <a:r>
              <a:rPr lang="en-US" altLang="zh-CN" dirty="0" smtClean="0"/>
              <a:t>      </a:t>
            </a:r>
            <a:r>
              <a:rPr lang="zh-CN" altLang="en-US" dirty="0" smtClean="0"/>
              <a:t>是对青年学生进行马克思主义基本原理和基本理论的教育，帮助学生正确的世界观和人</a:t>
            </a:r>
            <a:endParaRPr lang="en-US" altLang="zh-CN" dirty="0" smtClean="0"/>
          </a:p>
          <a:p>
            <a:pPr>
              <a:buNone/>
            </a:pPr>
            <a:r>
              <a:rPr lang="en-US" altLang="zh-CN" dirty="0" smtClean="0"/>
              <a:t>      </a:t>
            </a:r>
            <a:r>
              <a:rPr lang="zh-CN" altLang="en-US" dirty="0" smtClean="0"/>
              <a:t>生观，坚定对社会主义和共产主义的信念。</a:t>
            </a:r>
            <a:r>
              <a:rPr lang="en-US" altLang="zh-CN" dirty="0" smtClean="0"/>
              <a:t>《</a:t>
            </a:r>
            <a:r>
              <a:rPr lang="zh-CN" altLang="en-US" dirty="0" smtClean="0"/>
              <a:t>马克思主义基本原理概论</a:t>
            </a:r>
            <a:r>
              <a:rPr lang="en-US" altLang="zh-CN" dirty="0" smtClean="0"/>
              <a:t>》</a:t>
            </a:r>
            <a:r>
              <a:rPr lang="zh-CN" altLang="en-US" dirty="0" smtClean="0"/>
              <a:t>这门课在这些</a:t>
            </a:r>
            <a:endParaRPr lang="en-US" altLang="zh-CN" dirty="0" smtClean="0"/>
          </a:p>
          <a:p>
            <a:pPr>
              <a:buNone/>
            </a:pPr>
            <a:r>
              <a:rPr lang="en-US" altLang="zh-CN" dirty="0" smtClean="0"/>
              <a:t>      </a:t>
            </a:r>
            <a:r>
              <a:rPr lang="zh-CN" altLang="en-US" dirty="0" smtClean="0"/>
              <a:t>课程中起着理论基础的作用，为学生正确学习和理解其他政治理论课提供科学的世界观</a:t>
            </a:r>
            <a:endParaRPr lang="en-US" altLang="zh-CN" dirty="0" smtClean="0"/>
          </a:p>
          <a:p>
            <a:pPr>
              <a:buNone/>
            </a:pPr>
            <a:r>
              <a:rPr lang="en-US" altLang="zh-CN" dirty="0" smtClean="0"/>
              <a:t>      </a:t>
            </a:r>
            <a:r>
              <a:rPr lang="zh-CN" altLang="en-US" dirty="0" smtClean="0"/>
              <a:t>和方法论。</a:t>
            </a:r>
            <a:endParaRPr lang="en-US" altLang="zh-CN" dirty="0" smtClean="0"/>
          </a:p>
          <a:p>
            <a:endParaRPr lang="en-US" altLang="zh-CN" dirty="0" smtClean="0"/>
          </a:p>
          <a:p>
            <a:r>
              <a:rPr lang="zh-CN" altLang="en-US" b="1" dirty="0" smtClean="0"/>
              <a:t>四、教学形式和学时分配</a:t>
            </a:r>
            <a:endParaRPr lang="en-US" altLang="zh-CN" b="1" dirty="0" smtClean="0"/>
          </a:p>
          <a:p>
            <a:pPr>
              <a:buNone/>
            </a:pPr>
            <a:r>
              <a:rPr lang="zh-CN" altLang="en-US" dirty="0" smtClean="0">
                <a:latin typeface="+mn-ea"/>
              </a:rPr>
              <a:t>   </a:t>
            </a:r>
            <a:endParaRPr lang="en-US" altLang="zh-CN" dirty="0" smtClean="0">
              <a:latin typeface="+mn-ea"/>
            </a:endParaRPr>
          </a:p>
          <a:p>
            <a:pPr>
              <a:buNone/>
            </a:pPr>
            <a:r>
              <a:rPr lang="zh-CN" altLang="en-US" dirty="0" smtClean="0">
                <a:latin typeface="+mn-ea"/>
              </a:rPr>
              <a:t>   本课程以讲授为主，共七章</a:t>
            </a:r>
            <a:r>
              <a:rPr lang="en-US" altLang="zh-CN" dirty="0" smtClean="0">
                <a:latin typeface="+mn-ea"/>
              </a:rPr>
              <a:t>38</a:t>
            </a:r>
            <a:r>
              <a:rPr lang="zh-CN" altLang="en-US" dirty="0" smtClean="0">
                <a:latin typeface="+mn-ea"/>
              </a:rPr>
              <a:t>个学时，</a:t>
            </a:r>
            <a:r>
              <a:rPr lang="en-US" altLang="zh-CN" dirty="0" smtClean="0">
                <a:latin typeface="+mn-ea"/>
              </a:rPr>
              <a:t>3</a:t>
            </a:r>
            <a:r>
              <a:rPr lang="zh-CN" altLang="en-US" dirty="0" smtClean="0">
                <a:latin typeface="+mn-ea"/>
              </a:rPr>
              <a:t>个学分。。</a:t>
            </a:r>
            <a:endParaRPr lang="en-US" altLang="zh-CN" b="1" dirty="0" smtClean="0"/>
          </a:p>
          <a:p>
            <a:r>
              <a:rPr lang="zh-CN" altLang="en-US" dirty="0" smtClean="0"/>
              <a:t/>
            </a:r>
            <a:br>
              <a:rPr lang="zh-CN" altLang="en-US" dirty="0" smtClean="0"/>
            </a:br>
            <a:r>
              <a:rPr lang="zh-CN" altLang="en-US" b="1" dirty="0" smtClean="0"/>
              <a:t>五、本课程的性质及适应对象</a:t>
            </a:r>
            <a:r>
              <a:rPr lang="zh-CN" altLang="en-US" dirty="0" smtClean="0"/>
              <a:t/>
            </a:r>
            <a:br>
              <a:rPr lang="zh-CN" altLang="en-US" dirty="0" smtClean="0"/>
            </a:br>
            <a:r>
              <a:rPr lang="zh-CN" altLang="en-US" dirty="0" smtClean="0"/>
              <a:t/>
            </a:r>
            <a:br>
              <a:rPr lang="zh-CN" altLang="en-US" dirty="0" smtClean="0"/>
            </a:br>
            <a:r>
              <a:rPr lang="zh-CN" altLang="en-US" dirty="0" smtClean="0"/>
              <a:t>本课程是公共理论课，是全校各专业的必修课。</a:t>
            </a:r>
            <a:br>
              <a:rPr lang="zh-CN" altLang="en-US" dirty="0" smtClean="0"/>
            </a:br>
            <a:r>
              <a:rPr lang="zh-CN" altLang="en-US" dirty="0" smtClean="0"/>
              <a:t/>
            </a:r>
            <a:br>
              <a:rPr lang="zh-CN" altLang="en-US" dirty="0" smtClean="0"/>
            </a:br>
            <a:endParaRPr lang="zh-CN" altLang="en-US" dirty="0" smtClean="0"/>
          </a:p>
          <a:p>
            <a:endParaRPr lang="zh-CN" altLang="en-US" dirty="0"/>
          </a:p>
        </p:txBody>
      </p:sp>
      <p:pic>
        <p:nvPicPr>
          <p:cNvPr id="80898" name="Picture 2" descr="http://p0.so.qhmsg.com/bdr/_240_/t01a72a45d89d9f1625.jpg"/>
          <p:cNvPicPr>
            <a:picLocks noChangeAspect="1" noChangeArrowheads="1"/>
          </p:cNvPicPr>
          <p:nvPr/>
        </p:nvPicPr>
        <p:blipFill>
          <a:blip r:embed="rId2"/>
          <a:srcRect/>
          <a:stretch>
            <a:fillRect/>
          </a:stretch>
        </p:blipFill>
        <p:spPr bwMode="auto">
          <a:xfrm>
            <a:off x="5000628" y="3214686"/>
            <a:ext cx="4000500" cy="2286001"/>
          </a:xfrm>
          <a:prstGeom prst="rect">
            <a:avLst/>
          </a:prstGeom>
          <a:noFill/>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5"/>
          <p:cNvSpPr>
            <a:spLocks noChangeArrowheads="1"/>
          </p:cNvSpPr>
          <p:nvPr/>
        </p:nvSpPr>
        <p:spPr bwMode="auto">
          <a:xfrm>
            <a:off x="493713" y="1174750"/>
            <a:ext cx="3783012" cy="620713"/>
          </a:xfrm>
          <a:prstGeom prst="roundRect">
            <a:avLst>
              <a:gd name="adj" fmla="val 16667"/>
            </a:avLst>
          </a:prstGeom>
          <a:gradFill rotWithShape="1">
            <a:gsLst>
              <a:gs pos="0">
                <a:srgbClr val="1B9451"/>
              </a:gs>
              <a:gs pos="50999">
                <a:srgbClr val="00B050"/>
              </a:gs>
              <a:gs pos="100000">
                <a:srgbClr val="A9D18E"/>
              </a:gs>
            </a:gsLst>
            <a:lin ang="5400000" scaled="1"/>
          </a:gra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2400" b="1" smtClean="0">
                <a:solidFill>
                  <a:schemeClr val="bg1"/>
                </a:solidFill>
                <a:latin typeface="微软雅黑" charset="-122"/>
                <a:sym typeface="+mn-ea" charset="0"/>
              </a:rPr>
              <a:t>马克思主义产生的标志</a:t>
            </a:r>
          </a:p>
        </p:txBody>
      </p:sp>
      <p:sp>
        <p:nvSpPr>
          <p:cNvPr id="5" name="任意多边形 4">
            <a:extLst>
              <a:ext uri="{FF2B5EF4-FFF2-40B4-BE49-F238E27FC236}"/>
            </a:extLst>
          </p:cNvPr>
          <p:cNvSpPr/>
          <p:nvPr/>
        </p:nvSpPr>
        <p:spPr>
          <a:xfrm>
            <a:off x="2852738" y="2697163"/>
            <a:ext cx="484187" cy="484187"/>
          </a:xfrm>
          <a:custGeom>
            <a:avLst/>
            <a:gdLst>
              <a:gd name="connsiteX0" fmla="*/ 64226 w 484542"/>
              <a:gd name="connsiteY0" fmla="*/ 185289 h 484542"/>
              <a:gd name="connsiteX1" fmla="*/ 185289 w 484542"/>
              <a:gd name="connsiteY1" fmla="*/ 185289 h 484542"/>
              <a:gd name="connsiteX2" fmla="*/ 185289 w 484542"/>
              <a:gd name="connsiteY2" fmla="*/ 64226 h 484542"/>
              <a:gd name="connsiteX3" fmla="*/ 299253 w 484542"/>
              <a:gd name="connsiteY3" fmla="*/ 64226 h 484542"/>
              <a:gd name="connsiteX4" fmla="*/ 299253 w 484542"/>
              <a:gd name="connsiteY4" fmla="*/ 185289 h 484542"/>
              <a:gd name="connsiteX5" fmla="*/ 420316 w 484542"/>
              <a:gd name="connsiteY5" fmla="*/ 185289 h 484542"/>
              <a:gd name="connsiteX6" fmla="*/ 420316 w 484542"/>
              <a:gd name="connsiteY6" fmla="*/ 299253 h 484542"/>
              <a:gd name="connsiteX7" fmla="*/ 299253 w 484542"/>
              <a:gd name="connsiteY7" fmla="*/ 299253 h 484542"/>
              <a:gd name="connsiteX8" fmla="*/ 299253 w 484542"/>
              <a:gd name="connsiteY8" fmla="*/ 420316 h 484542"/>
              <a:gd name="connsiteX9" fmla="*/ 185289 w 484542"/>
              <a:gd name="connsiteY9" fmla="*/ 420316 h 484542"/>
              <a:gd name="connsiteX10" fmla="*/ 185289 w 484542"/>
              <a:gd name="connsiteY10" fmla="*/ 299253 h 484542"/>
              <a:gd name="connsiteX11" fmla="*/ 64226 w 484542"/>
              <a:gd name="connsiteY11" fmla="*/ 299253 h 484542"/>
              <a:gd name="connsiteX12" fmla="*/ 64226 w 484542"/>
              <a:gd name="connsiteY12" fmla="*/ 185289 h 48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4542" h="484542">
                <a:moveTo>
                  <a:pt x="64226" y="185289"/>
                </a:moveTo>
                <a:lnTo>
                  <a:pt x="185289" y="185289"/>
                </a:lnTo>
                <a:lnTo>
                  <a:pt x="185289" y="64226"/>
                </a:lnTo>
                <a:lnTo>
                  <a:pt x="299253" y="64226"/>
                </a:lnTo>
                <a:lnTo>
                  <a:pt x="299253" y="185289"/>
                </a:lnTo>
                <a:lnTo>
                  <a:pt x="420316" y="185289"/>
                </a:lnTo>
                <a:lnTo>
                  <a:pt x="420316" y="299253"/>
                </a:lnTo>
                <a:lnTo>
                  <a:pt x="299253" y="299253"/>
                </a:lnTo>
                <a:lnTo>
                  <a:pt x="299253" y="420316"/>
                </a:lnTo>
                <a:lnTo>
                  <a:pt x="185289" y="420316"/>
                </a:lnTo>
                <a:lnTo>
                  <a:pt x="185289" y="299253"/>
                </a:lnTo>
                <a:lnTo>
                  <a:pt x="64226" y="299253"/>
                </a:lnTo>
                <a:lnTo>
                  <a:pt x="64226" y="185289"/>
                </a:lnTo>
                <a:close/>
              </a:path>
            </a:pathLst>
          </a:custGeom>
          <a:solidFill>
            <a:srgbClr val="FFC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64226" tIns="185289" rIns="64226" bIns="185289" spcCol="1270" anchor="ctr"/>
          <a:lstStyle/>
          <a:p>
            <a:pPr algn="ctr" defTabSz="355600" eaLnBrk="1" hangingPunct="1">
              <a:lnSpc>
                <a:spcPct val="90000"/>
              </a:lnSpc>
              <a:spcAft>
                <a:spcPct val="35000"/>
              </a:spcAft>
              <a:buFont typeface="Arial" panose="020B0604020202020204" pitchFamily="34" charset="0"/>
              <a:buNone/>
              <a:defRPr/>
            </a:pPr>
            <a:endParaRPr lang="zh-CN" altLang="en-US" sz="800"/>
          </a:p>
        </p:txBody>
      </p:sp>
      <p:sp>
        <p:nvSpPr>
          <p:cNvPr id="7" name="任意多边形 6">
            <a:extLst>
              <a:ext uri="{FF2B5EF4-FFF2-40B4-BE49-F238E27FC236}"/>
            </a:extLst>
          </p:cNvPr>
          <p:cNvSpPr/>
          <p:nvPr/>
        </p:nvSpPr>
        <p:spPr>
          <a:xfrm>
            <a:off x="5597525" y="2827338"/>
            <a:ext cx="265113" cy="311150"/>
          </a:xfrm>
          <a:custGeom>
            <a:avLst/>
            <a:gdLst>
              <a:gd name="connsiteX0" fmla="*/ 0 w 265662"/>
              <a:gd name="connsiteY0" fmla="*/ 62155 h 310775"/>
              <a:gd name="connsiteX1" fmla="*/ 132831 w 265662"/>
              <a:gd name="connsiteY1" fmla="*/ 62155 h 310775"/>
              <a:gd name="connsiteX2" fmla="*/ 132831 w 265662"/>
              <a:gd name="connsiteY2" fmla="*/ 0 h 310775"/>
              <a:gd name="connsiteX3" fmla="*/ 265662 w 265662"/>
              <a:gd name="connsiteY3" fmla="*/ 155388 h 310775"/>
              <a:gd name="connsiteX4" fmla="*/ 132831 w 265662"/>
              <a:gd name="connsiteY4" fmla="*/ 310775 h 310775"/>
              <a:gd name="connsiteX5" fmla="*/ 132831 w 265662"/>
              <a:gd name="connsiteY5" fmla="*/ 248620 h 310775"/>
              <a:gd name="connsiteX6" fmla="*/ 0 w 265662"/>
              <a:gd name="connsiteY6" fmla="*/ 248620 h 310775"/>
              <a:gd name="connsiteX7" fmla="*/ 0 w 265662"/>
              <a:gd name="connsiteY7" fmla="*/ 62155 h 3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662" h="310775">
                <a:moveTo>
                  <a:pt x="0" y="62155"/>
                </a:moveTo>
                <a:lnTo>
                  <a:pt x="132831" y="62155"/>
                </a:lnTo>
                <a:lnTo>
                  <a:pt x="132831" y="0"/>
                </a:lnTo>
                <a:lnTo>
                  <a:pt x="265662" y="155388"/>
                </a:lnTo>
                <a:lnTo>
                  <a:pt x="132831" y="310775"/>
                </a:lnTo>
                <a:lnTo>
                  <a:pt x="132831" y="248620"/>
                </a:lnTo>
                <a:lnTo>
                  <a:pt x="0" y="248620"/>
                </a:lnTo>
                <a:lnTo>
                  <a:pt x="0" y="62155"/>
                </a:lnTo>
                <a:close/>
              </a:path>
            </a:pathLst>
          </a:custGeom>
          <a:solidFill>
            <a:srgbClr val="FFC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62155" rIns="79699" bIns="62155" spcCol="1270" anchor="ctr"/>
          <a:lstStyle/>
          <a:p>
            <a:pPr algn="ctr" defTabSz="577850" eaLnBrk="1" hangingPunct="1">
              <a:lnSpc>
                <a:spcPct val="90000"/>
              </a:lnSpc>
              <a:spcAft>
                <a:spcPct val="35000"/>
              </a:spcAft>
              <a:buFont typeface="Arial" panose="020B0604020202020204" pitchFamily="34" charset="0"/>
              <a:buNone/>
              <a:defRPr/>
            </a:pPr>
            <a:endParaRPr lang="zh-CN" altLang="en-US" sz="1300"/>
          </a:p>
        </p:txBody>
      </p:sp>
      <p:sp>
        <p:nvSpPr>
          <p:cNvPr id="8" name="任意多边形 7">
            <a:extLst>
              <a:ext uri="{FF2B5EF4-FFF2-40B4-BE49-F238E27FC236}"/>
            </a:extLst>
          </p:cNvPr>
          <p:cNvSpPr/>
          <p:nvPr/>
        </p:nvSpPr>
        <p:spPr>
          <a:xfrm>
            <a:off x="6221413" y="1966913"/>
            <a:ext cx="2379662" cy="1851025"/>
          </a:xfrm>
          <a:custGeom>
            <a:avLst/>
            <a:gdLst>
              <a:gd name="connsiteX0" fmla="*/ 0 w 1670835"/>
              <a:gd name="connsiteY0" fmla="*/ 835418 h 1670835"/>
              <a:gd name="connsiteX1" fmla="*/ 835418 w 1670835"/>
              <a:gd name="connsiteY1" fmla="*/ 0 h 1670835"/>
              <a:gd name="connsiteX2" fmla="*/ 1670836 w 1670835"/>
              <a:gd name="connsiteY2" fmla="*/ 835418 h 1670835"/>
              <a:gd name="connsiteX3" fmla="*/ 835418 w 1670835"/>
              <a:gd name="connsiteY3" fmla="*/ 1670836 h 1670835"/>
              <a:gd name="connsiteX4" fmla="*/ 0 w 1670835"/>
              <a:gd name="connsiteY4" fmla="*/ 835418 h 167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835" h="1670835">
                <a:moveTo>
                  <a:pt x="0" y="835418"/>
                </a:moveTo>
                <a:cubicBezTo>
                  <a:pt x="0" y="374029"/>
                  <a:pt x="374029" y="0"/>
                  <a:pt x="835418" y="0"/>
                </a:cubicBezTo>
                <a:cubicBezTo>
                  <a:pt x="1296807" y="0"/>
                  <a:pt x="1670836" y="374029"/>
                  <a:pt x="1670836" y="835418"/>
                </a:cubicBezTo>
                <a:cubicBezTo>
                  <a:pt x="1670836" y="1296807"/>
                  <a:pt x="1296807" y="1670836"/>
                  <a:pt x="835418" y="1670836"/>
                </a:cubicBezTo>
                <a:cubicBezTo>
                  <a:pt x="374029" y="1670836"/>
                  <a:pt x="0" y="1296807"/>
                  <a:pt x="0" y="835418"/>
                </a:cubicBezTo>
                <a:close/>
              </a:path>
            </a:pathLst>
          </a:custGeom>
          <a:noFill/>
          <a:ln>
            <a:solidFill>
              <a:srgbClr val="014D2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4688" tIns="244688" rIns="244688" bIns="244688" anchor="ctr"/>
          <a:lstStyle>
            <a:lvl1pPr defTabSz="800100">
              <a:defRPr>
                <a:solidFill>
                  <a:schemeClr val="tx1"/>
                </a:solidFill>
                <a:latin typeface="Arial" charset="0"/>
                <a:ea typeface="微软雅黑" charset="-122"/>
              </a:defRPr>
            </a:lvl1pPr>
            <a:lvl2pPr marL="742950" indent="-285750" defTabSz="800100">
              <a:defRPr>
                <a:solidFill>
                  <a:schemeClr val="tx1"/>
                </a:solidFill>
                <a:latin typeface="Arial" charset="0"/>
                <a:ea typeface="微软雅黑" charset="-122"/>
              </a:defRPr>
            </a:lvl2pPr>
            <a:lvl3pPr marL="1143000" indent="-228600" defTabSz="800100">
              <a:defRPr>
                <a:solidFill>
                  <a:schemeClr val="tx1"/>
                </a:solidFill>
                <a:latin typeface="Arial" charset="0"/>
                <a:ea typeface="微软雅黑" charset="-122"/>
              </a:defRPr>
            </a:lvl3pPr>
            <a:lvl4pPr marL="1600200" indent="-228600" defTabSz="800100">
              <a:defRPr>
                <a:solidFill>
                  <a:schemeClr val="tx1"/>
                </a:solidFill>
                <a:latin typeface="Arial" charset="0"/>
                <a:ea typeface="微软雅黑" charset="-122"/>
              </a:defRPr>
            </a:lvl4pPr>
            <a:lvl5pPr marL="2057400" indent="-228600" defTabSz="800100">
              <a:defRPr>
                <a:solidFill>
                  <a:schemeClr val="tx1"/>
                </a:solidFill>
                <a:latin typeface="Arial" charset="0"/>
                <a:ea typeface="微软雅黑" charset="-122"/>
              </a:defRPr>
            </a:lvl5pPr>
            <a:lvl6pPr marL="2514600" indent="-228600" defTabSz="800100" eaLnBrk="0" fontAlgn="base" hangingPunct="0">
              <a:spcBef>
                <a:spcPct val="0"/>
              </a:spcBef>
              <a:spcAft>
                <a:spcPct val="0"/>
              </a:spcAft>
              <a:defRPr>
                <a:solidFill>
                  <a:schemeClr val="tx1"/>
                </a:solidFill>
                <a:latin typeface="Arial" charset="0"/>
                <a:ea typeface="微软雅黑" charset="-122"/>
              </a:defRPr>
            </a:lvl6pPr>
            <a:lvl7pPr marL="2971800" indent="-228600" defTabSz="800100" eaLnBrk="0" fontAlgn="base" hangingPunct="0">
              <a:spcBef>
                <a:spcPct val="0"/>
              </a:spcBef>
              <a:spcAft>
                <a:spcPct val="0"/>
              </a:spcAft>
              <a:defRPr>
                <a:solidFill>
                  <a:schemeClr val="tx1"/>
                </a:solidFill>
                <a:latin typeface="Arial" charset="0"/>
                <a:ea typeface="微软雅黑" charset="-122"/>
              </a:defRPr>
            </a:lvl7pPr>
            <a:lvl8pPr marL="3429000" indent="-228600" defTabSz="800100" eaLnBrk="0" fontAlgn="base" hangingPunct="0">
              <a:spcBef>
                <a:spcPct val="0"/>
              </a:spcBef>
              <a:spcAft>
                <a:spcPct val="0"/>
              </a:spcAft>
              <a:defRPr>
                <a:solidFill>
                  <a:schemeClr val="tx1"/>
                </a:solidFill>
                <a:latin typeface="Arial" charset="0"/>
                <a:ea typeface="微软雅黑" charset="-122"/>
              </a:defRPr>
            </a:lvl8pPr>
            <a:lvl9pPr marL="3886200" indent="-228600" defTabSz="800100" eaLnBrk="0" fontAlgn="base" hangingPunct="0">
              <a:spcBef>
                <a:spcPct val="0"/>
              </a:spcBef>
              <a:spcAft>
                <a:spcPct val="0"/>
              </a:spcAft>
              <a:defRPr>
                <a:solidFill>
                  <a:schemeClr val="tx1"/>
                </a:solidFill>
                <a:latin typeface="Arial" charset="0"/>
                <a:ea typeface="微软雅黑" charset="-122"/>
              </a:defRPr>
            </a:lvl9pPr>
          </a:lstStyle>
          <a:p>
            <a:pPr algn="ctr" eaLnBrk="1" hangingPunct="1">
              <a:lnSpc>
                <a:spcPct val="90000"/>
              </a:lnSpc>
              <a:spcAft>
                <a:spcPct val="35000"/>
              </a:spcAft>
              <a:buFont typeface="Arial" charset="0"/>
              <a:buNone/>
              <a:defRPr/>
            </a:pPr>
            <a:r>
              <a:rPr altLang="en-US" sz="2400" b="1" noProof="1" smtClean="0">
                <a:latin typeface="微软雅黑" charset="-122"/>
                <a:sym typeface="+mn-ea" charset="0"/>
              </a:rPr>
              <a:t>标志马克思主义基本形成</a:t>
            </a:r>
            <a:endParaRPr altLang="en-US" sz="2400" noProof="1" smtClean="0">
              <a:latin typeface="微软雅黑" charset="-122"/>
              <a:sym typeface="+mn-ea" charset="0"/>
            </a:endParaRPr>
          </a:p>
        </p:txBody>
      </p:sp>
      <p:sp>
        <p:nvSpPr>
          <p:cNvPr id="9" name="圆角矩形 8">
            <a:extLst>
              <a:ext uri="{FF2B5EF4-FFF2-40B4-BE49-F238E27FC236}"/>
            </a:extLst>
          </p:cNvPr>
          <p:cNvSpPr/>
          <p:nvPr/>
        </p:nvSpPr>
        <p:spPr>
          <a:xfrm>
            <a:off x="625475" y="2079625"/>
            <a:ext cx="5089525" cy="552450"/>
          </a:xfrm>
          <a:prstGeom prst="roundRect">
            <a:avLst/>
          </a:prstGeom>
          <a:noFill/>
          <a:ln>
            <a:solidFill>
              <a:srgbClr val="014D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00100">
              <a:defRPr>
                <a:solidFill>
                  <a:schemeClr val="tx1"/>
                </a:solidFill>
                <a:latin typeface="Arial" charset="0"/>
                <a:ea typeface="微软雅黑" charset="-122"/>
              </a:defRPr>
            </a:lvl1pPr>
            <a:lvl2pPr marL="742950" indent="-285750" defTabSz="800100">
              <a:defRPr>
                <a:solidFill>
                  <a:schemeClr val="tx1"/>
                </a:solidFill>
                <a:latin typeface="Arial" charset="0"/>
                <a:ea typeface="微软雅黑" charset="-122"/>
              </a:defRPr>
            </a:lvl2pPr>
            <a:lvl3pPr marL="1143000" indent="-228600" defTabSz="800100">
              <a:defRPr>
                <a:solidFill>
                  <a:schemeClr val="tx1"/>
                </a:solidFill>
                <a:latin typeface="Arial" charset="0"/>
                <a:ea typeface="微软雅黑" charset="-122"/>
              </a:defRPr>
            </a:lvl3pPr>
            <a:lvl4pPr marL="1600200" indent="-228600" defTabSz="800100">
              <a:defRPr>
                <a:solidFill>
                  <a:schemeClr val="tx1"/>
                </a:solidFill>
                <a:latin typeface="Arial" charset="0"/>
                <a:ea typeface="微软雅黑" charset="-122"/>
              </a:defRPr>
            </a:lvl4pPr>
            <a:lvl5pPr marL="2057400" indent="-228600" defTabSz="800100">
              <a:defRPr>
                <a:solidFill>
                  <a:schemeClr val="tx1"/>
                </a:solidFill>
                <a:latin typeface="Arial" charset="0"/>
                <a:ea typeface="微软雅黑" charset="-122"/>
              </a:defRPr>
            </a:lvl5pPr>
            <a:lvl6pPr marL="2514600" indent="-228600" defTabSz="800100" eaLnBrk="0" fontAlgn="base" hangingPunct="0">
              <a:spcBef>
                <a:spcPct val="0"/>
              </a:spcBef>
              <a:spcAft>
                <a:spcPct val="0"/>
              </a:spcAft>
              <a:defRPr>
                <a:solidFill>
                  <a:schemeClr val="tx1"/>
                </a:solidFill>
                <a:latin typeface="Arial" charset="0"/>
                <a:ea typeface="微软雅黑" charset="-122"/>
              </a:defRPr>
            </a:lvl6pPr>
            <a:lvl7pPr marL="2971800" indent="-228600" defTabSz="800100" eaLnBrk="0" fontAlgn="base" hangingPunct="0">
              <a:spcBef>
                <a:spcPct val="0"/>
              </a:spcBef>
              <a:spcAft>
                <a:spcPct val="0"/>
              </a:spcAft>
              <a:defRPr>
                <a:solidFill>
                  <a:schemeClr val="tx1"/>
                </a:solidFill>
                <a:latin typeface="Arial" charset="0"/>
                <a:ea typeface="微软雅黑" charset="-122"/>
              </a:defRPr>
            </a:lvl7pPr>
            <a:lvl8pPr marL="3429000" indent="-228600" defTabSz="800100" eaLnBrk="0" fontAlgn="base" hangingPunct="0">
              <a:spcBef>
                <a:spcPct val="0"/>
              </a:spcBef>
              <a:spcAft>
                <a:spcPct val="0"/>
              </a:spcAft>
              <a:defRPr>
                <a:solidFill>
                  <a:schemeClr val="tx1"/>
                </a:solidFill>
                <a:latin typeface="Arial" charset="0"/>
                <a:ea typeface="微软雅黑" charset="-122"/>
              </a:defRPr>
            </a:lvl8pPr>
            <a:lvl9pPr marL="3886200" indent="-228600" defTabSz="800100" eaLnBrk="0" fontAlgn="base" hangingPunct="0">
              <a:spcBef>
                <a:spcPct val="0"/>
              </a:spcBef>
              <a:spcAft>
                <a:spcPct val="0"/>
              </a:spcAft>
              <a:defRPr>
                <a:solidFill>
                  <a:schemeClr val="tx1"/>
                </a:solidFill>
                <a:latin typeface="Arial" charset="0"/>
                <a:ea typeface="微软雅黑" charset="-122"/>
              </a:defRPr>
            </a:lvl9pPr>
          </a:lstStyle>
          <a:p>
            <a:pPr algn="ctr" eaLnBrk="1" hangingPunct="1">
              <a:lnSpc>
                <a:spcPct val="90000"/>
              </a:lnSpc>
              <a:spcAft>
                <a:spcPct val="35000"/>
              </a:spcAft>
              <a:buFont typeface="Arial" charset="0"/>
              <a:buNone/>
              <a:defRPr/>
            </a:pPr>
            <a:r>
              <a:rPr altLang="en-US" sz="2400" noProof="1" smtClean="0">
                <a:solidFill>
                  <a:srgbClr val="014D23"/>
                </a:solidFill>
                <a:latin typeface="微软雅黑" charset="-122"/>
                <a:sym typeface="+mn-ea" charset="0"/>
              </a:rPr>
              <a:t>《关于费尔巴哈的提纲》</a:t>
            </a:r>
            <a:r>
              <a:rPr altLang="zh-CN" sz="2400" noProof="1" smtClean="0">
                <a:solidFill>
                  <a:srgbClr val="014D23"/>
                </a:solidFill>
                <a:latin typeface="微软雅黑" charset="-122"/>
                <a:sym typeface="+mn-ea" charset="0"/>
              </a:rPr>
              <a:t>1</a:t>
            </a:r>
            <a:r>
              <a:rPr altLang="en-US" sz="2400" noProof="1" smtClean="0">
                <a:solidFill>
                  <a:srgbClr val="014D23"/>
                </a:solidFill>
                <a:latin typeface="微软雅黑" charset="-122"/>
                <a:sym typeface="+mn-ea" charset="0"/>
              </a:rPr>
              <a:t>845</a:t>
            </a:r>
          </a:p>
        </p:txBody>
      </p:sp>
      <p:sp>
        <p:nvSpPr>
          <p:cNvPr id="28" name="圆角矩形 27">
            <a:extLst>
              <a:ext uri="{FF2B5EF4-FFF2-40B4-BE49-F238E27FC236}"/>
            </a:extLst>
          </p:cNvPr>
          <p:cNvSpPr/>
          <p:nvPr/>
        </p:nvSpPr>
        <p:spPr>
          <a:xfrm>
            <a:off x="625475" y="3225800"/>
            <a:ext cx="5089525" cy="719138"/>
          </a:xfrm>
          <a:prstGeom prst="roundRect">
            <a:avLst/>
          </a:prstGeom>
          <a:noFill/>
          <a:ln>
            <a:solidFill>
              <a:srgbClr val="014D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00100">
              <a:defRPr>
                <a:solidFill>
                  <a:schemeClr val="tx1"/>
                </a:solidFill>
                <a:latin typeface="Arial" charset="0"/>
                <a:ea typeface="微软雅黑" charset="-122"/>
              </a:defRPr>
            </a:lvl1pPr>
            <a:lvl2pPr marL="742950" indent="-285750" defTabSz="800100">
              <a:defRPr>
                <a:solidFill>
                  <a:schemeClr val="tx1"/>
                </a:solidFill>
                <a:latin typeface="Arial" charset="0"/>
                <a:ea typeface="微软雅黑" charset="-122"/>
              </a:defRPr>
            </a:lvl2pPr>
            <a:lvl3pPr marL="1143000" indent="-228600" defTabSz="800100">
              <a:defRPr>
                <a:solidFill>
                  <a:schemeClr val="tx1"/>
                </a:solidFill>
                <a:latin typeface="Arial" charset="0"/>
                <a:ea typeface="微软雅黑" charset="-122"/>
              </a:defRPr>
            </a:lvl3pPr>
            <a:lvl4pPr marL="1600200" indent="-228600" defTabSz="800100">
              <a:defRPr>
                <a:solidFill>
                  <a:schemeClr val="tx1"/>
                </a:solidFill>
                <a:latin typeface="Arial" charset="0"/>
                <a:ea typeface="微软雅黑" charset="-122"/>
              </a:defRPr>
            </a:lvl4pPr>
            <a:lvl5pPr marL="2057400" indent="-228600" defTabSz="800100">
              <a:defRPr>
                <a:solidFill>
                  <a:schemeClr val="tx1"/>
                </a:solidFill>
                <a:latin typeface="Arial" charset="0"/>
                <a:ea typeface="微软雅黑" charset="-122"/>
              </a:defRPr>
            </a:lvl5pPr>
            <a:lvl6pPr marL="2514600" indent="-228600" defTabSz="800100" eaLnBrk="0" fontAlgn="base" hangingPunct="0">
              <a:spcBef>
                <a:spcPct val="0"/>
              </a:spcBef>
              <a:spcAft>
                <a:spcPct val="0"/>
              </a:spcAft>
              <a:defRPr>
                <a:solidFill>
                  <a:schemeClr val="tx1"/>
                </a:solidFill>
                <a:latin typeface="Arial" charset="0"/>
                <a:ea typeface="微软雅黑" charset="-122"/>
              </a:defRPr>
            </a:lvl6pPr>
            <a:lvl7pPr marL="2971800" indent="-228600" defTabSz="800100" eaLnBrk="0" fontAlgn="base" hangingPunct="0">
              <a:spcBef>
                <a:spcPct val="0"/>
              </a:spcBef>
              <a:spcAft>
                <a:spcPct val="0"/>
              </a:spcAft>
              <a:defRPr>
                <a:solidFill>
                  <a:schemeClr val="tx1"/>
                </a:solidFill>
                <a:latin typeface="Arial" charset="0"/>
                <a:ea typeface="微软雅黑" charset="-122"/>
              </a:defRPr>
            </a:lvl7pPr>
            <a:lvl8pPr marL="3429000" indent="-228600" defTabSz="800100" eaLnBrk="0" fontAlgn="base" hangingPunct="0">
              <a:spcBef>
                <a:spcPct val="0"/>
              </a:spcBef>
              <a:spcAft>
                <a:spcPct val="0"/>
              </a:spcAft>
              <a:defRPr>
                <a:solidFill>
                  <a:schemeClr val="tx1"/>
                </a:solidFill>
                <a:latin typeface="Arial" charset="0"/>
                <a:ea typeface="微软雅黑" charset="-122"/>
              </a:defRPr>
            </a:lvl8pPr>
            <a:lvl9pPr marL="3886200" indent="-228600" defTabSz="800100" eaLnBrk="0" fontAlgn="base" hangingPunct="0">
              <a:spcBef>
                <a:spcPct val="0"/>
              </a:spcBef>
              <a:spcAft>
                <a:spcPct val="0"/>
              </a:spcAft>
              <a:defRPr>
                <a:solidFill>
                  <a:schemeClr val="tx1"/>
                </a:solidFill>
                <a:latin typeface="Arial" charset="0"/>
                <a:ea typeface="微软雅黑" charset="-122"/>
              </a:defRPr>
            </a:lvl9pPr>
          </a:lstStyle>
          <a:p>
            <a:pPr algn="ctr" eaLnBrk="1" hangingPunct="1">
              <a:lnSpc>
                <a:spcPct val="90000"/>
              </a:lnSpc>
              <a:spcAft>
                <a:spcPct val="35000"/>
              </a:spcAft>
              <a:defRPr/>
            </a:pPr>
            <a:r>
              <a:rPr altLang="en-US" sz="2400" noProof="1" smtClean="0">
                <a:solidFill>
                  <a:srgbClr val="014D23"/>
                </a:solidFill>
                <a:latin typeface="微软雅黑" charset="-122"/>
                <a:sym typeface="+mn-ea" charset="0"/>
              </a:rPr>
              <a:t>《德意志意识形态》1844</a:t>
            </a:r>
            <a:r>
              <a:rPr altLang="zh-CN" sz="2400" noProof="1" smtClean="0">
                <a:solidFill>
                  <a:srgbClr val="014D23"/>
                </a:solidFill>
                <a:latin typeface="微软雅黑" charset="-122"/>
                <a:sym typeface="+mn-ea" charset="0"/>
              </a:rPr>
              <a:t>—1846</a:t>
            </a:r>
          </a:p>
        </p:txBody>
      </p:sp>
      <p:sp>
        <p:nvSpPr>
          <p:cNvPr id="31" name="任意多边形 30">
            <a:extLst>
              <a:ext uri="{FF2B5EF4-FFF2-40B4-BE49-F238E27FC236}"/>
            </a:extLst>
          </p:cNvPr>
          <p:cNvSpPr/>
          <p:nvPr/>
        </p:nvSpPr>
        <p:spPr>
          <a:xfrm>
            <a:off x="2852738" y="4930775"/>
            <a:ext cx="484187" cy="484188"/>
          </a:xfrm>
          <a:custGeom>
            <a:avLst/>
            <a:gdLst>
              <a:gd name="connsiteX0" fmla="*/ 64226 w 484542"/>
              <a:gd name="connsiteY0" fmla="*/ 185289 h 484542"/>
              <a:gd name="connsiteX1" fmla="*/ 185289 w 484542"/>
              <a:gd name="connsiteY1" fmla="*/ 185289 h 484542"/>
              <a:gd name="connsiteX2" fmla="*/ 185289 w 484542"/>
              <a:gd name="connsiteY2" fmla="*/ 64226 h 484542"/>
              <a:gd name="connsiteX3" fmla="*/ 299253 w 484542"/>
              <a:gd name="connsiteY3" fmla="*/ 64226 h 484542"/>
              <a:gd name="connsiteX4" fmla="*/ 299253 w 484542"/>
              <a:gd name="connsiteY4" fmla="*/ 185289 h 484542"/>
              <a:gd name="connsiteX5" fmla="*/ 420316 w 484542"/>
              <a:gd name="connsiteY5" fmla="*/ 185289 h 484542"/>
              <a:gd name="connsiteX6" fmla="*/ 420316 w 484542"/>
              <a:gd name="connsiteY6" fmla="*/ 299253 h 484542"/>
              <a:gd name="connsiteX7" fmla="*/ 299253 w 484542"/>
              <a:gd name="connsiteY7" fmla="*/ 299253 h 484542"/>
              <a:gd name="connsiteX8" fmla="*/ 299253 w 484542"/>
              <a:gd name="connsiteY8" fmla="*/ 420316 h 484542"/>
              <a:gd name="connsiteX9" fmla="*/ 185289 w 484542"/>
              <a:gd name="connsiteY9" fmla="*/ 420316 h 484542"/>
              <a:gd name="connsiteX10" fmla="*/ 185289 w 484542"/>
              <a:gd name="connsiteY10" fmla="*/ 299253 h 484542"/>
              <a:gd name="connsiteX11" fmla="*/ 64226 w 484542"/>
              <a:gd name="connsiteY11" fmla="*/ 299253 h 484542"/>
              <a:gd name="connsiteX12" fmla="*/ 64226 w 484542"/>
              <a:gd name="connsiteY12" fmla="*/ 185289 h 48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4542" h="484542">
                <a:moveTo>
                  <a:pt x="64226" y="185289"/>
                </a:moveTo>
                <a:lnTo>
                  <a:pt x="185289" y="185289"/>
                </a:lnTo>
                <a:lnTo>
                  <a:pt x="185289" y="64226"/>
                </a:lnTo>
                <a:lnTo>
                  <a:pt x="299253" y="64226"/>
                </a:lnTo>
                <a:lnTo>
                  <a:pt x="299253" y="185289"/>
                </a:lnTo>
                <a:lnTo>
                  <a:pt x="420316" y="185289"/>
                </a:lnTo>
                <a:lnTo>
                  <a:pt x="420316" y="299253"/>
                </a:lnTo>
                <a:lnTo>
                  <a:pt x="299253" y="299253"/>
                </a:lnTo>
                <a:lnTo>
                  <a:pt x="299253" y="420316"/>
                </a:lnTo>
                <a:lnTo>
                  <a:pt x="185289" y="420316"/>
                </a:lnTo>
                <a:lnTo>
                  <a:pt x="185289" y="299253"/>
                </a:lnTo>
                <a:lnTo>
                  <a:pt x="64226" y="299253"/>
                </a:lnTo>
                <a:lnTo>
                  <a:pt x="64226" y="185289"/>
                </a:lnTo>
                <a:close/>
              </a:path>
            </a:pathLst>
          </a:custGeom>
          <a:solidFill>
            <a:srgbClr val="FFC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64226" tIns="185289" rIns="64226" bIns="185289" spcCol="1270" anchor="ctr"/>
          <a:lstStyle/>
          <a:p>
            <a:pPr algn="ctr" defTabSz="355600" eaLnBrk="1" hangingPunct="1">
              <a:lnSpc>
                <a:spcPct val="90000"/>
              </a:lnSpc>
              <a:spcAft>
                <a:spcPct val="35000"/>
              </a:spcAft>
              <a:buFont typeface="Arial" panose="020B0604020202020204" pitchFamily="34" charset="0"/>
              <a:buNone/>
              <a:defRPr/>
            </a:pPr>
            <a:endParaRPr lang="zh-CN" altLang="en-US" sz="800"/>
          </a:p>
        </p:txBody>
      </p:sp>
      <p:sp>
        <p:nvSpPr>
          <p:cNvPr id="32" name="任意多边形 31">
            <a:extLst>
              <a:ext uri="{FF2B5EF4-FFF2-40B4-BE49-F238E27FC236}"/>
            </a:extLst>
          </p:cNvPr>
          <p:cNvSpPr/>
          <p:nvPr/>
        </p:nvSpPr>
        <p:spPr>
          <a:xfrm>
            <a:off x="5597525" y="5072063"/>
            <a:ext cx="265113" cy="311150"/>
          </a:xfrm>
          <a:custGeom>
            <a:avLst/>
            <a:gdLst>
              <a:gd name="connsiteX0" fmla="*/ 0 w 265662"/>
              <a:gd name="connsiteY0" fmla="*/ 62155 h 310775"/>
              <a:gd name="connsiteX1" fmla="*/ 132831 w 265662"/>
              <a:gd name="connsiteY1" fmla="*/ 62155 h 310775"/>
              <a:gd name="connsiteX2" fmla="*/ 132831 w 265662"/>
              <a:gd name="connsiteY2" fmla="*/ 0 h 310775"/>
              <a:gd name="connsiteX3" fmla="*/ 265662 w 265662"/>
              <a:gd name="connsiteY3" fmla="*/ 155388 h 310775"/>
              <a:gd name="connsiteX4" fmla="*/ 132831 w 265662"/>
              <a:gd name="connsiteY4" fmla="*/ 310775 h 310775"/>
              <a:gd name="connsiteX5" fmla="*/ 132831 w 265662"/>
              <a:gd name="connsiteY5" fmla="*/ 248620 h 310775"/>
              <a:gd name="connsiteX6" fmla="*/ 0 w 265662"/>
              <a:gd name="connsiteY6" fmla="*/ 248620 h 310775"/>
              <a:gd name="connsiteX7" fmla="*/ 0 w 265662"/>
              <a:gd name="connsiteY7" fmla="*/ 62155 h 3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662" h="310775">
                <a:moveTo>
                  <a:pt x="0" y="62155"/>
                </a:moveTo>
                <a:lnTo>
                  <a:pt x="132831" y="62155"/>
                </a:lnTo>
                <a:lnTo>
                  <a:pt x="132831" y="0"/>
                </a:lnTo>
                <a:lnTo>
                  <a:pt x="265662" y="155388"/>
                </a:lnTo>
                <a:lnTo>
                  <a:pt x="132831" y="310775"/>
                </a:lnTo>
                <a:lnTo>
                  <a:pt x="132831" y="248620"/>
                </a:lnTo>
                <a:lnTo>
                  <a:pt x="0" y="248620"/>
                </a:lnTo>
                <a:lnTo>
                  <a:pt x="0" y="62155"/>
                </a:lnTo>
                <a:close/>
              </a:path>
            </a:pathLst>
          </a:custGeom>
          <a:solidFill>
            <a:srgbClr val="FFC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62155" rIns="79699" bIns="62155" spcCol="1270" anchor="ctr"/>
          <a:lstStyle/>
          <a:p>
            <a:pPr algn="ctr" defTabSz="577850" eaLnBrk="1" hangingPunct="1">
              <a:lnSpc>
                <a:spcPct val="90000"/>
              </a:lnSpc>
              <a:spcAft>
                <a:spcPct val="35000"/>
              </a:spcAft>
              <a:buFont typeface="Arial" panose="020B0604020202020204" pitchFamily="34" charset="0"/>
              <a:buNone/>
              <a:defRPr/>
            </a:pPr>
            <a:endParaRPr lang="zh-CN" altLang="en-US" sz="1300"/>
          </a:p>
        </p:txBody>
      </p:sp>
      <p:sp>
        <p:nvSpPr>
          <p:cNvPr id="33" name="任意多边形 32">
            <a:extLst>
              <a:ext uri="{FF2B5EF4-FFF2-40B4-BE49-F238E27FC236}"/>
            </a:extLst>
          </p:cNvPr>
          <p:cNvSpPr/>
          <p:nvPr/>
        </p:nvSpPr>
        <p:spPr>
          <a:xfrm>
            <a:off x="6221413" y="4211638"/>
            <a:ext cx="2379662" cy="1852612"/>
          </a:xfrm>
          <a:custGeom>
            <a:avLst/>
            <a:gdLst>
              <a:gd name="connsiteX0" fmla="*/ 0 w 1670835"/>
              <a:gd name="connsiteY0" fmla="*/ 835418 h 1670835"/>
              <a:gd name="connsiteX1" fmla="*/ 835418 w 1670835"/>
              <a:gd name="connsiteY1" fmla="*/ 0 h 1670835"/>
              <a:gd name="connsiteX2" fmla="*/ 1670836 w 1670835"/>
              <a:gd name="connsiteY2" fmla="*/ 835418 h 1670835"/>
              <a:gd name="connsiteX3" fmla="*/ 835418 w 1670835"/>
              <a:gd name="connsiteY3" fmla="*/ 1670836 h 1670835"/>
              <a:gd name="connsiteX4" fmla="*/ 0 w 1670835"/>
              <a:gd name="connsiteY4" fmla="*/ 835418 h 167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835" h="1670835">
                <a:moveTo>
                  <a:pt x="0" y="835418"/>
                </a:moveTo>
                <a:cubicBezTo>
                  <a:pt x="0" y="374029"/>
                  <a:pt x="374029" y="0"/>
                  <a:pt x="835418" y="0"/>
                </a:cubicBezTo>
                <a:cubicBezTo>
                  <a:pt x="1296807" y="0"/>
                  <a:pt x="1670836" y="374029"/>
                  <a:pt x="1670836" y="835418"/>
                </a:cubicBezTo>
                <a:cubicBezTo>
                  <a:pt x="1670836" y="1296807"/>
                  <a:pt x="1296807" y="1670836"/>
                  <a:pt x="835418" y="1670836"/>
                </a:cubicBezTo>
                <a:cubicBezTo>
                  <a:pt x="374029" y="1670836"/>
                  <a:pt x="0" y="1296807"/>
                  <a:pt x="0" y="835418"/>
                </a:cubicBezTo>
                <a:close/>
              </a:path>
            </a:pathLst>
          </a:custGeom>
          <a:noFill/>
          <a:ln>
            <a:solidFill>
              <a:srgbClr val="014D2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4688" tIns="244688" rIns="244688" bIns="244688" anchor="ctr"/>
          <a:lstStyle>
            <a:lvl1pPr defTabSz="800100">
              <a:defRPr>
                <a:solidFill>
                  <a:schemeClr val="tx1"/>
                </a:solidFill>
                <a:latin typeface="Arial" charset="0"/>
                <a:ea typeface="微软雅黑" charset="-122"/>
              </a:defRPr>
            </a:lvl1pPr>
            <a:lvl2pPr marL="742950" indent="-285750" defTabSz="800100">
              <a:defRPr>
                <a:solidFill>
                  <a:schemeClr val="tx1"/>
                </a:solidFill>
                <a:latin typeface="Arial" charset="0"/>
                <a:ea typeface="微软雅黑" charset="-122"/>
              </a:defRPr>
            </a:lvl2pPr>
            <a:lvl3pPr marL="1143000" indent="-228600" defTabSz="800100">
              <a:defRPr>
                <a:solidFill>
                  <a:schemeClr val="tx1"/>
                </a:solidFill>
                <a:latin typeface="Arial" charset="0"/>
                <a:ea typeface="微软雅黑" charset="-122"/>
              </a:defRPr>
            </a:lvl3pPr>
            <a:lvl4pPr marL="1600200" indent="-228600" defTabSz="800100">
              <a:defRPr>
                <a:solidFill>
                  <a:schemeClr val="tx1"/>
                </a:solidFill>
                <a:latin typeface="Arial" charset="0"/>
                <a:ea typeface="微软雅黑" charset="-122"/>
              </a:defRPr>
            </a:lvl4pPr>
            <a:lvl5pPr marL="2057400" indent="-228600" defTabSz="800100">
              <a:defRPr>
                <a:solidFill>
                  <a:schemeClr val="tx1"/>
                </a:solidFill>
                <a:latin typeface="Arial" charset="0"/>
                <a:ea typeface="微软雅黑" charset="-122"/>
              </a:defRPr>
            </a:lvl5pPr>
            <a:lvl6pPr marL="2514600" indent="-228600" defTabSz="800100" eaLnBrk="0" fontAlgn="base" hangingPunct="0">
              <a:spcBef>
                <a:spcPct val="0"/>
              </a:spcBef>
              <a:spcAft>
                <a:spcPct val="0"/>
              </a:spcAft>
              <a:defRPr>
                <a:solidFill>
                  <a:schemeClr val="tx1"/>
                </a:solidFill>
                <a:latin typeface="Arial" charset="0"/>
                <a:ea typeface="微软雅黑" charset="-122"/>
              </a:defRPr>
            </a:lvl6pPr>
            <a:lvl7pPr marL="2971800" indent="-228600" defTabSz="800100" eaLnBrk="0" fontAlgn="base" hangingPunct="0">
              <a:spcBef>
                <a:spcPct val="0"/>
              </a:spcBef>
              <a:spcAft>
                <a:spcPct val="0"/>
              </a:spcAft>
              <a:defRPr>
                <a:solidFill>
                  <a:schemeClr val="tx1"/>
                </a:solidFill>
                <a:latin typeface="Arial" charset="0"/>
                <a:ea typeface="微软雅黑" charset="-122"/>
              </a:defRPr>
            </a:lvl7pPr>
            <a:lvl8pPr marL="3429000" indent="-228600" defTabSz="800100" eaLnBrk="0" fontAlgn="base" hangingPunct="0">
              <a:spcBef>
                <a:spcPct val="0"/>
              </a:spcBef>
              <a:spcAft>
                <a:spcPct val="0"/>
              </a:spcAft>
              <a:defRPr>
                <a:solidFill>
                  <a:schemeClr val="tx1"/>
                </a:solidFill>
                <a:latin typeface="Arial" charset="0"/>
                <a:ea typeface="微软雅黑" charset="-122"/>
              </a:defRPr>
            </a:lvl8pPr>
            <a:lvl9pPr marL="3886200" indent="-228600" defTabSz="800100" eaLnBrk="0" fontAlgn="base" hangingPunct="0">
              <a:spcBef>
                <a:spcPct val="0"/>
              </a:spcBef>
              <a:spcAft>
                <a:spcPct val="0"/>
              </a:spcAft>
              <a:defRPr>
                <a:solidFill>
                  <a:schemeClr val="tx1"/>
                </a:solidFill>
                <a:latin typeface="Arial" charset="0"/>
                <a:ea typeface="微软雅黑" charset="-122"/>
              </a:defRPr>
            </a:lvl9pPr>
          </a:lstStyle>
          <a:p>
            <a:pPr algn="ctr" eaLnBrk="1" hangingPunct="1">
              <a:lnSpc>
                <a:spcPct val="90000"/>
              </a:lnSpc>
              <a:spcAft>
                <a:spcPct val="35000"/>
              </a:spcAft>
              <a:defRPr/>
            </a:pPr>
            <a:r>
              <a:rPr altLang="en-US" sz="2400" b="1" noProof="1" smtClean="0">
                <a:latin typeface="微软雅黑" charset="-122"/>
                <a:sym typeface="+mn-ea" charset="0"/>
              </a:rPr>
              <a:t>标志马克思主义公开问世</a:t>
            </a:r>
          </a:p>
        </p:txBody>
      </p:sp>
      <p:sp>
        <p:nvSpPr>
          <p:cNvPr id="34" name="圆角矩形 33">
            <a:extLst>
              <a:ext uri="{FF2B5EF4-FFF2-40B4-BE49-F238E27FC236}"/>
            </a:extLst>
          </p:cNvPr>
          <p:cNvSpPr/>
          <p:nvPr/>
        </p:nvSpPr>
        <p:spPr>
          <a:xfrm>
            <a:off x="625475" y="4324350"/>
            <a:ext cx="5089525" cy="552450"/>
          </a:xfrm>
          <a:prstGeom prst="roundRect">
            <a:avLst/>
          </a:prstGeom>
          <a:noFill/>
          <a:ln>
            <a:solidFill>
              <a:srgbClr val="014D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00100">
              <a:defRPr>
                <a:solidFill>
                  <a:schemeClr val="tx1"/>
                </a:solidFill>
                <a:latin typeface="Arial" charset="0"/>
                <a:ea typeface="微软雅黑" charset="-122"/>
              </a:defRPr>
            </a:lvl1pPr>
            <a:lvl2pPr marL="742950" indent="-285750" defTabSz="800100">
              <a:defRPr>
                <a:solidFill>
                  <a:schemeClr val="tx1"/>
                </a:solidFill>
                <a:latin typeface="Arial" charset="0"/>
                <a:ea typeface="微软雅黑" charset="-122"/>
              </a:defRPr>
            </a:lvl2pPr>
            <a:lvl3pPr marL="1143000" indent="-228600" defTabSz="800100">
              <a:defRPr>
                <a:solidFill>
                  <a:schemeClr val="tx1"/>
                </a:solidFill>
                <a:latin typeface="Arial" charset="0"/>
                <a:ea typeface="微软雅黑" charset="-122"/>
              </a:defRPr>
            </a:lvl3pPr>
            <a:lvl4pPr marL="1600200" indent="-228600" defTabSz="800100">
              <a:defRPr>
                <a:solidFill>
                  <a:schemeClr val="tx1"/>
                </a:solidFill>
                <a:latin typeface="Arial" charset="0"/>
                <a:ea typeface="微软雅黑" charset="-122"/>
              </a:defRPr>
            </a:lvl4pPr>
            <a:lvl5pPr marL="2057400" indent="-228600" defTabSz="800100">
              <a:defRPr>
                <a:solidFill>
                  <a:schemeClr val="tx1"/>
                </a:solidFill>
                <a:latin typeface="Arial" charset="0"/>
                <a:ea typeface="微软雅黑" charset="-122"/>
              </a:defRPr>
            </a:lvl5pPr>
            <a:lvl6pPr marL="2514600" indent="-228600" defTabSz="800100" eaLnBrk="0" fontAlgn="base" hangingPunct="0">
              <a:spcBef>
                <a:spcPct val="0"/>
              </a:spcBef>
              <a:spcAft>
                <a:spcPct val="0"/>
              </a:spcAft>
              <a:defRPr>
                <a:solidFill>
                  <a:schemeClr val="tx1"/>
                </a:solidFill>
                <a:latin typeface="Arial" charset="0"/>
                <a:ea typeface="微软雅黑" charset="-122"/>
              </a:defRPr>
            </a:lvl6pPr>
            <a:lvl7pPr marL="2971800" indent="-228600" defTabSz="800100" eaLnBrk="0" fontAlgn="base" hangingPunct="0">
              <a:spcBef>
                <a:spcPct val="0"/>
              </a:spcBef>
              <a:spcAft>
                <a:spcPct val="0"/>
              </a:spcAft>
              <a:defRPr>
                <a:solidFill>
                  <a:schemeClr val="tx1"/>
                </a:solidFill>
                <a:latin typeface="Arial" charset="0"/>
                <a:ea typeface="微软雅黑" charset="-122"/>
              </a:defRPr>
            </a:lvl7pPr>
            <a:lvl8pPr marL="3429000" indent="-228600" defTabSz="800100" eaLnBrk="0" fontAlgn="base" hangingPunct="0">
              <a:spcBef>
                <a:spcPct val="0"/>
              </a:spcBef>
              <a:spcAft>
                <a:spcPct val="0"/>
              </a:spcAft>
              <a:defRPr>
                <a:solidFill>
                  <a:schemeClr val="tx1"/>
                </a:solidFill>
                <a:latin typeface="Arial" charset="0"/>
                <a:ea typeface="微软雅黑" charset="-122"/>
              </a:defRPr>
            </a:lvl8pPr>
            <a:lvl9pPr marL="3886200" indent="-228600" defTabSz="800100" eaLnBrk="0" fontAlgn="base" hangingPunct="0">
              <a:spcBef>
                <a:spcPct val="0"/>
              </a:spcBef>
              <a:spcAft>
                <a:spcPct val="0"/>
              </a:spcAft>
              <a:defRPr>
                <a:solidFill>
                  <a:schemeClr val="tx1"/>
                </a:solidFill>
                <a:latin typeface="Arial" charset="0"/>
                <a:ea typeface="微软雅黑" charset="-122"/>
              </a:defRPr>
            </a:lvl9pPr>
          </a:lstStyle>
          <a:p>
            <a:pPr algn="ctr" eaLnBrk="1" hangingPunct="1">
              <a:lnSpc>
                <a:spcPct val="90000"/>
              </a:lnSpc>
              <a:spcAft>
                <a:spcPct val="35000"/>
              </a:spcAft>
              <a:defRPr/>
            </a:pPr>
            <a:r>
              <a:rPr altLang="zh-CN" sz="2400" noProof="1" smtClean="0">
                <a:solidFill>
                  <a:srgbClr val="014D23"/>
                </a:solidFill>
                <a:latin typeface="微软雅黑" charset="-122"/>
                <a:sym typeface="+mn-ea" charset="0"/>
              </a:rPr>
              <a:t>《</a:t>
            </a:r>
            <a:r>
              <a:rPr altLang="en-US" sz="2400" noProof="1" smtClean="0">
                <a:solidFill>
                  <a:srgbClr val="014D23"/>
                </a:solidFill>
                <a:latin typeface="微软雅黑" charset="-122"/>
                <a:sym typeface="+mn-ea" charset="0"/>
              </a:rPr>
              <a:t>哲学的贫困</a:t>
            </a:r>
            <a:r>
              <a:rPr altLang="zh-CN" sz="2400" noProof="1" smtClean="0">
                <a:solidFill>
                  <a:srgbClr val="014D23"/>
                </a:solidFill>
                <a:latin typeface="微软雅黑" charset="-122"/>
                <a:sym typeface="+mn-ea" charset="0"/>
              </a:rPr>
              <a:t>》1847</a:t>
            </a:r>
            <a:endParaRPr altLang="en-US" sz="2400" noProof="1" smtClean="0">
              <a:solidFill>
                <a:srgbClr val="014D23"/>
              </a:solidFill>
              <a:latin typeface="微软雅黑" charset="-122"/>
              <a:sym typeface="+mn-ea" charset="0"/>
            </a:endParaRPr>
          </a:p>
        </p:txBody>
      </p:sp>
      <p:sp>
        <p:nvSpPr>
          <p:cNvPr id="35" name="圆角矩形 34">
            <a:extLst>
              <a:ext uri="{FF2B5EF4-FFF2-40B4-BE49-F238E27FC236}"/>
            </a:extLst>
          </p:cNvPr>
          <p:cNvSpPr/>
          <p:nvPr/>
        </p:nvSpPr>
        <p:spPr>
          <a:xfrm>
            <a:off x="625475" y="5470525"/>
            <a:ext cx="5089525" cy="552450"/>
          </a:xfrm>
          <a:prstGeom prst="roundRect">
            <a:avLst/>
          </a:prstGeom>
          <a:noFill/>
          <a:ln>
            <a:solidFill>
              <a:srgbClr val="014D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00100">
              <a:defRPr>
                <a:solidFill>
                  <a:schemeClr val="tx1"/>
                </a:solidFill>
                <a:latin typeface="Arial" charset="0"/>
                <a:ea typeface="微软雅黑" charset="-122"/>
              </a:defRPr>
            </a:lvl1pPr>
            <a:lvl2pPr marL="742950" indent="-285750" defTabSz="800100">
              <a:defRPr>
                <a:solidFill>
                  <a:schemeClr val="tx1"/>
                </a:solidFill>
                <a:latin typeface="Arial" charset="0"/>
                <a:ea typeface="微软雅黑" charset="-122"/>
              </a:defRPr>
            </a:lvl2pPr>
            <a:lvl3pPr marL="1143000" indent="-228600" defTabSz="800100">
              <a:defRPr>
                <a:solidFill>
                  <a:schemeClr val="tx1"/>
                </a:solidFill>
                <a:latin typeface="Arial" charset="0"/>
                <a:ea typeface="微软雅黑" charset="-122"/>
              </a:defRPr>
            </a:lvl3pPr>
            <a:lvl4pPr marL="1600200" indent="-228600" defTabSz="800100">
              <a:defRPr>
                <a:solidFill>
                  <a:schemeClr val="tx1"/>
                </a:solidFill>
                <a:latin typeface="Arial" charset="0"/>
                <a:ea typeface="微软雅黑" charset="-122"/>
              </a:defRPr>
            </a:lvl4pPr>
            <a:lvl5pPr marL="2057400" indent="-228600" defTabSz="800100">
              <a:defRPr>
                <a:solidFill>
                  <a:schemeClr val="tx1"/>
                </a:solidFill>
                <a:latin typeface="Arial" charset="0"/>
                <a:ea typeface="微软雅黑" charset="-122"/>
              </a:defRPr>
            </a:lvl5pPr>
            <a:lvl6pPr marL="2514600" indent="-228600" defTabSz="800100" eaLnBrk="0" fontAlgn="base" hangingPunct="0">
              <a:spcBef>
                <a:spcPct val="0"/>
              </a:spcBef>
              <a:spcAft>
                <a:spcPct val="0"/>
              </a:spcAft>
              <a:defRPr>
                <a:solidFill>
                  <a:schemeClr val="tx1"/>
                </a:solidFill>
                <a:latin typeface="Arial" charset="0"/>
                <a:ea typeface="微软雅黑" charset="-122"/>
              </a:defRPr>
            </a:lvl6pPr>
            <a:lvl7pPr marL="2971800" indent="-228600" defTabSz="800100" eaLnBrk="0" fontAlgn="base" hangingPunct="0">
              <a:spcBef>
                <a:spcPct val="0"/>
              </a:spcBef>
              <a:spcAft>
                <a:spcPct val="0"/>
              </a:spcAft>
              <a:defRPr>
                <a:solidFill>
                  <a:schemeClr val="tx1"/>
                </a:solidFill>
                <a:latin typeface="Arial" charset="0"/>
                <a:ea typeface="微软雅黑" charset="-122"/>
              </a:defRPr>
            </a:lvl7pPr>
            <a:lvl8pPr marL="3429000" indent="-228600" defTabSz="800100" eaLnBrk="0" fontAlgn="base" hangingPunct="0">
              <a:spcBef>
                <a:spcPct val="0"/>
              </a:spcBef>
              <a:spcAft>
                <a:spcPct val="0"/>
              </a:spcAft>
              <a:defRPr>
                <a:solidFill>
                  <a:schemeClr val="tx1"/>
                </a:solidFill>
                <a:latin typeface="Arial" charset="0"/>
                <a:ea typeface="微软雅黑" charset="-122"/>
              </a:defRPr>
            </a:lvl8pPr>
            <a:lvl9pPr marL="3886200" indent="-228600" defTabSz="800100" eaLnBrk="0" fontAlgn="base" hangingPunct="0">
              <a:spcBef>
                <a:spcPct val="0"/>
              </a:spcBef>
              <a:spcAft>
                <a:spcPct val="0"/>
              </a:spcAft>
              <a:defRPr>
                <a:solidFill>
                  <a:schemeClr val="tx1"/>
                </a:solidFill>
                <a:latin typeface="Arial" charset="0"/>
                <a:ea typeface="微软雅黑" charset="-122"/>
              </a:defRPr>
            </a:lvl9pPr>
          </a:lstStyle>
          <a:p>
            <a:pPr algn="ctr" eaLnBrk="1" hangingPunct="1">
              <a:lnSpc>
                <a:spcPct val="90000"/>
              </a:lnSpc>
              <a:spcAft>
                <a:spcPct val="35000"/>
              </a:spcAft>
              <a:buFont typeface="Arial" charset="0"/>
              <a:buNone/>
              <a:defRPr/>
            </a:pPr>
            <a:r>
              <a:rPr altLang="zh-CN" sz="2400" noProof="1" smtClean="0">
                <a:solidFill>
                  <a:srgbClr val="014D23"/>
                </a:solidFill>
                <a:latin typeface="微软雅黑" charset="-122"/>
                <a:sym typeface="+mn-ea" charset="0"/>
              </a:rPr>
              <a:t>《</a:t>
            </a:r>
            <a:r>
              <a:rPr altLang="en-US" sz="2400" noProof="1" smtClean="0">
                <a:solidFill>
                  <a:srgbClr val="014D23"/>
                </a:solidFill>
                <a:latin typeface="微软雅黑" charset="-122"/>
                <a:sym typeface="+mn-ea" charset="0"/>
              </a:rPr>
              <a:t>共产党宣言</a:t>
            </a:r>
            <a:r>
              <a:rPr altLang="zh-CN" sz="2400" noProof="1" smtClean="0">
                <a:solidFill>
                  <a:srgbClr val="014D23"/>
                </a:solidFill>
                <a:latin typeface="微软雅黑" charset="-122"/>
                <a:sym typeface="+mn-ea" charset="0"/>
              </a:rPr>
              <a:t>》1848</a:t>
            </a:r>
          </a:p>
        </p:txBody>
      </p:sp>
    </p:spTree>
    <p:extLst>
      <p:ext uri="{BB962C8B-B14F-4D97-AF65-F5344CB8AC3E}">
        <p14:creationId xmlns:p14="http://schemas.microsoft.com/office/powerpoint/2010/main" val="1557373266"/>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5"/>
          <p:cNvSpPr>
            <a:spLocks noChangeArrowheads="1"/>
          </p:cNvSpPr>
          <p:nvPr/>
        </p:nvSpPr>
        <p:spPr bwMode="auto">
          <a:xfrm>
            <a:off x="493713" y="1230313"/>
            <a:ext cx="3783012" cy="620712"/>
          </a:xfrm>
          <a:prstGeom prst="roundRect">
            <a:avLst>
              <a:gd name="adj" fmla="val 16667"/>
            </a:avLst>
          </a:prstGeom>
          <a:gradFill rotWithShape="1">
            <a:gsLst>
              <a:gs pos="0">
                <a:srgbClr val="1B9451"/>
              </a:gs>
              <a:gs pos="50999">
                <a:srgbClr val="00B050"/>
              </a:gs>
              <a:gs pos="100000">
                <a:srgbClr val="A9D18E"/>
              </a:gs>
            </a:gsLst>
            <a:lin ang="5400000" scaled="1"/>
          </a:gra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2400" b="1" smtClean="0">
                <a:solidFill>
                  <a:schemeClr val="bg1"/>
                </a:solidFill>
                <a:latin typeface="微软雅黑" charset="-122"/>
                <a:sym typeface="+mn-ea" charset="0"/>
              </a:rPr>
              <a:t>马克思主义的发展</a:t>
            </a:r>
          </a:p>
        </p:txBody>
      </p:sp>
      <p:pic>
        <p:nvPicPr>
          <p:cNvPr id="11673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225" y="2279650"/>
            <a:ext cx="2084388"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文本框 1"/>
          <p:cNvSpPr txBox="1">
            <a:spLocks noChangeArrowheads="1"/>
          </p:cNvSpPr>
          <p:nvPr/>
        </p:nvSpPr>
        <p:spPr bwMode="auto">
          <a:xfrm>
            <a:off x="398463" y="2143125"/>
            <a:ext cx="5992812"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just">
              <a:lnSpc>
                <a:spcPct val="120000"/>
              </a:lnSpc>
              <a:spcBef>
                <a:spcPts val="1400"/>
              </a:spcBef>
              <a:buFont typeface="Arial" charset="0"/>
              <a:buNone/>
            </a:pPr>
            <a:r>
              <a:rPr lang="zh-CN" altLang="en-US" sz="2400"/>
              <a:t>马克思、恩格斯总结</a:t>
            </a:r>
            <a:r>
              <a:rPr lang="en-US" altLang="zh-CN" sz="2400"/>
              <a:t>1848</a:t>
            </a:r>
            <a:r>
              <a:rPr lang="zh-CN" altLang="en-US" sz="2400"/>
              <a:t>年欧洲革命和</a:t>
            </a:r>
            <a:r>
              <a:rPr lang="en-US" altLang="zh-CN" sz="2400"/>
              <a:t>1871</a:t>
            </a:r>
            <a:r>
              <a:rPr lang="zh-CN" altLang="en-US" sz="2400"/>
              <a:t>年巴黎公社革命的经验，丰富和发展了关于无产阶级革命的学说；</a:t>
            </a:r>
          </a:p>
          <a:p>
            <a:pPr algn="just">
              <a:lnSpc>
                <a:spcPct val="120000"/>
              </a:lnSpc>
              <a:spcBef>
                <a:spcPts val="1400"/>
              </a:spcBef>
              <a:buFont typeface="Arial" charset="0"/>
              <a:buNone/>
            </a:pPr>
            <a:r>
              <a:rPr lang="zh-CN" altLang="en-US" sz="2400"/>
              <a:t>马克思深入研究资本主义经济运动，写成了</a:t>
            </a:r>
            <a:r>
              <a:rPr lang="en-US" altLang="zh-CN" sz="2400"/>
              <a:t>《</a:t>
            </a:r>
            <a:r>
              <a:rPr lang="zh-CN" altLang="en-US" sz="2400"/>
              <a:t>资本论</a:t>
            </a:r>
            <a:r>
              <a:rPr lang="en-US" altLang="zh-CN" sz="2400"/>
              <a:t>》</a:t>
            </a:r>
            <a:r>
              <a:rPr lang="zh-CN" altLang="en-US" sz="2400"/>
              <a:t>，创立了完整科学的劳动价值论和剩余价值论；</a:t>
            </a:r>
          </a:p>
          <a:p>
            <a:pPr algn="just">
              <a:lnSpc>
                <a:spcPct val="120000"/>
              </a:lnSpc>
              <a:spcBef>
                <a:spcPts val="1400"/>
              </a:spcBef>
              <a:buFont typeface="Arial" charset="0"/>
              <a:buNone/>
            </a:pPr>
            <a:r>
              <a:rPr lang="zh-CN" altLang="en-US" sz="2400"/>
              <a:t>恩格斯写于</a:t>
            </a:r>
            <a:r>
              <a:rPr lang="en-US" altLang="zh-CN" sz="2400"/>
              <a:t>1876—1878</a:t>
            </a:r>
            <a:r>
              <a:rPr lang="zh-CN" altLang="en-US" sz="2400"/>
              <a:t>年的</a:t>
            </a:r>
            <a:r>
              <a:rPr lang="en-US" altLang="zh-CN" sz="2400"/>
              <a:t>《</a:t>
            </a:r>
            <a:r>
              <a:rPr lang="zh-CN" altLang="en-US" sz="2400"/>
              <a:t>反杜林论</a:t>
            </a:r>
            <a:r>
              <a:rPr lang="en-US" altLang="zh-CN" sz="2400"/>
              <a:t>》</a:t>
            </a:r>
            <a:r>
              <a:rPr lang="zh-CN" altLang="en-US" sz="2400"/>
              <a:t>一书，对马克思主义作了系统深入的阐述。</a:t>
            </a:r>
          </a:p>
        </p:txBody>
      </p:sp>
    </p:spTree>
    <p:extLst>
      <p:ext uri="{BB962C8B-B14F-4D97-AF65-F5344CB8AC3E}">
        <p14:creationId xmlns:p14="http://schemas.microsoft.com/office/powerpoint/2010/main" val="931709802"/>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8">
            <a:extLst>
              <a:ext uri="{FF2B5EF4-FFF2-40B4-BE49-F238E27FC236}"/>
            </a:extLst>
          </p:cNvPr>
          <p:cNvPicPr>
            <a:picLocks noChangeAspect="1" noChangeArrowheads="1"/>
          </p:cNvPicPr>
          <p:nvPr/>
        </p:nvPicPr>
        <p:blipFill>
          <a:blip r:embed="rId2"/>
          <a:srcRect l="2017" t="11943" r="4068" b="3346"/>
          <a:stretch>
            <a:fillRect/>
          </a:stretch>
        </p:blipFill>
        <p:spPr bwMode="auto">
          <a:xfrm>
            <a:off x="2860674" y="4245778"/>
            <a:ext cx="3422650" cy="2212975"/>
          </a:xfrm>
          <a:prstGeom prst="roundRect">
            <a:avLst>
              <a:gd name="adj" fmla="val 8594"/>
            </a:avLst>
          </a:prstGeom>
          <a:solidFill>
            <a:srgbClr val="FFFFFF">
              <a:shade val="85000"/>
            </a:srgbClr>
          </a:solidFill>
          <a:ln>
            <a:noFill/>
          </a:ln>
          <a:effectLst/>
        </p:spPr>
      </p:pic>
      <p:sp>
        <p:nvSpPr>
          <p:cNvPr id="9" name="圆角矩形 15"/>
          <p:cNvSpPr>
            <a:spLocks noChangeArrowheads="1"/>
          </p:cNvSpPr>
          <p:nvPr/>
        </p:nvSpPr>
        <p:spPr bwMode="auto">
          <a:xfrm>
            <a:off x="493713" y="1193800"/>
            <a:ext cx="3783012" cy="620713"/>
          </a:xfrm>
          <a:prstGeom prst="roundRect">
            <a:avLst>
              <a:gd name="adj" fmla="val 16667"/>
            </a:avLst>
          </a:prstGeom>
          <a:gradFill rotWithShape="1">
            <a:gsLst>
              <a:gs pos="0">
                <a:srgbClr val="1B9451"/>
              </a:gs>
              <a:gs pos="50999">
                <a:srgbClr val="00B050"/>
              </a:gs>
              <a:gs pos="100000">
                <a:srgbClr val="A9D18E"/>
              </a:gs>
            </a:gsLst>
            <a:lin ang="5400000" scaled="1"/>
          </a:gra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2400" b="1" smtClean="0">
                <a:solidFill>
                  <a:schemeClr val="bg1"/>
                </a:solidFill>
                <a:latin typeface="微软雅黑" charset="-122"/>
                <a:sym typeface="+mn-ea" charset="0"/>
              </a:rPr>
              <a:t>马克思主义的发展</a:t>
            </a:r>
          </a:p>
        </p:txBody>
      </p:sp>
      <p:sp>
        <p:nvSpPr>
          <p:cNvPr id="117763" name="文本框 1"/>
          <p:cNvSpPr txBox="1">
            <a:spLocks noChangeArrowheads="1"/>
          </p:cNvSpPr>
          <p:nvPr/>
        </p:nvSpPr>
        <p:spPr bwMode="auto">
          <a:xfrm>
            <a:off x="133350" y="2000250"/>
            <a:ext cx="88773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just">
              <a:spcBef>
                <a:spcPts val="1400"/>
              </a:spcBef>
              <a:buFont typeface="Arial" charset="0"/>
              <a:buNone/>
            </a:pPr>
            <a:r>
              <a:rPr lang="zh-CN" altLang="en-US" sz="2400"/>
              <a:t>列宁揭示了资本主义经济、政治发展不平衡的规律，把马克思主义同俄国革命的具体实践结合起来，提出社会主义革命可能在一国或数国首先取得胜利的论断，创造性地发展了马克思主义。</a:t>
            </a:r>
          </a:p>
          <a:p>
            <a:pPr algn="just">
              <a:spcBef>
                <a:spcPts val="1400"/>
              </a:spcBef>
              <a:buFont typeface="Arial" charset="0"/>
              <a:buNone/>
            </a:pPr>
            <a:r>
              <a:rPr lang="zh-CN" altLang="en-US" sz="2400"/>
              <a:t>十月革命后，列宁对经济文化相对落后国家如何向社会主义过渡和如何建设社会主义作了有益的探讨。</a:t>
            </a:r>
          </a:p>
        </p:txBody>
      </p:sp>
    </p:spTree>
    <p:extLst>
      <p:ext uri="{BB962C8B-B14F-4D97-AF65-F5344CB8AC3E}">
        <p14:creationId xmlns:p14="http://schemas.microsoft.com/office/powerpoint/2010/main" val="1173357936"/>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5"/>
          <p:cNvSpPr>
            <a:spLocks noChangeArrowheads="1"/>
          </p:cNvSpPr>
          <p:nvPr/>
        </p:nvSpPr>
        <p:spPr bwMode="auto">
          <a:xfrm>
            <a:off x="493713" y="1506538"/>
            <a:ext cx="3783012" cy="620712"/>
          </a:xfrm>
          <a:prstGeom prst="roundRect">
            <a:avLst>
              <a:gd name="adj" fmla="val 16667"/>
            </a:avLst>
          </a:prstGeom>
          <a:gradFill rotWithShape="1">
            <a:gsLst>
              <a:gs pos="0">
                <a:srgbClr val="1B9451"/>
              </a:gs>
              <a:gs pos="50999">
                <a:srgbClr val="00B050"/>
              </a:gs>
              <a:gs pos="100000">
                <a:srgbClr val="A9D18E"/>
              </a:gs>
            </a:gsLst>
            <a:lin ang="5400000" scaled="1"/>
          </a:gra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2400" b="1" smtClean="0">
                <a:solidFill>
                  <a:schemeClr val="bg1"/>
                </a:solidFill>
                <a:latin typeface="微软雅黑" charset="-122"/>
                <a:sym typeface="+mn-ea" charset="0"/>
              </a:rPr>
              <a:t>马克思主义的发展</a:t>
            </a:r>
          </a:p>
        </p:txBody>
      </p:sp>
      <p:sp>
        <p:nvSpPr>
          <p:cNvPr id="118786" name="文本框 1"/>
          <p:cNvSpPr txBox="1">
            <a:spLocks noChangeArrowheads="1"/>
          </p:cNvSpPr>
          <p:nvPr/>
        </p:nvSpPr>
        <p:spPr bwMode="auto">
          <a:xfrm>
            <a:off x="352425" y="2620963"/>
            <a:ext cx="447675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just">
              <a:lnSpc>
                <a:spcPct val="120000"/>
              </a:lnSpc>
              <a:spcBef>
                <a:spcPts val="1400"/>
              </a:spcBef>
              <a:buFont typeface="Arial" charset="0"/>
              <a:buNone/>
            </a:pPr>
            <a:r>
              <a:rPr lang="zh-CN" altLang="en-US" sz="2400"/>
              <a:t>习近平新时代中国特色社会主义思想是马克思主义中国化最新理论成果，是党和人民实践经验和集体智慧的结晶，是中国特色社会主义理论体系的重要组成部分，是全党全国人民为实现中华民族伟大复兴而奋斗的行动指南。</a:t>
            </a:r>
          </a:p>
        </p:txBody>
      </p:sp>
      <p:pic>
        <p:nvPicPr>
          <p:cNvPr id="118787"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06750"/>
            <a:ext cx="385762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99951"/>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文本框 1"/>
          <p:cNvSpPr txBox="1">
            <a:spLocks noChangeArrowheads="1"/>
          </p:cNvSpPr>
          <p:nvPr/>
        </p:nvSpPr>
        <p:spPr bwMode="auto">
          <a:xfrm>
            <a:off x="0" y="12541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eaLnBrk="1" hangingPunct="1">
              <a:buFont typeface="Arial" charset="0"/>
              <a:buNone/>
            </a:pPr>
            <a:r>
              <a:rPr lang="zh-CN" altLang="en-US" sz="2800" b="1">
                <a:solidFill>
                  <a:srgbClr val="C00000"/>
                </a:solidFill>
                <a:latin typeface="Calibri" charset="0"/>
              </a:rPr>
              <a:t>“新时代”是对社会主义发展阶段认识的又一次飞跃</a:t>
            </a:r>
          </a:p>
        </p:txBody>
      </p:sp>
      <p:pic>
        <p:nvPicPr>
          <p:cNvPr id="44036" name="图片 3" descr="图片包含 人员, 就坐, 餐桌, 室内&#10;&#10;已生成极高可信度的说明"/>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1338" y="3078163"/>
            <a:ext cx="3275012" cy="20732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文本框 1"/>
          <p:cNvSpPr txBox="1">
            <a:spLocks noChangeArrowheads="1"/>
          </p:cNvSpPr>
          <p:nvPr/>
        </p:nvSpPr>
        <p:spPr bwMode="auto">
          <a:xfrm>
            <a:off x="247650" y="2036763"/>
            <a:ext cx="53054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just">
              <a:spcBef>
                <a:spcPts val="1400"/>
              </a:spcBef>
              <a:buFont typeface="Arial" charset="0"/>
              <a:buNone/>
            </a:pPr>
            <a:r>
              <a:rPr lang="zh-CN" altLang="en-US" sz="2200"/>
              <a:t>习近平同志在“</a:t>
            </a:r>
            <a:r>
              <a:rPr lang="en-US" altLang="zh-CN" sz="2200"/>
              <a:t>7·26”</a:t>
            </a:r>
            <a:r>
              <a:rPr lang="zh-CN" altLang="en-US" sz="2200"/>
              <a:t>重要讲话中提出了一个重大判断，即“党的十八大以来，在新中国成立特别是改革开放以来我国发展取得的重大成就基础上，党和国家事业发生历史性变革，我国发展站到了新的历史起点上，中国特色社会主义进入了新的发展阶段”。在十九大报告中，习近平同志进一步指出：“经过长期努力，中国特色社会主义进入了新时代，这是我国发展新的历史方位。”这一论断是对社会主义初级阶段理论的重大发展，是党对社会主义发展阶段认识上的又一次飞跃。</a:t>
            </a:r>
          </a:p>
        </p:txBody>
      </p:sp>
    </p:spTree>
    <p:extLst>
      <p:ext uri="{BB962C8B-B14F-4D97-AF65-F5344CB8AC3E}">
        <p14:creationId xmlns:p14="http://schemas.microsoft.com/office/powerpoint/2010/main" val="1292078235"/>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5"/>
          <p:cNvSpPr>
            <a:spLocks noChangeArrowheads="1"/>
          </p:cNvSpPr>
          <p:nvPr/>
        </p:nvSpPr>
        <p:spPr bwMode="auto">
          <a:xfrm>
            <a:off x="493713" y="1363663"/>
            <a:ext cx="2536825" cy="620712"/>
          </a:xfrm>
          <a:prstGeom prst="roundRect">
            <a:avLst>
              <a:gd name="adj" fmla="val 16667"/>
            </a:avLst>
          </a:prstGeom>
          <a:gradFill rotWithShape="1">
            <a:gsLst>
              <a:gs pos="0">
                <a:srgbClr val="1B9451"/>
              </a:gs>
              <a:gs pos="50999">
                <a:srgbClr val="00B050"/>
              </a:gs>
              <a:gs pos="100000">
                <a:srgbClr val="A9D18E"/>
              </a:gs>
            </a:gsLst>
            <a:lin ang="5400000" scaled="1"/>
          </a:gra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p>
            <a:pPr algn="ctr">
              <a:defRPr/>
            </a:pPr>
            <a:r>
              <a:rPr lang="zh-CN" altLang="en-US" sz="2400" b="1" dirty="0">
                <a:solidFill>
                  <a:schemeClr val="bg1"/>
                </a:solidFill>
                <a:latin typeface="微软雅黑" panose="020B0503020204020204" pitchFamily="34" charset="-122"/>
                <a:ea typeface="+mn-ea"/>
                <a:sym typeface="+mn-ea"/>
              </a:rPr>
              <a:t>科学性</a:t>
            </a:r>
          </a:p>
        </p:txBody>
      </p:sp>
      <p:sp>
        <p:nvSpPr>
          <p:cNvPr id="7" name="文本框 6">
            <a:extLst>
              <a:ext uri="{FF2B5EF4-FFF2-40B4-BE49-F238E27FC236}"/>
            </a:extLst>
          </p:cNvPr>
          <p:cNvSpPr txBox="1"/>
          <p:nvPr/>
        </p:nvSpPr>
        <p:spPr>
          <a:xfrm>
            <a:off x="0" y="211138"/>
            <a:ext cx="9144000" cy="555625"/>
          </a:xfrm>
          <a:prstGeom prst="rect">
            <a:avLst/>
          </a:prstGeom>
          <a:noFill/>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3000" b="1" smtClean="0">
                <a:solidFill>
                  <a:srgbClr val="FFFFFF"/>
                </a:solidFill>
                <a:effectLst>
                  <a:outerShdw blurRad="38100" dist="38100" dir="2700000" algn="tl">
                    <a:srgbClr val="C0C0C0"/>
                  </a:outerShdw>
                </a:effectLst>
                <a:latin typeface="微软雅黑" charset="-122"/>
                <a:sym typeface="+mn-ea" charset="0"/>
              </a:rPr>
              <a:t>二、马克思主义的鲜明特征</a:t>
            </a:r>
          </a:p>
        </p:txBody>
      </p:sp>
      <p:sp>
        <p:nvSpPr>
          <p:cNvPr id="120835" name="文本框 1"/>
          <p:cNvSpPr txBox="1">
            <a:spLocks noChangeArrowheads="1"/>
          </p:cNvSpPr>
          <p:nvPr/>
        </p:nvSpPr>
        <p:spPr bwMode="auto">
          <a:xfrm>
            <a:off x="671513" y="2230438"/>
            <a:ext cx="7800975"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just">
              <a:lnSpc>
                <a:spcPct val="120000"/>
              </a:lnSpc>
              <a:spcBef>
                <a:spcPts val="1400"/>
              </a:spcBef>
              <a:buFont typeface="Arial" charset="0"/>
              <a:buNone/>
            </a:pPr>
            <a:r>
              <a:rPr lang="zh-CN" altLang="en-US" sz="2400"/>
              <a:t>马克思主义具有科学的世界观和方法论基础，即辩证唯物主义和历史唯物主义，这是马克思主义的一个突出特征和理论优势，也是马克思主义科学性的重要体现。</a:t>
            </a:r>
          </a:p>
        </p:txBody>
      </p:sp>
      <p:pic>
        <p:nvPicPr>
          <p:cNvPr id="3" name="图片 2">
            <a:extLst>
              <a:ext uri="{FF2B5EF4-FFF2-40B4-BE49-F238E27FC236}"/>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929" y="3859210"/>
            <a:ext cx="3774142" cy="2358838"/>
          </a:xfrm>
          <a:prstGeom prst="snip2SameRect">
            <a:avLst/>
          </a:prstGeom>
        </p:spPr>
      </p:pic>
    </p:spTree>
    <p:extLst>
      <p:ext uri="{BB962C8B-B14F-4D97-AF65-F5344CB8AC3E}">
        <p14:creationId xmlns:p14="http://schemas.microsoft.com/office/powerpoint/2010/main" val="125337578"/>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5"/>
          <p:cNvSpPr>
            <a:spLocks noChangeArrowheads="1"/>
          </p:cNvSpPr>
          <p:nvPr/>
        </p:nvSpPr>
        <p:spPr bwMode="auto">
          <a:xfrm>
            <a:off x="493713" y="1614488"/>
            <a:ext cx="2536825" cy="620712"/>
          </a:xfrm>
          <a:prstGeom prst="roundRect">
            <a:avLst>
              <a:gd name="adj" fmla="val 16667"/>
            </a:avLst>
          </a:prstGeom>
          <a:gradFill rotWithShape="1">
            <a:gsLst>
              <a:gs pos="0">
                <a:srgbClr val="1B9451"/>
              </a:gs>
              <a:gs pos="50999">
                <a:srgbClr val="00B050"/>
              </a:gs>
              <a:gs pos="100000">
                <a:srgbClr val="A9D18E"/>
              </a:gs>
            </a:gsLst>
            <a:lin ang="5400000" scaled="1"/>
          </a:gra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p>
            <a:pPr algn="ctr">
              <a:defRPr/>
            </a:pPr>
            <a:r>
              <a:rPr lang="zh-CN" altLang="en-US" sz="2400" b="1" dirty="0">
                <a:solidFill>
                  <a:schemeClr val="bg1"/>
                </a:solidFill>
                <a:latin typeface="微软雅黑" panose="020B0503020204020204" pitchFamily="34" charset="-122"/>
                <a:ea typeface="+mn-ea"/>
                <a:sym typeface="+mn-ea"/>
              </a:rPr>
              <a:t>革命性</a:t>
            </a:r>
          </a:p>
        </p:txBody>
      </p:sp>
      <p:sp>
        <p:nvSpPr>
          <p:cNvPr id="7" name="文本框 6">
            <a:extLst>
              <a:ext uri="{FF2B5EF4-FFF2-40B4-BE49-F238E27FC236}"/>
            </a:extLst>
          </p:cNvPr>
          <p:cNvSpPr txBox="1"/>
          <p:nvPr/>
        </p:nvSpPr>
        <p:spPr>
          <a:xfrm>
            <a:off x="0" y="211138"/>
            <a:ext cx="9144000" cy="555625"/>
          </a:xfrm>
          <a:prstGeom prst="rect">
            <a:avLst/>
          </a:prstGeom>
          <a:noFill/>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3000" b="1" dirty="0" smtClean="0">
                <a:effectLst>
                  <a:outerShdw blurRad="38100" dist="38100" dir="2700000" algn="tl">
                    <a:srgbClr val="C0C0C0"/>
                  </a:outerShdw>
                </a:effectLst>
                <a:latin typeface="微软雅黑" charset="-122"/>
                <a:sym typeface="+mn-ea" charset="0"/>
              </a:rPr>
              <a:t>二、马克思主义的鲜明特征</a:t>
            </a:r>
          </a:p>
        </p:txBody>
      </p:sp>
      <p:grpSp>
        <p:nvGrpSpPr>
          <p:cNvPr id="121859" name="组合 3"/>
          <p:cNvGrpSpPr>
            <a:grpSpLocks/>
          </p:cNvGrpSpPr>
          <p:nvPr/>
        </p:nvGrpSpPr>
        <p:grpSpPr bwMode="auto">
          <a:xfrm>
            <a:off x="1189038" y="3429000"/>
            <a:ext cx="1841500" cy="1841500"/>
            <a:chOff x="1009236" y="3429000"/>
            <a:chExt cx="1841541" cy="1841541"/>
          </a:xfrm>
        </p:grpSpPr>
        <p:grpSp>
          <p:nvGrpSpPr>
            <p:cNvPr id="121863" name="组合 10"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GrpSpPr>
              <a:grpSpLocks/>
            </p:cNvGrpSpPr>
            <p:nvPr/>
          </p:nvGrpSpPr>
          <p:grpSpPr bwMode="auto">
            <a:xfrm>
              <a:off x="1009236" y="3429000"/>
              <a:ext cx="1841541" cy="1841541"/>
              <a:chOff x="6867055" y="3428853"/>
              <a:chExt cx="1373933" cy="1373933"/>
            </a:xfrm>
          </p:grpSpPr>
          <p:pic>
            <p:nvPicPr>
              <p:cNvPr id="13" name="Picture 7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00000">
                <a:off x="6867055" y="3428853"/>
                <a:ext cx="1373933" cy="1373933"/>
              </a:xfrm>
              <a:prstGeom prst="rect">
                <a:avLst/>
              </a:prstGeom>
              <a:noFill/>
              <a:ln w="190500" cap="sq">
                <a:solidFill>
                  <a:srgbClr val="FFFFFF"/>
                </a:solidFill>
                <a:miter lim="800000"/>
                <a:headEnd/>
                <a:tailEnd/>
              </a:ln>
              <a:effectLst>
                <a:outerShdw blurRad="65000" dist="50800" dir="12900015" kx="194979" ky="145007" algn="tl" rotWithShape="0">
                  <a:srgbClr val="000000">
                    <a:alpha val="29999"/>
                  </a:srgbClr>
                </a:outerShdw>
              </a:effectLst>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extLst>
              </p:cNvPr>
              <p:cNvSpPr/>
              <p:nvPr/>
            </p:nvSpPr>
            <p:spPr>
              <a:xfrm rot="20723693">
                <a:off x="6868239" y="3444251"/>
                <a:ext cx="1371564" cy="1343138"/>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21864" name="文本框 1"/>
            <p:cNvSpPr txBox="1">
              <a:spLocks noChangeArrowheads="1"/>
            </p:cNvSpPr>
            <p:nvPr/>
          </p:nvSpPr>
          <p:spPr bwMode="auto">
            <a:xfrm rot="-891910">
              <a:off x="1360747" y="3657914"/>
              <a:ext cx="1138518" cy="138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just">
                <a:lnSpc>
                  <a:spcPct val="120000"/>
                </a:lnSpc>
                <a:spcBef>
                  <a:spcPts val="1400"/>
                </a:spcBef>
                <a:buFont typeface="Arial" charset="0"/>
                <a:buNone/>
              </a:pPr>
              <a:r>
                <a:rPr lang="zh-CN" altLang="en-US" sz="2400" b="1">
                  <a:solidFill>
                    <a:schemeClr val="bg1"/>
                  </a:solidFill>
                </a:rPr>
                <a:t>马克思主义的革命性</a:t>
              </a:r>
            </a:p>
          </p:txBody>
        </p:sp>
      </p:grpSp>
      <p:sp>
        <p:nvSpPr>
          <p:cNvPr id="121860" name="文本框 2"/>
          <p:cNvSpPr txBox="1">
            <a:spLocks noChangeArrowheads="1"/>
          </p:cNvSpPr>
          <p:nvPr/>
        </p:nvSpPr>
        <p:spPr bwMode="auto">
          <a:xfrm>
            <a:off x="3810000" y="2959100"/>
            <a:ext cx="459898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just">
              <a:lnSpc>
                <a:spcPct val="120000"/>
              </a:lnSpc>
              <a:spcBef>
                <a:spcPts val="1400"/>
              </a:spcBef>
              <a:buFont typeface="Arial" charset="0"/>
              <a:buNone/>
            </a:pPr>
            <a:r>
              <a:rPr lang="zh-CN" altLang="en-US" sz="2400"/>
              <a:t>集中表现为它的彻底的批判精神和鲜明的无产阶级立场。</a:t>
            </a:r>
          </a:p>
        </p:txBody>
      </p:sp>
      <p:sp>
        <p:nvSpPr>
          <p:cNvPr id="121861" name="文本框 7"/>
          <p:cNvSpPr txBox="1">
            <a:spLocks noChangeArrowheads="1"/>
          </p:cNvSpPr>
          <p:nvPr/>
        </p:nvSpPr>
        <p:spPr bwMode="auto">
          <a:xfrm>
            <a:off x="3810000" y="4537075"/>
            <a:ext cx="459898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just">
              <a:lnSpc>
                <a:spcPct val="120000"/>
              </a:lnSpc>
              <a:spcBef>
                <a:spcPts val="1400"/>
              </a:spcBef>
              <a:buFont typeface="Arial" charset="0"/>
              <a:buNone/>
            </a:pPr>
            <a:r>
              <a:rPr lang="zh-CN" altLang="en-US" sz="2400"/>
              <a:t>是建立在科学性基础上的，是与科学性高度统一的。</a:t>
            </a:r>
          </a:p>
        </p:txBody>
      </p:sp>
      <p:cxnSp>
        <p:nvCxnSpPr>
          <p:cNvPr id="6" name="直接连接符 5">
            <a:extLst>
              <a:ext uri="{FF2B5EF4-FFF2-40B4-BE49-F238E27FC236}"/>
            </a:extLst>
          </p:cNvPr>
          <p:cNvCxnSpPr/>
          <p:nvPr/>
        </p:nvCxnSpPr>
        <p:spPr>
          <a:xfrm>
            <a:off x="3810000" y="4284663"/>
            <a:ext cx="4822825"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918253"/>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1" name="组合 7"/>
          <p:cNvGrpSpPr>
            <a:grpSpLocks/>
          </p:cNvGrpSpPr>
          <p:nvPr/>
        </p:nvGrpSpPr>
        <p:grpSpPr bwMode="auto">
          <a:xfrm>
            <a:off x="219075" y="4083050"/>
            <a:ext cx="2838450" cy="1993900"/>
            <a:chOff x="362239" y="5530998"/>
            <a:chExt cx="2837793" cy="1994575"/>
          </a:xfrm>
        </p:grpSpPr>
        <p:grpSp>
          <p:nvGrpSpPr>
            <p:cNvPr id="122886" name="组合 8"/>
            <p:cNvGrpSpPr>
              <a:grpSpLocks/>
            </p:cNvGrpSpPr>
            <p:nvPr/>
          </p:nvGrpSpPr>
          <p:grpSpPr bwMode="auto">
            <a:xfrm>
              <a:off x="362239" y="5530998"/>
              <a:ext cx="2837793" cy="1994575"/>
              <a:chOff x="1255904" y="2191247"/>
              <a:chExt cx="2521196" cy="1772051"/>
            </a:xfrm>
          </p:grpSpPr>
          <p:sp>
            <p:nvSpPr>
              <p:cNvPr id="12" name="任意多边形 136">
                <a:extLst>
                  <a:ext uri="{FF2B5EF4-FFF2-40B4-BE49-F238E27FC236}"/>
                </a:extLst>
              </p:cNvPr>
              <p:cNvSpPr>
                <a:spLocks noChangeAspect="1"/>
              </p:cNvSpPr>
              <p:nvPr/>
            </p:nvSpPr>
            <p:spPr>
              <a:xfrm>
                <a:off x="1255904" y="2704608"/>
                <a:ext cx="798289" cy="745329"/>
              </a:xfrm>
              <a:custGeom>
                <a:avLst/>
                <a:gdLst>
                  <a:gd name="connsiteX0" fmla="*/ 439905 w 942326"/>
                  <a:gd name="connsiteY0" fmla="*/ 0 h 879812"/>
                  <a:gd name="connsiteX1" fmla="*/ 942326 w 942326"/>
                  <a:gd name="connsiteY1" fmla="*/ 0 h 879812"/>
                  <a:gd name="connsiteX2" fmla="*/ 942326 w 942326"/>
                  <a:gd name="connsiteY2" fmla="*/ 106185 h 879812"/>
                  <a:gd name="connsiteX3" fmla="*/ 448022 w 942326"/>
                  <a:gd name="connsiteY3" fmla="*/ 106185 h 879812"/>
                  <a:gd name="connsiteX4" fmla="*/ 448022 w 942326"/>
                  <a:gd name="connsiteY4" fmla="*/ 106186 h 879812"/>
                  <a:gd name="connsiteX5" fmla="*/ 413902 w 942326"/>
                  <a:gd name="connsiteY5" fmla="*/ 107908 h 879812"/>
                  <a:gd name="connsiteX6" fmla="*/ 114302 w 942326"/>
                  <a:gd name="connsiteY6" fmla="*/ 439906 h 879812"/>
                  <a:gd name="connsiteX7" fmla="*/ 448023 w 942326"/>
                  <a:gd name="connsiteY7" fmla="*/ 773627 h 879812"/>
                  <a:gd name="connsiteX8" fmla="*/ 448032 w 942326"/>
                  <a:gd name="connsiteY8" fmla="*/ 773627 h 879812"/>
                  <a:gd name="connsiteX9" fmla="*/ 942326 w 942326"/>
                  <a:gd name="connsiteY9" fmla="*/ 773627 h 879812"/>
                  <a:gd name="connsiteX10" fmla="*/ 942326 w 942326"/>
                  <a:gd name="connsiteY10" fmla="*/ 879812 h 879812"/>
                  <a:gd name="connsiteX11" fmla="*/ 439918 w 942326"/>
                  <a:gd name="connsiteY11" fmla="*/ 879812 h 879812"/>
                  <a:gd name="connsiteX12" fmla="*/ 439906 w 942326"/>
                  <a:gd name="connsiteY12" fmla="*/ 879812 h 879812"/>
                  <a:gd name="connsiteX13" fmla="*/ 0 w 942326"/>
                  <a:gd name="connsiteY13" fmla="*/ 439906 h 879812"/>
                  <a:gd name="connsiteX14" fmla="*/ 394928 w 942326"/>
                  <a:gd name="connsiteY14" fmla="*/ 2272 h 879812"/>
                  <a:gd name="connsiteX15" fmla="*/ 439905 w 942326"/>
                  <a:gd name="connsiteY15" fmla="*/ 1 h 87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2326" h="879812">
                    <a:moveTo>
                      <a:pt x="439905" y="0"/>
                    </a:moveTo>
                    <a:lnTo>
                      <a:pt x="942326" y="0"/>
                    </a:lnTo>
                    <a:lnTo>
                      <a:pt x="942326" y="106185"/>
                    </a:lnTo>
                    <a:lnTo>
                      <a:pt x="448022" y="106185"/>
                    </a:lnTo>
                    <a:lnTo>
                      <a:pt x="448022" y="106186"/>
                    </a:lnTo>
                    <a:lnTo>
                      <a:pt x="413902" y="107908"/>
                    </a:lnTo>
                    <a:cubicBezTo>
                      <a:pt x="245621" y="124998"/>
                      <a:pt x="114302" y="267117"/>
                      <a:pt x="114302" y="439906"/>
                    </a:cubicBezTo>
                    <a:cubicBezTo>
                      <a:pt x="114302" y="624215"/>
                      <a:pt x="263714" y="773627"/>
                      <a:pt x="448023" y="773627"/>
                    </a:cubicBezTo>
                    <a:lnTo>
                      <a:pt x="448032" y="773627"/>
                    </a:lnTo>
                    <a:lnTo>
                      <a:pt x="942326" y="773627"/>
                    </a:lnTo>
                    <a:lnTo>
                      <a:pt x="942326" y="879812"/>
                    </a:lnTo>
                    <a:lnTo>
                      <a:pt x="439918" y="879812"/>
                    </a:lnTo>
                    <a:lnTo>
                      <a:pt x="439906" y="879812"/>
                    </a:lnTo>
                    <a:cubicBezTo>
                      <a:pt x="196952" y="879812"/>
                      <a:pt x="0" y="682860"/>
                      <a:pt x="0" y="439906"/>
                    </a:cubicBezTo>
                    <a:cubicBezTo>
                      <a:pt x="0" y="212138"/>
                      <a:pt x="173103" y="24799"/>
                      <a:pt x="394928" y="2272"/>
                    </a:cubicBezTo>
                    <a:lnTo>
                      <a:pt x="439905" y="1"/>
                    </a:lnTo>
                    <a:close/>
                  </a:path>
                </a:pathLst>
              </a:custGeom>
              <a:solidFill>
                <a:srgbClr val="118C3B"/>
              </a:solidFill>
              <a:ln>
                <a:noFill/>
              </a:ln>
              <a:effectLst>
                <a:innerShdw blurRad="508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zh-CN" dirty="0"/>
              </a:p>
            </p:txBody>
          </p:sp>
          <p:sp>
            <p:nvSpPr>
              <p:cNvPr id="13" name="矩形 12">
                <a:extLst>
                  <a:ext uri="{FF2B5EF4-FFF2-40B4-BE49-F238E27FC236}"/>
                </a:extLst>
              </p:cNvPr>
              <p:cNvSpPr/>
              <p:nvPr/>
            </p:nvSpPr>
            <p:spPr>
              <a:xfrm>
                <a:off x="2169538" y="2498130"/>
                <a:ext cx="1443074" cy="213481"/>
              </a:xfrm>
              <a:prstGeom prst="rect">
                <a:avLst/>
              </a:prstGeom>
              <a:solidFill>
                <a:srgbClr val="118C3B"/>
              </a:solidFill>
              <a:ln>
                <a:noFill/>
              </a:ln>
              <a:effectLst>
                <a:innerShdw blurRad="635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矩形 13">
                <a:extLst>
                  <a:ext uri="{FF2B5EF4-FFF2-40B4-BE49-F238E27FC236}"/>
                </a:extLst>
              </p:cNvPr>
              <p:cNvSpPr/>
              <p:nvPr/>
            </p:nvSpPr>
            <p:spPr>
              <a:xfrm>
                <a:off x="2183331" y="3456453"/>
                <a:ext cx="1443074" cy="213481"/>
              </a:xfrm>
              <a:prstGeom prst="rect">
                <a:avLst/>
              </a:prstGeom>
              <a:solidFill>
                <a:srgbClr val="118C3B"/>
              </a:solidFill>
              <a:ln>
                <a:noFill/>
              </a:ln>
              <a:effectLst>
                <a:innerShdw blurRad="635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椭圆 14">
                <a:extLst>
                  <a:ext uri="{FF2B5EF4-FFF2-40B4-BE49-F238E27FC236}"/>
                </a:extLst>
              </p:cNvPr>
              <p:cNvSpPr>
                <a:spLocks noChangeAspect="1"/>
              </p:cNvSpPr>
              <p:nvPr/>
            </p:nvSpPr>
            <p:spPr>
              <a:xfrm>
                <a:off x="2005049" y="2191247"/>
                <a:ext cx="1772051" cy="1772051"/>
              </a:xfrm>
              <a:prstGeom prst="ellipse">
                <a:avLst/>
              </a:prstGeom>
              <a:noFill/>
              <a:ln w="190500">
                <a:gradFill>
                  <a:gsLst>
                    <a:gs pos="0">
                      <a:srgbClr val="FAFBFB"/>
                    </a:gs>
                    <a:gs pos="100000">
                      <a:srgbClr val="D2D5D9"/>
                    </a:gs>
                  </a:gsLst>
                  <a:lin ang="5400000" scaled="1"/>
                </a:gradFill>
              </a:ln>
              <a:effectLst>
                <a:outerShdw blurRad="1143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zh-CN"/>
              </a:p>
            </p:txBody>
          </p:sp>
          <p:sp>
            <p:nvSpPr>
              <p:cNvPr id="16" name="椭圆 15">
                <a:extLst>
                  <a:ext uri="{FF2B5EF4-FFF2-40B4-BE49-F238E27FC236}"/>
                </a:extLst>
              </p:cNvPr>
              <p:cNvSpPr>
                <a:spLocks noChangeAspect="1"/>
              </p:cNvSpPr>
              <p:nvPr/>
            </p:nvSpPr>
            <p:spPr>
              <a:xfrm rot="21400420">
                <a:off x="2269181" y="2459266"/>
                <a:ext cx="439834" cy="517728"/>
              </a:xfrm>
              <a:prstGeom prst="ellipse">
                <a:avLst/>
              </a:prstGeom>
              <a:solidFill>
                <a:schemeClr val="bg1">
                  <a:alpha val="6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zh-CN"/>
              </a:p>
            </p:txBody>
          </p:sp>
        </p:grpSp>
        <p:sp>
          <p:nvSpPr>
            <p:cNvPr id="122887" name="文本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a:spLocks noChangeArrowheads="1"/>
            </p:cNvSpPr>
            <p:nvPr/>
          </p:nvSpPr>
          <p:spPr bwMode="auto">
            <a:xfrm>
              <a:off x="1403045" y="6297920"/>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buFont typeface="Arial" charset="0"/>
                <a:buNone/>
              </a:pPr>
              <a:r>
                <a:rPr lang="zh-CN" altLang="en-US" sz="2800" b="1">
                  <a:solidFill>
                    <a:srgbClr val="118C3B"/>
                  </a:solidFill>
                  <a:latin typeface="微软雅黑" charset="-122"/>
                </a:rPr>
                <a:t>实践精神</a:t>
              </a:r>
            </a:p>
          </p:txBody>
        </p:sp>
      </p:grpSp>
      <p:sp>
        <p:nvSpPr>
          <p:cNvPr id="10" name="圆角矩形 15"/>
          <p:cNvSpPr>
            <a:spLocks noChangeArrowheads="1"/>
          </p:cNvSpPr>
          <p:nvPr/>
        </p:nvSpPr>
        <p:spPr bwMode="auto">
          <a:xfrm>
            <a:off x="493713" y="1446213"/>
            <a:ext cx="2536825" cy="620712"/>
          </a:xfrm>
          <a:prstGeom prst="roundRect">
            <a:avLst>
              <a:gd name="adj" fmla="val 16667"/>
            </a:avLst>
          </a:prstGeom>
          <a:gradFill rotWithShape="1">
            <a:gsLst>
              <a:gs pos="0">
                <a:srgbClr val="1B9451"/>
              </a:gs>
              <a:gs pos="50999">
                <a:srgbClr val="00B050"/>
              </a:gs>
              <a:gs pos="100000">
                <a:srgbClr val="A9D18E"/>
              </a:gs>
            </a:gsLst>
            <a:lin ang="5400000" scaled="1"/>
          </a:gra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2400" b="1" smtClean="0">
                <a:solidFill>
                  <a:schemeClr val="bg1"/>
                </a:solidFill>
                <a:latin typeface="微软雅黑" charset="-122"/>
                <a:sym typeface="+mn-ea" charset="0"/>
              </a:rPr>
              <a:t>实践性</a:t>
            </a:r>
          </a:p>
        </p:txBody>
      </p:sp>
      <p:sp>
        <p:nvSpPr>
          <p:cNvPr id="7" name="文本框 6">
            <a:extLst>
              <a:ext uri="{FF2B5EF4-FFF2-40B4-BE49-F238E27FC236}"/>
            </a:extLst>
          </p:cNvPr>
          <p:cNvSpPr txBox="1"/>
          <p:nvPr/>
        </p:nvSpPr>
        <p:spPr>
          <a:xfrm>
            <a:off x="0" y="211138"/>
            <a:ext cx="9144000" cy="555625"/>
          </a:xfrm>
          <a:prstGeom prst="rect">
            <a:avLst/>
          </a:prstGeom>
          <a:noFill/>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3000" b="1" dirty="0" smtClean="0">
                <a:effectLst>
                  <a:outerShdw blurRad="38100" dist="38100" dir="2700000" algn="tl">
                    <a:srgbClr val="C0C0C0"/>
                  </a:outerShdw>
                </a:effectLst>
                <a:latin typeface="微软雅黑" charset="-122"/>
                <a:sym typeface="+mn-ea" charset="0"/>
              </a:rPr>
              <a:t>二、马克思主义的鲜明特征</a:t>
            </a:r>
          </a:p>
        </p:txBody>
      </p:sp>
      <p:sp>
        <p:nvSpPr>
          <p:cNvPr id="122884" name="文本框 1"/>
          <p:cNvSpPr txBox="1">
            <a:spLocks noChangeArrowheads="1"/>
          </p:cNvSpPr>
          <p:nvPr/>
        </p:nvSpPr>
        <p:spPr bwMode="auto">
          <a:xfrm>
            <a:off x="1349375" y="2592388"/>
            <a:ext cx="64452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just">
              <a:lnSpc>
                <a:spcPct val="120000"/>
              </a:lnSpc>
              <a:spcBef>
                <a:spcPts val="1400"/>
              </a:spcBef>
              <a:buFont typeface="Arial" charset="0"/>
              <a:buNone/>
            </a:pPr>
            <a:r>
              <a:rPr lang="zh-CN" altLang="en-US" sz="2400"/>
              <a:t>马克思主义是从实践中来，到实践中去，在实践中接受检验，并随时间而不断发展的学说。</a:t>
            </a:r>
          </a:p>
        </p:txBody>
      </p:sp>
      <p:sp>
        <p:nvSpPr>
          <p:cNvPr id="122885" name="文本框 2"/>
          <p:cNvSpPr txBox="1">
            <a:spLocks noChangeArrowheads="1"/>
          </p:cNvSpPr>
          <p:nvPr/>
        </p:nvSpPr>
        <p:spPr bwMode="auto">
          <a:xfrm>
            <a:off x="3338513" y="4500563"/>
            <a:ext cx="55753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just">
              <a:lnSpc>
                <a:spcPct val="120000"/>
              </a:lnSpc>
              <a:spcBef>
                <a:spcPts val="1400"/>
              </a:spcBef>
              <a:buFont typeface="Arial" charset="0"/>
              <a:buNone/>
            </a:pPr>
            <a:r>
              <a:rPr lang="zh-CN" altLang="en-US" sz="2400"/>
              <a:t>始终强调理论与实践的统一</a:t>
            </a:r>
          </a:p>
          <a:p>
            <a:pPr algn="just">
              <a:lnSpc>
                <a:spcPct val="120000"/>
              </a:lnSpc>
              <a:spcBef>
                <a:spcPts val="1400"/>
              </a:spcBef>
              <a:buFont typeface="Arial" charset="0"/>
              <a:buNone/>
            </a:pPr>
            <a:r>
              <a:rPr lang="zh-CN" altLang="en-US" sz="2400"/>
              <a:t>始终坚持与社会主义实际运动紧密结合</a:t>
            </a:r>
          </a:p>
        </p:txBody>
      </p:sp>
    </p:spTree>
    <p:extLst>
      <p:ext uri="{BB962C8B-B14F-4D97-AF65-F5344CB8AC3E}">
        <p14:creationId xmlns:p14="http://schemas.microsoft.com/office/powerpoint/2010/main" val="1470308212"/>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5"/>
          <p:cNvSpPr>
            <a:spLocks noChangeArrowheads="1"/>
          </p:cNvSpPr>
          <p:nvPr/>
        </p:nvSpPr>
        <p:spPr bwMode="auto">
          <a:xfrm>
            <a:off x="493713" y="1392238"/>
            <a:ext cx="2536825" cy="620712"/>
          </a:xfrm>
          <a:prstGeom prst="roundRect">
            <a:avLst>
              <a:gd name="adj" fmla="val 16667"/>
            </a:avLst>
          </a:prstGeom>
          <a:gradFill rotWithShape="1">
            <a:gsLst>
              <a:gs pos="0">
                <a:srgbClr val="1B9451"/>
              </a:gs>
              <a:gs pos="50999">
                <a:srgbClr val="00B050"/>
              </a:gs>
              <a:gs pos="100000">
                <a:srgbClr val="A9D18E"/>
              </a:gs>
            </a:gsLst>
            <a:lin ang="5400000" scaled="1"/>
          </a:gra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p>
            <a:pPr algn="ctr">
              <a:defRPr/>
            </a:pPr>
            <a:r>
              <a:rPr lang="zh-CN" altLang="en-US" sz="2400" b="1" dirty="0">
                <a:solidFill>
                  <a:schemeClr val="bg1"/>
                </a:solidFill>
                <a:latin typeface="微软雅黑" panose="020B0503020204020204" pitchFamily="34" charset="-122"/>
                <a:ea typeface="+mn-ea"/>
                <a:sym typeface="+mn-ea"/>
              </a:rPr>
              <a:t>人民性</a:t>
            </a:r>
          </a:p>
        </p:txBody>
      </p:sp>
      <p:sp>
        <p:nvSpPr>
          <p:cNvPr id="6" name="文本框 5">
            <a:extLst>
              <a:ext uri="{FF2B5EF4-FFF2-40B4-BE49-F238E27FC236}"/>
            </a:extLst>
          </p:cNvPr>
          <p:cNvSpPr txBox="1"/>
          <p:nvPr/>
        </p:nvSpPr>
        <p:spPr>
          <a:xfrm>
            <a:off x="0" y="211138"/>
            <a:ext cx="9144000" cy="555625"/>
          </a:xfrm>
          <a:prstGeom prst="rect">
            <a:avLst/>
          </a:prstGeom>
          <a:noFill/>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3000" b="1" dirty="0" smtClean="0">
                <a:effectLst>
                  <a:outerShdw blurRad="38100" dist="38100" dir="2700000" algn="tl">
                    <a:srgbClr val="C0C0C0"/>
                  </a:outerShdw>
                </a:effectLst>
                <a:latin typeface="微软雅黑" charset="-122"/>
                <a:sym typeface="+mn-ea" charset="0"/>
              </a:rPr>
              <a:t>二、马克思主义的鲜明特征</a:t>
            </a:r>
          </a:p>
        </p:txBody>
      </p:sp>
      <p:sp>
        <p:nvSpPr>
          <p:cNvPr id="123907" name="文本框 1"/>
          <p:cNvSpPr txBox="1">
            <a:spLocks noChangeArrowheads="1"/>
          </p:cNvSpPr>
          <p:nvPr/>
        </p:nvSpPr>
        <p:spPr bwMode="auto">
          <a:xfrm>
            <a:off x="685800" y="2157413"/>
            <a:ext cx="77724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just">
              <a:lnSpc>
                <a:spcPct val="120000"/>
              </a:lnSpc>
              <a:spcBef>
                <a:spcPts val="1400"/>
              </a:spcBef>
              <a:buFont typeface="Arial" charset="0"/>
              <a:buNone/>
            </a:pPr>
            <a:r>
              <a:rPr lang="zh-CN" altLang="en-US" sz="2400"/>
              <a:t>人民至上是马克思主义的政治立场。马克思主义政党把人民放在心中最高位置，一切奋斗都致力于实现最广大人民的根本利益。</a:t>
            </a:r>
          </a:p>
        </p:txBody>
      </p:sp>
      <p:pic>
        <p:nvPicPr>
          <p:cNvPr id="123908" name="图片 1"/>
          <p:cNvPicPr>
            <a:picLocks noChangeAspect="1" noChangeArrowheads="1"/>
          </p:cNvPicPr>
          <p:nvPr/>
        </p:nvPicPr>
        <p:blipFill>
          <a:blip r:embed="rId2">
            <a:extLst>
              <a:ext uri="{28A0092B-C50C-407E-A947-70E740481C1C}">
                <a14:useLocalDpi xmlns:a14="http://schemas.microsoft.com/office/drawing/2010/main" val="0"/>
              </a:ext>
            </a:extLst>
          </a:blip>
          <a:srcRect r="478" b="11652"/>
          <a:stretch>
            <a:fillRect/>
          </a:stretch>
        </p:blipFill>
        <p:spPr bwMode="auto">
          <a:xfrm>
            <a:off x="2395538" y="3784600"/>
            <a:ext cx="40417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026106"/>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5"/>
          <p:cNvSpPr>
            <a:spLocks noChangeArrowheads="1"/>
          </p:cNvSpPr>
          <p:nvPr/>
        </p:nvSpPr>
        <p:spPr bwMode="auto">
          <a:xfrm>
            <a:off x="493713" y="1392238"/>
            <a:ext cx="2536825" cy="620712"/>
          </a:xfrm>
          <a:prstGeom prst="roundRect">
            <a:avLst>
              <a:gd name="adj" fmla="val 16667"/>
            </a:avLst>
          </a:prstGeom>
          <a:gradFill rotWithShape="1">
            <a:gsLst>
              <a:gs pos="0">
                <a:srgbClr val="1B9451"/>
              </a:gs>
              <a:gs pos="50999">
                <a:srgbClr val="00B050"/>
              </a:gs>
              <a:gs pos="100000">
                <a:srgbClr val="A9D18E"/>
              </a:gs>
            </a:gsLst>
            <a:lin ang="5400000" scaled="1"/>
          </a:gra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2400" b="1" smtClean="0">
                <a:solidFill>
                  <a:schemeClr val="bg1"/>
                </a:solidFill>
                <a:latin typeface="微软雅黑" charset="-122"/>
                <a:sym typeface="+mn-ea" charset="0"/>
              </a:rPr>
              <a:t>发展性</a:t>
            </a:r>
          </a:p>
        </p:txBody>
      </p:sp>
      <p:sp>
        <p:nvSpPr>
          <p:cNvPr id="6" name="文本框 5">
            <a:extLst>
              <a:ext uri="{FF2B5EF4-FFF2-40B4-BE49-F238E27FC236}"/>
            </a:extLst>
          </p:cNvPr>
          <p:cNvSpPr txBox="1"/>
          <p:nvPr/>
        </p:nvSpPr>
        <p:spPr>
          <a:xfrm>
            <a:off x="0" y="211138"/>
            <a:ext cx="9144000" cy="555625"/>
          </a:xfrm>
          <a:prstGeom prst="rect">
            <a:avLst/>
          </a:prstGeom>
          <a:noFill/>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3000" b="1" dirty="0" smtClean="0">
                <a:effectLst>
                  <a:outerShdw blurRad="38100" dist="38100" dir="2700000" algn="tl">
                    <a:srgbClr val="C0C0C0"/>
                  </a:outerShdw>
                </a:effectLst>
                <a:latin typeface="微软雅黑" charset="-122"/>
                <a:sym typeface="+mn-ea" charset="0"/>
              </a:rPr>
              <a:t>二、马克思主义的鲜明特征</a:t>
            </a:r>
          </a:p>
        </p:txBody>
      </p:sp>
      <p:sp>
        <p:nvSpPr>
          <p:cNvPr id="124931" name="文本框 1"/>
          <p:cNvSpPr txBox="1">
            <a:spLocks noChangeArrowheads="1"/>
          </p:cNvSpPr>
          <p:nvPr/>
        </p:nvSpPr>
        <p:spPr bwMode="auto">
          <a:xfrm>
            <a:off x="995363" y="2263775"/>
            <a:ext cx="71532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just">
              <a:lnSpc>
                <a:spcPct val="120000"/>
              </a:lnSpc>
              <a:spcBef>
                <a:spcPts val="1400"/>
              </a:spcBef>
              <a:buFont typeface="Arial" charset="0"/>
              <a:buNone/>
            </a:pPr>
            <a:r>
              <a:rPr lang="zh-CN" altLang="en-US" sz="2400"/>
              <a:t>马克思主义是不断发展的学说，具有与时俱进的理论品质。马克思主义是时代的产物，并随着时代、实践和科学的发展而不断发展。</a:t>
            </a:r>
          </a:p>
        </p:txBody>
      </p:sp>
      <p:pic>
        <p:nvPicPr>
          <p:cNvPr id="4" name="图片 3">
            <a:extLst>
              <a:ext uri="{FF2B5EF4-FFF2-40B4-BE49-F238E27FC236}"/>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739" y="3801263"/>
            <a:ext cx="4186519" cy="2478783"/>
          </a:xfrm>
          <a:prstGeom prst="rect">
            <a:avLst/>
          </a:prstGeom>
          <a:ln>
            <a:noFill/>
          </a:ln>
          <a:effectLst>
            <a:softEdge rad="112500"/>
          </a:effectLst>
        </p:spPr>
      </p:pic>
    </p:spTree>
    <p:extLst>
      <p:ext uri="{BB962C8B-B14F-4D97-AF65-F5344CB8AC3E}">
        <p14:creationId xmlns:p14="http://schemas.microsoft.com/office/powerpoint/2010/main" val="161282328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428604"/>
            <a:ext cx="8229600" cy="1143000"/>
          </a:xfrm>
          <a:ln>
            <a:solidFill>
              <a:schemeClr val="accent1"/>
            </a:solidFill>
          </a:ln>
        </p:spPr>
        <p:txBody>
          <a:bodyPr/>
          <a:lstStyle/>
          <a:p>
            <a:pPr algn="ctr"/>
            <a:r>
              <a:rPr lang="zh-CN" altLang="en-US" dirty="0" smtClean="0"/>
              <a:t>课程简介</a:t>
            </a:r>
            <a:endParaRPr lang="zh-CN" altLang="en-US" dirty="0"/>
          </a:p>
        </p:txBody>
      </p:sp>
      <p:graphicFrame>
        <p:nvGraphicFramePr>
          <p:cNvPr id="4" name="图示 3"/>
          <p:cNvGraphicFramePr/>
          <p:nvPr/>
        </p:nvGraphicFramePr>
        <p:xfrm>
          <a:off x="571472" y="1643050"/>
          <a:ext cx="792961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5"/>
          <p:cNvSpPr>
            <a:spLocks noChangeArrowheads="1"/>
          </p:cNvSpPr>
          <p:nvPr/>
        </p:nvSpPr>
        <p:spPr bwMode="auto">
          <a:xfrm>
            <a:off x="493713" y="1255713"/>
            <a:ext cx="4681537" cy="620712"/>
          </a:xfrm>
          <a:prstGeom prst="roundRect">
            <a:avLst>
              <a:gd name="adj" fmla="val 16667"/>
            </a:avLst>
          </a:prstGeom>
          <a:gradFill rotWithShape="1">
            <a:gsLst>
              <a:gs pos="0">
                <a:srgbClr val="1B9451"/>
              </a:gs>
              <a:gs pos="50999">
                <a:srgbClr val="00B050"/>
              </a:gs>
              <a:gs pos="100000">
                <a:srgbClr val="A9D18E"/>
              </a:gs>
            </a:gsLst>
            <a:lin ang="5400000" scaled="1"/>
          </a:gra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2400" b="1" smtClean="0">
                <a:solidFill>
                  <a:schemeClr val="bg1"/>
                </a:solidFill>
                <a:latin typeface="微软雅黑" charset="-122"/>
                <a:sym typeface="+mn-ea" charset="0"/>
              </a:rPr>
              <a:t>观察当代世界变化的认识工具</a:t>
            </a:r>
          </a:p>
        </p:txBody>
      </p:sp>
      <p:sp>
        <p:nvSpPr>
          <p:cNvPr id="10" name="文本框 9">
            <a:extLst>
              <a:ext uri="{FF2B5EF4-FFF2-40B4-BE49-F238E27FC236}"/>
            </a:extLst>
          </p:cNvPr>
          <p:cNvSpPr txBox="1"/>
          <p:nvPr/>
        </p:nvSpPr>
        <p:spPr>
          <a:xfrm>
            <a:off x="0" y="211138"/>
            <a:ext cx="9144000" cy="555625"/>
          </a:xfrm>
          <a:prstGeom prst="rect">
            <a:avLst/>
          </a:prstGeom>
          <a:noFill/>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3000" b="1" dirty="0" smtClean="0">
                <a:effectLst>
                  <a:outerShdw blurRad="38100" dist="38100" dir="2700000" algn="tl">
                    <a:srgbClr val="C0C0C0"/>
                  </a:outerShdw>
                </a:effectLst>
                <a:latin typeface="微软雅黑" charset="-122"/>
                <a:sym typeface="+mn-ea" charset="0"/>
              </a:rPr>
              <a:t>三、马克思主义的当代价值</a:t>
            </a:r>
          </a:p>
        </p:txBody>
      </p:sp>
      <p:pic>
        <p:nvPicPr>
          <p:cNvPr id="125955"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38" y="2978150"/>
            <a:ext cx="3751262"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文本框 2"/>
          <p:cNvSpPr txBox="1">
            <a:spLocks noChangeArrowheads="1"/>
          </p:cNvSpPr>
          <p:nvPr/>
        </p:nvSpPr>
        <p:spPr bwMode="auto">
          <a:xfrm>
            <a:off x="898525" y="5418138"/>
            <a:ext cx="3090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eaLnBrk="1" hangingPunct="1">
              <a:buFont typeface="Arial" charset="0"/>
              <a:buNone/>
            </a:pPr>
            <a:r>
              <a:rPr lang="en-US" altLang="zh-CN" sz="2400">
                <a:solidFill>
                  <a:srgbClr val="843C0B"/>
                </a:solidFill>
                <a:latin typeface="微软雅黑" charset="-122"/>
              </a:rPr>
              <a:t>“</a:t>
            </a:r>
            <a:r>
              <a:rPr lang="zh-CN" altLang="en-US" sz="2400">
                <a:solidFill>
                  <a:srgbClr val="843C0B"/>
                </a:solidFill>
                <a:latin typeface="微软雅黑" charset="-122"/>
              </a:rPr>
              <a:t>一带一路</a:t>
            </a:r>
            <a:r>
              <a:rPr lang="en-US" altLang="zh-CN" sz="2400">
                <a:solidFill>
                  <a:srgbClr val="843C0B"/>
                </a:solidFill>
                <a:latin typeface="微软雅黑" charset="-122"/>
              </a:rPr>
              <a:t>”</a:t>
            </a:r>
            <a:r>
              <a:rPr lang="zh-CN" altLang="en-US" sz="2400">
                <a:solidFill>
                  <a:srgbClr val="843C0B"/>
                </a:solidFill>
                <a:latin typeface="微软雅黑" charset="-122"/>
              </a:rPr>
              <a:t>建设</a:t>
            </a:r>
          </a:p>
        </p:txBody>
      </p:sp>
      <p:sp>
        <p:nvSpPr>
          <p:cNvPr id="125957" name="文本框 3"/>
          <p:cNvSpPr txBox="1">
            <a:spLocks noChangeArrowheads="1"/>
          </p:cNvSpPr>
          <p:nvPr/>
        </p:nvSpPr>
        <p:spPr bwMode="auto">
          <a:xfrm>
            <a:off x="4756150" y="5360988"/>
            <a:ext cx="3386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eaLnBrk="1" hangingPunct="1">
              <a:buFont typeface="Arial" charset="0"/>
              <a:buNone/>
            </a:pPr>
            <a:r>
              <a:rPr lang="zh-CN" altLang="en-US" sz="2400">
                <a:solidFill>
                  <a:srgbClr val="843C0B"/>
                </a:solidFill>
                <a:latin typeface="微软雅黑" charset="-122"/>
              </a:rPr>
              <a:t>人类命运共同体</a:t>
            </a:r>
          </a:p>
        </p:txBody>
      </p:sp>
      <p:sp>
        <p:nvSpPr>
          <p:cNvPr id="125958" name="文本框 1"/>
          <p:cNvSpPr txBox="1">
            <a:spLocks noChangeArrowheads="1"/>
          </p:cNvSpPr>
          <p:nvPr/>
        </p:nvSpPr>
        <p:spPr bwMode="auto">
          <a:xfrm>
            <a:off x="1066800" y="2178050"/>
            <a:ext cx="7010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lnSpc>
                <a:spcPct val="120000"/>
              </a:lnSpc>
              <a:spcBef>
                <a:spcPts val="1400"/>
              </a:spcBef>
              <a:buFont typeface="Arial" charset="0"/>
              <a:buNone/>
            </a:pPr>
            <a:r>
              <a:rPr lang="zh-CN" altLang="en-US" sz="2400" b="1">
                <a:solidFill>
                  <a:srgbClr val="014D23"/>
                </a:solidFill>
              </a:rPr>
              <a:t>马克思主义给予我们观察当代世界的宏大视野。</a:t>
            </a:r>
          </a:p>
        </p:txBody>
      </p:sp>
      <p:pic>
        <p:nvPicPr>
          <p:cNvPr id="125959"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6150" y="2825750"/>
            <a:ext cx="326390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584401"/>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5"/>
          <p:cNvSpPr>
            <a:spLocks noChangeArrowheads="1"/>
          </p:cNvSpPr>
          <p:nvPr/>
        </p:nvSpPr>
        <p:spPr bwMode="auto">
          <a:xfrm>
            <a:off x="439738" y="1477963"/>
            <a:ext cx="4681537" cy="619125"/>
          </a:xfrm>
          <a:prstGeom prst="roundRect">
            <a:avLst>
              <a:gd name="adj" fmla="val 16667"/>
            </a:avLst>
          </a:prstGeom>
          <a:gradFill rotWithShape="1">
            <a:gsLst>
              <a:gs pos="0">
                <a:srgbClr val="1B9451"/>
              </a:gs>
              <a:gs pos="50999">
                <a:srgbClr val="00B050"/>
              </a:gs>
              <a:gs pos="100000">
                <a:srgbClr val="A9D18E"/>
              </a:gs>
            </a:gsLst>
            <a:lin ang="5400000" scaled="1"/>
          </a:gra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2400" b="1" smtClean="0">
                <a:solidFill>
                  <a:schemeClr val="bg1"/>
                </a:solidFill>
                <a:latin typeface="微软雅黑" charset="-122"/>
                <a:sym typeface="+mn-ea" charset="0"/>
              </a:rPr>
              <a:t>观察当代世界变化的认识工具</a:t>
            </a:r>
          </a:p>
        </p:txBody>
      </p:sp>
      <p:sp>
        <p:nvSpPr>
          <p:cNvPr id="7" name="文本框 6">
            <a:extLst>
              <a:ext uri="{FF2B5EF4-FFF2-40B4-BE49-F238E27FC236}"/>
            </a:extLst>
          </p:cNvPr>
          <p:cNvSpPr txBox="1"/>
          <p:nvPr/>
        </p:nvSpPr>
        <p:spPr>
          <a:xfrm>
            <a:off x="0" y="211138"/>
            <a:ext cx="9144000" cy="555625"/>
          </a:xfrm>
          <a:prstGeom prst="rect">
            <a:avLst/>
          </a:prstGeom>
          <a:noFill/>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3000" b="1" dirty="0" smtClean="0">
                <a:effectLst>
                  <a:outerShdw blurRad="38100" dist="38100" dir="2700000" algn="tl">
                    <a:srgbClr val="C0C0C0"/>
                  </a:outerShdw>
                </a:effectLst>
                <a:latin typeface="微软雅黑" charset="-122"/>
                <a:sym typeface="+mn-ea" charset="0"/>
              </a:rPr>
              <a:t>三、马克思主义的当代价值</a:t>
            </a:r>
          </a:p>
        </p:txBody>
      </p:sp>
      <p:sp>
        <p:nvSpPr>
          <p:cNvPr id="126979" name="文本框 1"/>
          <p:cNvSpPr txBox="1">
            <a:spLocks noChangeArrowheads="1"/>
          </p:cNvSpPr>
          <p:nvPr/>
        </p:nvSpPr>
        <p:spPr bwMode="auto">
          <a:xfrm>
            <a:off x="1111250" y="2520950"/>
            <a:ext cx="70643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lnSpc>
                <a:spcPct val="120000"/>
              </a:lnSpc>
              <a:spcBef>
                <a:spcPts val="1400"/>
              </a:spcBef>
              <a:buFont typeface="Arial" charset="0"/>
              <a:buNone/>
            </a:pPr>
            <a:r>
              <a:rPr lang="zh-CN" altLang="en-US" sz="2400" b="1">
                <a:solidFill>
                  <a:srgbClr val="014D23"/>
                </a:solidFill>
              </a:rPr>
              <a:t>马克思主义给予我们透视时代风云的锐利目光。</a:t>
            </a:r>
          </a:p>
        </p:txBody>
      </p:sp>
      <p:grpSp>
        <p:nvGrpSpPr>
          <p:cNvPr id="126980" name="组合 5"/>
          <p:cNvGrpSpPr>
            <a:grpSpLocks/>
          </p:cNvGrpSpPr>
          <p:nvPr/>
        </p:nvGrpSpPr>
        <p:grpSpPr bwMode="auto">
          <a:xfrm>
            <a:off x="401638" y="3429000"/>
            <a:ext cx="8340725" cy="2640013"/>
            <a:chOff x="365572" y="3527613"/>
            <a:chExt cx="8339157" cy="2640106"/>
          </a:xfrm>
        </p:grpSpPr>
        <p:sp>
          <p:nvSpPr>
            <p:cNvPr id="126981" name="文本框 2"/>
            <p:cNvSpPr txBox="1">
              <a:spLocks noChangeArrowheads="1"/>
            </p:cNvSpPr>
            <p:nvPr/>
          </p:nvSpPr>
          <p:spPr bwMode="auto">
            <a:xfrm>
              <a:off x="3030072" y="3844443"/>
              <a:ext cx="5351929" cy="200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just">
                <a:lnSpc>
                  <a:spcPct val="120000"/>
                </a:lnSpc>
                <a:spcBef>
                  <a:spcPts val="1400"/>
                </a:spcBef>
                <a:buFont typeface="Arial" charset="0"/>
                <a:buNone/>
              </a:pPr>
              <a:r>
                <a:rPr lang="zh-CN" altLang="en-US" sz="2400"/>
                <a:t>我们看世界，不能被乱花迷眼，也不能被浮云遮眼，而要端起历史规律的望远镜去细心观望。</a:t>
              </a:r>
            </a:p>
            <a:p>
              <a:pPr algn="r">
                <a:lnSpc>
                  <a:spcPct val="120000"/>
                </a:lnSpc>
                <a:spcBef>
                  <a:spcPts val="1400"/>
                </a:spcBef>
                <a:buFont typeface="Arial" charset="0"/>
                <a:buNone/>
              </a:pPr>
              <a:r>
                <a:rPr lang="en-US" altLang="zh-CN" sz="2400"/>
                <a:t>——</a:t>
              </a:r>
              <a:r>
                <a:rPr lang="zh-CN" altLang="en-US" sz="2400"/>
                <a:t>习近平</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425" y="3948316"/>
              <a:ext cx="2061775" cy="17987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圆角矩形 4">
              <a:extLst>
                <a:ext uri="{FF2B5EF4-FFF2-40B4-BE49-F238E27FC236}"/>
              </a:extLst>
            </p:cNvPr>
            <p:cNvSpPr/>
            <p:nvPr/>
          </p:nvSpPr>
          <p:spPr bwMode="auto">
            <a:xfrm>
              <a:off x="365572" y="3527613"/>
              <a:ext cx="8339157" cy="2640106"/>
            </a:xfrm>
            <a:prstGeom prst="roundRect">
              <a:avLst>
                <a:gd name="adj" fmla="val 0"/>
              </a:avLst>
            </a:prstGeom>
            <a:noFill/>
            <a:ln w="12700" cap="flat" cmpd="sng" algn="ctr">
              <a:solidFill>
                <a:srgbClr val="A5A5A5"/>
              </a:solidFill>
              <a:prstDash val="solid"/>
              <a:miter lim="800000"/>
            </a:ln>
            <a:effectLst/>
          </p:spPr>
          <p:txBody>
            <a:bodyPr lIns="91430" tIns="45716" rIns="91430" bIns="45716" anchor="ctr"/>
            <a:lstStyle/>
            <a:p>
              <a:pPr marL="0" lvl="2" algn="ctr" defTabSz="914400" fontAlgn="ctr">
                <a:spcBef>
                  <a:spcPts val="0"/>
                </a:spcBef>
                <a:spcAft>
                  <a:spcPts val="0"/>
                </a:spcAft>
                <a:buClr>
                  <a:srgbClr val="FF0000"/>
                </a:buClr>
                <a:buSzPct val="70000"/>
                <a:buFont typeface="Wingdings" panose="05000000000000000000" pitchFamily="2" charset="2"/>
                <a:buChar char="n"/>
                <a:tabLst>
                  <a:tab pos="135890" algn="l"/>
                </a:tabLst>
                <a:defRPr/>
              </a:pPr>
              <a:endParaRPr lang="zh-CN" altLang="en-US" sz="1400" kern="0" dirty="0">
                <a:solidFill>
                  <a:prstClr val="black"/>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05916174"/>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extLst>
          </p:cNvPr>
          <p:cNvSpPr txBox="1"/>
          <p:nvPr/>
        </p:nvSpPr>
        <p:spPr>
          <a:xfrm>
            <a:off x="0" y="211138"/>
            <a:ext cx="9144000" cy="555625"/>
          </a:xfrm>
          <a:prstGeom prst="rect">
            <a:avLst/>
          </a:prstGeom>
          <a:noFill/>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3000" b="1" dirty="0" smtClean="0">
                <a:effectLst>
                  <a:outerShdw blurRad="38100" dist="38100" dir="2700000" algn="tl">
                    <a:srgbClr val="C0C0C0"/>
                  </a:outerShdw>
                </a:effectLst>
                <a:latin typeface="微软雅黑" charset="-122"/>
                <a:sym typeface="+mn-ea" charset="0"/>
              </a:rPr>
              <a:t>三、马克思主义的当代价值</a:t>
            </a:r>
          </a:p>
        </p:txBody>
      </p:sp>
      <p:sp>
        <p:nvSpPr>
          <p:cNvPr id="7" name="圆角矩形 15"/>
          <p:cNvSpPr>
            <a:spLocks noChangeArrowheads="1"/>
          </p:cNvSpPr>
          <p:nvPr/>
        </p:nvSpPr>
        <p:spPr bwMode="auto">
          <a:xfrm>
            <a:off x="493713" y="1490663"/>
            <a:ext cx="4681537" cy="620712"/>
          </a:xfrm>
          <a:prstGeom prst="roundRect">
            <a:avLst>
              <a:gd name="adj" fmla="val 16667"/>
            </a:avLst>
          </a:prstGeom>
          <a:gradFill rotWithShape="1">
            <a:gsLst>
              <a:gs pos="0">
                <a:srgbClr val="1B9451"/>
              </a:gs>
              <a:gs pos="50999">
                <a:srgbClr val="00B050"/>
              </a:gs>
              <a:gs pos="100000">
                <a:srgbClr val="A9D18E"/>
              </a:gs>
            </a:gsLst>
            <a:lin ang="5400000" scaled="1"/>
          </a:gra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2400" b="1" smtClean="0">
                <a:solidFill>
                  <a:schemeClr val="bg1"/>
                </a:solidFill>
                <a:latin typeface="微软雅黑" charset="-122"/>
                <a:sym typeface="+mn-ea" charset="0"/>
              </a:rPr>
              <a:t>观察当代世界变化的认识工具</a:t>
            </a:r>
          </a:p>
        </p:txBody>
      </p:sp>
      <p:sp>
        <p:nvSpPr>
          <p:cNvPr id="128003" name="文本框 1"/>
          <p:cNvSpPr txBox="1">
            <a:spLocks noChangeArrowheads="1"/>
          </p:cNvSpPr>
          <p:nvPr/>
        </p:nvSpPr>
        <p:spPr bwMode="auto">
          <a:xfrm>
            <a:off x="493713" y="2586038"/>
            <a:ext cx="83375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lnSpc>
                <a:spcPct val="120000"/>
              </a:lnSpc>
              <a:spcBef>
                <a:spcPts val="1400"/>
              </a:spcBef>
              <a:buFont typeface="Arial" charset="0"/>
              <a:buNone/>
            </a:pPr>
            <a:r>
              <a:rPr lang="zh-CN" altLang="en-US" sz="2400" b="1">
                <a:solidFill>
                  <a:srgbClr val="014D23"/>
                </a:solidFill>
              </a:rPr>
              <a:t>马克思主义给予我们展望未来世界的长远眼光和战略定力。</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3429000"/>
            <a:ext cx="4381500" cy="26289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681004"/>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5"/>
          <p:cNvSpPr>
            <a:spLocks noChangeArrowheads="1"/>
          </p:cNvSpPr>
          <p:nvPr/>
        </p:nvSpPr>
        <p:spPr bwMode="auto">
          <a:xfrm>
            <a:off x="493713" y="1165225"/>
            <a:ext cx="4681537" cy="620713"/>
          </a:xfrm>
          <a:prstGeom prst="roundRect">
            <a:avLst>
              <a:gd name="adj" fmla="val 16667"/>
            </a:avLst>
          </a:prstGeom>
          <a:gradFill rotWithShape="1">
            <a:gsLst>
              <a:gs pos="0">
                <a:srgbClr val="1B9451"/>
              </a:gs>
              <a:gs pos="50999">
                <a:srgbClr val="00B050"/>
              </a:gs>
              <a:gs pos="100000">
                <a:srgbClr val="A9D18E"/>
              </a:gs>
            </a:gsLst>
            <a:lin ang="5400000" scaled="1"/>
          </a:gra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2400" b="1" smtClean="0">
                <a:solidFill>
                  <a:schemeClr val="bg1"/>
                </a:solidFill>
                <a:latin typeface="微软雅黑" charset="-122"/>
                <a:sym typeface="+mn-ea" charset="0"/>
              </a:rPr>
              <a:t>指引当代中国发展的行动指南</a:t>
            </a:r>
          </a:p>
        </p:txBody>
      </p:sp>
      <p:grpSp>
        <p:nvGrpSpPr>
          <p:cNvPr id="129026" name="组合 1"/>
          <p:cNvGrpSpPr>
            <a:grpSpLocks/>
          </p:cNvGrpSpPr>
          <p:nvPr/>
        </p:nvGrpSpPr>
        <p:grpSpPr bwMode="auto">
          <a:xfrm>
            <a:off x="446088" y="4281488"/>
            <a:ext cx="8251825" cy="1846262"/>
            <a:chOff x="1069975" y="3917950"/>
            <a:chExt cx="7145338" cy="1598613"/>
          </a:xfrm>
        </p:grpSpPr>
        <p:pic>
          <p:nvPicPr>
            <p:cNvPr id="129030"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8387" y="3917950"/>
              <a:ext cx="2274888"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1"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3917950"/>
              <a:ext cx="2382838"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2"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917950"/>
              <a:ext cx="2176463"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文本框 9">
            <a:extLst>
              <a:ext uri="{FF2B5EF4-FFF2-40B4-BE49-F238E27FC236}"/>
            </a:extLst>
          </p:cNvPr>
          <p:cNvSpPr txBox="1"/>
          <p:nvPr/>
        </p:nvSpPr>
        <p:spPr>
          <a:xfrm>
            <a:off x="0" y="211138"/>
            <a:ext cx="9144000" cy="555625"/>
          </a:xfrm>
          <a:prstGeom prst="rect">
            <a:avLst/>
          </a:prstGeom>
          <a:noFill/>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3000" b="1" dirty="0" smtClean="0">
                <a:effectLst>
                  <a:outerShdw blurRad="38100" dist="38100" dir="2700000" algn="tl">
                    <a:srgbClr val="C0C0C0"/>
                  </a:outerShdw>
                </a:effectLst>
                <a:latin typeface="微软雅黑" charset="-122"/>
                <a:sym typeface="+mn-ea" charset="0"/>
              </a:rPr>
              <a:t>三、马克思主义的当代价值</a:t>
            </a:r>
          </a:p>
        </p:txBody>
      </p:sp>
      <p:sp>
        <p:nvSpPr>
          <p:cNvPr id="129028" name="文本框 2"/>
          <p:cNvSpPr txBox="1">
            <a:spLocks noChangeArrowheads="1"/>
          </p:cNvSpPr>
          <p:nvPr/>
        </p:nvSpPr>
        <p:spPr bwMode="auto">
          <a:xfrm>
            <a:off x="1206500" y="2084388"/>
            <a:ext cx="67310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lnSpc>
                <a:spcPct val="120000"/>
              </a:lnSpc>
              <a:spcBef>
                <a:spcPts val="1400"/>
              </a:spcBef>
              <a:buFont typeface="Arial" charset="0"/>
              <a:buNone/>
            </a:pPr>
            <a:r>
              <a:rPr lang="zh-CN" altLang="en-US" sz="2400" b="1">
                <a:solidFill>
                  <a:srgbClr val="014D23"/>
                </a:solidFill>
              </a:rPr>
              <a:t>马克思主义是指引当代中国发展的精神旗帜。</a:t>
            </a:r>
          </a:p>
        </p:txBody>
      </p:sp>
      <p:sp>
        <p:nvSpPr>
          <p:cNvPr id="129029" name="文本框 3"/>
          <p:cNvSpPr txBox="1">
            <a:spLocks noChangeArrowheads="1"/>
          </p:cNvSpPr>
          <p:nvPr/>
        </p:nvSpPr>
        <p:spPr bwMode="auto">
          <a:xfrm>
            <a:off x="238125" y="2687638"/>
            <a:ext cx="866775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just">
              <a:lnSpc>
                <a:spcPct val="120000"/>
              </a:lnSpc>
              <a:spcBef>
                <a:spcPts val="1400"/>
              </a:spcBef>
              <a:buFont typeface="Arial" charset="0"/>
              <a:buNone/>
            </a:pPr>
            <a:r>
              <a:rPr lang="zh-CN" altLang="en-US" sz="2400"/>
              <a:t>近代以来，因为我们选择了马克思主义、创造性地运用马克思主义，从而开创了实现民族独立、人民解放、国家富强、民族振兴的正确道路，使中国革命和建设取得伟大成就。</a:t>
            </a:r>
          </a:p>
        </p:txBody>
      </p:sp>
    </p:spTree>
    <p:extLst>
      <p:ext uri="{BB962C8B-B14F-4D97-AF65-F5344CB8AC3E}">
        <p14:creationId xmlns:p14="http://schemas.microsoft.com/office/powerpoint/2010/main" val="1435779790"/>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5"/>
          <p:cNvSpPr>
            <a:spLocks noChangeArrowheads="1"/>
          </p:cNvSpPr>
          <p:nvPr/>
        </p:nvSpPr>
        <p:spPr bwMode="auto">
          <a:xfrm>
            <a:off x="493713" y="1471613"/>
            <a:ext cx="4681537" cy="620712"/>
          </a:xfrm>
          <a:prstGeom prst="roundRect">
            <a:avLst>
              <a:gd name="adj" fmla="val 16667"/>
            </a:avLst>
          </a:prstGeom>
          <a:gradFill rotWithShape="1">
            <a:gsLst>
              <a:gs pos="0">
                <a:srgbClr val="1B9451"/>
              </a:gs>
              <a:gs pos="50999">
                <a:srgbClr val="00B050"/>
              </a:gs>
              <a:gs pos="100000">
                <a:srgbClr val="A9D18E"/>
              </a:gs>
            </a:gsLst>
            <a:lin ang="5400000" scaled="1"/>
          </a:gra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2400" b="1" smtClean="0">
                <a:solidFill>
                  <a:schemeClr val="bg1"/>
                </a:solidFill>
                <a:latin typeface="微软雅黑" charset="-122"/>
                <a:sym typeface="+mn-ea" charset="0"/>
              </a:rPr>
              <a:t>指引当代中国发展的行动指南</a:t>
            </a:r>
          </a:p>
        </p:txBody>
      </p:sp>
      <p:sp>
        <p:nvSpPr>
          <p:cNvPr id="7" name="文本框 6">
            <a:extLst>
              <a:ext uri="{FF2B5EF4-FFF2-40B4-BE49-F238E27FC236}"/>
            </a:extLst>
          </p:cNvPr>
          <p:cNvSpPr txBox="1"/>
          <p:nvPr/>
        </p:nvSpPr>
        <p:spPr>
          <a:xfrm>
            <a:off x="0" y="211138"/>
            <a:ext cx="9144000" cy="555625"/>
          </a:xfrm>
          <a:prstGeom prst="rect">
            <a:avLst/>
          </a:prstGeom>
          <a:noFill/>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3000" b="1" dirty="0" smtClean="0">
                <a:effectLst>
                  <a:outerShdw blurRad="38100" dist="38100" dir="2700000" algn="tl">
                    <a:srgbClr val="C0C0C0"/>
                  </a:outerShdw>
                </a:effectLst>
                <a:latin typeface="微软雅黑" charset="-122"/>
                <a:sym typeface="+mn-ea" charset="0"/>
              </a:rPr>
              <a:t>三、马克思主义的当代价值</a:t>
            </a:r>
          </a:p>
        </p:txBody>
      </p:sp>
      <p:sp>
        <p:nvSpPr>
          <p:cNvPr id="130051" name="文本框 1"/>
          <p:cNvSpPr txBox="1">
            <a:spLocks noChangeArrowheads="1"/>
          </p:cNvSpPr>
          <p:nvPr/>
        </p:nvSpPr>
        <p:spPr bwMode="auto">
          <a:xfrm>
            <a:off x="1182688" y="2519363"/>
            <a:ext cx="67786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lnSpc>
                <a:spcPct val="120000"/>
              </a:lnSpc>
              <a:spcBef>
                <a:spcPts val="1400"/>
              </a:spcBef>
              <a:buFont typeface="Arial" charset="0"/>
              <a:buNone/>
            </a:pPr>
            <a:r>
              <a:rPr lang="zh-CN" altLang="en-US" sz="2400" b="1">
                <a:solidFill>
                  <a:srgbClr val="014D23"/>
                </a:solidFill>
              </a:rPr>
              <a:t>马克思主义是推动当代中国发展的精神动力。</a:t>
            </a:r>
          </a:p>
        </p:txBody>
      </p:sp>
      <p:sp>
        <p:nvSpPr>
          <p:cNvPr id="130052" name="文本框 2"/>
          <p:cNvSpPr txBox="1">
            <a:spLocks noChangeArrowheads="1"/>
          </p:cNvSpPr>
          <p:nvPr/>
        </p:nvSpPr>
        <p:spPr bwMode="auto">
          <a:xfrm>
            <a:off x="3714750" y="3532188"/>
            <a:ext cx="4935538"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just">
              <a:lnSpc>
                <a:spcPct val="120000"/>
              </a:lnSpc>
              <a:spcBef>
                <a:spcPts val="1400"/>
              </a:spcBef>
              <a:buFont typeface="Arial" charset="0"/>
              <a:buNone/>
            </a:pPr>
            <a:r>
              <a:rPr lang="zh-CN" altLang="en-US" sz="2400"/>
              <a:t>中国共产党人的初心和使命，就是为中国人民谋幸福，为中华民族谋复兴。这个初心和使命是激励中国共产党人不断前进的根本动力。</a:t>
            </a:r>
          </a:p>
          <a:p>
            <a:pPr algn="r">
              <a:lnSpc>
                <a:spcPct val="120000"/>
              </a:lnSpc>
              <a:spcBef>
                <a:spcPts val="1400"/>
              </a:spcBef>
              <a:buFont typeface="Arial" charset="0"/>
              <a:buNone/>
            </a:pPr>
            <a:r>
              <a:rPr lang="en-US" altLang="zh-CN" sz="2400"/>
              <a:t>——</a:t>
            </a:r>
            <a:r>
              <a:rPr lang="zh-CN" altLang="en-US" sz="2400"/>
              <a:t>习近平</a:t>
            </a:r>
          </a:p>
        </p:txBody>
      </p:sp>
      <p:pic>
        <p:nvPicPr>
          <p:cNvPr id="5" name="图片 4">
            <a:extLst>
              <a:ext uri="{FF2B5EF4-FFF2-40B4-BE49-F238E27FC236}"/>
            </a:extLst>
          </p:cNvPr>
          <p:cNvPicPr>
            <a:picLocks noChangeAspect="1"/>
          </p:cNvPicPr>
          <p:nvPr/>
        </p:nvPicPr>
        <p:blipFill rotWithShape="1">
          <a:blip r:embed="rId2">
            <a:extLst>
              <a:ext uri="{28A0092B-C50C-407E-A947-70E740481C1C}">
                <a14:useLocalDpi xmlns:a14="http://schemas.microsoft.com/office/drawing/2010/main" val="0"/>
              </a:ext>
            </a:extLst>
          </a:blip>
          <a:srcRect l="14248" r="4750"/>
          <a:stretch>
            <a:fillRect/>
          </a:stretch>
        </p:blipFill>
        <p:spPr>
          <a:xfrm>
            <a:off x="493713" y="3644210"/>
            <a:ext cx="2752165" cy="1889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24672838"/>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图片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9313" y="5181600"/>
            <a:ext cx="19685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a:extLst>
              <a:ext uri="{FF2B5EF4-FFF2-40B4-BE49-F238E27FC236}"/>
            </a:extLst>
          </p:cNvPr>
          <p:cNvSpPr txBox="1"/>
          <p:nvPr/>
        </p:nvSpPr>
        <p:spPr>
          <a:xfrm>
            <a:off x="0" y="211138"/>
            <a:ext cx="9144000" cy="555625"/>
          </a:xfrm>
          <a:prstGeom prst="rect">
            <a:avLst/>
          </a:prstGeom>
          <a:noFill/>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3000" b="1" dirty="0" smtClean="0">
                <a:effectLst>
                  <a:outerShdw blurRad="38100" dist="38100" dir="2700000" algn="tl">
                    <a:srgbClr val="C0C0C0"/>
                  </a:outerShdw>
                </a:effectLst>
                <a:latin typeface="微软雅黑" charset="-122"/>
                <a:sym typeface="+mn-ea" charset="0"/>
              </a:rPr>
              <a:t>三、马克思主义的当代价值</a:t>
            </a:r>
          </a:p>
        </p:txBody>
      </p:sp>
      <p:sp>
        <p:nvSpPr>
          <p:cNvPr id="11" name="圆角矩形 15"/>
          <p:cNvSpPr>
            <a:spLocks noChangeArrowheads="1"/>
          </p:cNvSpPr>
          <p:nvPr/>
        </p:nvSpPr>
        <p:spPr bwMode="auto">
          <a:xfrm>
            <a:off x="493713" y="1131888"/>
            <a:ext cx="4681537" cy="620712"/>
          </a:xfrm>
          <a:prstGeom prst="roundRect">
            <a:avLst>
              <a:gd name="adj" fmla="val 16667"/>
            </a:avLst>
          </a:prstGeom>
          <a:gradFill rotWithShape="1">
            <a:gsLst>
              <a:gs pos="0">
                <a:srgbClr val="1B9451"/>
              </a:gs>
              <a:gs pos="50999">
                <a:srgbClr val="00B050"/>
              </a:gs>
              <a:gs pos="100000">
                <a:srgbClr val="A9D18E"/>
              </a:gs>
            </a:gsLst>
            <a:lin ang="5400000" scaled="1"/>
          </a:gra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2400" b="1" smtClean="0">
                <a:solidFill>
                  <a:schemeClr val="bg1"/>
                </a:solidFill>
                <a:latin typeface="微软雅黑" charset="-122"/>
                <a:sym typeface="+mn-ea" charset="0"/>
              </a:rPr>
              <a:t>指引当代中国发展的行动指南</a:t>
            </a:r>
          </a:p>
        </p:txBody>
      </p:sp>
      <p:sp>
        <p:nvSpPr>
          <p:cNvPr id="131076" name="文本框 1"/>
          <p:cNvSpPr txBox="1">
            <a:spLocks noChangeArrowheads="1"/>
          </p:cNvSpPr>
          <p:nvPr/>
        </p:nvSpPr>
        <p:spPr bwMode="auto">
          <a:xfrm>
            <a:off x="1076325" y="1908175"/>
            <a:ext cx="69913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lnSpc>
                <a:spcPct val="120000"/>
              </a:lnSpc>
              <a:spcBef>
                <a:spcPts val="1400"/>
              </a:spcBef>
              <a:buFont typeface="Arial" charset="0"/>
              <a:buNone/>
            </a:pPr>
            <a:r>
              <a:rPr lang="zh-CN" altLang="en-US" sz="2400" b="1">
                <a:solidFill>
                  <a:srgbClr val="014D23"/>
                </a:solidFill>
              </a:rPr>
              <a:t>马克思主义是引领当代中国实践的行动指南。</a:t>
            </a:r>
          </a:p>
        </p:txBody>
      </p:sp>
      <p:sp>
        <p:nvSpPr>
          <p:cNvPr id="131077" name="文本框 2"/>
          <p:cNvSpPr txBox="1">
            <a:spLocks noChangeArrowheads="1"/>
          </p:cNvSpPr>
          <p:nvPr/>
        </p:nvSpPr>
        <p:spPr bwMode="auto">
          <a:xfrm>
            <a:off x="461963" y="2560638"/>
            <a:ext cx="8220075"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just">
              <a:lnSpc>
                <a:spcPct val="120000"/>
              </a:lnSpc>
              <a:spcBef>
                <a:spcPts val="1400"/>
              </a:spcBef>
              <a:buFont typeface="Arial" charset="0"/>
              <a:buNone/>
            </a:pPr>
            <a:r>
              <a:rPr lang="zh-CN" altLang="en-US" sz="2400"/>
              <a:t>新时代中国特色社会主义思想，是对马克思列宁主义、毛泽东思想、邓小平理论、“三个代表”重要思想、科学发展观的继承和发展，是马克思主义中国化最新成果，是党和人民实践经验和集体智慧的结晶，是中国特色社会主义理论体系的重要组成部分，是全党全国人民为实现中华民族伟大复兴而奋斗的行动指南，必须长期坚持并不断发展。</a:t>
            </a:r>
          </a:p>
          <a:p>
            <a:pPr algn="r">
              <a:lnSpc>
                <a:spcPct val="120000"/>
              </a:lnSpc>
              <a:spcBef>
                <a:spcPts val="1400"/>
              </a:spcBef>
              <a:buFont typeface="Arial" charset="0"/>
              <a:buNone/>
            </a:pPr>
            <a:r>
              <a:rPr lang="en-US" altLang="zh-CN" sz="2400"/>
              <a:t>——</a:t>
            </a:r>
            <a:r>
              <a:rPr lang="zh-CN" altLang="en-US" sz="2400"/>
              <a:t>党的十九大报告</a:t>
            </a:r>
          </a:p>
        </p:txBody>
      </p:sp>
    </p:spTree>
    <p:extLst>
      <p:ext uri="{BB962C8B-B14F-4D97-AF65-F5344CB8AC3E}">
        <p14:creationId xmlns:p14="http://schemas.microsoft.com/office/powerpoint/2010/main" val="1798001551"/>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5"/>
          <p:cNvSpPr>
            <a:spLocks noChangeArrowheads="1"/>
          </p:cNvSpPr>
          <p:nvPr/>
        </p:nvSpPr>
        <p:spPr bwMode="auto">
          <a:xfrm>
            <a:off x="493713" y="1268413"/>
            <a:ext cx="4681537" cy="620712"/>
          </a:xfrm>
          <a:prstGeom prst="roundRect">
            <a:avLst>
              <a:gd name="adj" fmla="val 16667"/>
            </a:avLst>
          </a:prstGeom>
          <a:gradFill rotWithShape="1">
            <a:gsLst>
              <a:gs pos="0">
                <a:srgbClr val="1B9451"/>
              </a:gs>
              <a:gs pos="50999">
                <a:srgbClr val="00B050"/>
              </a:gs>
              <a:gs pos="100000">
                <a:srgbClr val="A9D18E"/>
              </a:gs>
            </a:gsLst>
            <a:lin ang="5400000" scaled="1"/>
          </a:gra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2400" b="1" smtClean="0">
                <a:solidFill>
                  <a:schemeClr val="bg1"/>
                </a:solidFill>
                <a:latin typeface="微软雅黑" charset="-122"/>
                <a:sym typeface="+mn-ea" charset="0"/>
              </a:rPr>
              <a:t>引领人类社会进步的科学真理</a:t>
            </a:r>
          </a:p>
        </p:txBody>
      </p:sp>
      <p:pic>
        <p:nvPicPr>
          <p:cNvPr id="52227" name="图片 1">
            <a:extLst>
              <a:ext uri="{FF2B5EF4-FFF2-40B4-BE49-F238E27FC236}"/>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67" y="3351212"/>
            <a:ext cx="3419475" cy="2276475"/>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2099" name="文本框 2"/>
          <p:cNvSpPr txBox="1">
            <a:spLocks noChangeArrowheads="1"/>
          </p:cNvSpPr>
          <p:nvPr/>
        </p:nvSpPr>
        <p:spPr bwMode="auto">
          <a:xfrm>
            <a:off x="284163" y="5819775"/>
            <a:ext cx="4138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eaLnBrk="1" hangingPunct="1">
              <a:buFont typeface="Arial" charset="0"/>
              <a:buNone/>
            </a:pPr>
            <a:r>
              <a:rPr lang="zh-CN" altLang="en-US" sz="2400">
                <a:solidFill>
                  <a:srgbClr val="843C0B"/>
                </a:solidFill>
                <a:latin typeface="微软雅黑" charset="-122"/>
              </a:rPr>
              <a:t>《资本论》在西方国家热销</a:t>
            </a:r>
          </a:p>
        </p:txBody>
      </p:sp>
      <p:sp>
        <p:nvSpPr>
          <p:cNvPr id="4" name="右箭头 3">
            <a:extLst>
              <a:ext uri="{FF2B5EF4-FFF2-40B4-BE49-F238E27FC236}"/>
            </a:extLst>
          </p:cNvPr>
          <p:cNvSpPr/>
          <p:nvPr/>
        </p:nvSpPr>
        <p:spPr>
          <a:xfrm>
            <a:off x="4497388" y="4414838"/>
            <a:ext cx="785812" cy="36036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文本框 9">
            <a:extLst>
              <a:ext uri="{FF2B5EF4-FFF2-40B4-BE49-F238E27FC236}"/>
            </a:extLst>
          </p:cNvPr>
          <p:cNvSpPr txBox="1"/>
          <p:nvPr/>
        </p:nvSpPr>
        <p:spPr>
          <a:xfrm>
            <a:off x="0" y="211138"/>
            <a:ext cx="9144000" cy="555625"/>
          </a:xfrm>
          <a:prstGeom prst="rect">
            <a:avLst/>
          </a:prstGeom>
          <a:noFill/>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3000" b="1" dirty="0" smtClean="0">
                <a:effectLst>
                  <a:outerShdw blurRad="38100" dist="38100" dir="2700000" algn="tl">
                    <a:srgbClr val="C0C0C0"/>
                  </a:outerShdw>
                </a:effectLst>
                <a:latin typeface="微软雅黑" charset="-122"/>
                <a:sym typeface="+mn-ea" charset="0"/>
              </a:rPr>
              <a:t>三、马克思主义的当代价值</a:t>
            </a:r>
          </a:p>
        </p:txBody>
      </p:sp>
      <p:sp>
        <p:nvSpPr>
          <p:cNvPr id="132102" name="文本框 1"/>
          <p:cNvSpPr txBox="1">
            <a:spLocks noChangeArrowheads="1"/>
          </p:cNvSpPr>
          <p:nvPr/>
        </p:nvSpPr>
        <p:spPr bwMode="auto">
          <a:xfrm>
            <a:off x="725488" y="2097088"/>
            <a:ext cx="80772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just">
              <a:lnSpc>
                <a:spcPct val="120000"/>
              </a:lnSpc>
              <a:spcBef>
                <a:spcPts val="1400"/>
              </a:spcBef>
              <a:buFont typeface="Arial" charset="0"/>
              <a:buNone/>
            </a:pPr>
            <a:r>
              <a:rPr lang="zh-CN" altLang="en-US" sz="2400"/>
              <a:t>从人类历史发展的大视野来看，世界仍然处于马克思主义所指明的从资本主义走向社会主义的大时代。</a:t>
            </a:r>
          </a:p>
        </p:txBody>
      </p:sp>
      <p:sp>
        <p:nvSpPr>
          <p:cNvPr id="132103" name="文本框 5"/>
          <p:cNvSpPr txBox="1">
            <a:spLocks noChangeArrowheads="1"/>
          </p:cNvSpPr>
          <p:nvPr/>
        </p:nvSpPr>
        <p:spPr bwMode="auto">
          <a:xfrm>
            <a:off x="5670550" y="3370263"/>
            <a:ext cx="3021013"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just">
              <a:lnSpc>
                <a:spcPct val="120000"/>
              </a:lnSpc>
              <a:spcBef>
                <a:spcPts val="1400"/>
              </a:spcBef>
              <a:buClr>
                <a:srgbClr val="014D23"/>
              </a:buClr>
              <a:buFont typeface="Wingdings" charset="2"/>
              <a:buChar char="l"/>
            </a:pPr>
            <a:r>
              <a:rPr lang="zh-CN" altLang="en-US" sz="2400"/>
              <a:t>马克思主义依然是当今时代的真理</a:t>
            </a:r>
          </a:p>
          <a:p>
            <a:pPr algn="just">
              <a:lnSpc>
                <a:spcPct val="120000"/>
              </a:lnSpc>
              <a:spcBef>
                <a:spcPts val="1400"/>
              </a:spcBef>
              <a:buClr>
                <a:srgbClr val="014D23"/>
              </a:buClr>
              <a:buFont typeface="Wingdings" charset="2"/>
              <a:buChar char="l"/>
            </a:pPr>
            <a:r>
              <a:rPr lang="zh-CN" altLang="en-US" sz="2400"/>
              <a:t>人类的未来仍然需要马克思主义的启迪和指引</a:t>
            </a:r>
          </a:p>
        </p:txBody>
      </p:sp>
    </p:spTree>
    <p:extLst>
      <p:ext uri="{BB962C8B-B14F-4D97-AF65-F5344CB8AC3E}">
        <p14:creationId xmlns:p14="http://schemas.microsoft.com/office/powerpoint/2010/main" val="1769670720"/>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extLst>
          </p:cNvPr>
          <p:cNvSpPr txBox="1"/>
          <p:nvPr/>
        </p:nvSpPr>
        <p:spPr>
          <a:xfrm>
            <a:off x="0" y="211138"/>
            <a:ext cx="9144000" cy="555625"/>
          </a:xfrm>
          <a:prstGeom prst="rect">
            <a:avLst/>
          </a:prstGeom>
          <a:noFill/>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3000" b="1" dirty="0" smtClean="0">
                <a:effectLst>
                  <a:outerShdw blurRad="38100" dist="38100" dir="2700000" algn="tl">
                    <a:srgbClr val="C0C0C0"/>
                  </a:outerShdw>
                </a:effectLst>
                <a:latin typeface="微软雅黑" charset="-122"/>
                <a:sym typeface="+mn-ea" charset="0"/>
              </a:rPr>
              <a:t>四、自觉学习和运用马克思主义</a:t>
            </a:r>
          </a:p>
        </p:txBody>
      </p:sp>
      <p:pic>
        <p:nvPicPr>
          <p:cNvPr id="133122"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0238"/>
            <a:ext cx="70104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90000"/>
          </a:bodyPr>
          <a:lstStyle/>
          <a:p>
            <a:endParaRPr kumimoji="1" lang="zh-CN" altLang="en-US"/>
          </a:p>
        </p:txBody>
      </p:sp>
      <p:sp>
        <p:nvSpPr>
          <p:cNvPr id="133124" name="文本占位符 2"/>
          <p:cNvSpPr>
            <a:spLocks noGrp="1"/>
          </p:cNvSpPr>
          <p:nvPr>
            <p:ph type="body" sz="half" idx="1"/>
          </p:nvPr>
        </p:nvSpPr>
        <p:spPr bwMode="auto">
          <a:xfrm>
            <a:off x="150813" y="1671638"/>
            <a:ext cx="4383087" cy="4424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endParaRPr kumimoji="1" lang="zh-CN" altLang="en-US"/>
          </a:p>
        </p:txBody>
      </p:sp>
      <p:sp>
        <p:nvSpPr>
          <p:cNvPr id="133125" name="内容占位符 3"/>
          <p:cNvSpPr>
            <a:spLocks noGrp="1"/>
          </p:cNvSpPr>
          <p:nvPr>
            <p:ph sz="quarter" idx="2"/>
          </p:nvPr>
        </p:nvSpPr>
        <p:spPr bwMode="auto">
          <a:xfrm>
            <a:off x="4686300" y="1905000"/>
            <a:ext cx="3238500" cy="2019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endParaRPr kumimoji="1" lang="zh-CN" altLang="en-US"/>
          </a:p>
        </p:txBody>
      </p:sp>
      <p:sp>
        <p:nvSpPr>
          <p:cNvPr id="133126" name="内容占位符 5"/>
          <p:cNvSpPr>
            <a:spLocks noGrp="1"/>
          </p:cNvSpPr>
          <p:nvPr>
            <p:ph sz="quarter" idx="3"/>
          </p:nvPr>
        </p:nvSpPr>
        <p:spPr bwMode="auto">
          <a:xfrm>
            <a:off x="4686300" y="4076700"/>
            <a:ext cx="3238500" cy="2019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endParaRPr kumimoji="1" lang="zh-CN" altLang="en-US"/>
          </a:p>
        </p:txBody>
      </p:sp>
    </p:spTree>
    <p:extLst>
      <p:ext uri="{BB962C8B-B14F-4D97-AF65-F5344CB8AC3E}">
        <p14:creationId xmlns:p14="http://schemas.microsoft.com/office/powerpoint/2010/main" val="406015037"/>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90000"/>
          </a:bodyPr>
          <a:lstStyle/>
          <a:p>
            <a:endParaRPr kumimoji="1" lang="zh-CN" altLang="en-US"/>
          </a:p>
        </p:txBody>
      </p:sp>
      <p:sp>
        <p:nvSpPr>
          <p:cNvPr id="134146" name="文本占位符 2"/>
          <p:cNvSpPr>
            <a:spLocks noGrp="1"/>
          </p:cNvSpPr>
          <p:nvPr>
            <p:ph type="body" sz="half" idx="1"/>
          </p:nvPr>
        </p:nvSpPr>
        <p:spPr bwMode="auto">
          <a:xfrm>
            <a:off x="4248150" y="2049463"/>
            <a:ext cx="3875088" cy="4232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pPr>
            <a:r>
              <a:rPr kumimoji="1" lang="zh-CN" altLang="en-US" sz="2400">
                <a:latin typeface="SimHei" charset="-122"/>
                <a:ea typeface="SimHei" charset="-122"/>
                <a:cs typeface="SimHei" charset="-122"/>
              </a:rPr>
              <a:t>马克思的整个世界观不是教义，而是方法。它提供的不是现成的教条，而是进一步研究的出发点和供这种研究使用的方法。</a:t>
            </a:r>
            <a:endParaRPr kumimoji="1" lang="en-US" altLang="zh-CN" sz="2400">
              <a:latin typeface="SimHei" charset="-122"/>
              <a:ea typeface="SimHei" charset="-122"/>
              <a:cs typeface="SimHei" charset="-122"/>
            </a:endParaRPr>
          </a:p>
          <a:p>
            <a:r>
              <a:rPr kumimoji="1" lang="zh-CN" altLang="en-US"/>
              <a:t>               </a:t>
            </a:r>
            <a:r>
              <a:rPr kumimoji="1" lang="en-US" altLang="zh-CN" sz="2400"/>
              <a:t>——</a:t>
            </a:r>
            <a:r>
              <a:rPr kumimoji="1" lang="zh-CN" altLang="en-US" sz="2400"/>
              <a:t>恩格斯</a:t>
            </a:r>
          </a:p>
        </p:txBody>
      </p:sp>
      <p:sp>
        <p:nvSpPr>
          <p:cNvPr id="134147" name="内容占位符 4"/>
          <p:cNvSpPr>
            <a:spLocks noGrp="1"/>
          </p:cNvSpPr>
          <p:nvPr>
            <p:ph sz="quarter" idx="3"/>
          </p:nvPr>
        </p:nvSpPr>
        <p:spPr bwMode="auto">
          <a:xfrm>
            <a:off x="4248150" y="3182938"/>
            <a:ext cx="3676650" cy="291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endParaRPr kumimoji="1" lang="zh-CN" altLang="en-US"/>
          </a:p>
        </p:txBody>
      </p:sp>
      <p:pic>
        <p:nvPicPr>
          <p:cNvPr id="134148"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975" y="1905000"/>
            <a:ext cx="329247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1953767"/>
      </p:ext>
    </p:extLst>
  </p:cSld>
  <p:clrMapOvr>
    <a:masterClrMapping/>
  </p:clrMapOvr>
  <p:transition spd="slow">
    <p:circl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5"/>
          <p:cNvSpPr>
            <a:spLocks noChangeArrowheads="1"/>
          </p:cNvSpPr>
          <p:nvPr/>
        </p:nvSpPr>
        <p:spPr bwMode="auto">
          <a:xfrm>
            <a:off x="493713" y="1390650"/>
            <a:ext cx="4681537" cy="620713"/>
          </a:xfrm>
          <a:prstGeom prst="roundRect">
            <a:avLst>
              <a:gd name="adj" fmla="val 16667"/>
            </a:avLst>
          </a:prstGeom>
          <a:gradFill rotWithShape="1">
            <a:gsLst>
              <a:gs pos="0">
                <a:srgbClr val="1B9451"/>
              </a:gs>
              <a:gs pos="50999">
                <a:srgbClr val="00B050"/>
              </a:gs>
              <a:gs pos="100000">
                <a:srgbClr val="A9D18E"/>
              </a:gs>
            </a:gsLst>
            <a:lin ang="5400000" scaled="1"/>
          </a:gra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2400" b="1" smtClean="0">
                <a:solidFill>
                  <a:schemeClr val="bg1"/>
                </a:solidFill>
                <a:latin typeface="微软雅黑" charset="-122"/>
                <a:sym typeface="+mn-ea" charset="0"/>
              </a:rPr>
              <a:t>新时代中国大学生应如何做</a:t>
            </a:r>
          </a:p>
        </p:txBody>
      </p:sp>
      <p:pic>
        <p:nvPicPr>
          <p:cNvPr id="54277" name="Picture 12">
            <a:extLst>
              <a:ext uri="{FF2B5EF4-FFF2-40B4-BE49-F238E27FC236}"/>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4040" y="2382722"/>
            <a:ext cx="8255921" cy="98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a:extLst>
              <a:ext uri="{FF2B5EF4-FFF2-40B4-BE49-F238E27FC236}"/>
            </a:extLst>
          </p:cNvPr>
          <p:cNvSpPr txBox="1"/>
          <p:nvPr/>
        </p:nvSpPr>
        <p:spPr>
          <a:xfrm>
            <a:off x="0" y="211138"/>
            <a:ext cx="9144000" cy="555625"/>
          </a:xfrm>
          <a:prstGeom prst="rect">
            <a:avLst/>
          </a:prstGeom>
          <a:noFill/>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3000" b="1" dirty="0" smtClean="0">
                <a:effectLst>
                  <a:outerShdw blurRad="38100" dist="38100" dir="2700000" algn="tl">
                    <a:srgbClr val="C0C0C0"/>
                  </a:outerShdw>
                </a:effectLst>
                <a:latin typeface="微软雅黑" charset="-122"/>
                <a:sym typeface="+mn-ea" charset="0"/>
              </a:rPr>
              <a:t>四、自觉学习和运用马克思主义</a:t>
            </a:r>
          </a:p>
        </p:txBody>
      </p:sp>
      <p:grpSp>
        <p:nvGrpSpPr>
          <p:cNvPr id="135172" name="组合 2"/>
          <p:cNvGrpSpPr>
            <a:grpSpLocks/>
          </p:cNvGrpSpPr>
          <p:nvPr/>
        </p:nvGrpSpPr>
        <p:grpSpPr bwMode="auto">
          <a:xfrm>
            <a:off x="241300" y="3743325"/>
            <a:ext cx="8661400" cy="2236788"/>
            <a:chOff x="334523" y="3948953"/>
            <a:chExt cx="8661887" cy="2236694"/>
          </a:xfrm>
        </p:grpSpPr>
        <p:sp>
          <p:nvSpPr>
            <p:cNvPr id="135173" name="文本框 1"/>
            <p:cNvSpPr txBox="1">
              <a:spLocks noChangeArrowheads="1"/>
            </p:cNvSpPr>
            <p:nvPr/>
          </p:nvSpPr>
          <p:spPr bwMode="auto">
            <a:xfrm>
              <a:off x="450896" y="4195908"/>
              <a:ext cx="8429141" cy="174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just">
                <a:lnSpc>
                  <a:spcPct val="120000"/>
                </a:lnSpc>
                <a:spcBef>
                  <a:spcPts val="1400"/>
                </a:spcBef>
                <a:buFont typeface="Arial" charset="0"/>
                <a:buNone/>
              </a:pPr>
              <a:r>
                <a:rPr lang="zh-CN" altLang="en-US" sz="2400" b="1">
                  <a:solidFill>
                    <a:srgbClr val="014D23"/>
                  </a:solidFill>
                </a:rPr>
                <a:t>第一，</a:t>
              </a:r>
              <a:r>
                <a:rPr lang="zh-CN" altLang="en-US" sz="2400"/>
                <a:t>努力学习和掌握马克思主义的基本立场、观点、方法。</a:t>
              </a:r>
            </a:p>
            <a:p>
              <a:pPr algn="just">
                <a:lnSpc>
                  <a:spcPct val="120000"/>
                </a:lnSpc>
                <a:spcBef>
                  <a:spcPts val="1400"/>
                </a:spcBef>
                <a:buFont typeface="Arial" charset="0"/>
                <a:buNone/>
              </a:pPr>
              <a:r>
                <a:rPr lang="zh-CN" altLang="en-US" sz="2400" b="1">
                  <a:solidFill>
                    <a:srgbClr val="014D23"/>
                  </a:solidFill>
                </a:rPr>
                <a:t>第二，</a:t>
              </a:r>
              <a:r>
                <a:rPr lang="zh-CN" altLang="en-US" sz="2400"/>
                <a:t>坚持理论联系实际的马克思主义学风。</a:t>
              </a:r>
            </a:p>
            <a:p>
              <a:pPr algn="just">
                <a:lnSpc>
                  <a:spcPct val="120000"/>
                </a:lnSpc>
                <a:spcBef>
                  <a:spcPts val="1400"/>
                </a:spcBef>
                <a:buFont typeface="Arial" charset="0"/>
                <a:buNone/>
              </a:pPr>
              <a:r>
                <a:rPr lang="zh-CN" altLang="en-US" sz="2400" b="1">
                  <a:solidFill>
                    <a:srgbClr val="014D23"/>
                  </a:solidFill>
                </a:rPr>
                <a:t>第三，</a:t>
              </a:r>
              <a:r>
                <a:rPr lang="zh-CN" altLang="en-US" sz="2400"/>
                <a:t>自觉将马克思主义内化于心、外化与行。</a:t>
              </a:r>
            </a:p>
          </p:txBody>
        </p:sp>
        <p:sp>
          <p:nvSpPr>
            <p:cNvPr id="9" name="圆角矩形 4">
              <a:extLst>
                <a:ext uri="{FF2B5EF4-FFF2-40B4-BE49-F238E27FC236}"/>
              </a:extLst>
            </p:cNvPr>
            <p:cNvSpPr/>
            <p:nvPr/>
          </p:nvSpPr>
          <p:spPr bwMode="auto">
            <a:xfrm>
              <a:off x="334523" y="3948953"/>
              <a:ext cx="8661887" cy="2236694"/>
            </a:xfrm>
            <a:prstGeom prst="roundRect">
              <a:avLst>
                <a:gd name="adj" fmla="val 0"/>
              </a:avLst>
            </a:prstGeom>
            <a:noFill/>
            <a:ln w="12700" cap="flat" cmpd="sng" algn="ctr">
              <a:solidFill>
                <a:srgbClr val="A5A5A5"/>
              </a:solidFill>
              <a:prstDash val="solid"/>
              <a:miter lim="800000"/>
            </a:ln>
            <a:effectLst/>
          </p:spPr>
          <p:txBody>
            <a:bodyPr lIns="91430" tIns="45716" rIns="91430" bIns="45716" anchor="ctr"/>
            <a:lstStyle/>
            <a:p>
              <a:pPr marL="0" lvl="2" algn="ctr" defTabSz="914400" fontAlgn="ctr">
                <a:spcBef>
                  <a:spcPts val="0"/>
                </a:spcBef>
                <a:spcAft>
                  <a:spcPts val="0"/>
                </a:spcAft>
                <a:buClr>
                  <a:srgbClr val="FF0000"/>
                </a:buClr>
                <a:buSzPct val="70000"/>
                <a:buFont typeface="Wingdings" panose="05000000000000000000" pitchFamily="2" charset="2"/>
                <a:buChar char="n"/>
                <a:tabLst>
                  <a:tab pos="135890" algn="l"/>
                </a:tabLst>
                <a:defRPr/>
              </a:pPr>
              <a:endParaRPr lang="zh-CN" altLang="en-US" sz="1400" kern="0" dirty="0">
                <a:solidFill>
                  <a:prstClr val="black"/>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9481738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642918"/>
            <a:ext cx="8229600" cy="989856"/>
          </a:xfrm>
        </p:spPr>
        <p:txBody>
          <a:bodyPr>
            <a:normAutofit/>
          </a:bodyPr>
          <a:lstStyle/>
          <a:p>
            <a:pPr algn="ctr"/>
            <a:r>
              <a:rPr lang="zh-CN" altLang="en-US" sz="3600" b="1" dirty="0" smtClean="0">
                <a:solidFill>
                  <a:schemeClr val="tx1"/>
                </a:solidFill>
                <a:latin typeface="+mn-ea"/>
                <a:ea typeface="+mn-ea"/>
              </a:rPr>
              <a:t>教学要求与考核</a:t>
            </a:r>
            <a:endParaRPr lang="zh-CN" altLang="en-US" sz="3600" b="1" dirty="0">
              <a:solidFill>
                <a:schemeClr val="tx1"/>
              </a:solidFill>
              <a:latin typeface="+mn-ea"/>
              <a:ea typeface="+mn-ea"/>
            </a:endParaRPr>
          </a:p>
        </p:txBody>
      </p:sp>
      <p:sp>
        <p:nvSpPr>
          <p:cNvPr id="3" name="内容占位符 2"/>
          <p:cNvSpPr>
            <a:spLocks noGrp="1"/>
          </p:cNvSpPr>
          <p:nvPr>
            <p:ph idx="1"/>
          </p:nvPr>
        </p:nvSpPr>
        <p:spPr>
          <a:xfrm>
            <a:off x="928662" y="2071678"/>
            <a:ext cx="7586658" cy="3960492"/>
          </a:xfrm>
        </p:spPr>
        <p:txBody>
          <a:bodyPr>
            <a:normAutofit fontScale="92500" lnSpcReduction="20000"/>
          </a:bodyPr>
          <a:lstStyle/>
          <a:p>
            <a:pPr>
              <a:buNone/>
            </a:pPr>
            <a:r>
              <a:rPr lang="zh-CN" altLang="en-US" b="1" dirty="0" smtClean="0">
                <a:latin typeface="+mn-ea"/>
              </a:rPr>
              <a:t>教学要求：</a:t>
            </a:r>
            <a:endParaRPr lang="en-US" altLang="zh-CN" b="1" dirty="0" smtClean="0">
              <a:latin typeface="+mn-ea"/>
            </a:endParaRPr>
          </a:p>
          <a:p>
            <a:pPr>
              <a:buNone/>
            </a:pPr>
            <a:r>
              <a:rPr lang="en-US" altLang="zh-CN" b="1" dirty="0" smtClean="0">
                <a:latin typeface="+mn-ea"/>
              </a:rPr>
              <a:t>1.</a:t>
            </a:r>
            <a:r>
              <a:rPr lang="zh-CN" altLang="en-US" b="1" dirty="0" smtClean="0">
                <a:latin typeface="+mn-ea"/>
              </a:rPr>
              <a:t>课前认真阅读并熟悉教材；</a:t>
            </a:r>
            <a:endParaRPr lang="en-US" altLang="zh-CN" b="1" dirty="0" smtClean="0">
              <a:latin typeface="+mn-ea"/>
            </a:endParaRPr>
          </a:p>
          <a:p>
            <a:pPr>
              <a:buNone/>
            </a:pPr>
            <a:r>
              <a:rPr lang="en-US" altLang="zh-CN" b="1" dirty="0" smtClean="0">
                <a:latin typeface="+mn-ea"/>
              </a:rPr>
              <a:t>2.</a:t>
            </a:r>
            <a:r>
              <a:rPr lang="zh-CN" altLang="en-US" b="1" dirty="0" smtClean="0">
                <a:latin typeface="+mn-ea"/>
              </a:rPr>
              <a:t>认真做课堂笔记和读书笔记；</a:t>
            </a:r>
            <a:endParaRPr lang="en-US" altLang="zh-CN" b="1" dirty="0" smtClean="0">
              <a:latin typeface="+mn-ea"/>
            </a:endParaRPr>
          </a:p>
          <a:p>
            <a:pPr>
              <a:buNone/>
            </a:pPr>
            <a:r>
              <a:rPr lang="en-US" altLang="zh-CN" b="1" dirty="0" smtClean="0">
                <a:latin typeface="+mn-ea"/>
              </a:rPr>
              <a:t>3.</a:t>
            </a:r>
            <a:r>
              <a:rPr lang="zh-CN" altLang="en-US" b="1" dirty="0" smtClean="0">
                <a:latin typeface="+mn-ea"/>
              </a:rPr>
              <a:t>完成作业并积极参加实践教学</a:t>
            </a:r>
            <a:endParaRPr lang="en-US" altLang="zh-CN" b="1" dirty="0" smtClean="0">
              <a:latin typeface="+mn-ea"/>
            </a:endParaRPr>
          </a:p>
          <a:p>
            <a:pPr>
              <a:buNone/>
            </a:pPr>
            <a:r>
              <a:rPr lang="en-US" altLang="zh-CN" b="1" dirty="0" smtClean="0">
                <a:latin typeface="+mn-ea"/>
              </a:rPr>
              <a:t>  </a:t>
            </a:r>
          </a:p>
          <a:p>
            <a:pPr>
              <a:buNone/>
            </a:pPr>
            <a:r>
              <a:rPr lang="zh-CN" altLang="en-US" b="1" dirty="0" smtClean="0">
                <a:latin typeface="+mn-ea"/>
              </a:rPr>
              <a:t>考核：</a:t>
            </a:r>
            <a:endParaRPr lang="en-US" altLang="zh-CN" b="1" dirty="0" smtClean="0">
              <a:latin typeface="+mn-ea"/>
            </a:endParaRPr>
          </a:p>
          <a:p>
            <a:pPr>
              <a:buNone/>
            </a:pPr>
            <a:r>
              <a:rPr lang="en-US" altLang="zh-CN" b="1" dirty="0" smtClean="0">
                <a:latin typeface="+mn-ea"/>
              </a:rPr>
              <a:t>1.</a:t>
            </a:r>
            <a:r>
              <a:rPr lang="zh-CN" altLang="en-US" b="1" dirty="0" smtClean="0">
                <a:latin typeface="+mn-ea"/>
              </a:rPr>
              <a:t>闭卷考试；</a:t>
            </a:r>
            <a:endParaRPr lang="en-US" altLang="zh-CN" b="1" dirty="0" smtClean="0">
              <a:latin typeface="+mn-ea"/>
            </a:endParaRPr>
          </a:p>
          <a:p>
            <a:pPr>
              <a:buNone/>
            </a:pPr>
            <a:r>
              <a:rPr lang="en-US" altLang="zh-CN" b="1" dirty="0" smtClean="0">
                <a:latin typeface="+mn-ea"/>
              </a:rPr>
              <a:t>2.</a:t>
            </a:r>
            <a:r>
              <a:rPr lang="zh-CN" altLang="en-US" b="1" dirty="0" smtClean="0">
                <a:latin typeface="+mn-ea"/>
              </a:rPr>
              <a:t>平时成绩与考试成绩为</a:t>
            </a:r>
            <a:r>
              <a:rPr lang="en-US" altLang="zh-CN" b="1" dirty="0" smtClean="0">
                <a:latin typeface="+mn-ea"/>
              </a:rPr>
              <a:t>4:6</a:t>
            </a:r>
            <a:r>
              <a:rPr lang="zh-CN" altLang="en-US" b="1" dirty="0" smtClean="0">
                <a:latin typeface="+mn-ea"/>
              </a:rPr>
              <a:t>，；</a:t>
            </a:r>
            <a:endParaRPr lang="en-US" altLang="zh-CN" b="1" dirty="0" smtClean="0">
              <a:latin typeface="+mn-ea"/>
            </a:endParaRPr>
          </a:p>
          <a:p>
            <a:pPr>
              <a:buNone/>
            </a:pPr>
            <a:r>
              <a:rPr lang="en-US" altLang="zh-CN" b="1" dirty="0" smtClean="0">
                <a:latin typeface="+mn-ea"/>
              </a:rPr>
              <a:t>3.</a:t>
            </a:r>
            <a:r>
              <a:rPr lang="zh-CN" altLang="en-US" b="1" dirty="0" smtClean="0">
                <a:latin typeface="+mn-ea"/>
              </a:rPr>
              <a:t>实践教学环节占平时成绩的一半；</a:t>
            </a:r>
            <a:endParaRPr lang="en-US" altLang="zh-CN" b="1" dirty="0" smtClean="0">
              <a:latin typeface="+mn-ea"/>
            </a:endParaRPr>
          </a:p>
          <a:p>
            <a:pPr>
              <a:buNone/>
            </a:pPr>
            <a:r>
              <a:rPr lang="en-US" altLang="zh-CN" b="1" dirty="0" smtClean="0">
                <a:latin typeface="+mn-ea"/>
              </a:rPr>
              <a:t>4.</a:t>
            </a:r>
            <a:r>
              <a:rPr lang="zh-CN" altLang="en-US" b="1" dirty="0" smtClean="0">
                <a:latin typeface="+mn-ea"/>
              </a:rPr>
              <a:t>三次点名没到者，没有成绩，下学年重修！</a:t>
            </a:r>
            <a:endParaRPr lang="en-US" altLang="zh-CN" b="1" dirty="0" smtClean="0">
              <a:latin typeface="+mn-ea"/>
            </a:endParaRPr>
          </a:p>
          <a:p>
            <a:endParaRPr lang="en-US" altLang="zh-CN" b="1" dirty="0" smtClean="0">
              <a:latin typeface="+mn-ea"/>
            </a:endParaRPr>
          </a:p>
          <a:p>
            <a:pPr>
              <a:buNone/>
            </a:pPr>
            <a:endParaRPr lang="zh-CN" altLang="en-US" b="1" dirty="0">
              <a:latin typeface="+mn-ea"/>
            </a:endParaRPr>
          </a:p>
        </p:txBody>
      </p:sp>
      <p:pic>
        <p:nvPicPr>
          <p:cNvPr id="1026" name="Picture 2" descr="http://p0.so.qhmsg.com/bdr/_240_/t01913c8584ccade15f.gif"/>
          <p:cNvPicPr>
            <a:picLocks noChangeAspect="1" noChangeArrowheads="1" noCrop="1"/>
          </p:cNvPicPr>
          <p:nvPr/>
        </p:nvPicPr>
        <p:blipFill>
          <a:blip r:embed="rId2"/>
          <a:srcRect/>
          <a:stretch>
            <a:fillRect/>
          </a:stretch>
        </p:blipFill>
        <p:spPr bwMode="auto">
          <a:xfrm>
            <a:off x="6345198" y="428604"/>
            <a:ext cx="2798802" cy="1857388"/>
          </a:xfrm>
          <a:prstGeom prst="rect">
            <a:avLst/>
          </a:prstGeom>
          <a:noFill/>
        </p:spPr>
      </p:pic>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097"/>
          <a:stretch>
            <a:fillRect/>
          </a:stretch>
        </p:blipFill>
        <p:spPr>
          <a:xfrm>
            <a:off x="5327788" y="2270828"/>
            <a:ext cx="3513520" cy="30393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文本框 5">
            <a:extLst>
              <a:ext uri="{FF2B5EF4-FFF2-40B4-BE49-F238E27FC236}"/>
            </a:extLst>
          </p:cNvPr>
          <p:cNvSpPr txBox="1"/>
          <p:nvPr/>
        </p:nvSpPr>
        <p:spPr>
          <a:xfrm>
            <a:off x="0" y="211138"/>
            <a:ext cx="9144000" cy="555625"/>
          </a:xfrm>
          <a:prstGeom prst="rect">
            <a:avLst/>
          </a:prstGeom>
          <a:noFill/>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ctr">
              <a:defRPr/>
            </a:pPr>
            <a:r>
              <a:rPr lang="zh-CN" altLang="en-US" sz="3000" b="1" dirty="0" smtClean="0">
                <a:effectLst>
                  <a:outerShdw blurRad="38100" dist="38100" dir="2700000" algn="tl">
                    <a:srgbClr val="C0C0C0"/>
                  </a:outerShdw>
                </a:effectLst>
                <a:latin typeface="微软雅黑" charset="-122"/>
                <a:sym typeface="+mn-ea" charset="0"/>
              </a:rPr>
              <a:t>四、自觉学习和运用马克思主义</a:t>
            </a:r>
          </a:p>
        </p:txBody>
      </p:sp>
      <p:sp>
        <p:nvSpPr>
          <p:cNvPr id="136195" name="文本框 1"/>
          <p:cNvSpPr txBox="1">
            <a:spLocks noChangeArrowheads="1"/>
          </p:cNvSpPr>
          <p:nvPr/>
        </p:nvSpPr>
        <p:spPr bwMode="auto">
          <a:xfrm>
            <a:off x="303213" y="1457325"/>
            <a:ext cx="48260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微软雅黑" charset="-122"/>
              </a:defRPr>
            </a:lvl1pPr>
            <a:lvl2pPr marL="742950" indent="-285750">
              <a:defRPr>
                <a:solidFill>
                  <a:schemeClr val="tx1"/>
                </a:solidFill>
                <a:latin typeface="Arial" charset="0"/>
                <a:ea typeface="微软雅黑" charset="-122"/>
              </a:defRPr>
            </a:lvl2pPr>
            <a:lvl3pPr marL="1143000" indent="-228600">
              <a:defRPr>
                <a:solidFill>
                  <a:schemeClr val="tx1"/>
                </a:solidFill>
                <a:latin typeface="Arial" charset="0"/>
                <a:ea typeface="微软雅黑" charset="-122"/>
              </a:defRPr>
            </a:lvl3pPr>
            <a:lvl4pPr marL="1600200" indent="-228600">
              <a:defRPr>
                <a:solidFill>
                  <a:schemeClr val="tx1"/>
                </a:solidFill>
                <a:latin typeface="Arial" charset="0"/>
                <a:ea typeface="微软雅黑" charset="-122"/>
              </a:defRPr>
            </a:lvl4pPr>
            <a:lvl5pPr marL="2057400" indent="-228600">
              <a:defRPr>
                <a:solidFill>
                  <a:schemeClr val="tx1"/>
                </a:solidFill>
                <a:latin typeface="Arial" charset="0"/>
                <a:ea typeface="微软雅黑" charset="-122"/>
              </a:defRPr>
            </a:lvl5pPr>
            <a:lvl6pPr marL="2514600" indent="-228600" defTabSz="457200" eaLnBrk="0" fontAlgn="base" hangingPunct="0">
              <a:spcBef>
                <a:spcPct val="0"/>
              </a:spcBef>
              <a:spcAft>
                <a:spcPct val="0"/>
              </a:spcAft>
              <a:defRPr>
                <a:solidFill>
                  <a:schemeClr val="tx1"/>
                </a:solidFill>
                <a:latin typeface="Arial" charset="0"/>
                <a:ea typeface="微软雅黑" charset="-122"/>
              </a:defRPr>
            </a:lvl6pPr>
            <a:lvl7pPr marL="2971800" indent="-228600" defTabSz="457200" eaLnBrk="0" fontAlgn="base" hangingPunct="0">
              <a:spcBef>
                <a:spcPct val="0"/>
              </a:spcBef>
              <a:spcAft>
                <a:spcPct val="0"/>
              </a:spcAft>
              <a:defRPr>
                <a:solidFill>
                  <a:schemeClr val="tx1"/>
                </a:solidFill>
                <a:latin typeface="Arial" charset="0"/>
                <a:ea typeface="微软雅黑" charset="-122"/>
              </a:defRPr>
            </a:lvl7pPr>
            <a:lvl8pPr marL="3429000" indent="-228600" defTabSz="457200" eaLnBrk="0" fontAlgn="base" hangingPunct="0">
              <a:spcBef>
                <a:spcPct val="0"/>
              </a:spcBef>
              <a:spcAft>
                <a:spcPct val="0"/>
              </a:spcAft>
              <a:defRPr>
                <a:solidFill>
                  <a:schemeClr val="tx1"/>
                </a:solidFill>
                <a:latin typeface="Arial" charset="0"/>
                <a:ea typeface="微软雅黑" charset="-122"/>
              </a:defRPr>
            </a:lvl8pPr>
            <a:lvl9pPr marL="3886200" indent="-228600" defTabSz="457200" eaLnBrk="0" fontAlgn="base" hangingPunct="0">
              <a:spcBef>
                <a:spcPct val="0"/>
              </a:spcBef>
              <a:spcAft>
                <a:spcPct val="0"/>
              </a:spcAft>
              <a:defRPr>
                <a:solidFill>
                  <a:schemeClr val="tx1"/>
                </a:solidFill>
                <a:latin typeface="Arial" charset="0"/>
                <a:ea typeface="微软雅黑" charset="-122"/>
              </a:defRPr>
            </a:lvl9pPr>
          </a:lstStyle>
          <a:p>
            <a:pPr algn="just">
              <a:lnSpc>
                <a:spcPct val="120000"/>
              </a:lnSpc>
              <a:spcBef>
                <a:spcPts val="1400"/>
              </a:spcBef>
              <a:buFont typeface="Arial" charset="0"/>
              <a:buNone/>
            </a:pPr>
            <a:r>
              <a:rPr lang="zh-CN" altLang="en-US" sz="2400" b="1">
                <a:solidFill>
                  <a:srgbClr val="C00000"/>
                </a:solidFill>
              </a:rPr>
              <a:t>习近平总书记在十九大报告中这样深情寄语年轻一代：</a:t>
            </a:r>
          </a:p>
          <a:p>
            <a:pPr algn="just">
              <a:lnSpc>
                <a:spcPct val="120000"/>
              </a:lnSpc>
              <a:spcBef>
                <a:spcPts val="1400"/>
              </a:spcBef>
              <a:buFont typeface="Arial" charset="0"/>
              <a:buNone/>
            </a:pPr>
            <a:r>
              <a:rPr lang="zh-CN" altLang="en-US" sz="2400">
                <a:latin typeface="黑体" charset="-122"/>
                <a:ea typeface="黑体" charset="-122"/>
              </a:rPr>
              <a:t>“青年兴则国家兴，青年强则国家强。青年一代有理想、有本领、有担当，国家就有前途，民族就有希望。中国梦是历史的、现实的，也是未来的；是我们这一代的，更是青年一代的。中华民族伟大复兴的中国梦终将在一代代青年的接力奋斗中变为现实。”</a:t>
            </a:r>
          </a:p>
        </p:txBody>
      </p:sp>
    </p:spTree>
    <p:extLst>
      <p:ext uri="{BB962C8B-B14F-4D97-AF65-F5344CB8AC3E}">
        <p14:creationId xmlns:p14="http://schemas.microsoft.com/office/powerpoint/2010/main" val="156562784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714356"/>
            <a:ext cx="8229600" cy="1071570"/>
          </a:xfrm>
        </p:spPr>
        <p:txBody>
          <a:bodyPr>
            <a:normAutofit fontScale="90000"/>
          </a:bodyPr>
          <a:lstStyle/>
          <a:p>
            <a:pPr algn="ctr"/>
            <a:r>
              <a:rPr lang="zh-CN" altLang="en-US" sz="5300" dirty="0" smtClean="0">
                <a:latin typeface="+mj-ea"/>
              </a:rPr>
              <a:t>绪论</a:t>
            </a:r>
            <a:r>
              <a:rPr lang="zh-CN" altLang="en-US" sz="3200" dirty="0" smtClean="0">
                <a:latin typeface="+mj-ea"/>
              </a:rPr>
              <a:t>     </a:t>
            </a:r>
            <a:r>
              <a:rPr lang="en-US" altLang="zh-CN" sz="3200" dirty="0" smtClean="0">
                <a:latin typeface="+mj-ea"/>
              </a:rPr>
              <a:t/>
            </a:r>
            <a:br>
              <a:rPr lang="en-US" altLang="zh-CN" sz="3200" dirty="0" smtClean="0">
                <a:latin typeface="+mj-ea"/>
              </a:rPr>
            </a:br>
            <a:endParaRPr lang="zh-CN" altLang="en-US" sz="3200" dirty="0">
              <a:latin typeface="+mj-ea"/>
            </a:endParaRPr>
          </a:p>
        </p:txBody>
      </p:sp>
      <p:graphicFrame>
        <p:nvGraphicFramePr>
          <p:cNvPr id="5" name="内容占位符 3"/>
          <p:cNvGraphicFramePr>
            <a:graphicFrameLocks noGrp="1"/>
          </p:cNvGraphicFramePr>
          <p:nvPr>
            <p:ph idx="1"/>
          </p:nvPr>
        </p:nvGraphicFramePr>
        <p:xfrm>
          <a:off x="357158" y="1500174"/>
          <a:ext cx="8501122"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2571736" y="1357298"/>
            <a:ext cx="6215106" cy="4389120"/>
          </a:xfrm>
        </p:spPr>
        <p:txBody>
          <a:bodyPr>
            <a:normAutofit fontScale="92500" lnSpcReduction="10000"/>
          </a:bodyPr>
          <a:lstStyle/>
          <a:p>
            <a:r>
              <a:rPr lang="zh-CN" altLang="en-US" b="1" dirty="0" smtClean="0">
                <a:solidFill>
                  <a:srgbClr val="7030A0"/>
                </a:solidFill>
              </a:rPr>
              <a:t>当人类即将迈入</a:t>
            </a:r>
            <a:r>
              <a:rPr lang="en-US" altLang="zh-CN" b="1" dirty="0" smtClean="0">
                <a:solidFill>
                  <a:srgbClr val="7030A0"/>
                </a:solidFill>
              </a:rPr>
              <a:t>21</a:t>
            </a:r>
            <a:r>
              <a:rPr lang="zh-CN" altLang="en-US" b="1" dirty="0" smtClean="0">
                <a:solidFill>
                  <a:srgbClr val="7030A0"/>
                </a:solidFill>
              </a:rPr>
              <a:t>世纪的时候，英国广播公司</a:t>
            </a:r>
            <a:r>
              <a:rPr lang="en-US" altLang="zh-CN" b="1" dirty="0" smtClean="0">
                <a:solidFill>
                  <a:srgbClr val="7030A0"/>
                </a:solidFill>
              </a:rPr>
              <a:t>(BBC)</a:t>
            </a:r>
            <a:r>
              <a:rPr lang="zh-CN" altLang="en-US" b="1" dirty="0" smtClean="0">
                <a:solidFill>
                  <a:srgbClr val="7030A0"/>
                </a:solidFill>
              </a:rPr>
              <a:t>在全球范围内举行过一次“千年思想家”网上评选，结果，马克思位列榜首。</a:t>
            </a:r>
            <a:endParaRPr lang="en-US" altLang="zh-CN" b="1" dirty="0" smtClean="0">
              <a:solidFill>
                <a:srgbClr val="7030A0"/>
              </a:solidFill>
            </a:endParaRPr>
          </a:p>
          <a:p>
            <a:endParaRPr lang="en-US" altLang="zh-CN" b="1" dirty="0" smtClean="0">
              <a:solidFill>
                <a:srgbClr val="7030A0"/>
              </a:solidFill>
            </a:endParaRPr>
          </a:p>
          <a:p>
            <a:r>
              <a:rPr lang="en-US" altLang="zh-CN" b="1" dirty="0" smtClean="0">
                <a:solidFill>
                  <a:srgbClr val="7030A0"/>
                </a:solidFill>
              </a:rPr>
              <a:t>2003</a:t>
            </a:r>
            <a:r>
              <a:rPr lang="zh-CN" altLang="en-US" b="1" dirty="0" smtClean="0">
                <a:solidFill>
                  <a:srgbClr val="7030A0"/>
                </a:solidFill>
              </a:rPr>
              <a:t>年，德国</a:t>
            </a:r>
            <a:r>
              <a:rPr lang="en-US" altLang="zh-CN" b="1" dirty="0" smtClean="0">
                <a:solidFill>
                  <a:srgbClr val="7030A0"/>
                </a:solidFill>
              </a:rPr>
              <a:t>《</a:t>
            </a:r>
            <a:r>
              <a:rPr lang="zh-CN" altLang="en-US" b="1" dirty="0" smtClean="0">
                <a:solidFill>
                  <a:srgbClr val="7030A0"/>
                </a:solidFill>
              </a:rPr>
              <a:t>图片报</a:t>
            </a:r>
            <a:r>
              <a:rPr lang="en-US" altLang="zh-CN" b="1" dirty="0" smtClean="0">
                <a:solidFill>
                  <a:srgbClr val="7030A0"/>
                </a:solidFill>
              </a:rPr>
              <a:t>》</a:t>
            </a:r>
            <a:r>
              <a:rPr lang="zh-CN" altLang="en-US" b="1" dirty="0" smtClean="0">
                <a:solidFill>
                  <a:srgbClr val="7030A0"/>
                </a:solidFill>
              </a:rPr>
              <a:t>和国家第二电视台携手主办的评选中，马克思被评为德国“最伟大的人”。</a:t>
            </a:r>
            <a:endParaRPr lang="en-US" altLang="zh-CN" b="1" dirty="0" smtClean="0">
              <a:solidFill>
                <a:srgbClr val="7030A0"/>
              </a:solidFill>
            </a:endParaRPr>
          </a:p>
          <a:p>
            <a:endParaRPr lang="en-US" altLang="zh-CN" b="1" dirty="0" smtClean="0">
              <a:solidFill>
                <a:srgbClr val="7030A0"/>
              </a:solidFill>
            </a:endParaRPr>
          </a:p>
          <a:p>
            <a:r>
              <a:rPr lang="en-US" altLang="zh-CN" b="1" dirty="0" smtClean="0">
                <a:solidFill>
                  <a:srgbClr val="7030A0"/>
                </a:solidFill>
              </a:rPr>
              <a:t>2005</a:t>
            </a:r>
            <a:r>
              <a:rPr lang="zh-CN" altLang="en-US" b="1" dirty="0" smtClean="0">
                <a:solidFill>
                  <a:srgbClr val="7030A0"/>
                </a:solidFill>
              </a:rPr>
              <a:t>年</a:t>
            </a:r>
            <a:r>
              <a:rPr lang="en-US" altLang="zh-CN" b="1" dirty="0" smtClean="0">
                <a:solidFill>
                  <a:srgbClr val="7030A0"/>
                </a:solidFill>
              </a:rPr>
              <a:t>7</a:t>
            </a:r>
            <a:r>
              <a:rPr lang="zh-CN" altLang="en-US" b="1" dirty="0" smtClean="0">
                <a:solidFill>
                  <a:srgbClr val="7030A0"/>
                </a:solidFill>
              </a:rPr>
              <a:t>月</a:t>
            </a:r>
            <a:r>
              <a:rPr lang="en-US" altLang="zh-CN" b="1" dirty="0" smtClean="0">
                <a:solidFill>
                  <a:srgbClr val="7030A0"/>
                </a:solidFill>
              </a:rPr>
              <a:t>14</a:t>
            </a:r>
            <a:r>
              <a:rPr lang="zh-CN" altLang="en-US" b="1" dirty="0" smtClean="0">
                <a:solidFill>
                  <a:srgbClr val="7030A0"/>
                </a:solidFill>
              </a:rPr>
              <a:t>日，</a:t>
            </a:r>
            <a:r>
              <a:rPr lang="en-US" altLang="zh-CN" b="1" dirty="0" smtClean="0">
                <a:solidFill>
                  <a:srgbClr val="7030A0"/>
                </a:solidFill>
              </a:rPr>
              <a:t>BBC</a:t>
            </a:r>
            <a:r>
              <a:rPr lang="zh-CN" altLang="en-US" b="1" dirty="0" smtClean="0">
                <a:solidFill>
                  <a:srgbClr val="7030A0"/>
                </a:solidFill>
              </a:rPr>
              <a:t>广播四频道在“我们这个时代”栏目调查中，马克思以</a:t>
            </a:r>
            <a:r>
              <a:rPr lang="en-US" altLang="zh-CN" b="1" dirty="0" smtClean="0">
                <a:solidFill>
                  <a:srgbClr val="7030A0"/>
                </a:solidFill>
              </a:rPr>
              <a:t>27.39%</a:t>
            </a:r>
            <a:r>
              <a:rPr lang="zh-CN" altLang="en-US" b="1" dirty="0" smtClean="0">
                <a:solidFill>
                  <a:srgbClr val="7030A0"/>
                </a:solidFill>
              </a:rPr>
              <a:t>的得票率荣登“谁是现今英国人心目中最伟大的哲学家”榜首。</a:t>
            </a:r>
            <a:endParaRPr lang="en-US" altLang="zh-CN" b="1" dirty="0" smtClean="0">
              <a:solidFill>
                <a:srgbClr val="7030A0"/>
              </a:solidFill>
            </a:endParaRPr>
          </a:p>
          <a:p>
            <a:endParaRPr lang="en-US" altLang="zh-CN" dirty="0" smtClean="0"/>
          </a:p>
          <a:p>
            <a:endParaRPr lang="zh-CN" altLang="en-US" dirty="0"/>
          </a:p>
        </p:txBody>
      </p:sp>
      <p:pic>
        <p:nvPicPr>
          <p:cNvPr id="82946" name="Picture 2" descr="http://p3.so.qhmsg.com/bdr/_240_/t014bd76be53b68778d.jpg"/>
          <p:cNvPicPr>
            <a:picLocks noChangeAspect="1" noChangeArrowheads="1"/>
          </p:cNvPicPr>
          <p:nvPr/>
        </p:nvPicPr>
        <p:blipFill>
          <a:blip r:embed="rId2"/>
          <a:srcRect/>
          <a:stretch>
            <a:fillRect/>
          </a:stretch>
        </p:blipFill>
        <p:spPr bwMode="auto">
          <a:xfrm>
            <a:off x="214282" y="1500174"/>
            <a:ext cx="2290330" cy="335758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500042"/>
            <a:ext cx="8229600" cy="1143000"/>
          </a:xfrm>
        </p:spPr>
        <p:txBody>
          <a:bodyPr/>
          <a:lstStyle/>
          <a:p>
            <a:r>
              <a:rPr lang="zh-CN" altLang="en-US" dirty="0" smtClean="0"/>
              <a:t>   想一想</a:t>
            </a:r>
            <a:endParaRPr lang="zh-CN" altLang="en-US" dirty="0"/>
          </a:p>
        </p:txBody>
      </p:sp>
      <p:sp>
        <p:nvSpPr>
          <p:cNvPr id="3" name="内容占位符 2"/>
          <p:cNvSpPr>
            <a:spLocks noGrp="1"/>
          </p:cNvSpPr>
          <p:nvPr>
            <p:ph idx="1"/>
          </p:nvPr>
        </p:nvSpPr>
        <p:spPr>
          <a:xfrm>
            <a:off x="214282" y="1935480"/>
            <a:ext cx="8472518" cy="4389120"/>
          </a:xfrm>
        </p:spPr>
        <p:txBody>
          <a:bodyPr>
            <a:normAutofit/>
          </a:bodyPr>
          <a:lstStyle/>
          <a:p>
            <a:pPr>
              <a:buNone/>
            </a:pPr>
            <a:r>
              <a:rPr lang="zh-CN" altLang="en-US" sz="4800" dirty="0" smtClean="0"/>
              <a:t>  马克思被评为“</a:t>
            </a:r>
            <a:r>
              <a:rPr lang="zh-CN" altLang="en-US" sz="4800" b="1" dirty="0" smtClean="0"/>
              <a:t>千年思想家</a:t>
            </a:r>
            <a:r>
              <a:rPr lang="zh-CN" altLang="en-US" sz="4800" dirty="0" smtClean="0"/>
              <a:t>”、“</a:t>
            </a:r>
            <a:r>
              <a:rPr lang="zh-CN" altLang="en-US" sz="4800" b="1" dirty="0" smtClean="0"/>
              <a:t>最伟大的人</a:t>
            </a:r>
            <a:r>
              <a:rPr lang="zh-CN" altLang="en-US" sz="4800" dirty="0" smtClean="0"/>
              <a:t>”、“</a:t>
            </a:r>
            <a:r>
              <a:rPr lang="zh-CN" altLang="en-US" sz="4800" b="1" dirty="0" smtClean="0"/>
              <a:t>现今英国人心目中最伟大的哲学家</a:t>
            </a:r>
            <a:r>
              <a:rPr lang="zh-CN" altLang="en-US" sz="4800" dirty="0" smtClean="0"/>
              <a:t>”说明了什么？</a:t>
            </a:r>
            <a:endParaRPr lang="zh-CN" altLang="en-US" sz="4800" b="1" dirty="0" smtClean="0"/>
          </a:p>
        </p:txBody>
      </p:sp>
      <p:pic>
        <p:nvPicPr>
          <p:cNvPr id="90114" name="Picture 2" descr="http://p4.so.qhmsg.com/bdr/_240_/t01eec58fc8abb2164e.jpg"/>
          <p:cNvPicPr>
            <a:picLocks noChangeAspect="1" noChangeArrowheads="1"/>
          </p:cNvPicPr>
          <p:nvPr/>
        </p:nvPicPr>
        <p:blipFill>
          <a:blip r:embed="rId2"/>
          <a:srcRect/>
          <a:stretch>
            <a:fillRect/>
          </a:stretch>
        </p:blipFill>
        <p:spPr bwMode="auto">
          <a:xfrm>
            <a:off x="5423898" y="4500570"/>
            <a:ext cx="3401018" cy="207168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214282" y="1142984"/>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3186" name="Picture 2" descr="http://p3.so.qhmsg.com/bdr/_240_/t0160877518d2cffb48.jpg"/>
          <p:cNvPicPr>
            <a:picLocks noChangeAspect="1" noChangeArrowheads="1"/>
          </p:cNvPicPr>
          <p:nvPr/>
        </p:nvPicPr>
        <p:blipFill>
          <a:blip r:embed="rId7"/>
          <a:srcRect/>
          <a:stretch>
            <a:fillRect/>
          </a:stretch>
        </p:blipFill>
        <p:spPr bwMode="auto">
          <a:xfrm>
            <a:off x="4357686" y="4357694"/>
            <a:ext cx="4572032" cy="228600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3386</TotalTime>
  <Words>3022</Words>
  <Application>Microsoft Macintosh PowerPoint</Application>
  <PresentationFormat>全屏显示(4:3)</PresentationFormat>
  <Paragraphs>270</Paragraphs>
  <Slides>50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50</vt:i4>
      </vt:variant>
    </vt:vector>
  </HeadingPairs>
  <TitlesOfParts>
    <vt:vector size="65" baseType="lpstr">
      <vt:lpstr>Constantia</vt:lpstr>
      <vt:lpstr>Wingdings 2</vt:lpstr>
      <vt:lpstr>仿宋_GB2312</vt:lpstr>
      <vt:lpstr>黑体</vt:lpstr>
      <vt:lpstr>华文彩云</vt:lpstr>
      <vt:lpstr>华文中宋</vt:lpstr>
      <vt:lpstr>楷体</vt:lpstr>
      <vt:lpstr>隶书</vt:lpstr>
      <vt:lpstr>宋体</vt:lpstr>
      <vt:lpstr>微软雅黑</vt:lpstr>
      <vt:lpstr>Arial</vt:lpstr>
      <vt:lpstr>Calibri</vt:lpstr>
      <vt:lpstr>SimHei</vt:lpstr>
      <vt:lpstr>Wingdings</vt:lpstr>
      <vt:lpstr>流畅</vt:lpstr>
      <vt:lpstr>PowerPoint 演示文稿</vt:lpstr>
      <vt:lpstr>PowerPoint 演示文稿</vt:lpstr>
      <vt:lpstr>PowerPoint 演示文稿</vt:lpstr>
      <vt:lpstr>课程简介</vt:lpstr>
      <vt:lpstr>教学要求与考核</vt:lpstr>
      <vt:lpstr>绪论      </vt:lpstr>
      <vt:lpstr>PowerPoint 演示文稿</vt:lpstr>
      <vt:lpstr>   想一想</vt:lpstr>
      <vt:lpstr>PowerPoint 演示文稿</vt:lpstr>
      <vt:lpstr>PowerPoint 演示文稿</vt:lpstr>
      <vt:lpstr>一、什么是马克思主义</vt:lpstr>
      <vt:lpstr>马克思主义还可以从不同的角度来划分</vt:lpstr>
      <vt:lpstr>PowerPoint 演示文稿</vt:lpstr>
      <vt:lpstr>PowerPoint 演示文稿</vt:lpstr>
      <vt:lpstr>二、马克思主义的产生与发展</vt:lpstr>
      <vt:lpstr>（一）马克思主义是时代的产物</vt:lpstr>
      <vt:lpstr>PowerPoint 演示文稿</vt:lpstr>
      <vt:lpstr>PowerPoint 演示文稿</vt:lpstr>
      <vt:lpstr>PowerPoint 演示文稿</vt:lpstr>
      <vt:lpstr>PowerPoint 演示文稿</vt:lpstr>
      <vt:lpstr> （二）马克思恩格斯的革命实践和对人类文明成果的继承和创新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Microsoft Office 用户</cp:lastModifiedBy>
  <cp:revision>226</cp:revision>
  <dcterms:created xsi:type="dcterms:W3CDTF">2014-01-19T13:03:39Z</dcterms:created>
  <dcterms:modified xsi:type="dcterms:W3CDTF">2020-06-30T03:59:41Z</dcterms:modified>
</cp:coreProperties>
</file>