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42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4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78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40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60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67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17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5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5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1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72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E209-36FA-4207-A043-EA5BB316905D}" type="datetimeFigureOut">
              <a:rPr lang="zh-CN" altLang="en-US" smtClean="0"/>
              <a:t>2016/7/25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029A-0302-4E2E-A589-4995E9DED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17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886" y="1857828"/>
            <a:ext cx="7242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读书报告</a:t>
            </a:r>
            <a:endParaRPr lang="zh-CN" altLang="en-US" sz="8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36571" y="3730171"/>
            <a:ext cx="44849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郭文丽</a:t>
            </a:r>
            <a:endParaRPr lang="en-US" altLang="zh-CN" sz="3600" dirty="0" smtClean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2016.07.30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8" y="1475761"/>
            <a:ext cx="7968343" cy="30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0940"/>
          <a:stretch/>
        </p:blipFill>
        <p:spPr>
          <a:xfrm>
            <a:off x="1420503" y="943430"/>
            <a:ext cx="9845077" cy="355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20" y="4934857"/>
            <a:ext cx="11285069" cy="5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58" y="418873"/>
            <a:ext cx="8906102" cy="4616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6" y="5522004"/>
            <a:ext cx="10799414" cy="4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26" y="1139598"/>
            <a:ext cx="5623084" cy="48402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143" y="5283200"/>
            <a:ext cx="6389282" cy="10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18" y="1709607"/>
            <a:ext cx="8692982" cy="28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559371"/>
            <a:ext cx="5787571" cy="4970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42" y="5529716"/>
            <a:ext cx="7068457" cy="10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06" y="928915"/>
            <a:ext cx="10208744" cy="42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16" y="420914"/>
            <a:ext cx="8907281" cy="43932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1" y="5321507"/>
            <a:ext cx="12095169" cy="6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511" y="283016"/>
            <a:ext cx="5239774" cy="4468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59" y="5127963"/>
            <a:ext cx="11445278" cy="5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03769"/>
            <a:ext cx="6168572" cy="60986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499" y="388339"/>
            <a:ext cx="5608672" cy="55294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51" y="6195160"/>
            <a:ext cx="10639896" cy="5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43" y="1669143"/>
            <a:ext cx="11416957" cy="23277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255568"/>
            <a:ext cx="3334204" cy="51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71" y="71811"/>
            <a:ext cx="6792686" cy="49918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7" y="5297715"/>
            <a:ext cx="11223550" cy="12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67" y="954047"/>
            <a:ext cx="10972310" cy="18907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578" y="5314269"/>
            <a:ext cx="6222899" cy="11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8403"/>
          <a:stretch/>
        </p:blipFill>
        <p:spPr>
          <a:xfrm>
            <a:off x="1066258" y="1030514"/>
            <a:ext cx="9922190" cy="304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32" y="4853442"/>
            <a:ext cx="10055441" cy="61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05239" y="246742"/>
            <a:ext cx="8474075" cy="5524500"/>
            <a:chOff x="2164896" y="665616"/>
            <a:chExt cx="7820025" cy="52797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4896" y="665616"/>
              <a:ext cx="7600950" cy="294322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4896" y="3516539"/>
              <a:ext cx="7820025" cy="2428875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22" y="5987394"/>
            <a:ext cx="11438714" cy="6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73" y="318458"/>
            <a:ext cx="7408408" cy="54777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5925873"/>
            <a:ext cx="11258292" cy="4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25" y="600301"/>
            <a:ext cx="7723006" cy="46683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31" y="5623152"/>
            <a:ext cx="1042659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69" y="691547"/>
            <a:ext cx="3049112" cy="54189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99" y="2804102"/>
            <a:ext cx="5972629" cy="9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41050" y="1617506"/>
            <a:ext cx="444544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谢谢</a:t>
            </a:r>
            <a:endParaRPr lang="zh-CN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1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75" y="1875971"/>
            <a:ext cx="7654925" cy="31872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43" y="508001"/>
            <a:ext cx="3757664" cy="10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87698"/>
            <a:ext cx="5903232" cy="529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691"/>
          <a:stretch/>
        </p:blipFill>
        <p:spPr>
          <a:xfrm>
            <a:off x="694032" y="348343"/>
            <a:ext cx="10873854" cy="497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11" y="725443"/>
            <a:ext cx="10308832" cy="50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516"/>
          <a:stretch/>
        </p:blipFill>
        <p:spPr>
          <a:xfrm>
            <a:off x="6229567" y="3430134"/>
            <a:ext cx="5514304" cy="21483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09" y="649514"/>
            <a:ext cx="3895725" cy="2133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767" y="649514"/>
            <a:ext cx="4000500" cy="2200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865" y="3430134"/>
            <a:ext cx="3848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09" y="1221659"/>
            <a:ext cx="10436391" cy="3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1" y="1712686"/>
            <a:ext cx="10174377" cy="17403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939" y="5109028"/>
            <a:ext cx="5088876" cy="10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</Words>
  <Application>Microsoft Office PowerPoint</Application>
  <PresentationFormat>宽屏</PresentationFormat>
  <Paragraphs>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 Unicode MS</vt:lpstr>
      <vt:lpstr>黑体</vt:lpstr>
      <vt:lpstr>华文琥珀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gwl</dc:creator>
  <cp:lastModifiedBy>gwl</cp:lastModifiedBy>
  <cp:revision>33</cp:revision>
  <dcterms:created xsi:type="dcterms:W3CDTF">2016-07-25T14:41:05Z</dcterms:created>
  <dcterms:modified xsi:type="dcterms:W3CDTF">2016-07-25T15:19:34Z</dcterms:modified>
</cp:coreProperties>
</file>