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rawings/drawing2.xml" ContentType="application/vnd.openxmlformats-officedocument.drawingml.chartshapes+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8" d="100"/>
          <a:sy n="108" d="100"/>
        </p:scale>
        <p:origin x="-1680"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___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___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Office_Excel____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sz="1800">
                <a:latin typeface="微软雅黑" pitchFamily="34" charset="-122"/>
                <a:ea typeface="微软雅黑" pitchFamily="34" charset="-122"/>
              </a:defRPr>
            </a:pPr>
            <a:r>
              <a:rPr lang="en-US" altLang="zh-CN" sz="1800" dirty="0" smtClean="0">
                <a:latin typeface="微软雅黑" pitchFamily="34" charset="-122"/>
                <a:ea typeface="微软雅黑" pitchFamily="34" charset="-122"/>
              </a:rPr>
              <a:t>     </a:t>
            </a:r>
            <a:endParaRPr lang="zh-CN" altLang="en-US" sz="1800" dirty="0">
              <a:latin typeface="微软雅黑" pitchFamily="34" charset="-122"/>
              <a:ea typeface="微软雅黑" pitchFamily="34" charset="-122"/>
            </a:endParaRPr>
          </a:p>
        </c:rich>
      </c:tx>
      <c:layout>
        <c:manualLayout>
          <c:xMode val="edge"/>
          <c:yMode val="edge"/>
          <c:x val="0.37930100842657827"/>
          <c:y val="1.4255982708043834E-2"/>
        </c:manualLayout>
      </c:layout>
      <c:spPr>
        <a:noFill/>
        <a:ln w="25394">
          <a:noFill/>
        </a:ln>
      </c:spPr>
    </c:title>
    <c:view3D>
      <c:rotX val="30"/>
      <c:perspective val="30"/>
    </c:view3D>
    <c:plotArea>
      <c:layout/>
      <c:pie3DChart>
        <c:varyColors val="1"/>
        <c:ser>
          <c:idx val="0"/>
          <c:order val="0"/>
          <c:tx>
            <c:strRef>
              <c:f>Sheet1!$B$1</c:f>
              <c:strCache>
                <c:ptCount val="1"/>
                <c:pt idx="0">
                  <c:v>销售额</c:v>
                </c:pt>
              </c:strCache>
            </c:strRef>
          </c:tx>
          <c:explosion val="25"/>
          <c:dPt>
            <c:idx val="1"/>
            <c:explosion val="17"/>
          </c:dPt>
          <c:dPt>
            <c:idx val="2"/>
            <c:explosion val="0"/>
          </c:dPt>
          <c:cat>
            <c:strRef>
              <c:f>Sheet1!$A$2:$A$4</c:f>
              <c:strCache>
                <c:ptCount val="3"/>
                <c:pt idx="0">
                  <c:v>第一产业</c:v>
                </c:pt>
                <c:pt idx="1">
                  <c:v>第二产业</c:v>
                </c:pt>
                <c:pt idx="2">
                  <c:v>第三产业</c:v>
                </c:pt>
              </c:strCache>
            </c:strRef>
          </c:cat>
          <c:val>
            <c:numRef>
              <c:f>Sheet1!$B$2:$B$4</c:f>
              <c:numCache>
                <c:formatCode>0.00%</c:formatCode>
                <c:ptCount val="3"/>
                <c:pt idx="0" formatCode="0%">
                  <c:v>0.1</c:v>
                </c:pt>
                <c:pt idx="1">
                  <c:v>0.43900000000000028</c:v>
                </c:pt>
                <c:pt idx="2">
                  <c:v>0.46100000000000002</c:v>
                </c:pt>
              </c:numCache>
            </c:numRef>
          </c:val>
        </c:ser>
      </c:pie3DChart>
      <c:spPr>
        <a:noFill/>
        <a:ln w="25394">
          <a:noFill/>
        </a:ln>
      </c:spPr>
    </c:plotArea>
    <c:legend>
      <c:legendPos val="r"/>
      <c:layout>
        <c:manualLayout>
          <c:xMode val="edge"/>
          <c:yMode val="edge"/>
          <c:x val="0.68942008564718882"/>
          <c:y val="0.47561772425505638"/>
          <c:w val="0.28499590182806112"/>
          <c:h val="0.4527713447583756"/>
        </c:manualLayout>
      </c:layout>
      <c:spPr>
        <a:noFill/>
        <a:ln w="25394">
          <a:noFill/>
        </a:ln>
      </c:spPr>
      <c:txPr>
        <a:bodyPr/>
        <a:lstStyle/>
        <a:p>
          <a:pPr>
            <a:defRPr sz="1100" b="1">
              <a:latin typeface="微软雅黑" pitchFamily="34" charset="-122"/>
              <a:ea typeface="微软雅黑" pitchFamily="34" charset="-122"/>
            </a:defRPr>
          </a:pPr>
          <a:endParaRPr lang="zh-CN"/>
        </a:p>
      </c:txPr>
    </c:legend>
    <c:plotVisOnly val="1"/>
    <c:dispBlanksAs val="zero"/>
  </c:chart>
  <c:txPr>
    <a:bodyPr/>
    <a:lstStyle/>
    <a:p>
      <a:pPr>
        <a:defRPr sz="1800"/>
      </a:pPr>
      <a:endParaRPr lang="zh-CN"/>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style val="4"/>
  <c:chart>
    <c:autoTitleDeleted val="1"/>
    <c:view3D>
      <c:rotX val="75"/>
      <c:perspective val="30"/>
    </c:view3D>
    <c:plotArea>
      <c:layout/>
      <c:pie3DChart>
        <c:varyColors val="1"/>
        <c:ser>
          <c:idx val="0"/>
          <c:order val="0"/>
          <c:tx>
            <c:strRef>
              <c:f>Sheet1!$B$1</c:f>
              <c:strCache>
                <c:ptCount val="1"/>
                <c:pt idx="0">
                  <c:v>销售额</c:v>
                </c:pt>
              </c:strCache>
            </c:strRef>
          </c:tx>
          <c:dPt>
            <c:idx val="0"/>
            <c:spPr>
              <a:solidFill>
                <a:schemeClr val="accent6">
                  <a:lumMod val="60000"/>
                  <a:lumOff val="40000"/>
                </a:schemeClr>
              </a:solidFill>
            </c:spPr>
          </c:dPt>
          <c:dPt>
            <c:idx val="1"/>
            <c:spPr>
              <a:solidFill>
                <a:srgbClr val="C00000"/>
              </a:solidFill>
            </c:spPr>
          </c:dPt>
          <c:cat>
            <c:strRef>
              <c:f>Sheet1!$A$2:$A$3</c:f>
              <c:strCache>
                <c:ptCount val="2"/>
                <c:pt idx="0">
                  <c:v>世界高铁总量</c:v>
                </c:pt>
                <c:pt idx="1">
                  <c:v>中国高铁</c:v>
                </c:pt>
              </c:strCache>
            </c:strRef>
          </c:cat>
          <c:val>
            <c:numRef>
              <c:f>Sheet1!$B$2:$B$3</c:f>
              <c:numCache>
                <c:formatCode>0%</c:formatCode>
                <c:ptCount val="2"/>
                <c:pt idx="0">
                  <c:v>0.4</c:v>
                </c:pt>
                <c:pt idx="1">
                  <c:v>0.60000000000000053</c:v>
                </c:pt>
              </c:numCache>
            </c:numRef>
          </c:val>
        </c:ser>
      </c:pie3DChart>
      <c:spPr>
        <a:noFill/>
        <a:ln w="25363">
          <a:noFill/>
        </a:ln>
      </c:spPr>
    </c:plotArea>
    <c:legend>
      <c:legendPos val="r"/>
      <c:spPr>
        <a:noFill/>
        <a:ln w="25363">
          <a:noFill/>
        </a:ln>
      </c:spPr>
      <c:txPr>
        <a:bodyPr/>
        <a:lstStyle/>
        <a:p>
          <a:pPr>
            <a:defRPr sz="1198" b="1">
              <a:latin typeface="微软雅黑" pitchFamily="34" charset="-122"/>
              <a:ea typeface="微软雅黑" pitchFamily="34" charset="-122"/>
            </a:defRPr>
          </a:pPr>
          <a:endParaRPr lang="zh-CN"/>
        </a:p>
      </c:txPr>
    </c:legend>
    <c:plotVisOnly val="1"/>
    <c:dispBlanksAs val="zero"/>
  </c:chart>
  <c:txPr>
    <a:bodyPr/>
    <a:lstStyle/>
    <a:p>
      <a:pPr>
        <a:defRPr sz="1797"/>
      </a:pPr>
      <a:endParaRPr lang="zh-CN"/>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chart>
    <c:title>
      <c:txPr>
        <a:bodyPr/>
        <a:lstStyle/>
        <a:p>
          <a:pPr>
            <a:defRPr lang="zh-CN" altLang="en-US" sz="1400" b="1" kern="1200" dirty="0" smtClean="0">
              <a:solidFill>
                <a:prstClr val="black"/>
              </a:solidFill>
              <a:latin typeface="微软雅黑" pitchFamily="34" charset="-122"/>
              <a:ea typeface="微软雅黑" pitchFamily="34" charset="-122"/>
              <a:cs typeface="+mn-cs"/>
            </a:defRPr>
          </a:pPr>
          <a:endParaRPr lang="zh-CN"/>
        </a:p>
      </c:txPr>
    </c:title>
    <c:plotArea>
      <c:layout/>
      <c:pieChart>
        <c:varyColors val="1"/>
        <c:ser>
          <c:idx val="0"/>
          <c:order val="0"/>
          <c:tx>
            <c:strRef>
              <c:f>Sheet1!$B$1</c:f>
              <c:strCache>
                <c:ptCount val="1"/>
                <c:pt idx="0">
                  <c:v>2018年全社会研究与试验发展经费支出
</c:v>
                </c:pt>
              </c:strCache>
            </c:strRef>
          </c:tx>
          <c:explosion val="25"/>
          <c:dPt>
            <c:idx val="0"/>
            <c:explosion val="13"/>
            <c:spPr>
              <a:solidFill>
                <a:schemeClr val="accent1">
                  <a:lumMod val="75000"/>
                </a:schemeClr>
              </a:solidFill>
            </c:spPr>
          </c:dPt>
          <c:dPt>
            <c:idx val="1"/>
            <c:explosion val="0"/>
            <c:spPr>
              <a:solidFill>
                <a:srgbClr val="FFC000"/>
              </a:solidFill>
            </c:spPr>
          </c:dPt>
          <c:cat>
            <c:strRef>
              <c:f>Sheet1!$A$2:$A$3</c:f>
              <c:strCache>
                <c:ptCount val="2"/>
                <c:pt idx="0">
                  <c:v>全社会研究与试验发展经费支出</c:v>
                </c:pt>
                <c:pt idx="1">
                  <c:v>2018年GDP总量</c:v>
                </c:pt>
              </c:strCache>
            </c:strRef>
          </c:cat>
          <c:val>
            <c:numRef>
              <c:f>Sheet1!$B$2:$B$3</c:f>
              <c:numCache>
                <c:formatCode>0.00%</c:formatCode>
                <c:ptCount val="2"/>
                <c:pt idx="0">
                  <c:v>2.1800000000000052E-2</c:v>
                </c:pt>
                <c:pt idx="1">
                  <c:v>0.97820000000000062</c:v>
                </c:pt>
              </c:numCache>
            </c:numRef>
          </c:val>
        </c:ser>
        <c:firstSliceAng val="0"/>
      </c:pieChart>
    </c:plotArea>
    <c:legend>
      <c:legendPos val="r"/>
      <c:layout>
        <c:manualLayout>
          <c:xMode val="edge"/>
          <c:yMode val="edge"/>
          <c:x val="0.49302321178589975"/>
          <c:y val="0.66219158892167262"/>
          <c:w val="0.50424454718913714"/>
          <c:h val="0.28035355863437128"/>
        </c:manualLayout>
      </c:layout>
      <c:txPr>
        <a:bodyPr/>
        <a:lstStyle/>
        <a:p>
          <a:pPr>
            <a:defRPr sz="1100" b="1">
              <a:latin typeface="微软雅黑" pitchFamily="34" charset="-122"/>
              <a:ea typeface="微软雅黑" pitchFamily="34" charset="-122"/>
            </a:defRPr>
          </a:pPr>
          <a:endParaRPr lang="zh-CN"/>
        </a:p>
      </c:txPr>
    </c:legend>
    <c:plotVisOnly val="1"/>
  </c:chart>
  <c:txPr>
    <a:bodyPr/>
    <a:lstStyle/>
    <a:p>
      <a:pPr>
        <a:defRPr sz="1200"/>
      </a:pPr>
      <a:endParaRPr lang="zh-CN"/>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8EBEB-E91B-488C-ABB8-F7DFCA3A1C60}" type="doc">
      <dgm:prSet loTypeId="urn:microsoft.com/office/officeart/2005/8/layout/radial5" loCatId="cycle" qsTypeId="urn:microsoft.com/office/officeart/2005/8/quickstyle/simple4" qsCatId="simple" csTypeId="urn:microsoft.com/office/officeart/2005/8/colors/colorful3" csCatId="colorful" phldr="1"/>
      <dgm:spPr/>
      <dgm:t>
        <a:bodyPr/>
        <a:lstStyle/>
        <a:p>
          <a:endParaRPr lang="zh-CN" altLang="en-US"/>
        </a:p>
      </dgm:t>
    </dgm:pt>
    <dgm:pt modelId="{81FEC98F-E700-4792-9B81-B26EEB9B6EA0}">
      <dgm:prSet phldrT="[文本]" custT="1"/>
      <dgm:spPr/>
      <dgm:t>
        <a:bodyPr/>
        <a:lstStyle/>
        <a:p>
          <a:r>
            <a:rPr lang="zh-CN" sz="1800" b="1" dirty="0" smtClean="0">
              <a:latin typeface="微软雅黑" pitchFamily="34" charset="-122"/>
              <a:ea typeface="微软雅黑" pitchFamily="34" charset="-122"/>
            </a:rPr>
            <a:t>人民政协制度</a:t>
          </a:r>
          <a:endParaRPr lang="zh-CN" altLang="en-US" sz="1800" b="1" dirty="0">
            <a:latin typeface="微软雅黑" pitchFamily="34" charset="-122"/>
            <a:ea typeface="微软雅黑" pitchFamily="34" charset="-122"/>
          </a:endParaRPr>
        </a:p>
      </dgm:t>
    </dgm:pt>
    <dgm:pt modelId="{61FC0FB9-FB19-468E-8908-D4E6F6C388D5}" type="parTrans" cxnId="{A21D049C-8A6F-44FC-8348-E1E9174A425F}">
      <dgm:prSet/>
      <dgm:spPr/>
      <dgm:t>
        <a:bodyPr/>
        <a:lstStyle/>
        <a:p>
          <a:endParaRPr lang="zh-CN" altLang="en-US"/>
        </a:p>
      </dgm:t>
    </dgm:pt>
    <dgm:pt modelId="{1CEF03E0-71B1-44F5-B1FC-C6A4812F9636}" type="sibTrans" cxnId="{A21D049C-8A6F-44FC-8348-E1E9174A425F}">
      <dgm:prSet/>
      <dgm:spPr/>
      <dgm:t>
        <a:bodyPr/>
        <a:lstStyle/>
        <a:p>
          <a:endParaRPr lang="zh-CN" altLang="en-US"/>
        </a:p>
      </dgm:t>
    </dgm:pt>
    <dgm:pt modelId="{0F7712B7-B436-4530-8FDB-30311BBB99C4}">
      <dgm:prSet phldrT="[文本]" custT="1"/>
      <dgm:spPr>
        <a:solidFill>
          <a:schemeClr val="accent6">
            <a:lumMod val="75000"/>
          </a:schemeClr>
        </a:solidFill>
      </dgm:spPr>
      <dgm:t>
        <a:bodyPr/>
        <a:lstStyle/>
        <a:p>
          <a:r>
            <a:rPr lang="zh-CN" altLang="en-US" sz="1600" b="1" dirty="0" smtClean="0">
              <a:latin typeface="微软雅黑" pitchFamily="34" charset="-122"/>
              <a:ea typeface="微软雅黑" pitchFamily="34" charset="-122"/>
            </a:rPr>
            <a:t>广泛性</a:t>
          </a:r>
          <a:endParaRPr lang="zh-CN" altLang="en-US" sz="1600" b="1" dirty="0">
            <a:latin typeface="微软雅黑" pitchFamily="34" charset="-122"/>
            <a:ea typeface="微软雅黑" pitchFamily="34" charset="-122"/>
          </a:endParaRPr>
        </a:p>
      </dgm:t>
    </dgm:pt>
    <dgm:pt modelId="{F8BE476D-1052-4A6B-A40B-C6579787FDCF}" type="parTrans" cxnId="{61134D27-9BE0-4419-996B-0645550166F8}">
      <dgm:prSet/>
      <dgm:spPr>
        <a:solidFill>
          <a:schemeClr val="accent6">
            <a:lumMod val="75000"/>
          </a:schemeClr>
        </a:solidFill>
      </dgm:spPr>
      <dgm:t>
        <a:bodyPr/>
        <a:lstStyle/>
        <a:p>
          <a:endParaRPr lang="zh-CN" altLang="en-US"/>
        </a:p>
      </dgm:t>
    </dgm:pt>
    <dgm:pt modelId="{E0B69D85-88ED-4135-AC2C-8B101966BCCF}" type="sibTrans" cxnId="{61134D27-9BE0-4419-996B-0645550166F8}">
      <dgm:prSet/>
      <dgm:spPr/>
      <dgm:t>
        <a:bodyPr/>
        <a:lstStyle/>
        <a:p>
          <a:endParaRPr lang="zh-CN" altLang="en-US"/>
        </a:p>
      </dgm:t>
    </dgm:pt>
    <dgm:pt modelId="{40719694-FDD9-426B-8DE4-4423211E3B05}">
      <dgm:prSet phldrT="[文本]" custT="1"/>
      <dgm:spPr/>
      <dgm:t>
        <a:bodyPr/>
        <a:lstStyle/>
        <a:p>
          <a:r>
            <a:rPr lang="zh-CN" altLang="en-US" sz="1600" b="1" dirty="0" smtClean="0">
              <a:latin typeface="微软雅黑" pitchFamily="34" charset="-122"/>
              <a:ea typeface="微软雅黑" pitchFamily="34" charset="-122"/>
            </a:rPr>
            <a:t>民主性</a:t>
          </a:r>
          <a:endParaRPr lang="zh-CN" altLang="en-US" sz="1600" b="1" dirty="0">
            <a:latin typeface="微软雅黑" pitchFamily="34" charset="-122"/>
            <a:ea typeface="微软雅黑" pitchFamily="34" charset="-122"/>
          </a:endParaRPr>
        </a:p>
      </dgm:t>
    </dgm:pt>
    <dgm:pt modelId="{20D8B5FE-27BE-4F6A-A73B-239FB00A49BF}" type="parTrans" cxnId="{1C887225-79D5-4FFC-96B3-BB457BE486F4}">
      <dgm:prSet/>
      <dgm:spPr/>
      <dgm:t>
        <a:bodyPr/>
        <a:lstStyle/>
        <a:p>
          <a:endParaRPr lang="zh-CN" altLang="en-US"/>
        </a:p>
      </dgm:t>
    </dgm:pt>
    <dgm:pt modelId="{BDC04842-5C9A-4D6F-BA4E-D5B4D542ACF8}" type="sibTrans" cxnId="{1C887225-79D5-4FFC-96B3-BB457BE486F4}">
      <dgm:prSet/>
      <dgm:spPr/>
      <dgm:t>
        <a:bodyPr/>
        <a:lstStyle/>
        <a:p>
          <a:endParaRPr lang="zh-CN" altLang="en-US"/>
        </a:p>
      </dgm:t>
    </dgm:pt>
    <dgm:pt modelId="{DE989A9B-54E8-4C2E-A017-9F4FF6B659B1}">
      <dgm:prSet phldrT="[文本]" custT="1"/>
      <dgm:spPr/>
      <dgm:t>
        <a:bodyPr/>
        <a:lstStyle/>
        <a:p>
          <a:r>
            <a:rPr lang="zh-CN" altLang="en-US" sz="1600" b="1" dirty="0" smtClean="0">
              <a:latin typeface="微软雅黑" pitchFamily="34" charset="-122"/>
              <a:ea typeface="微软雅黑" pitchFamily="34" charset="-122"/>
            </a:rPr>
            <a:t>科学性</a:t>
          </a:r>
          <a:endParaRPr lang="zh-CN" altLang="en-US" sz="1600" b="1" dirty="0">
            <a:latin typeface="微软雅黑" pitchFamily="34" charset="-122"/>
            <a:ea typeface="微软雅黑" pitchFamily="34" charset="-122"/>
          </a:endParaRPr>
        </a:p>
      </dgm:t>
    </dgm:pt>
    <dgm:pt modelId="{622D969A-2AAD-4637-9EBE-AEB47BCAA352}" type="parTrans" cxnId="{BE2F49EE-6CEC-470D-9B63-ADDA7E010F83}">
      <dgm:prSet/>
      <dgm:spPr/>
      <dgm:t>
        <a:bodyPr/>
        <a:lstStyle/>
        <a:p>
          <a:endParaRPr lang="zh-CN" altLang="en-US"/>
        </a:p>
      </dgm:t>
    </dgm:pt>
    <dgm:pt modelId="{97560C61-0081-4A90-9FAF-B95F629D4D45}" type="sibTrans" cxnId="{BE2F49EE-6CEC-470D-9B63-ADDA7E010F83}">
      <dgm:prSet/>
      <dgm:spPr/>
      <dgm:t>
        <a:bodyPr/>
        <a:lstStyle/>
        <a:p>
          <a:endParaRPr lang="zh-CN" altLang="en-US"/>
        </a:p>
      </dgm:t>
    </dgm:pt>
    <dgm:pt modelId="{6A08C3B7-1BBB-4429-B4F2-06ABE083FBD1}">
      <dgm:prSet phldrT="[文本]" custT="1"/>
      <dgm:spPr/>
      <dgm:t>
        <a:bodyPr/>
        <a:lstStyle/>
        <a:p>
          <a:r>
            <a:rPr lang="zh-CN" altLang="en-US" sz="1600" b="1" dirty="0" smtClean="0">
              <a:latin typeface="微软雅黑" pitchFamily="34" charset="-122"/>
              <a:ea typeface="微软雅黑" pitchFamily="34" charset="-122"/>
            </a:rPr>
            <a:t>优越性</a:t>
          </a:r>
          <a:endParaRPr lang="zh-CN" altLang="en-US" sz="1600" b="1" dirty="0">
            <a:latin typeface="微软雅黑" pitchFamily="34" charset="-122"/>
            <a:ea typeface="微软雅黑" pitchFamily="34" charset="-122"/>
          </a:endParaRPr>
        </a:p>
      </dgm:t>
    </dgm:pt>
    <dgm:pt modelId="{9A6FD8C0-CC47-41E0-A34B-0A766AD500AA}" type="parTrans" cxnId="{EF5DFACB-8EA9-414C-A85D-A51F6F205F04}">
      <dgm:prSet/>
      <dgm:spPr/>
      <dgm:t>
        <a:bodyPr/>
        <a:lstStyle/>
        <a:p>
          <a:endParaRPr lang="zh-CN" altLang="en-US"/>
        </a:p>
      </dgm:t>
    </dgm:pt>
    <dgm:pt modelId="{8D85FBF9-82B3-4321-BABB-3ADB15CF748B}" type="sibTrans" cxnId="{EF5DFACB-8EA9-414C-A85D-A51F6F205F04}">
      <dgm:prSet/>
      <dgm:spPr/>
      <dgm:t>
        <a:bodyPr/>
        <a:lstStyle/>
        <a:p>
          <a:endParaRPr lang="zh-CN" altLang="en-US"/>
        </a:p>
      </dgm:t>
    </dgm:pt>
    <dgm:pt modelId="{4DDBB7EC-D4F4-4A99-81B2-E81AC0B0E941}" type="pres">
      <dgm:prSet presAssocID="{5738EBEB-E91B-488C-ABB8-F7DFCA3A1C60}" presName="Name0" presStyleCnt="0">
        <dgm:presLayoutVars>
          <dgm:chMax val="1"/>
          <dgm:dir/>
          <dgm:animLvl val="ctr"/>
          <dgm:resizeHandles val="exact"/>
        </dgm:presLayoutVars>
      </dgm:prSet>
      <dgm:spPr/>
      <dgm:t>
        <a:bodyPr/>
        <a:lstStyle/>
        <a:p>
          <a:endParaRPr lang="zh-CN" altLang="en-US"/>
        </a:p>
      </dgm:t>
    </dgm:pt>
    <dgm:pt modelId="{CD92783C-501E-4A15-8463-2121B6593974}" type="pres">
      <dgm:prSet presAssocID="{81FEC98F-E700-4792-9B81-B26EEB9B6EA0}" presName="centerShape" presStyleLbl="node0" presStyleIdx="0" presStyleCnt="1" custScaleX="141367" custScaleY="141367" custLinFactNeighborX="-251" custLinFactNeighborY="1004"/>
      <dgm:spPr/>
      <dgm:t>
        <a:bodyPr/>
        <a:lstStyle/>
        <a:p>
          <a:endParaRPr lang="zh-CN" altLang="en-US"/>
        </a:p>
      </dgm:t>
    </dgm:pt>
    <dgm:pt modelId="{EC7DD653-3378-4473-9FAD-4DEB5F0C6B95}" type="pres">
      <dgm:prSet presAssocID="{F8BE476D-1052-4A6B-A40B-C6579787FDCF}" presName="parTrans" presStyleLbl="sibTrans2D1" presStyleIdx="0" presStyleCnt="4"/>
      <dgm:spPr/>
      <dgm:t>
        <a:bodyPr/>
        <a:lstStyle/>
        <a:p>
          <a:endParaRPr lang="zh-CN" altLang="en-US"/>
        </a:p>
      </dgm:t>
    </dgm:pt>
    <dgm:pt modelId="{80355E8D-8347-4413-ADD6-40986FF0513E}" type="pres">
      <dgm:prSet presAssocID="{F8BE476D-1052-4A6B-A40B-C6579787FDCF}" presName="connectorText" presStyleLbl="sibTrans2D1" presStyleIdx="0" presStyleCnt="4"/>
      <dgm:spPr/>
      <dgm:t>
        <a:bodyPr/>
        <a:lstStyle/>
        <a:p>
          <a:endParaRPr lang="zh-CN" altLang="en-US"/>
        </a:p>
      </dgm:t>
    </dgm:pt>
    <dgm:pt modelId="{41893836-6523-4CB1-BB11-4B51663D757A}" type="pres">
      <dgm:prSet presAssocID="{0F7712B7-B436-4530-8FDB-30311BBB99C4}" presName="node" presStyleLbl="node1" presStyleIdx="0" presStyleCnt="4" custRadScaleRad="97989" custRadScaleInc="-653">
        <dgm:presLayoutVars>
          <dgm:bulletEnabled val="1"/>
        </dgm:presLayoutVars>
      </dgm:prSet>
      <dgm:spPr/>
      <dgm:t>
        <a:bodyPr/>
        <a:lstStyle/>
        <a:p>
          <a:endParaRPr lang="zh-CN" altLang="en-US"/>
        </a:p>
      </dgm:t>
    </dgm:pt>
    <dgm:pt modelId="{89300E09-47E4-401A-A3B9-DEF81B5A21B0}" type="pres">
      <dgm:prSet presAssocID="{20D8B5FE-27BE-4F6A-A73B-239FB00A49BF}" presName="parTrans" presStyleLbl="sibTrans2D1" presStyleIdx="1" presStyleCnt="4"/>
      <dgm:spPr/>
      <dgm:t>
        <a:bodyPr/>
        <a:lstStyle/>
        <a:p>
          <a:endParaRPr lang="zh-CN" altLang="en-US"/>
        </a:p>
      </dgm:t>
    </dgm:pt>
    <dgm:pt modelId="{7FCFC75E-58D7-4233-A551-57568E200B86}" type="pres">
      <dgm:prSet presAssocID="{20D8B5FE-27BE-4F6A-A73B-239FB00A49BF}" presName="connectorText" presStyleLbl="sibTrans2D1" presStyleIdx="1" presStyleCnt="4"/>
      <dgm:spPr/>
      <dgm:t>
        <a:bodyPr/>
        <a:lstStyle/>
        <a:p>
          <a:endParaRPr lang="zh-CN" altLang="en-US"/>
        </a:p>
      </dgm:t>
    </dgm:pt>
    <dgm:pt modelId="{61C3769A-422D-4C30-AA00-85B8C49E73B7}" type="pres">
      <dgm:prSet presAssocID="{40719694-FDD9-426B-8DE4-4423211E3B05}" presName="node" presStyleLbl="node1" presStyleIdx="1" presStyleCnt="4" custRadScaleRad="99517" custRadScaleInc="2573">
        <dgm:presLayoutVars>
          <dgm:bulletEnabled val="1"/>
        </dgm:presLayoutVars>
      </dgm:prSet>
      <dgm:spPr/>
      <dgm:t>
        <a:bodyPr/>
        <a:lstStyle/>
        <a:p>
          <a:endParaRPr lang="zh-CN" altLang="en-US"/>
        </a:p>
      </dgm:t>
    </dgm:pt>
    <dgm:pt modelId="{CEE0B981-038C-4955-B625-EC4F451D0DA9}" type="pres">
      <dgm:prSet presAssocID="{622D969A-2AAD-4637-9EBE-AEB47BCAA352}" presName="parTrans" presStyleLbl="sibTrans2D1" presStyleIdx="2" presStyleCnt="4"/>
      <dgm:spPr/>
      <dgm:t>
        <a:bodyPr/>
        <a:lstStyle/>
        <a:p>
          <a:endParaRPr lang="zh-CN" altLang="en-US"/>
        </a:p>
      </dgm:t>
    </dgm:pt>
    <dgm:pt modelId="{F83FCEAB-F6B8-4047-835C-0A91DD1C33E5}" type="pres">
      <dgm:prSet presAssocID="{622D969A-2AAD-4637-9EBE-AEB47BCAA352}" presName="connectorText" presStyleLbl="sibTrans2D1" presStyleIdx="2" presStyleCnt="4"/>
      <dgm:spPr/>
      <dgm:t>
        <a:bodyPr/>
        <a:lstStyle/>
        <a:p>
          <a:endParaRPr lang="zh-CN" altLang="en-US"/>
        </a:p>
      </dgm:t>
    </dgm:pt>
    <dgm:pt modelId="{20F8CB1F-3249-44CD-A441-E358C19F243A}" type="pres">
      <dgm:prSet presAssocID="{DE989A9B-54E8-4C2E-A017-9F4FF6B659B1}" presName="node" presStyleLbl="node1" presStyleIdx="2" presStyleCnt="4" custRadScaleRad="100238" custRadScaleInc="639">
        <dgm:presLayoutVars>
          <dgm:bulletEnabled val="1"/>
        </dgm:presLayoutVars>
      </dgm:prSet>
      <dgm:spPr/>
      <dgm:t>
        <a:bodyPr/>
        <a:lstStyle/>
        <a:p>
          <a:endParaRPr lang="zh-CN" altLang="en-US"/>
        </a:p>
      </dgm:t>
    </dgm:pt>
    <dgm:pt modelId="{7DC6F346-226E-42BC-BF54-5F371301CD3F}" type="pres">
      <dgm:prSet presAssocID="{9A6FD8C0-CC47-41E0-A34B-0A766AD500AA}" presName="parTrans" presStyleLbl="sibTrans2D1" presStyleIdx="3" presStyleCnt="4"/>
      <dgm:spPr/>
      <dgm:t>
        <a:bodyPr/>
        <a:lstStyle/>
        <a:p>
          <a:endParaRPr lang="zh-CN" altLang="en-US"/>
        </a:p>
      </dgm:t>
    </dgm:pt>
    <dgm:pt modelId="{4FF0F54E-9298-43B8-9568-50A2B79760B4}" type="pres">
      <dgm:prSet presAssocID="{9A6FD8C0-CC47-41E0-A34B-0A766AD500AA}" presName="connectorText" presStyleLbl="sibTrans2D1" presStyleIdx="3" presStyleCnt="4"/>
      <dgm:spPr/>
      <dgm:t>
        <a:bodyPr/>
        <a:lstStyle/>
        <a:p>
          <a:endParaRPr lang="zh-CN" altLang="en-US"/>
        </a:p>
      </dgm:t>
    </dgm:pt>
    <dgm:pt modelId="{0EC8B9FA-BA34-4468-811E-4DD3DA2E55E8}" type="pres">
      <dgm:prSet presAssocID="{6A08C3B7-1BBB-4429-B4F2-06ABE083FBD1}" presName="node" presStyleLbl="node1" presStyleIdx="3" presStyleCnt="4" custRadScaleRad="100523" custRadScaleInc="-2547">
        <dgm:presLayoutVars>
          <dgm:bulletEnabled val="1"/>
        </dgm:presLayoutVars>
      </dgm:prSet>
      <dgm:spPr/>
      <dgm:t>
        <a:bodyPr/>
        <a:lstStyle/>
        <a:p>
          <a:endParaRPr lang="zh-CN" altLang="en-US"/>
        </a:p>
      </dgm:t>
    </dgm:pt>
  </dgm:ptLst>
  <dgm:cxnLst>
    <dgm:cxn modelId="{B767B584-3661-4D2F-BA64-667132E0710E}" type="presOf" srcId="{622D969A-2AAD-4637-9EBE-AEB47BCAA352}" destId="{F83FCEAB-F6B8-4047-835C-0A91DD1C33E5}" srcOrd="1" destOrd="0" presId="urn:microsoft.com/office/officeart/2005/8/layout/radial5"/>
    <dgm:cxn modelId="{EF5DFACB-8EA9-414C-A85D-A51F6F205F04}" srcId="{81FEC98F-E700-4792-9B81-B26EEB9B6EA0}" destId="{6A08C3B7-1BBB-4429-B4F2-06ABE083FBD1}" srcOrd="3" destOrd="0" parTransId="{9A6FD8C0-CC47-41E0-A34B-0A766AD500AA}" sibTransId="{8D85FBF9-82B3-4321-BABB-3ADB15CF748B}"/>
    <dgm:cxn modelId="{F64114E6-C64B-4B49-8F39-6A9C88E7882E}" type="presOf" srcId="{9A6FD8C0-CC47-41E0-A34B-0A766AD500AA}" destId="{4FF0F54E-9298-43B8-9568-50A2B79760B4}" srcOrd="1" destOrd="0" presId="urn:microsoft.com/office/officeart/2005/8/layout/radial5"/>
    <dgm:cxn modelId="{97C4A3DC-EFF8-47F7-A9A6-3A96B64FDA10}" type="presOf" srcId="{20D8B5FE-27BE-4F6A-A73B-239FB00A49BF}" destId="{7FCFC75E-58D7-4233-A551-57568E200B86}" srcOrd="1" destOrd="0" presId="urn:microsoft.com/office/officeart/2005/8/layout/radial5"/>
    <dgm:cxn modelId="{31BDC833-8C82-4907-B5C9-8E31D30040FE}" type="presOf" srcId="{20D8B5FE-27BE-4F6A-A73B-239FB00A49BF}" destId="{89300E09-47E4-401A-A3B9-DEF81B5A21B0}" srcOrd="0" destOrd="0" presId="urn:microsoft.com/office/officeart/2005/8/layout/radial5"/>
    <dgm:cxn modelId="{593A8305-815D-49C7-99C5-4310D1F7DA46}" type="presOf" srcId="{81FEC98F-E700-4792-9B81-B26EEB9B6EA0}" destId="{CD92783C-501E-4A15-8463-2121B6593974}" srcOrd="0" destOrd="0" presId="urn:microsoft.com/office/officeart/2005/8/layout/radial5"/>
    <dgm:cxn modelId="{1C887225-79D5-4FFC-96B3-BB457BE486F4}" srcId="{81FEC98F-E700-4792-9B81-B26EEB9B6EA0}" destId="{40719694-FDD9-426B-8DE4-4423211E3B05}" srcOrd="1" destOrd="0" parTransId="{20D8B5FE-27BE-4F6A-A73B-239FB00A49BF}" sibTransId="{BDC04842-5C9A-4D6F-BA4E-D5B4D542ACF8}"/>
    <dgm:cxn modelId="{BB6B08E0-2946-4A19-9F09-8D007E06B169}" type="presOf" srcId="{622D969A-2AAD-4637-9EBE-AEB47BCAA352}" destId="{CEE0B981-038C-4955-B625-EC4F451D0DA9}" srcOrd="0" destOrd="0" presId="urn:microsoft.com/office/officeart/2005/8/layout/radial5"/>
    <dgm:cxn modelId="{BE2F49EE-6CEC-470D-9B63-ADDA7E010F83}" srcId="{81FEC98F-E700-4792-9B81-B26EEB9B6EA0}" destId="{DE989A9B-54E8-4C2E-A017-9F4FF6B659B1}" srcOrd="2" destOrd="0" parTransId="{622D969A-2AAD-4637-9EBE-AEB47BCAA352}" sibTransId="{97560C61-0081-4A90-9FAF-B95F629D4D45}"/>
    <dgm:cxn modelId="{20AFC794-E879-4C33-9425-702DF94A71B9}" type="presOf" srcId="{0F7712B7-B436-4530-8FDB-30311BBB99C4}" destId="{41893836-6523-4CB1-BB11-4B51663D757A}" srcOrd="0" destOrd="0" presId="urn:microsoft.com/office/officeart/2005/8/layout/radial5"/>
    <dgm:cxn modelId="{F42149A3-BCFA-4570-B075-E68A728C617F}" type="presOf" srcId="{F8BE476D-1052-4A6B-A40B-C6579787FDCF}" destId="{80355E8D-8347-4413-ADD6-40986FF0513E}" srcOrd="1" destOrd="0" presId="urn:microsoft.com/office/officeart/2005/8/layout/radial5"/>
    <dgm:cxn modelId="{D9572265-56A3-4E77-B0D4-D8F2BDA812FE}" type="presOf" srcId="{9A6FD8C0-CC47-41E0-A34B-0A766AD500AA}" destId="{7DC6F346-226E-42BC-BF54-5F371301CD3F}" srcOrd="0" destOrd="0" presId="urn:microsoft.com/office/officeart/2005/8/layout/radial5"/>
    <dgm:cxn modelId="{3941DF3E-81D0-437D-99B5-CEBC7E520E64}" type="presOf" srcId="{5738EBEB-E91B-488C-ABB8-F7DFCA3A1C60}" destId="{4DDBB7EC-D4F4-4A99-81B2-E81AC0B0E941}" srcOrd="0" destOrd="0" presId="urn:microsoft.com/office/officeart/2005/8/layout/radial5"/>
    <dgm:cxn modelId="{A21D049C-8A6F-44FC-8348-E1E9174A425F}" srcId="{5738EBEB-E91B-488C-ABB8-F7DFCA3A1C60}" destId="{81FEC98F-E700-4792-9B81-B26EEB9B6EA0}" srcOrd="0" destOrd="0" parTransId="{61FC0FB9-FB19-468E-8908-D4E6F6C388D5}" sibTransId="{1CEF03E0-71B1-44F5-B1FC-C6A4812F9636}"/>
    <dgm:cxn modelId="{E434C8FF-D790-412D-8915-595105C73998}" type="presOf" srcId="{40719694-FDD9-426B-8DE4-4423211E3B05}" destId="{61C3769A-422D-4C30-AA00-85B8C49E73B7}" srcOrd="0" destOrd="0" presId="urn:microsoft.com/office/officeart/2005/8/layout/radial5"/>
    <dgm:cxn modelId="{BFD8475B-CFBA-4D9D-812F-A58ABF3CB4C4}" type="presOf" srcId="{DE989A9B-54E8-4C2E-A017-9F4FF6B659B1}" destId="{20F8CB1F-3249-44CD-A441-E358C19F243A}" srcOrd="0" destOrd="0" presId="urn:microsoft.com/office/officeart/2005/8/layout/radial5"/>
    <dgm:cxn modelId="{61134D27-9BE0-4419-996B-0645550166F8}" srcId="{81FEC98F-E700-4792-9B81-B26EEB9B6EA0}" destId="{0F7712B7-B436-4530-8FDB-30311BBB99C4}" srcOrd="0" destOrd="0" parTransId="{F8BE476D-1052-4A6B-A40B-C6579787FDCF}" sibTransId="{E0B69D85-88ED-4135-AC2C-8B101966BCCF}"/>
    <dgm:cxn modelId="{8EBFD026-218C-4B8D-940F-CDCBC62C3D6E}" type="presOf" srcId="{F8BE476D-1052-4A6B-A40B-C6579787FDCF}" destId="{EC7DD653-3378-4473-9FAD-4DEB5F0C6B95}" srcOrd="0" destOrd="0" presId="urn:microsoft.com/office/officeart/2005/8/layout/radial5"/>
    <dgm:cxn modelId="{E4D6A54A-208C-4EA7-B523-DBFCB90A95B8}" type="presOf" srcId="{6A08C3B7-1BBB-4429-B4F2-06ABE083FBD1}" destId="{0EC8B9FA-BA34-4468-811E-4DD3DA2E55E8}" srcOrd="0" destOrd="0" presId="urn:microsoft.com/office/officeart/2005/8/layout/radial5"/>
    <dgm:cxn modelId="{E7DA8BFB-A29B-4921-91BA-A1929B188E60}" type="presParOf" srcId="{4DDBB7EC-D4F4-4A99-81B2-E81AC0B0E941}" destId="{CD92783C-501E-4A15-8463-2121B6593974}" srcOrd="0" destOrd="0" presId="urn:microsoft.com/office/officeart/2005/8/layout/radial5"/>
    <dgm:cxn modelId="{F254D937-051E-419F-A486-6A60F39CB85E}" type="presParOf" srcId="{4DDBB7EC-D4F4-4A99-81B2-E81AC0B0E941}" destId="{EC7DD653-3378-4473-9FAD-4DEB5F0C6B95}" srcOrd="1" destOrd="0" presId="urn:microsoft.com/office/officeart/2005/8/layout/radial5"/>
    <dgm:cxn modelId="{9C89966E-752E-4072-892B-B8412B4A3C54}" type="presParOf" srcId="{EC7DD653-3378-4473-9FAD-4DEB5F0C6B95}" destId="{80355E8D-8347-4413-ADD6-40986FF0513E}" srcOrd="0" destOrd="0" presId="urn:microsoft.com/office/officeart/2005/8/layout/radial5"/>
    <dgm:cxn modelId="{19BF4093-9240-4757-BE3D-A7FE64212FB1}" type="presParOf" srcId="{4DDBB7EC-D4F4-4A99-81B2-E81AC0B0E941}" destId="{41893836-6523-4CB1-BB11-4B51663D757A}" srcOrd="2" destOrd="0" presId="urn:microsoft.com/office/officeart/2005/8/layout/radial5"/>
    <dgm:cxn modelId="{0DB679AD-2FDD-4CD7-8CFB-C1184561A69E}" type="presParOf" srcId="{4DDBB7EC-D4F4-4A99-81B2-E81AC0B0E941}" destId="{89300E09-47E4-401A-A3B9-DEF81B5A21B0}" srcOrd="3" destOrd="0" presId="urn:microsoft.com/office/officeart/2005/8/layout/radial5"/>
    <dgm:cxn modelId="{C05AB342-CCFB-41F4-9AF7-BF4F46371DA7}" type="presParOf" srcId="{89300E09-47E4-401A-A3B9-DEF81B5A21B0}" destId="{7FCFC75E-58D7-4233-A551-57568E200B86}" srcOrd="0" destOrd="0" presId="urn:microsoft.com/office/officeart/2005/8/layout/radial5"/>
    <dgm:cxn modelId="{C34505A0-1F8A-4831-8C86-D3D1BE2F982F}" type="presParOf" srcId="{4DDBB7EC-D4F4-4A99-81B2-E81AC0B0E941}" destId="{61C3769A-422D-4C30-AA00-85B8C49E73B7}" srcOrd="4" destOrd="0" presId="urn:microsoft.com/office/officeart/2005/8/layout/radial5"/>
    <dgm:cxn modelId="{AEE1B9AA-8074-45C5-B3A9-3C9E6806B37E}" type="presParOf" srcId="{4DDBB7EC-D4F4-4A99-81B2-E81AC0B0E941}" destId="{CEE0B981-038C-4955-B625-EC4F451D0DA9}" srcOrd="5" destOrd="0" presId="urn:microsoft.com/office/officeart/2005/8/layout/radial5"/>
    <dgm:cxn modelId="{0D991A91-E3B3-4A08-89EB-C118F849F2FB}" type="presParOf" srcId="{CEE0B981-038C-4955-B625-EC4F451D0DA9}" destId="{F83FCEAB-F6B8-4047-835C-0A91DD1C33E5}" srcOrd="0" destOrd="0" presId="urn:microsoft.com/office/officeart/2005/8/layout/radial5"/>
    <dgm:cxn modelId="{F28BE605-2716-4939-A9DA-460AB0ADA34A}" type="presParOf" srcId="{4DDBB7EC-D4F4-4A99-81B2-E81AC0B0E941}" destId="{20F8CB1F-3249-44CD-A441-E358C19F243A}" srcOrd="6" destOrd="0" presId="urn:microsoft.com/office/officeart/2005/8/layout/radial5"/>
    <dgm:cxn modelId="{C2EE73FE-E8B1-40A9-9EA1-ED3F47A070D3}" type="presParOf" srcId="{4DDBB7EC-D4F4-4A99-81B2-E81AC0B0E941}" destId="{7DC6F346-226E-42BC-BF54-5F371301CD3F}" srcOrd="7" destOrd="0" presId="urn:microsoft.com/office/officeart/2005/8/layout/radial5"/>
    <dgm:cxn modelId="{2BE4DEF5-FB45-43F0-8B20-4CE080F378F3}" type="presParOf" srcId="{7DC6F346-226E-42BC-BF54-5F371301CD3F}" destId="{4FF0F54E-9298-43B8-9568-50A2B79760B4}" srcOrd="0" destOrd="0" presId="urn:microsoft.com/office/officeart/2005/8/layout/radial5"/>
    <dgm:cxn modelId="{C8A6577A-9C10-480A-AC0C-03E94F820C82}" type="presParOf" srcId="{4DDBB7EC-D4F4-4A99-81B2-E81AC0B0E941}" destId="{0EC8B9FA-BA34-4468-811E-4DD3DA2E55E8}" srcOrd="8" destOrd="0" presId="urn:microsoft.com/office/officeart/2005/8/layout/radial5"/>
  </dgm:cxnLst>
  <dgm:bg/>
  <dgm:whole/>
</dgm:dataModel>
</file>

<file path=ppt/diagrams/data2.xml><?xml version="1.0" encoding="utf-8"?>
<dgm:dataModel xmlns:dgm="http://schemas.openxmlformats.org/drawingml/2006/diagram" xmlns:a="http://schemas.openxmlformats.org/drawingml/2006/main">
  <dgm:ptLst>
    <dgm:pt modelId="{3CF48427-8582-4E00-A0FD-108CC10993AF}" type="doc">
      <dgm:prSet loTypeId="urn:microsoft.com/office/officeart/2005/8/layout/radial1" loCatId="cycle" qsTypeId="urn:microsoft.com/office/officeart/2005/8/quickstyle/simple4" qsCatId="simple" csTypeId="urn:microsoft.com/office/officeart/2005/8/colors/colorful3" csCatId="colorful" phldr="1"/>
      <dgm:spPr/>
      <dgm:t>
        <a:bodyPr/>
        <a:lstStyle/>
        <a:p>
          <a:endParaRPr lang="zh-CN" altLang="en-US"/>
        </a:p>
      </dgm:t>
    </dgm:pt>
    <dgm:pt modelId="{C269739B-46D6-41DC-9DB6-ECF30BD9AC63}">
      <dgm:prSet phldrT="[文本]"/>
      <dgm:spPr/>
      <dgm:t>
        <a:bodyPr/>
        <a:lstStyle/>
        <a:p>
          <a:r>
            <a:rPr lang="zh-CN" b="1" dirty="0" smtClean="0">
              <a:latin typeface="微软雅黑" pitchFamily="34" charset="-122"/>
              <a:ea typeface="微软雅黑" pitchFamily="34" charset="-122"/>
            </a:rPr>
            <a:t>互联网</a:t>
          </a:r>
          <a:r>
            <a:rPr lang="en-US" b="1" dirty="0" smtClean="0">
              <a:latin typeface="微软雅黑" pitchFamily="34" charset="-122"/>
              <a:ea typeface="微软雅黑" pitchFamily="34" charset="-122"/>
            </a:rPr>
            <a:t>+</a:t>
          </a:r>
          <a:r>
            <a:rPr lang="zh-CN" b="1" dirty="0" smtClean="0">
              <a:latin typeface="微软雅黑" pitchFamily="34" charset="-122"/>
              <a:ea typeface="微软雅黑" pitchFamily="34" charset="-122"/>
            </a:rPr>
            <a:t>文化</a:t>
          </a:r>
          <a:endParaRPr lang="zh-CN" altLang="en-US" b="1" dirty="0">
            <a:latin typeface="微软雅黑" pitchFamily="34" charset="-122"/>
            <a:ea typeface="微软雅黑" pitchFamily="34" charset="-122"/>
          </a:endParaRPr>
        </a:p>
      </dgm:t>
    </dgm:pt>
    <dgm:pt modelId="{CE801894-10CA-4931-A0EC-5C3D68B0374E}" type="parTrans" cxnId="{3824975F-245D-45EC-8A09-42C05FD9A8CB}">
      <dgm:prSet/>
      <dgm:spPr/>
      <dgm:t>
        <a:bodyPr/>
        <a:lstStyle/>
        <a:p>
          <a:endParaRPr lang="zh-CN" altLang="en-US" b="1">
            <a:latin typeface="微软雅黑" pitchFamily="34" charset="-122"/>
            <a:ea typeface="微软雅黑" pitchFamily="34" charset="-122"/>
          </a:endParaRPr>
        </a:p>
      </dgm:t>
    </dgm:pt>
    <dgm:pt modelId="{99D5EE0C-2318-4914-A2F1-67A1FCF117D6}" type="sibTrans" cxnId="{3824975F-245D-45EC-8A09-42C05FD9A8CB}">
      <dgm:prSet/>
      <dgm:spPr/>
      <dgm:t>
        <a:bodyPr/>
        <a:lstStyle/>
        <a:p>
          <a:endParaRPr lang="zh-CN" altLang="en-US" b="1">
            <a:latin typeface="微软雅黑" pitchFamily="34" charset="-122"/>
            <a:ea typeface="微软雅黑" pitchFamily="34" charset="-122"/>
          </a:endParaRPr>
        </a:p>
      </dgm:t>
    </dgm:pt>
    <dgm:pt modelId="{7581C86C-9BFC-4DD9-9251-9A6D2FEEAF07}">
      <dgm:prSet phldrT="[文本]"/>
      <dgm:spPr/>
      <dgm:t>
        <a:bodyPr/>
        <a:lstStyle/>
        <a:p>
          <a:pPr>
            <a:spcAft>
              <a:spcPts val="0"/>
            </a:spcAft>
          </a:pPr>
          <a:r>
            <a:rPr lang="zh-CN" b="1" dirty="0" smtClean="0">
              <a:latin typeface="微软雅黑" pitchFamily="34" charset="-122"/>
              <a:ea typeface="微软雅黑" pitchFamily="34" charset="-122"/>
            </a:rPr>
            <a:t>网络</a:t>
          </a:r>
          <a:endParaRPr lang="en-US" altLang="zh-CN" b="1" dirty="0" smtClean="0">
            <a:latin typeface="微软雅黑" pitchFamily="34" charset="-122"/>
            <a:ea typeface="微软雅黑" pitchFamily="34" charset="-122"/>
          </a:endParaRPr>
        </a:p>
        <a:p>
          <a:pPr>
            <a:spcAft>
              <a:spcPts val="0"/>
            </a:spcAft>
          </a:pPr>
          <a:r>
            <a:rPr lang="zh-CN" b="1" dirty="0" smtClean="0">
              <a:latin typeface="微软雅黑" pitchFamily="34" charset="-122"/>
              <a:ea typeface="微软雅黑" pitchFamily="34" charset="-122"/>
            </a:rPr>
            <a:t>演出</a:t>
          </a:r>
          <a:endParaRPr lang="zh-CN" altLang="en-US" b="1" dirty="0">
            <a:latin typeface="微软雅黑" pitchFamily="34" charset="-122"/>
            <a:ea typeface="微软雅黑" pitchFamily="34" charset="-122"/>
          </a:endParaRPr>
        </a:p>
      </dgm:t>
    </dgm:pt>
    <dgm:pt modelId="{F290BCD3-5FCF-4670-AA92-9DB322C8AF40}" type="parTrans" cxnId="{31A8E135-16F9-4318-A10F-87B5C64CBE98}">
      <dgm:prSet/>
      <dgm:spPr/>
      <dgm:t>
        <a:bodyPr/>
        <a:lstStyle/>
        <a:p>
          <a:endParaRPr lang="zh-CN" altLang="en-US" b="1">
            <a:latin typeface="微软雅黑" pitchFamily="34" charset="-122"/>
            <a:ea typeface="微软雅黑" pitchFamily="34" charset="-122"/>
          </a:endParaRPr>
        </a:p>
      </dgm:t>
    </dgm:pt>
    <dgm:pt modelId="{21722961-E6E4-46B7-8890-AD17B46462FA}" type="sibTrans" cxnId="{31A8E135-16F9-4318-A10F-87B5C64CBE98}">
      <dgm:prSet/>
      <dgm:spPr/>
      <dgm:t>
        <a:bodyPr/>
        <a:lstStyle/>
        <a:p>
          <a:endParaRPr lang="zh-CN" altLang="en-US" b="1">
            <a:latin typeface="微软雅黑" pitchFamily="34" charset="-122"/>
            <a:ea typeface="微软雅黑" pitchFamily="34" charset="-122"/>
          </a:endParaRPr>
        </a:p>
      </dgm:t>
    </dgm:pt>
    <dgm:pt modelId="{9E93EA9E-70AC-405E-8296-93C57CCCC0C8}">
      <dgm:prSet phldrT="[文本]"/>
      <dgm:spPr/>
      <dgm:t>
        <a:bodyPr/>
        <a:lstStyle/>
        <a:p>
          <a:pPr>
            <a:spcAft>
              <a:spcPts val="0"/>
            </a:spcAft>
          </a:pPr>
          <a:r>
            <a:rPr lang="zh-CN" b="1" dirty="0" smtClean="0">
              <a:latin typeface="微软雅黑" pitchFamily="34" charset="-122"/>
              <a:ea typeface="微软雅黑" pitchFamily="34" charset="-122"/>
            </a:rPr>
            <a:t>网络</a:t>
          </a:r>
          <a:endParaRPr lang="en-US" altLang="zh-CN" b="1" dirty="0" smtClean="0">
            <a:latin typeface="微软雅黑" pitchFamily="34" charset="-122"/>
            <a:ea typeface="微软雅黑" pitchFamily="34" charset="-122"/>
          </a:endParaRPr>
        </a:p>
        <a:p>
          <a:pPr>
            <a:spcAft>
              <a:spcPts val="0"/>
            </a:spcAft>
          </a:pPr>
          <a:r>
            <a:rPr lang="zh-CN" b="1" dirty="0" smtClean="0">
              <a:latin typeface="微软雅黑" pitchFamily="34" charset="-122"/>
              <a:ea typeface="微软雅黑" pitchFamily="34" charset="-122"/>
            </a:rPr>
            <a:t>动漫</a:t>
          </a:r>
          <a:endParaRPr lang="zh-CN" altLang="en-US" b="1" dirty="0">
            <a:latin typeface="微软雅黑" pitchFamily="34" charset="-122"/>
            <a:ea typeface="微软雅黑" pitchFamily="34" charset="-122"/>
          </a:endParaRPr>
        </a:p>
      </dgm:t>
    </dgm:pt>
    <dgm:pt modelId="{C6498A54-E7FB-405B-B6E1-2A0E760326BA}" type="parTrans" cxnId="{98AEAF52-EF28-4AB2-A3AE-0EB2040ED658}">
      <dgm:prSet/>
      <dgm:spPr/>
      <dgm:t>
        <a:bodyPr/>
        <a:lstStyle/>
        <a:p>
          <a:endParaRPr lang="zh-CN" altLang="en-US" b="1">
            <a:latin typeface="微软雅黑" pitchFamily="34" charset="-122"/>
            <a:ea typeface="微软雅黑" pitchFamily="34" charset="-122"/>
          </a:endParaRPr>
        </a:p>
      </dgm:t>
    </dgm:pt>
    <dgm:pt modelId="{B72095C2-C0DC-41FC-A5C3-42FF7B8ACFCB}" type="sibTrans" cxnId="{98AEAF52-EF28-4AB2-A3AE-0EB2040ED658}">
      <dgm:prSet/>
      <dgm:spPr/>
      <dgm:t>
        <a:bodyPr/>
        <a:lstStyle/>
        <a:p>
          <a:endParaRPr lang="zh-CN" altLang="en-US" b="1">
            <a:latin typeface="微软雅黑" pitchFamily="34" charset="-122"/>
            <a:ea typeface="微软雅黑" pitchFamily="34" charset="-122"/>
          </a:endParaRPr>
        </a:p>
      </dgm:t>
    </dgm:pt>
    <dgm:pt modelId="{35DC49A1-095F-45F9-83CF-EF5348EABE32}">
      <dgm:prSet phldrT="[文本]"/>
      <dgm:spPr/>
      <dgm:t>
        <a:bodyPr/>
        <a:lstStyle/>
        <a:p>
          <a:pPr>
            <a:spcAft>
              <a:spcPts val="0"/>
            </a:spcAft>
          </a:pPr>
          <a:r>
            <a:rPr lang="zh-CN" b="1" dirty="0" smtClean="0">
              <a:latin typeface="微软雅黑" pitchFamily="34" charset="-122"/>
              <a:ea typeface="微软雅黑" pitchFamily="34" charset="-122"/>
            </a:rPr>
            <a:t>网络</a:t>
          </a:r>
          <a:endParaRPr lang="en-US" altLang="zh-CN" b="1" dirty="0" smtClean="0">
            <a:latin typeface="微软雅黑" pitchFamily="34" charset="-122"/>
            <a:ea typeface="微软雅黑" pitchFamily="34" charset="-122"/>
          </a:endParaRPr>
        </a:p>
        <a:p>
          <a:pPr>
            <a:spcAft>
              <a:spcPts val="0"/>
            </a:spcAft>
          </a:pPr>
          <a:r>
            <a:rPr lang="zh-CN" b="1" dirty="0" smtClean="0">
              <a:latin typeface="微软雅黑" pitchFamily="34" charset="-122"/>
              <a:ea typeface="微软雅黑" pitchFamily="34" charset="-122"/>
            </a:rPr>
            <a:t>视频</a:t>
          </a:r>
          <a:endParaRPr lang="zh-CN" altLang="en-US" b="1" dirty="0">
            <a:latin typeface="微软雅黑" pitchFamily="34" charset="-122"/>
            <a:ea typeface="微软雅黑" pitchFamily="34" charset="-122"/>
          </a:endParaRPr>
        </a:p>
      </dgm:t>
    </dgm:pt>
    <dgm:pt modelId="{757129D9-3EE5-4D6B-B26A-EE253F562C1D}" type="parTrans" cxnId="{084C5A2E-5C0D-480A-92B8-9A791E513B1C}">
      <dgm:prSet/>
      <dgm:spPr/>
      <dgm:t>
        <a:bodyPr/>
        <a:lstStyle/>
        <a:p>
          <a:endParaRPr lang="zh-CN" altLang="en-US" b="1">
            <a:latin typeface="微软雅黑" pitchFamily="34" charset="-122"/>
            <a:ea typeface="微软雅黑" pitchFamily="34" charset="-122"/>
          </a:endParaRPr>
        </a:p>
      </dgm:t>
    </dgm:pt>
    <dgm:pt modelId="{7069AF08-CDFF-4E33-848C-918237B46D4F}" type="sibTrans" cxnId="{084C5A2E-5C0D-480A-92B8-9A791E513B1C}">
      <dgm:prSet/>
      <dgm:spPr/>
      <dgm:t>
        <a:bodyPr/>
        <a:lstStyle/>
        <a:p>
          <a:endParaRPr lang="zh-CN" altLang="en-US" b="1">
            <a:latin typeface="微软雅黑" pitchFamily="34" charset="-122"/>
            <a:ea typeface="微软雅黑" pitchFamily="34" charset="-122"/>
          </a:endParaRPr>
        </a:p>
      </dgm:t>
    </dgm:pt>
    <dgm:pt modelId="{0B00B763-DA08-40EF-BB28-5ED0093EF3A6}">
      <dgm:prSet phldrT="[文本]"/>
      <dgm:spPr/>
      <dgm:t>
        <a:bodyPr/>
        <a:lstStyle/>
        <a:p>
          <a:pPr>
            <a:spcAft>
              <a:spcPts val="0"/>
            </a:spcAft>
          </a:pPr>
          <a:r>
            <a:rPr lang="zh-CN" b="1" dirty="0" smtClean="0">
              <a:latin typeface="微软雅黑" pitchFamily="34" charset="-122"/>
              <a:ea typeface="微软雅黑" pitchFamily="34" charset="-122"/>
            </a:rPr>
            <a:t>网络</a:t>
          </a:r>
          <a:endParaRPr lang="en-US" altLang="zh-CN" b="1" dirty="0" smtClean="0">
            <a:latin typeface="微软雅黑" pitchFamily="34" charset="-122"/>
            <a:ea typeface="微软雅黑" pitchFamily="34" charset="-122"/>
          </a:endParaRPr>
        </a:p>
        <a:p>
          <a:pPr>
            <a:spcAft>
              <a:spcPts val="0"/>
            </a:spcAft>
          </a:pPr>
          <a:r>
            <a:rPr lang="zh-CN" b="1" dirty="0" smtClean="0">
              <a:latin typeface="微软雅黑" pitchFamily="34" charset="-122"/>
              <a:ea typeface="微软雅黑" pitchFamily="34" charset="-122"/>
            </a:rPr>
            <a:t>文学</a:t>
          </a:r>
          <a:endParaRPr lang="zh-CN" altLang="en-US" b="1" dirty="0">
            <a:latin typeface="微软雅黑" pitchFamily="34" charset="-122"/>
            <a:ea typeface="微软雅黑" pitchFamily="34" charset="-122"/>
          </a:endParaRPr>
        </a:p>
      </dgm:t>
    </dgm:pt>
    <dgm:pt modelId="{4C56DEBF-3241-4509-A309-AAF6E451DF10}" type="parTrans" cxnId="{06CA0495-9934-4271-9394-2D9DC9ACE8CE}">
      <dgm:prSet/>
      <dgm:spPr/>
      <dgm:t>
        <a:bodyPr/>
        <a:lstStyle/>
        <a:p>
          <a:endParaRPr lang="zh-CN" altLang="en-US" b="1">
            <a:latin typeface="微软雅黑" pitchFamily="34" charset="-122"/>
            <a:ea typeface="微软雅黑" pitchFamily="34" charset="-122"/>
          </a:endParaRPr>
        </a:p>
      </dgm:t>
    </dgm:pt>
    <dgm:pt modelId="{239294CB-5BEB-4BCA-A4AF-BCF621173E03}" type="sibTrans" cxnId="{06CA0495-9934-4271-9394-2D9DC9ACE8CE}">
      <dgm:prSet/>
      <dgm:spPr/>
      <dgm:t>
        <a:bodyPr/>
        <a:lstStyle/>
        <a:p>
          <a:endParaRPr lang="zh-CN" altLang="en-US" b="1">
            <a:latin typeface="微软雅黑" pitchFamily="34" charset="-122"/>
            <a:ea typeface="微软雅黑" pitchFamily="34" charset="-122"/>
          </a:endParaRPr>
        </a:p>
      </dgm:t>
    </dgm:pt>
    <dgm:pt modelId="{81392632-D4C1-45EF-8200-6DB5CB5E4991}">
      <dgm:prSet/>
      <dgm:spPr/>
      <dgm:t>
        <a:bodyPr/>
        <a:lstStyle/>
        <a:p>
          <a:pPr>
            <a:spcAft>
              <a:spcPts val="0"/>
            </a:spcAft>
          </a:pPr>
          <a:r>
            <a:rPr lang="zh-CN" b="1" dirty="0" smtClean="0">
              <a:latin typeface="微软雅黑" pitchFamily="34" charset="-122"/>
              <a:ea typeface="微软雅黑" pitchFamily="34" charset="-122"/>
            </a:rPr>
            <a:t>网络</a:t>
          </a:r>
          <a:endParaRPr lang="en-US" altLang="zh-CN" b="1" dirty="0" smtClean="0">
            <a:latin typeface="微软雅黑" pitchFamily="34" charset="-122"/>
            <a:ea typeface="微软雅黑" pitchFamily="34" charset="-122"/>
          </a:endParaRPr>
        </a:p>
        <a:p>
          <a:pPr>
            <a:spcAft>
              <a:spcPts val="0"/>
            </a:spcAft>
          </a:pPr>
          <a:r>
            <a:rPr lang="zh-CN" b="1" dirty="0" smtClean="0">
              <a:latin typeface="微软雅黑" pitchFamily="34" charset="-122"/>
              <a:ea typeface="微软雅黑" pitchFamily="34" charset="-122"/>
            </a:rPr>
            <a:t>音乐</a:t>
          </a:r>
          <a:endParaRPr lang="zh-CN" altLang="en-US" b="1" dirty="0">
            <a:latin typeface="微软雅黑" pitchFamily="34" charset="-122"/>
            <a:ea typeface="微软雅黑" pitchFamily="34" charset="-122"/>
          </a:endParaRPr>
        </a:p>
      </dgm:t>
    </dgm:pt>
    <dgm:pt modelId="{9F81CA0F-85EF-4F91-826C-12675BFFAC14}" type="parTrans" cxnId="{AE58D0BC-7604-4E09-9EEF-0087531AB3BC}">
      <dgm:prSet/>
      <dgm:spPr/>
      <dgm:t>
        <a:bodyPr/>
        <a:lstStyle/>
        <a:p>
          <a:endParaRPr lang="zh-CN" altLang="en-US" b="1">
            <a:latin typeface="微软雅黑" pitchFamily="34" charset="-122"/>
            <a:ea typeface="微软雅黑" pitchFamily="34" charset="-122"/>
          </a:endParaRPr>
        </a:p>
      </dgm:t>
    </dgm:pt>
    <dgm:pt modelId="{573FE0A8-B20B-4158-9A74-339B6B2418AA}" type="sibTrans" cxnId="{AE58D0BC-7604-4E09-9EEF-0087531AB3BC}">
      <dgm:prSet/>
      <dgm:spPr/>
      <dgm:t>
        <a:bodyPr/>
        <a:lstStyle/>
        <a:p>
          <a:endParaRPr lang="zh-CN" altLang="en-US" b="1">
            <a:latin typeface="微软雅黑" pitchFamily="34" charset="-122"/>
            <a:ea typeface="微软雅黑" pitchFamily="34" charset="-122"/>
          </a:endParaRPr>
        </a:p>
      </dgm:t>
    </dgm:pt>
    <dgm:pt modelId="{E1A3DC8B-92AA-418B-BCA6-A5A8FB060896}">
      <dgm:prSet/>
      <dgm:spPr/>
      <dgm:t>
        <a:bodyPr/>
        <a:lstStyle/>
        <a:p>
          <a:pPr>
            <a:spcAft>
              <a:spcPts val="0"/>
            </a:spcAft>
          </a:pPr>
          <a:r>
            <a:rPr lang="zh-CN" b="1" dirty="0" smtClean="0">
              <a:latin typeface="微软雅黑" pitchFamily="34" charset="-122"/>
              <a:ea typeface="微软雅黑" pitchFamily="34" charset="-122"/>
            </a:rPr>
            <a:t>网络</a:t>
          </a:r>
          <a:endParaRPr lang="en-US" altLang="zh-CN" b="1" dirty="0" smtClean="0">
            <a:latin typeface="微软雅黑" pitchFamily="34" charset="-122"/>
            <a:ea typeface="微软雅黑" pitchFamily="34" charset="-122"/>
          </a:endParaRPr>
        </a:p>
        <a:p>
          <a:pPr>
            <a:spcAft>
              <a:spcPts val="0"/>
            </a:spcAft>
          </a:pPr>
          <a:r>
            <a:rPr lang="zh-CN" b="1" dirty="0" smtClean="0">
              <a:latin typeface="微软雅黑" pitchFamily="34" charset="-122"/>
              <a:ea typeface="微软雅黑" pitchFamily="34" charset="-122"/>
            </a:rPr>
            <a:t>游戏</a:t>
          </a:r>
          <a:endParaRPr lang="zh-CN" altLang="en-US" b="1" dirty="0">
            <a:latin typeface="微软雅黑" pitchFamily="34" charset="-122"/>
            <a:ea typeface="微软雅黑" pitchFamily="34" charset="-122"/>
          </a:endParaRPr>
        </a:p>
      </dgm:t>
    </dgm:pt>
    <dgm:pt modelId="{7A831E35-D797-469B-8EFF-F6F0D57179D5}" type="parTrans" cxnId="{2F529869-366E-4964-A8CC-16609836F132}">
      <dgm:prSet/>
      <dgm:spPr/>
      <dgm:t>
        <a:bodyPr/>
        <a:lstStyle/>
        <a:p>
          <a:endParaRPr lang="zh-CN" altLang="en-US" b="1">
            <a:latin typeface="微软雅黑" pitchFamily="34" charset="-122"/>
            <a:ea typeface="微软雅黑" pitchFamily="34" charset="-122"/>
          </a:endParaRPr>
        </a:p>
      </dgm:t>
    </dgm:pt>
    <dgm:pt modelId="{3CC83B32-D452-49A7-BF7A-ED9BAEA412B7}" type="sibTrans" cxnId="{2F529869-366E-4964-A8CC-16609836F132}">
      <dgm:prSet/>
      <dgm:spPr/>
      <dgm:t>
        <a:bodyPr/>
        <a:lstStyle/>
        <a:p>
          <a:endParaRPr lang="zh-CN" altLang="en-US" b="1">
            <a:latin typeface="微软雅黑" pitchFamily="34" charset="-122"/>
            <a:ea typeface="微软雅黑" pitchFamily="34" charset="-122"/>
          </a:endParaRPr>
        </a:p>
      </dgm:t>
    </dgm:pt>
    <dgm:pt modelId="{8A374561-16C2-4583-BB4F-3D0B86C77CAD}" type="pres">
      <dgm:prSet presAssocID="{3CF48427-8582-4E00-A0FD-108CC10993AF}" presName="cycle" presStyleCnt="0">
        <dgm:presLayoutVars>
          <dgm:chMax val="1"/>
          <dgm:dir/>
          <dgm:animLvl val="ctr"/>
          <dgm:resizeHandles val="exact"/>
        </dgm:presLayoutVars>
      </dgm:prSet>
      <dgm:spPr/>
      <dgm:t>
        <a:bodyPr/>
        <a:lstStyle/>
        <a:p>
          <a:endParaRPr lang="zh-CN" altLang="en-US"/>
        </a:p>
      </dgm:t>
    </dgm:pt>
    <dgm:pt modelId="{35C20B96-A7ED-49F8-81DD-2FF4E2ECA6F6}" type="pres">
      <dgm:prSet presAssocID="{C269739B-46D6-41DC-9DB6-ECF30BD9AC63}" presName="centerShape" presStyleLbl="node0" presStyleIdx="0" presStyleCnt="1" custScaleX="124439" custScaleY="124439"/>
      <dgm:spPr/>
      <dgm:t>
        <a:bodyPr/>
        <a:lstStyle/>
        <a:p>
          <a:endParaRPr lang="zh-CN" altLang="en-US"/>
        </a:p>
      </dgm:t>
    </dgm:pt>
    <dgm:pt modelId="{00712EC4-0744-4AD3-92AB-ABEE400CC062}" type="pres">
      <dgm:prSet presAssocID="{F290BCD3-5FCF-4670-AA92-9DB322C8AF40}" presName="Name9" presStyleLbl="parChTrans1D2" presStyleIdx="0" presStyleCnt="6"/>
      <dgm:spPr/>
      <dgm:t>
        <a:bodyPr/>
        <a:lstStyle/>
        <a:p>
          <a:endParaRPr lang="zh-CN" altLang="en-US"/>
        </a:p>
      </dgm:t>
    </dgm:pt>
    <dgm:pt modelId="{D5CE9AB8-7192-4EF2-84B2-CD56650E00DA}" type="pres">
      <dgm:prSet presAssocID="{F290BCD3-5FCF-4670-AA92-9DB322C8AF40}" presName="connTx" presStyleLbl="parChTrans1D2" presStyleIdx="0" presStyleCnt="6"/>
      <dgm:spPr/>
      <dgm:t>
        <a:bodyPr/>
        <a:lstStyle/>
        <a:p>
          <a:endParaRPr lang="zh-CN" altLang="en-US"/>
        </a:p>
      </dgm:t>
    </dgm:pt>
    <dgm:pt modelId="{CA9950E3-3F44-4425-8560-55F2C831C69C}" type="pres">
      <dgm:prSet presAssocID="{7581C86C-9BFC-4DD9-9251-9A6D2FEEAF07}" presName="node" presStyleLbl="node1" presStyleIdx="0" presStyleCnt="6">
        <dgm:presLayoutVars>
          <dgm:bulletEnabled val="1"/>
        </dgm:presLayoutVars>
      </dgm:prSet>
      <dgm:spPr/>
      <dgm:t>
        <a:bodyPr/>
        <a:lstStyle/>
        <a:p>
          <a:endParaRPr lang="zh-CN" altLang="en-US"/>
        </a:p>
      </dgm:t>
    </dgm:pt>
    <dgm:pt modelId="{44AA1894-DF48-4157-A640-9BB99E64B226}" type="pres">
      <dgm:prSet presAssocID="{C6498A54-E7FB-405B-B6E1-2A0E760326BA}" presName="Name9" presStyleLbl="parChTrans1D2" presStyleIdx="1" presStyleCnt="6"/>
      <dgm:spPr/>
      <dgm:t>
        <a:bodyPr/>
        <a:lstStyle/>
        <a:p>
          <a:endParaRPr lang="zh-CN" altLang="en-US"/>
        </a:p>
      </dgm:t>
    </dgm:pt>
    <dgm:pt modelId="{EA85061A-4891-4F67-A09D-31FF53107DD6}" type="pres">
      <dgm:prSet presAssocID="{C6498A54-E7FB-405B-B6E1-2A0E760326BA}" presName="connTx" presStyleLbl="parChTrans1D2" presStyleIdx="1" presStyleCnt="6"/>
      <dgm:spPr/>
      <dgm:t>
        <a:bodyPr/>
        <a:lstStyle/>
        <a:p>
          <a:endParaRPr lang="zh-CN" altLang="en-US"/>
        </a:p>
      </dgm:t>
    </dgm:pt>
    <dgm:pt modelId="{C4867A3F-B05E-422F-A3CB-95857EF08564}" type="pres">
      <dgm:prSet presAssocID="{9E93EA9E-70AC-405E-8296-93C57CCCC0C8}" presName="node" presStyleLbl="node1" presStyleIdx="1" presStyleCnt="6">
        <dgm:presLayoutVars>
          <dgm:bulletEnabled val="1"/>
        </dgm:presLayoutVars>
      </dgm:prSet>
      <dgm:spPr/>
      <dgm:t>
        <a:bodyPr/>
        <a:lstStyle/>
        <a:p>
          <a:endParaRPr lang="zh-CN" altLang="en-US"/>
        </a:p>
      </dgm:t>
    </dgm:pt>
    <dgm:pt modelId="{3F275A04-067A-46DD-BC11-D3E689D43404}" type="pres">
      <dgm:prSet presAssocID="{9F81CA0F-85EF-4F91-826C-12675BFFAC14}" presName="Name9" presStyleLbl="parChTrans1D2" presStyleIdx="2" presStyleCnt="6"/>
      <dgm:spPr/>
      <dgm:t>
        <a:bodyPr/>
        <a:lstStyle/>
        <a:p>
          <a:endParaRPr lang="zh-CN" altLang="en-US"/>
        </a:p>
      </dgm:t>
    </dgm:pt>
    <dgm:pt modelId="{967B888F-9BB2-433E-B4D4-21C9D698A1E2}" type="pres">
      <dgm:prSet presAssocID="{9F81CA0F-85EF-4F91-826C-12675BFFAC14}" presName="connTx" presStyleLbl="parChTrans1D2" presStyleIdx="2" presStyleCnt="6"/>
      <dgm:spPr/>
      <dgm:t>
        <a:bodyPr/>
        <a:lstStyle/>
        <a:p>
          <a:endParaRPr lang="zh-CN" altLang="en-US"/>
        </a:p>
      </dgm:t>
    </dgm:pt>
    <dgm:pt modelId="{A52E41CF-D9C6-4819-BC7C-01B50B5C83F1}" type="pres">
      <dgm:prSet presAssocID="{81392632-D4C1-45EF-8200-6DB5CB5E4991}" presName="node" presStyleLbl="node1" presStyleIdx="2" presStyleCnt="6">
        <dgm:presLayoutVars>
          <dgm:bulletEnabled val="1"/>
        </dgm:presLayoutVars>
      </dgm:prSet>
      <dgm:spPr/>
      <dgm:t>
        <a:bodyPr/>
        <a:lstStyle/>
        <a:p>
          <a:endParaRPr lang="zh-CN" altLang="en-US"/>
        </a:p>
      </dgm:t>
    </dgm:pt>
    <dgm:pt modelId="{99B7C16E-024D-4B30-9FCB-463AF4A6AD2A}" type="pres">
      <dgm:prSet presAssocID="{7A831E35-D797-469B-8EFF-F6F0D57179D5}" presName="Name9" presStyleLbl="parChTrans1D2" presStyleIdx="3" presStyleCnt="6"/>
      <dgm:spPr/>
      <dgm:t>
        <a:bodyPr/>
        <a:lstStyle/>
        <a:p>
          <a:endParaRPr lang="zh-CN" altLang="en-US"/>
        </a:p>
      </dgm:t>
    </dgm:pt>
    <dgm:pt modelId="{5235ED81-E34E-4F50-A3CB-D53B309A0ADE}" type="pres">
      <dgm:prSet presAssocID="{7A831E35-D797-469B-8EFF-F6F0D57179D5}" presName="connTx" presStyleLbl="parChTrans1D2" presStyleIdx="3" presStyleCnt="6"/>
      <dgm:spPr/>
      <dgm:t>
        <a:bodyPr/>
        <a:lstStyle/>
        <a:p>
          <a:endParaRPr lang="zh-CN" altLang="en-US"/>
        </a:p>
      </dgm:t>
    </dgm:pt>
    <dgm:pt modelId="{1B641673-2E4C-4FED-A55B-605B3265F3BC}" type="pres">
      <dgm:prSet presAssocID="{E1A3DC8B-92AA-418B-BCA6-A5A8FB060896}" presName="node" presStyleLbl="node1" presStyleIdx="3" presStyleCnt="6">
        <dgm:presLayoutVars>
          <dgm:bulletEnabled val="1"/>
        </dgm:presLayoutVars>
      </dgm:prSet>
      <dgm:spPr/>
      <dgm:t>
        <a:bodyPr/>
        <a:lstStyle/>
        <a:p>
          <a:endParaRPr lang="zh-CN" altLang="en-US"/>
        </a:p>
      </dgm:t>
    </dgm:pt>
    <dgm:pt modelId="{9A793D7D-A47D-4A30-AF54-ABDBBE6CBD1B}" type="pres">
      <dgm:prSet presAssocID="{757129D9-3EE5-4D6B-B26A-EE253F562C1D}" presName="Name9" presStyleLbl="parChTrans1D2" presStyleIdx="4" presStyleCnt="6"/>
      <dgm:spPr/>
      <dgm:t>
        <a:bodyPr/>
        <a:lstStyle/>
        <a:p>
          <a:endParaRPr lang="zh-CN" altLang="en-US"/>
        </a:p>
      </dgm:t>
    </dgm:pt>
    <dgm:pt modelId="{819B37C1-1489-437A-9824-F022593296E8}" type="pres">
      <dgm:prSet presAssocID="{757129D9-3EE5-4D6B-B26A-EE253F562C1D}" presName="connTx" presStyleLbl="parChTrans1D2" presStyleIdx="4" presStyleCnt="6"/>
      <dgm:spPr/>
      <dgm:t>
        <a:bodyPr/>
        <a:lstStyle/>
        <a:p>
          <a:endParaRPr lang="zh-CN" altLang="en-US"/>
        </a:p>
      </dgm:t>
    </dgm:pt>
    <dgm:pt modelId="{A2A9E1D7-BDDA-444C-A38C-FC1D1963B92B}" type="pres">
      <dgm:prSet presAssocID="{35DC49A1-095F-45F9-83CF-EF5348EABE32}" presName="node" presStyleLbl="node1" presStyleIdx="4" presStyleCnt="6">
        <dgm:presLayoutVars>
          <dgm:bulletEnabled val="1"/>
        </dgm:presLayoutVars>
      </dgm:prSet>
      <dgm:spPr/>
      <dgm:t>
        <a:bodyPr/>
        <a:lstStyle/>
        <a:p>
          <a:endParaRPr lang="zh-CN" altLang="en-US"/>
        </a:p>
      </dgm:t>
    </dgm:pt>
    <dgm:pt modelId="{53290D24-FBB5-4CA9-9EC1-C8FBE6D2084C}" type="pres">
      <dgm:prSet presAssocID="{4C56DEBF-3241-4509-A309-AAF6E451DF10}" presName="Name9" presStyleLbl="parChTrans1D2" presStyleIdx="5" presStyleCnt="6"/>
      <dgm:spPr/>
      <dgm:t>
        <a:bodyPr/>
        <a:lstStyle/>
        <a:p>
          <a:endParaRPr lang="zh-CN" altLang="en-US"/>
        </a:p>
      </dgm:t>
    </dgm:pt>
    <dgm:pt modelId="{8ADA18BF-C415-4BA1-A8CE-E10A330849AF}" type="pres">
      <dgm:prSet presAssocID="{4C56DEBF-3241-4509-A309-AAF6E451DF10}" presName="connTx" presStyleLbl="parChTrans1D2" presStyleIdx="5" presStyleCnt="6"/>
      <dgm:spPr/>
      <dgm:t>
        <a:bodyPr/>
        <a:lstStyle/>
        <a:p>
          <a:endParaRPr lang="zh-CN" altLang="en-US"/>
        </a:p>
      </dgm:t>
    </dgm:pt>
    <dgm:pt modelId="{D365E68F-8337-4B38-9EF2-FCF76DC9E574}" type="pres">
      <dgm:prSet presAssocID="{0B00B763-DA08-40EF-BB28-5ED0093EF3A6}" presName="node" presStyleLbl="node1" presStyleIdx="5" presStyleCnt="6">
        <dgm:presLayoutVars>
          <dgm:bulletEnabled val="1"/>
        </dgm:presLayoutVars>
      </dgm:prSet>
      <dgm:spPr/>
      <dgm:t>
        <a:bodyPr/>
        <a:lstStyle/>
        <a:p>
          <a:endParaRPr lang="zh-CN" altLang="en-US"/>
        </a:p>
      </dgm:t>
    </dgm:pt>
  </dgm:ptLst>
  <dgm:cxnLst>
    <dgm:cxn modelId="{31A8E135-16F9-4318-A10F-87B5C64CBE98}" srcId="{C269739B-46D6-41DC-9DB6-ECF30BD9AC63}" destId="{7581C86C-9BFC-4DD9-9251-9A6D2FEEAF07}" srcOrd="0" destOrd="0" parTransId="{F290BCD3-5FCF-4670-AA92-9DB322C8AF40}" sibTransId="{21722961-E6E4-46B7-8890-AD17B46462FA}"/>
    <dgm:cxn modelId="{138E43CE-7E79-4293-98AC-27AF7A052EB2}" type="presOf" srcId="{7A831E35-D797-469B-8EFF-F6F0D57179D5}" destId="{99B7C16E-024D-4B30-9FCB-463AF4A6AD2A}" srcOrd="0" destOrd="0" presId="urn:microsoft.com/office/officeart/2005/8/layout/radial1"/>
    <dgm:cxn modelId="{3D781689-5EEE-4149-B883-885B86E75B7E}" type="presOf" srcId="{4C56DEBF-3241-4509-A309-AAF6E451DF10}" destId="{53290D24-FBB5-4CA9-9EC1-C8FBE6D2084C}" srcOrd="0" destOrd="0" presId="urn:microsoft.com/office/officeart/2005/8/layout/radial1"/>
    <dgm:cxn modelId="{91222FDB-6726-4035-BDA2-DD0378D87718}" type="presOf" srcId="{C6498A54-E7FB-405B-B6E1-2A0E760326BA}" destId="{EA85061A-4891-4F67-A09D-31FF53107DD6}" srcOrd="1" destOrd="0" presId="urn:microsoft.com/office/officeart/2005/8/layout/radial1"/>
    <dgm:cxn modelId="{C7EFCB84-A1B8-4AB9-905B-CAF975E7AF58}" type="presOf" srcId="{0B00B763-DA08-40EF-BB28-5ED0093EF3A6}" destId="{D365E68F-8337-4B38-9EF2-FCF76DC9E574}" srcOrd="0" destOrd="0" presId="urn:microsoft.com/office/officeart/2005/8/layout/radial1"/>
    <dgm:cxn modelId="{0086F07A-69E6-4ED4-A4F3-1638E88443AA}" type="presOf" srcId="{7A831E35-D797-469B-8EFF-F6F0D57179D5}" destId="{5235ED81-E34E-4F50-A3CB-D53B309A0ADE}" srcOrd="1" destOrd="0" presId="urn:microsoft.com/office/officeart/2005/8/layout/radial1"/>
    <dgm:cxn modelId="{98AEAF52-EF28-4AB2-A3AE-0EB2040ED658}" srcId="{C269739B-46D6-41DC-9DB6-ECF30BD9AC63}" destId="{9E93EA9E-70AC-405E-8296-93C57CCCC0C8}" srcOrd="1" destOrd="0" parTransId="{C6498A54-E7FB-405B-B6E1-2A0E760326BA}" sibTransId="{B72095C2-C0DC-41FC-A5C3-42FF7B8ACFCB}"/>
    <dgm:cxn modelId="{5E186569-C16D-4338-B802-189A412B685F}" type="presOf" srcId="{9F81CA0F-85EF-4F91-826C-12675BFFAC14}" destId="{967B888F-9BB2-433E-B4D4-21C9D698A1E2}" srcOrd="1" destOrd="0" presId="urn:microsoft.com/office/officeart/2005/8/layout/radial1"/>
    <dgm:cxn modelId="{56DDD8D4-3495-4836-BBFC-4A30C4E1B359}" type="presOf" srcId="{7581C86C-9BFC-4DD9-9251-9A6D2FEEAF07}" destId="{CA9950E3-3F44-4425-8560-55F2C831C69C}" srcOrd="0" destOrd="0" presId="urn:microsoft.com/office/officeart/2005/8/layout/radial1"/>
    <dgm:cxn modelId="{A8EA3A7D-7BE7-4D7E-86AA-10CF001AB3AF}" type="presOf" srcId="{3CF48427-8582-4E00-A0FD-108CC10993AF}" destId="{8A374561-16C2-4583-BB4F-3D0B86C77CAD}" srcOrd="0" destOrd="0" presId="urn:microsoft.com/office/officeart/2005/8/layout/radial1"/>
    <dgm:cxn modelId="{ED32E628-C5E7-4FC5-82A0-547FFD779FC9}" type="presOf" srcId="{35DC49A1-095F-45F9-83CF-EF5348EABE32}" destId="{A2A9E1D7-BDDA-444C-A38C-FC1D1963B92B}" srcOrd="0" destOrd="0" presId="urn:microsoft.com/office/officeart/2005/8/layout/radial1"/>
    <dgm:cxn modelId="{084C5A2E-5C0D-480A-92B8-9A791E513B1C}" srcId="{C269739B-46D6-41DC-9DB6-ECF30BD9AC63}" destId="{35DC49A1-095F-45F9-83CF-EF5348EABE32}" srcOrd="4" destOrd="0" parTransId="{757129D9-3EE5-4D6B-B26A-EE253F562C1D}" sibTransId="{7069AF08-CDFF-4E33-848C-918237B46D4F}"/>
    <dgm:cxn modelId="{AB74B7B0-36B9-4D54-9F6A-02AEDF13FB6F}" type="presOf" srcId="{E1A3DC8B-92AA-418B-BCA6-A5A8FB060896}" destId="{1B641673-2E4C-4FED-A55B-605B3265F3BC}" srcOrd="0" destOrd="0" presId="urn:microsoft.com/office/officeart/2005/8/layout/radial1"/>
    <dgm:cxn modelId="{0398D0A3-F0E0-47A0-B761-FA824914FD76}" type="presOf" srcId="{81392632-D4C1-45EF-8200-6DB5CB5E4991}" destId="{A52E41CF-D9C6-4819-BC7C-01B50B5C83F1}" srcOrd="0" destOrd="0" presId="urn:microsoft.com/office/officeart/2005/8/layout/radial1"/>
    <dgm:cxn modelId="{54B002D0-A6DA-4085-B9F3-A3F6286E0088}" type="presOf" srcId="{757129D9-3EE5-4D6B-B26A-EE253F562C1D}" destId="{819B37C1-1489-437A-9824-F022593296E8}" srcOrd="1" destOrd="0" presId="urn:microsoft.com/office/officeart/2005/8/layout/radial1"/>
    <dgm:cxn modelId="{06CA0495-9934-4271-9394-2D9DC9ACE8CE}" srcId="{C269739B-46D6-41DC-9DB6-ECF30BD9AC63}" destId="{0B00B763-DA08-40EF-BB28-5ED0093EF3A6}" srcOrd="5" destOrd="0" parTransId="{4C56DEBF-3241-4509-A309-AAF6E451DF10}" sibTransId="{239294CB-5BEB-4BCA-A4AF-BCF621173E03}"/>
    <dgm:cxn modelId="{B265B0C9-8D28-4810-AF46-462AF6974546}" type="presOf" srcId="{9F81CA0F-85EF-4F91-826C-12675BFFAC14}" destId="{3F275A04-067A-46DD-BC11-D3E689D43404}" srcOrd="0" destOrd="0" presId="urn:microsoft.com/office/officeart/2005/8/layout/radial1"/>
    <dgm:cxn modelId="{7AD16C00-8868-4391-B66B-C0BC7173B3AB}" type="presOf" srcId="{757129D9-3EE5-4D6B-B26A-EE253F562C1D}" destId="{9A793D7D-A47D-4A30-AF54-ABDBBE6CBD1B}" srcOrd="0" destOrd="0" presId="urn:microsoft.com/office/officeart/2005/8/layout/radial1"/>
    <dgm:cxn modelId="{664BAE68-9789-4064-BB35-221D9B175DB8}" type="presOf" srcId="{F290BCD3-5FCF-4670-AA92-9DB322C8AF40}" destId="{D5CE9AB8-7192-4EF2-84B2-CD56650E00DA}" srcOrd="1" destOrd="0" presId="urn:microsoft.com/office/officeart/2005/8/layout/radial1"/>
    <dgm:cxn modelId="{7236E196-E3E4-4226-8E45-EE78D02395FC}" type="presOf" srcId="{C269739B-46D6-41DC-9DB6-ECF30BD9AC63}" destId="{35C20B96-A7ED-49F8-81DD-2FF4E2ECA6F6}" srcOrd="0" destOrd="0" presId="urn:microsoft.com/office/officeart/2005/8/layout/radial1"/>
    <dgm:cxn modelId="{F793C641-1689-4CBB-AC8E-26CB8D77CAAF}" type="presOf" srcId="{C6498A54-E7FB-405B-B6E1-2A0E760326BA}" destId="{44AA1894-DF48-4157-A640-9BB99E64B226}" srcOrd="0" destOrd="0" presId="urn:microsoft.com/office/officeart/2005/8/layout/radial1"/>
    <dgm:cxn modelId="{3824975F-245D-45EC-8A09-42C05FD9A8CB}" srcId="{3CF48427-8582-4E00-A0FD-108CC10993AF}" destId="{C269739B-46D6-41DC-9DB6-ECF30BD9AC63}" srcOrd="0" destOrd="0" parTransId="{CE801894-10CA-4931-A0EC-5C3D68B0374E}" sibTransId="{99D5EE0C-2318-4914-A2F1-67A1FCF117D6}"/>
    <dgm:cxn modelId="{F7C9ECE6-A669-41C8-B118-DD8BBA3A133A}" type="presOf" srcId="{4C56DEBF-3241-4509-A309-AAF6E451DF10}" destId="{8ADA18BF-C415-4BA1-A8CE-E10A330849AF}" srcOrd="1" destOrd="0" presId="urn:microsoft.com/office/officeart/2005/8/layout/radial1"/>
    <dgm:cxn modelId="{AE58D0BC-7604-4E09-9EEF-0087531AB3BC}" srcId="{C269739B-46D6-41DC-9DB6-ECF30BD9AC63}" destId="{81392632-D4C1-45EF-8200-6DB5CB5E4991}" srcOrd="2" destOrd="0" parTransId="{9F81CA0F-85EF-4F91-826C-12675BFFAC14}" sibTransId="{573FE0A8-B20B-4158-9A74-339B6B2418AA}"/>
    <dgm:cxn modelId="{3F1C4E01-7D63-4704-BD43-6B795F288602}" type="presOf" srcId="{F290BCD3-5FCF-4670-AA92-9DB322C8AF40}" destId="{00712EC4-0744-4AD3-92AB-ABEE400CC062}" srcOrd="0" destOrd="0" presId="urn:microsoft.com/office/officeart/2005/8/layout/radial1"/>
    <dgm:cxn modelId="{AA5A4F21-2D64-4E68-83C9-562E6138DA45}" type="presOf" srcId="{9E93EA9E-70AC-405E-8296-93C57CCCC0C8}" destId="{C4867A3F-B05E-422F-A3CB-95857EF08564}" srcOrd="0" destOrd="0" presId="urn:microsoft.com/office/officeart/2005/8/layout/radial1"/>
    <dgm:cxn modelId="{2F529869-366E-4964-A8CC-16609836F132}" srcId="{C269739B-46D6-41DC-9DB6-ECF30BD9AC63}" destId="{E1A3DC8B-92AA-418B-BCA6-A5A8FB060896}" srcOrd="3" destOrd="0" parTransId="{7A831E35-D797-469B-8EFF-F6F0D57179D5}" sibTransId="{3CC83B32-D452-49A7-BF7A-ED9BAEA412B7}"/>
    <dgm:cxn modelId="{6F664785-869A-4521-AF5F-67DF49639AC0}" type="presParOf" srcId="{8A374561-16C2-4583-BB4F-3D0B86C77CAD}" destId="{35C20B96-A7ED-49F8-81DD-2FF4E2ECA6F6}" srcOrd="0" destOrd="0" presId="urn:microsoft.com/office/officeart/2005/8/layout/radial1"/>
    <dgm:cxn modelId="{AEE1B735-CBCD-42DD-8B8F-06B007D7A827}" type="presParOf" srcId="{8A374561-16C2-4583-BB4F-3D0B86C77CAD}" destId="{00712EC4-0744-4AD3-92AB-ABEE400CC062}" srcOrd="1" destOrd="0" presId="urn:microsoft.com/office/officeart/2005/8/layout/radial1"/>
    <dgm:cxn modelId="{6A39FCEF-947B-4621-B155-E9C2C8BA0FB4}" type="presParOf" srcId="{00712EC4-0744-4AD3-92AB-ABEE400CC062}" destId="{D5CE9AB8-7192-4EF2-84B2-CD56650E00DA}" srcOrd="0" destOrd="0" presId="urn:microsoft.com/office/officeart/2005/8/layout/radial1"/>
    <dgm:cxn modelId="{798DB0D9-987A-43B8-B83A-37F3D5C9A90A}" type="presParOf" srcId="{8A374561-16C2-4583-BB4F-3D0B86C77CAD}" destId="{CA9950E3-3F44-4425-8560-55F2C831C69C}" srcOrd="2" destOrd="0" presId="urn:microsoft.com/office/officeart/2005/8/layout/radial1"/>
    <dgm:cxn modelId="{3D8F1578-7B1F-4D65-AF8A-C58B39ECC60D}" type="presParOf" srcId="{8A374561-16C2-4583-BB4F-3D0B86C77CAD}" destId="{44AA1894-DF48-4157-A640-9BB99E64B226}" srcOrd="3" destOrd="0" presId="urn:microsoft.com/office/officeart/2005/8/layout/radial1"/>
    <dgm:cxn modelId="{68780029-597B-4A3C-8D3C-F54DB835F511}" type="presParOf" srcId="{44AA1894-DF48-4157-A640-9BB99E64B226}" destId="{EA85061A-4891-4F67-A09D-31FF53107DD6}" srcOrd="0" destOrd="0" presId="urn:microsoft.com/office/officeart/2005/8/layout/radial1"/>
    <dgm:cxn modelId="{BDE8A5B6-4E90-4521-AE74-E80A08CB7136}" type="presParOf" srcId="{8A374561-16C2-4583-BB4F-3D0B86C77CAD}" destId="{C4867A3F-B05E-422F-A3CB-95857EF08564}" srcOrd="4" destOrd="0" presId="urn:microsoft.com/office/officeart/2005/8/layout/radial1"/>
    <dgm:cxn modelId="{B8A2D697-A940-411F-B8C7-3218A8E8AA3B}" type="presParOf" srcId="{8A374561-16C2-4583-BB4F-3D0B86C77CAD}" destId="{3F275A04-067A-46DD-BC11-D3E689D43404}" srcOrd="5" destOrd="0" presId="urn:microsoft.com/office/officeart/2005/8/layout/radial1"/>
    <dgm:cxn modelId="{7DE3721A-21F5-4B6C-9841-63054A6EE7A3}" type="presParOf" srcId="{3F275A04-067A-46DD-BC11-D3E689D43404}" destId="{967B888F-9BB2-433E-B4D4-21C9D698A1E2}" srcOrd="0" destOrd="0" presId="urn:microsoft.com/office/officeart/2005/8/layout/radial1"/>
    <dgm:cxn modelId="{9C21BD89-3605-43FB-A6ED-EC8F9FFF934F}" type="presParOf" srcId="{8A374561-16C2-4583-BB4F-3D0B86C77CAD}" destId="{A52E41CF-D9C6-4819-BC7C-01B50B5C83F1}" srcOrd="6" destOrd="0" presId="urn:microsoft.com/office/officeart/2005/8/layout/radial1"/>
    <dgm:cxn modelId="{ED125CDA-5420-4A6B-A72F-3C0204083658}" type="presParOf" srcId="{8A374561-16C2-4583-BB4F-3D0B86C77CAD}" destId="{99B7C16E-024D-4B30-9FCB-463AF4A6AD2A}" srcOrd="7" destOrd="0" presId="urn:microsoft.com/office/officeart/2005/8/layout/radial1"/>
    <dgm:cxn modelId="{FC11925F-9142-4963-85C2-9F8FDB9BB301}" type="presParOf" srcId="{99B7C16E-024D-4B30-9FCB-463AF4A6AD2A}" destId="{5235ED81-E34E-4F50-A3CB-D53B309A0ADE}" srcOrd="0" destOrd="0" presId="urn:microsoft.com/office/officeart/2005/8/layout/radial1"/>
    <dgm:cxn modelId="{8FF95363-83F2-4FA3-B0C1-B413B589CC89}" type="presParOf" srcId="{8A374561-16C2-4583-BB4F-3D0B86C77CAD}" destId="{1B641673-2E4C-4FED-A55B-605B3265F3BC}" srcOrd="8" destOrd="0" presId="urn:microsoft.com/office/officeart/2005/8/layout/radial1"/>
    <dgm:cxn modelId="{4C186BA3-02D5-47C2-AC5A-BF0A413E2F37}" type="presParOf" srcId="{8A374561-16C2-4583-BB4F-3D0B86C77CAD}" destId="{9A793D7D-A47D-4A30-AF54-ABDBBE6CBD1B}" srcOrd="9" destOrd="0" presId="urn:microsoft.com/office/officeart/2005/8/layout/radial1"/>
    <dgm:cxn modelId="{DC433E49-5A3B-47EB-AD03-229FE893E99C}" type="presParOf" srcId="{9A793D7D-A47D-4A30-AF54-ABDBBE6CBD1B}" destId="{819B37C1-1489-437A-9824-F022593296E8}" srcOrd="0" destOrd="0" presId="urn:microsoft.com/office/officeart/2005/8/layout/radial1"/>
    <dgm:cxn modelId="{C3F8D101-184D-41F3-A392-CF080F4D43FC}" type="presParOf" srcId="{8A374561-16C2-4583-BB4F-3D0B86C77CAD}" destId="{A2A9E1D7-BDDA-444C-A38C-FC1D1963B92B}" srcOrd="10" destOrd="0" presId="urn:microsoft.com/office/officeart/2005/8/layout/radial1"/>
    <dgm:cxn modelId="{8F1A9AFF-2800-4F90-BAC5-4E5280C1D862}" type="presParOf" srcId="{8A374561-16C2-4583-BB4F-3D0B86C77CAD}" destId="{53290D24-FBB5-4CA9-9EC1-C8FBE6D2084C}" srcOrd="11" destOrd="0" presId="urn:microsoft.com/office/officeart/2005/8/layout/radial1"/>
    <dgm:cxn modelId="{B8A89AEE-8D25-47C9-BCAD-E0FD6FE00A64}" type="presParOf" srcId="{53290D24-FBB5-4CA9-9EC1-C8FBE6D2084C}" destId="{8ADA18BF-C415-4BA1-A8CE-E10A330849AF}" srcOrd="0" destOrd="0" presId="urn:microsoft.com/office/officeart/2005/8/layout/radial1"/>
    <dgm:cxn modelId="{1DB44DDD-5949-4A5A-B8FA-22C73C5F2940}" type="presParOf" srcId="{8A374561-16C2-4583-BB4F-3D0B86C77CAD}" destId="{D365E68F-8337-4B38-9EF2-FCF76DC9E574}" srcOrd="12" destOrd="0" presId="urn:microsoft.com/office/officeart/2005/8/layout/radial1"/>
  </dgm:cxnLst>
  <dgm:bg>
    <a:noFill/>
  </dgm:bg>
  <dgm:whole/>
</dgm:dataModel>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image" Target="../media/image10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image" Target="../media/image123.png"/></Relationships>
</file>

<file path=ppt/drawings/drawing1.xml><?xml version="1.0" encoding="utf-8"?>
<c:userShapes xmlns:c="http://schemas.openxmlformats.org/drawingml/2006/chart">
  <cdr:relSizeAnchor xmlns:cdr="http://schemas.openxmlformats.org/drawingml/2006/chartDrawing">
    <cdr:from>
      <cdr:x>0.34146</cdr:x>
      <cdr:y>0.23747</cdr:y>
    </cdr:from>
    <cdr:to>
      <cdr:x>0.54128</cdr:x>
      <cdr:y>0.41344</cdr:y>
    </cdr:to>
    <cdr:sp macro="" textlink="">
      <cdr:nvSpPr>
        <cdr:cNvPr id="2" name="TextBox 1"/>
        <cdr:cNvSpPr txBox="1"/>
      </cdr:nvSpPr>
      <cdr:spPr>
        <a:xfrm xmlns:a="http://schemas.openxmlformats.org/drawingml/2006/main">
          <a:off x="954741" y="410135"/>
          <a:ext cx="558053" cy="3025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CN" sz="1400" b="1" dirty="0" smtClean="0">
              <a:latin typeface="华文宋体" pitchFamily="2" charset="-122"/>
              <a:ea typeface="华文宋体" pitchFamily="2" charset="-122"/>
            </a:rPr>
            <a:t>10%</a:t>
          </a:r>
          <a:endParaRPr lang="zh-CN" altLang="en-US" sz="1400" b="1" dirty="0">
            <a:latin typeface="华文宋体" pitchFamily="2" charset="-122"/>
            <a:ea typeface="华文宋体" pitchFamily="2" charset="-122"/>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0.17655</cdr:x>
      <cdr:y>0.4505</cdr:y>
    </cdr:from>
    <cdr:to>
      <cdr:x>0.32255</cdr:x>
      <cdr:y>0.62096</cdr:y>
    </cdr:to>
    <cdr:sp macro="" textlink="">
      <cdr:nvSpPr>
        <cdr:cNvPr id="2" name="TextBox 1"/>
        <cdr:cNvSpPr txBox="1"/>
      </cdr:nvSpPr>
      <cdr:spPr>
        <a:xfrm xmlns:a="http://schemas.openxmlformats.org/drawingml/2006/main">
          <a:off x="634716" y="854632"/>
          <a:ext cx="524430" cy="3227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600" b="1" dirty="0" smtClean="0">
              <a:solidFill>
                <a:schemeClr val="bg1"/>
              </a:solidFill>
            </a:rPr>
            <a:t>60%</a:t>
          </a:r>
          <a:endParaRPr lang="zh-CN" altLang="en-US" sz="1600" b="1" dirty="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0.38235</cdr:x>
      <cdr:y>0.22863</cdr:y>
    </cdr:from>
    <cdr:to>
      <cdr:x>0.59788</cdr:x>
      <cdr:y>0.33547</cdr:y>
    </cdr:to>
    <cdr:sp macro="" textlink="">
      <cdr:nvSpPr>
        <cdr:cNvPr id="2" name="TextBox 1"/>
        <cdr:cNvSpPr txBox="1"/>
      </cdr:nvSpPr>
      <cdr:spPr>
        <a:xfrm xmlns:a="http://schemas.openxmlformats.org/drawingml/2006/main">
          <a:off x="1777253" y="719418"/>
          <a:ext cx="1001806" cy="3361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CN" sz="1400" b="1" dirty="0" smtClean="0"/>
            <a:t>2.18%</a:t>
          </a:r>
          <a:endParaRPr lang="zh-CN" altLang="en-US" sz="1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B4DDCA-EE83-4863-A5B4-61651027748C}" type="datetimeFigureOut">
              <a:rPr lang="zh-CN" altLang="en-US" smtClean="0"/>
              <a:pPr/>
              <a:t>2020-06-30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6CF1E9-3165-486F-A153-847498C8594C}"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幻灯片图像占位符 1"/>
          <p:cNvSpPr>
            <a:spLocks noGrp="1" noRot="1" noChangeAspect="1" noTextEdit="1"/>
          </p:cNvSpPr>
          <p:nvPr>
            <p:ph type="sldImg"/>
          </p:nvPr>
        </p:nvSpPr>
        <p:spPr bwMode="auto">
          <a:noFill/>
          <a:ln>
            <a:solidFill>
              <a:srgbClr val="000000"/>
            </a:solidFill>
            <a:miter lim="800000"/>
            <a:headEnd/>
            <a:tailEnd/>
          </a:ln>
        </p:spPr>
      </p:sp>
      <p:sp>
        <p:nvSpPr>
          <p:cNvPr id="125955"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25956"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eaLnBrk="1" hangingPunct="1"/>
            <a:fld id="{EC6D9277-0C3C-4F9D-A7DB-C3F24BCDDBD4}" type="slidenum">
              <a:rPr lang="zh-CN" altLang="en-US">
                <a:solidFill>
                  <a:srgbClr val="000000"/>
                </a:solidFill>
              </a:rPr>
              <a:pPr defTabSz="914400" eaLnBrk="1" hangingPunct="1"/>
              <a:t>1</a:t>
            </a:fld>
            <a:endParaRPr lang="zh-CN"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幻灯片图像占位符 1"/>
          <p:cNvSpPr>
            <a:spLocks noGrp="1" noRot="1" noChangeAspect="1" noTextEdit="1"/>
          </p:cNvSpPr>
          <p:nvPr>
            <p:ph type="sldImg"/>
          </p:nvPr>
        </p:nvSpPr>
        <p:spPr bwMode="auto">
          <a:noFill/>
          <a:ln>
            <a:solidFill>
              <a:srgbClr val="000000"/>
            </a:solidFill>
            <a:miter lim="800000"/>
            <a:headEnd/>
            <a:tailEnd/>
          </a:ln>
        </p:spPr>
      </p:sp>
      <p:sp>
        <p:nvSpPr>
          <p:cNvPr id="133123"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33124"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16D071-2BA4-4695-B825-1C281FCE0DA6}" type="slidenum">
              <a:rPr lang="zh-CN" altLang="en-US"/>
              <a:pPr/>
              <a:t>17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幻灯片图像占位符 1"/>
          <p:cNvSpPr>
            <a:spLocks noGrp="1" noRot="1" noChangeAspect="1" noTextEdit="1"/>
          </p:cNvSpPr>
          <p:nvPr>
            <p:ph type="sldImg"/>
          </p:nvPr>
        </p:nvSpPr>
        <p:spPr bwMode="auto">
          <a:noFill/>
          <a:ln>
            <a:solidFill>
              <a:srgbClr val="000000"/>
            </a:solidFill>
            <a:miter lim="800000"/>
            <a:headEnd/>
            <a:tailEnd/>
          </a:ln>
        </p:spPr>
      </p:sp>
      <p:sp>
        <p:nvSpPr>
          <p:cNvPr id="13414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3414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2F02A0-17BA-4ADB-BE32-7BE36D46D6D2}" type="slidenum">
              <a:rPr lang="zh-CN" altLang="en-US"/>
              <a:pPr/>
              <a:t>19</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幻灯片图像占位符 1"/>
          <p:cNvSpPr>
            <a:spLocks noGrp="1" noRot="1" noChangeAspect="1" noTextEdit="1"/>
          </p:cNvSpPr>
          <p:nvPr>
            <p:ph type="sldImg"/>
          </p:nvPr>
        </p:nvSpPr>
        <p:spPr bwMode="auto">
          <a:noFill/>
          <a:ln>
            <a:solidFill>
              <a:srgbClr val="000000"/>
            </a:solidFill>
            <a:miter lim="800000"/>
            <a:headEnd/>
            <a:tailEnd/>
          </a:ln>
        </p:spPr>
      </p:sp>
      <p:sp>
        <p:nvSpPr>
          <p:cNvPr id="135171"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3517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415FC0-05BE-4C26-AEC1-55D41F64C9F6}" type="slidenum">
              <a:rPr lang="zh-CN" altLang="en-US"/>
              <a:pPr/>
              <a:t>23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幻灯片图像占位符 1"/>
          <p:cNvSpPr>
            <a:spLocks noGrp="1" noRot="1" noChangeAspect="1" noTextEdit="1"/>
          </p:cNvSpPr>
          <p:nvPr>
            <p:ph type="sldImg"/>
          </p:nvPr>
        </p:nvSpPr>
        <p:spPr bwMode="auto">
          <a:noFill/>
          <a:ln>
            <a:solidFill>
              <a:srgbClr val="000000"/>
            </a:solidFill>
            <a:miter lim="800000"/>
            <a:headEnd/>
            <a:tailEnd/>
          </a:ln>
        </p:spPr>
      </p:sp>
      <p:sp>
        <p:nvSpPr>
          <p:cNvPr id="137219"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37220"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F2E584-7141-4226-B74C-FDAF93119661}" type="slidenum">
              <a:rPr lang="zh-CN" altLang="en-US"/>
              <a:pPr/>
              <a:t>34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幻灯片图像占位符 1"/>
          <p:cNvSpPr>
            <a:spLocks noGrp="1" noRot="1" noChangeAspect="1" noTextEdit="1"/>
          </p:cNvSpPr>
          <p:nvPr>
            <p:ph type="sldImg"/>
          </p:nvPr>
        </p:nvSpPr>
        <p:spPr bwMode="auto">
          <a:noFill/>
          <a:ln>
            <a:solidFill>
              <a:srgbClr val="000000"/>
            </a:solidFill>
            <a:miter lim="800000"/>
            <a:headEnd/>
            <a:tailEnd/>
          </a:ln>
        </p:spPr>
      </p:sp>
      <p:sp>
        <p:nvSpPr>
          <p:cNvPr id="138243"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38244"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74CD8A-B2E0-4696-8B43-125F45F53543}" type="slidenum">
              <a:rPr lang="zh-CN" altLang="en-US"/>
              <a:pPr/>
              <a:t>50</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幻灯片图像占位符 1"/>
          <p:cNvSpPr>
            <a:spLocks noGrp="1" noRot="1" noChangeAspect="1" noTextEdit="1"/>
          </p:cNvSpPr>
          <p:nvPr>
            <p:ph type="sldImg"/>
          </p:nvPr>
        </p:nvSpPr>
        <p:spPr bwMode="auto">
          <a:noFill/>
          <a:ln>
            <a:solidFill>
              <a:srgbClr val="000000"/>
            </a:solidFill>
            <a:miter lim="800000"/>
            <a:headEnd/>
            <a:tailEnd/>
          </a:ln>
        </p:spPr>
      </p:sp>
      <p:sp>
        <p:nvSpPr>
          <p:cNvPr id="13926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3926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DECC10-B4C9-47A0-8713-8D19B7067F12}" type="slidenum">
              <a:rPr lang="zh-CN" altLang="en-US"/>
              <a:pPr/>
              <a:t>51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TextEdit="1"/>
          </p:cNvSpPr>
          <p:nvPr>
            <p:ph type="sldImg"/>
          </p:nvPr>
        </p:nvSpPr>
        <p:spPr bwMode="auto">
          <a:noFill/>
          <a:ln>
            <a:solidFill>
              <a:srgbClr val="000000"/>
            </a:solidFill>
            <a:miter lim="800000"/>
            <a:headEnd/>
            <a:tailEnd/>
          </a:ln>
        </p:spPr>
      </p:sp>
      <p:sp>
        <p:nvSpPr>
          <p:cNvPr id="140291"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4029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9F3A21-77B5-4365-8441-2F20CE267055}" type="slidenum">
              <a:rPr lang="zh-CN" altLang="en-US">
                <a:solidFill>
                  <a:srgbClr val="000000"/>
                </a:solidFill>
              </a:rPr>
              <a:pPr/>
              <a:t>57</a:t>
            </a:fld>
            <a:endParaRPr lang="zh-CN"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幻灯片图像占位符 1"/>
          <p:cNvSpPr>
            <a:spLocks noGrp="1" noRot="1" noChangeAspect="1" noTextEdit="1"/>
          </p:cNvSpPr>
          <p:nvPr>
            <p:ph type="sldImg"/>
          </p:nvPr>
        </p:nvSpPr>
        <p:spPr bwMode="auto">
          <a:noFill/>
          <a:ln>
            <a:solidFill>
              <a:srgbClr val="000000"/>
            </a:solidFill>
            <a:miter lim="800000"/>
            <a:headEnd/>
            <a:tailEnd/>
          </a:ln>
        </p:spPr>
      </p:sp>
      <p:sp>
        <p:nvSpPr>
          <p:cNvPr id="141315"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41316"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6C6EEA-B3AF-461E-B1BE-019A09D8E4D9}" type="slidenum">
              <a:rPr lang="zh-CN" altLang="en-US">
                <a:solidFill>
                  <a:srgbClr val="000000"/>
                </a:solidFill>
              </a:rPr>
              <a:pPr/>
              <a:t>58</a:t>
            </a:fld>
            <a:endParaRPr lang="zh-CN"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幻灯片图像占位符 1"/>
          <p:cNvSpPr>
            <a:spLocks noGrp="1" noRot="1" noChangeAspect="1" noTextEdit="1"/>
          </p:cNvSpPr>
          <p:nvPr>
            <p:ph type="sldImg"/>
          </p:nvPr>
        </p:nvSpPr>
        <p:spPr bwMode="auto">
          <a:noFill/>
          <a:ln>
            <a:solidFill>
              <a:srgbClr val="000000"/>
            </a:solidFill>
            <a:miter lim="800000"/>
            <a:headEnd/>
            <a:tailEnd/>
          </a:ln>
        </p:spPr>
      </p:sp>
      <p:sp>
        <p:nvSpPr>
          <p:cNvPr id="142339"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42340"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48B86B-C2A4-4F8D-ACF1-74E0F42AC200}" type="slidenum">
              <a:rPr lang="zh-CN" altLang="en-US">
                <a:solidFill>
                  <a:srgbClr val="000000"/>
                </a:solidFill>
              </a:rPr>
              <a:pPr/>
              <a:t>59</a:t>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幻灯片图像占位符 1"/>
          <p:cNvSpPr>
            <a:spLocks noGrp="1" noRot="1" noChangeAspect="1" noTextEdit="1"/>
          </p:cNvSpPr>
          <p:nvPr>
            <p:ph type="sldImg"/>
          </p:nvPr>
        </p:nvSpPr>
        <p:spPr bwMode="auto">
          <a:noFill/>
          <a:ln>
            <a:solidFill>
              <a:srgbClr val="000000"/>
            </a:solidFill>
            <a:miter lim="800000"/>
            <a:headEnd/>
            <a:tailEnd/>
          </a:ln>
        </p:spPr>
      </p:sp>
      <p:sp>
        <p:nvSpPr>
          <p:cNvPr id="143363"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43364"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E0CEE2-F509-445E-9A3F-6142F54AB706}" type="slidenum">
              <a:rPr lang="zh-CN" altLang="en-US">
                <a:solidFill>
                  <a:srgbClr val="000000"/>
                </a:solidFill>
              </a:rPr>
              <a:pPr/>
              <a:t>60</a:t>
            </a:fld>
            <a:endParaRPr lang="zh-CN"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幻灯片图像占位符 1"/>
          <p:cNvSpPr>
            <a:spLocks noGrp="1" noRot="1" noChangeAspect="1" noTextEdit="1"/>
          </p:cNvSpPr>
          <p:nvPr>
            <p:ph type="sldImg"/>
          </p:nvPr>
        </p:nvSpPr>
        <p:spPr bwMode="auto">
          <a:noFill/>
          <a:ln>
            <a:solidFill>
              <a:srgbClr val="000000"/>
            </a:solidFill>
            <a:miter lim="800000"/>
            <a:headEnd/>
            <a:tailEnd/>
          </a:ln>
        </p:spPr>
      </p:sp>
      <p:sp>
        <p:nvSpPr>
          <p:cNvPr id="14438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4438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DE9BD6-0EB0-4A5E-8C0D-F4F1872E6EB0}" type="slidenum">
              <a:rPr lang="zh-CN" altLang="en-US">
                <a:solidFill>
                  <a:srgbClr val="000000"/>
                </a:solidFill>
              </a:rPr>
              <a:pPr/>
              <a:t>61</a:t>
            </a:fld>
            <a:endParaRPr lang="zh-CN" alt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幻灯片图像占位符 1"/>
          <p:cNvSpPr>
            <a:spLocks noGrp="1" noRot="1" noChangeAspect="1" noTextEdit="1"/>
          </p:cNvSpPr>
          <p:nvPr>
            <p:ph type="sldImg"/>
          </p:nvPr>
        </p:nvSpPr>
        <p:spPr bwMode="auto">
          <a:noFill/>
          <a:ln>
            <a:solidFill>
              <a:srgbClr val="000000"/>
            </a:solidFill>
            <a:miter lim="800000"/>
            <a:headEnd/>
            <a:tailEnd/>
          </a:ln>
        </p:spPr>
      </p:sp>
      <p:sp>
        <p:nvSpPr>
          <p:cNvPr id="145411"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4541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63AD0B-2F5E-4D55-9E68-722ABADFBB20}" type="slidenum">
              <a:rPr lang="zh-CN" altLang="en-US">
                <a:solidFill>
                  <a:srgbClr val="000000"/>
                </a:solidFill>
              </a:rPr>
              <a:pPr/>
              <a:t>62</a:t>
            </a:fld>
            <a:endParaRPr lang="zh-CN" alt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幻灯片图像占位符 1"/>
          <p:cNvSpPr>
            <a:spLocks noGrp="1" noRot="1" noChangeAspect="1" noTextEdit="1"/>
          </p:cNvSpPr>
          <p:nvPr>
            <p:ph type="sldImg"/>
          </p:nvPr>
        </p:nvSpPr>
        <p:spPr bwMode="auto">
          <a:noFill/>
          <a:ln>
            <a:solidFill>
              <a:srgbClr val="000000"/>
            </a:solidFill>
            <a:miter lim="800000"/>
            <a:headEnd/>
            <a:tailEnd/>
          </a:ln>
        </p:spPr>
      </p:sp>
      <p:sp>
        <p:nvSpPr>
          <p:cNvPr id="146435"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46436"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329FE4-7F4B-4AB8-BF33-875D0D73F87D}" type="slidenum">
              <a:rPr lang="zh-CN" altLang="en-US">
                <a:solidFill>
                  <a:srgbClr val="000000"/>
                </a:solidFill>
              </a:rPr>
              <a:pPr/>
              <a:t>63</a:t>
            </a:fld>
            <a:endParaRPr lang="zh-CN" alt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幻灯片图像占位符 1"/>
          <p:cNvSpPr>
            <a:spLocks noGrp="1" noRot="1" noChangeAspect="1" noTextEdit="1"/>
          </p:cNvSpPr>
          <p:nvPr>
            <p:ph type="sldImg"/>
          </p:nvPr>
        </p:nvSpPr>
        <p:spPr bwMode="auto">
          <a:noFill/>
          <a:ln>
            <a:solidFill>
              <a:srgbClr val="000000"/>
            </a:solidFill>
            <a:miter lim="800000"/>
            <a:headEnd/>
            <a:tailEnd/>
          </a:ln>
        </p:spPr>
      </p:sp>
      <p:sp>
        <p:nvSpPr>
          <p:cNvPr id="147459"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47460"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70FC49-9A9B-4432-81EA-D230E548CD86}" type="slidenum">
              <a:rPr lang="zh-CN" altLang="en-US">
                <a:solidFill>
                  <a:srgbClr val="000000"/>
                </a:solidFill>
              </a:rPr>
              <a:pPr/>
              <a:t>64</a:t>
            </a:fld>
            <a:endParaRPr lang="zh-CN"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幻灯片图像占位符 1"/>
          <p:cNvSpPr>
            <a:spLocks noGrp="1" noRot="1" noChangeAspect="1" noTextEdit="1"/>
          </p:cNvSpPr>
          <p:nvPr>
            <p:ph type="sldImg"/>
          </p:nvPr>
        </p:nvSpPr>
        <p:spPr bwMode="auto">
          <a:noFill/>
          <a:ln>
            <a:solidFill>
              <a:srgbClr val="000000"/>
            </a:solidFill>
            <a:miter lim="800000"/>
            <a:headEnd/>
            <a:tailEnd/>
          </a:ln>
        </p:spPr>
      </p:sp>
      <p:sp>
        <p:nvSpPr>
          <p:cNvPr id="148483"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48484"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1EA5BA-4A33-4857-A80C-B8B957AE3D31}" type="slidenum">
              <a:rPr lang="zh-CN" altLang="en-US">
                <a:solidFill>
                  <a:srgbClr val="000000"/>
                </a:solidFill>
              </a:rPr>
              <a:pPr/>
              <a:t>65</a:t>
            </a:fld>
            <a:endParaRPr lang="zh-CN"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幻灯片图像占位符 1"/>
          <p:cNvSpPr>
            <a:spLocks noGrp="1" noRot="1" noChangeAspect="1" noTextEdit="1"/>
          </p:cNvSpPr>
          <p:nvPr>
            <p:ph type="sldImg"/>
          </p:nvPr>
        </p:nvSpPr>
        <p:spPr bwMode="auto">
          <a:noFill/>
          <a:ln>
            <a:solidFill>
              <a:srgbClr val="000000"/>
            </a:solidFill>
            <a:miter lim="800000"/>
            <a:headEnd/>
            <a:tailEnd/>
          </a:ln>
        </p:spPr>
      </p:sp>
      <p:sp>
        <p:nvSpPr>
          <p:cNvPr id="14950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4950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72366C-7CC2-4C13-AE9E-80391D859171}" type="slidenum">
              <a:rPr lang="zh-CN" altLang="en-US">
                <a:solidFill>
                  <a:srgbClr val="000000"/>
                </a:solidFill>
              </a:rPr>
              <a:pPr/>
              <a:t>66</a:t>
            </a:fld>
            <a:endParaRPr lang="zh-CN" alt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幻灯片图像占位符 1"/>
          <p:cNvSpPr>
            <a:spLocks noGrp="1" noRot="1" noChangeAspect="1" noTextEdit="1"/>
          </p:cNvSpPr>
          <p:nvPr>
            <p:ph type="sldImg"/>
          </p:nvPr>
        </p:nvSpPr>
        <p:spPr bwMode="auto">
          <a:noFill/>
          <a:ln>
            <a:solidFill>
              <a:srgbClr val="000000"/>
            </a:solidFill>
            <a:miter lim="800000"/>
            <a:headEnd/>
            <a:tailEnd/>
          </a:ln>
        </p:spPr>
      </p:sp>
      <p:sp>
        <p:nvSpPr>
          <p:cNvPr id="150531"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5053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31A69B-4F8A-4EFE-A132-4464BADDDC0A}" type="slidenum">
              <a:rPr lang="zh-CN" altLang="en-US"/>
              <a:pPr/>
              <a:t>76</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幻灯片图像占位符 1"/>
          <p:cNvSpPr>
            <a:spLocks noGrp="1" noRot="1" noChangeAspect="1" noTextEdit="1"/>
          </p:cNvSpPr>
          <p:nvPr>
            <p:ph type="sldImg"/>
          </p:nvPr>
        </p:nvSpPr>
        <p:spPr bwMode="auto">
          <a:noFill/>
          <a:ln>
            <a:solidFill>
              <a:srgbClr val="000000"/>
            </a:solidFill>
            <a:miter lim="800000"/>
            <a:headEnd/>
            <a:tailEnd/>
          </a:ln>
        </p:spPr>
      </p:sp>
      <p:sp>
        <p:nvSpPr>
          <p:cNvPr id="151555"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51556"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AF9959-76C1-4D10-8188-383421432C8A}" type="slidenum">
              <a:rPr lang="zh-CN" altLang="en-US">
                <a:solidFill>
                  <a:srgbClr val="000000"/>
                </a:solidFill>
              </a:rPr>
              <a:pPr/>
              <a:t>91</a:t>
            </a:fld>
            <a:endParaRPr lang="zh-CN" alt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2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幻灯片图像占位符 1"/>
          <p:cNvSpPr>
            <a:spLocks noGrp="1" noRot="1" noChangeAspect="1" noTextEdit="1"/>
          </p:cNvSpPr>
          <p:nvPr>
            <p:ph type="sldImg"/>
          </p:nvPr>
        </p:nvSpPr>
        <p:spPr bwMode="auto">
          <a:noFill/>
          <a:ln>
            <a:solidFill>
              <a:srgbClr val="000000"/>
            </a:solidFill>
            <a:miter lim="800000"/>
            <a:headEnd/>
            <a:tailEnd/>
          </a:ln>
        </p:spPr>
      </p:sp>
      <p:sp>
        <p:nvSpPr>
          <p:cNvPr id="130051"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300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C49B2F-793E-4535-B9DD-AACEC5EC73A5}" type="slidenum">
              <a:rPr lang="zh-CN" altLang="en-US"/>
              <a:pPr/>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1982</a:t>
            </a:r>
            <a:r>
              <a:rPr lang="zh-CN" altLang="en-US" dirty="0" smtClean="0"/>
              <a:t>年</a:t>
            </a:r>
            <a:endParaRPr lang="zh-CN" altLang="en-US" dirty="0"/>
          </a:p>
        </p:txBody>
      </p:sp>
      <p:sp>
        <p:nvSpPr>
          <p:cNvPr id="4" name="灯片编号占位符 3"/>
          <p:cNvSpPr>
            <a:spLocks noGrp="1"/>
          </p:cNvSpPr>
          <p:nvPr>
            <p:ph type="sldNum" sz="quarter" idx="10"/>
          </p:nvPr>
        </p:nvSpPr>
        <p:spPr/>
        <p:txBody>
          <a:bodyPr/>
          <a:lstStyle/>
          <a:p>
            <a:fld id="{116CF1E9-3165-486F-A153-847498C8594C}" type="slidenum">
              <a:rPr lang="zh-CN" altLang="en-US" smtClean="0"/>
              <a:pPr/>
              <a:t>11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1987</a:t>
            </a:r>
            <a:r>
              <a:rPr lang="zh-CN" altLang="en-US" dirty="0" smtClean="0"/>
              <a:t>年</a:t>
            </a:r>
            <a:endParaRPr lang="zh-CN" altLang="en-US" dirty="0"/>
          </a:p>
        </p:txBody>
      </p:sp>
      <p:sp>
        <p:nvSpPr>
          <p:cNvPr id="4" name="灯片编号占位符 3"/>
          <p:cNvSpPr>
            <a:spLocks noGrp="1"/>
          </p:cNvSpPr>
          <p:nvPr>
            <p:ph type="sldNum" sz="quarter" idx="10"/>
          </p:nvPr>
        </p:nvSpPr>
        <p:spPr/>
        <p:txBody>
          <a:bodyPr/>
          <a:lstStyle/>
          <a:p>
            <a:fld id="{116CF1E9-3165-486F-A153-847498C8594C}" type="slidenum">
              <a:rPr lang="zh-CN" altLang="en-US" smtClean="0"/>
              <a:pPr/>
              <a:t>12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幻灯片图像占位符 1"/>
          <p:cNvSpPr>
            <a:spLocks noGrp="1" noRot="1" noChangeAspect="1" noTextEdit="1"/>
          </p:cNvSpPr>
          <p:nvPr>
            <p:ph type="sldImg"/>
          </p:nvPr>
        </p:nvSpPr>
        <p:spPr bwMode="auto">
          <a:noFill/>
          <a:ln>
            <a:solidFill>
              <a:srgbClr val="000000"/>
            </a:solidFill>
            <a:miter lim="800000"/>
            <a:headEnd/>
            <a:tailEnd/>
          </a:ln>
        </p:spPr>
      </p:sp>
      <p:sp>
        <p:nvSpPr>
          <p:cNvPr id="131075"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31076"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28F1F7-9D10-4F48-8A65-B8A12FCF74CA}" type="slidenum">
              <a:rPr lang="zh-CN" altLang="en-US"/>
              <a:pPr/>
              <a:t>14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幻灯片图像占位符 1"/>
          <p:cNvSpPr>
            <a:spLocks noGrp="1" noRot="1" noChangeAspect="1" noTextEdit="1"/>
          </p:cNvSpPr>
          <p:nvPr>
            <p:ph type="sldImg"/>
          </p:nvPr>
        </p:nvSpPr>
        <p:spPr bwMode="auto">
          <a:noFill/>
          <a:ln>
            <a:solidFill>
              <a:srgbClr val="000000"/>
            </a:solidFill>
            <a:miter lim="800000"/>
            <a:headEnd/>
            <a:tailEnd/>
          </a:ln>
        </p:spPr>
      </p:sp>
      <p:sp>
        <p:nvSpPr>
          <p:cNvPr id="132099"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32100"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B8D7D7-DF47-42AE-8C78-8F17470D5645}" type="slidenum">
              <a:rPr lang="zh-CN" altLang="en-US"/>
              <a:pPr/>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FFA86F6-3E6E-4EBA-A09A-5CA42A97E50F}" type="datetimeFigureOut">
              <a:rPr lang="zh-CN" altLang="en-US" smtClean="0"/>
              <a:pPr/>
              <a:t>2020-06-30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CEB1D4-CB31-4159-A00B-B6FC74D5928E}"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FFA86F6-3E6E-4EBA-A09A-5CA42A97E50F}" type="datetimeFigureOut">
              <a:rPr lang="zh-CN" altLang="en-US" smtClean="0"/>
              <a:pPr/>
              <a:t>2020-06-30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CEB1D4-CB31-4159-A00B-B6FC74D5928E}"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FFA86F6-3E6E-4EBA-A09A-5CA42A97E50F}" type="datetimeFigureOut">
              <a:rPr lang="zh-CN" altLang="en-US" smtClean="0"/>
              <a:pPr/>
              <a:t>2020-06-30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CEB1D4-CB31-4159-A00B-B6FC74D5928E}"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FFA86F6-3E6E-4EBA-A09A-5CA42A97E50F}" type="datetimeFigureOut">
              <a:rPr lang="zh-CN" altLang="en-US" smtClean="0"/>
              <a:pPr/>
              <a:t>2020-06-30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CEB1D4-CB31-4159-A00B-B6FC74D5928E}"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FFA86F6-3E6E-4EBA-A09A-5CA42A97E50F}" type="datetimeFigureOut">
              <a:rPr lang="zh-CN" altLang="en-US" smtClean="0"/>
              <a:pPr/>
              <a:t>2020-06-30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CEB1D4-CB31-4159-A00B-B6FC74D5928E}"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FFA86F6-3E6E-4EBA-A09A-5CA42A97E50F}" type="datetimeFigureOut">
              <a:rPr lang="zh-CN" altLang="en-US" smtClean="0"/>
              <a:pPr/>
              <a:t>2020-06-30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2CEB1D4-CB31-4159-A00B-B6FC74D5928E}"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FFA86F6-3E6E-4EBA-A09A-5CA42A97E50F}" type="datetimeFigureOut">
              <a:rPr lang="zh-CN" altLang="en-US" smtClean="0"/>
              <a:pPr/>
              <a:t>2020-06-30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2CEB1D4-CB31-4159-A00B-B6FC74D5928E}"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FFA86F6-3E6E-4EBA-A09A-5CA42A97E50F}" type="datetimeFigureOut">
              <a:rPr lang="zh-CN" altLang="en-US" smtClean="0"/>
              <a:pPr/>
              <a:t>2020-06-30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2CEB1D4-CB31-4159-A00B-B6FC74D5928E}"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FA86F6-3E6E-4EBA-A09A-5CA42A97E50F}" type="datetimeFigureOut">
              <a:rPr lang="zh-CN" altLang="en-US" smtClean="0"/>
              <a:pPr/>
              <a:t>2020-06-30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2CEB1D4-CB31-4159-A00B-B6FC74D5928E}"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FFA86F6-3E6E-4EBA-A09A-5CA42A97E50F}" type="datetimeFigureOut">
              <a:rPr lang="zh-CN" altLang="en-US" smtClean="0"/>
              <a:pPr/>
              <a:t>2020-06-30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2CEB1D4-CB31-4159-A00B-B6FC74D5928E}"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FFA86F6-3E6E-4EBA-A09A-5CA42A97E50F}" type="datetimeFigureOut">
              <a:rPr lang="zh-CN" altLang="en-US" smtClean="0"/>
              <a:pPr/>
              <a:t>2020-06-30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2CEB1D4-CB31-4159-A00B-B6FC74D5928E}"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A86F6-3E6E-4EBA-A09A-5CA42A97E50F}" type="datetimeFigureOut">
              <a:rPr lang="zh-CN" altLang="en-US" smtClean="0"/>
              <a:pPr/>
              <a:t>2020-06-30</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EB1D4-CB31-4159-A00B-B6FC74D5928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5b&#26032;&#38395;&#30452;&#25773;&#38388;%5d&#20809;&#36745;&#21382;&#31243;&#65306;&#21313;&#19968;&#23626;&#19977;&#20013;&#20840;&#20250;&#25913;&#38761;&#24320;&#25918;&#33150;&#39134;&#36215;&#28857;.mp4" TargetMode="External"/><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mda-imgq4v6xbeiina6z.mp4" TargetMode="External"/><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hyperlink" Target="&#25913;&#38761;&#24320;&#25918;&#22235;&#21313;&#21608;&#24180;&#35762;&#35805;.mp4"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file0011.mp4" TargetMode="External"/><Relationship Id="rId2" Type="http://schemas.openxmlformats.org/officeDocument/2006/relationships/image" Target="../media/image156.pn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10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hyperlink" Target="%5b&#35270;&#39057;%5d&#20170;&#24180;&#20197;&#26469;&#20064;&#36817;&#24179;&#24635;&#20070;&#35760;&#22269;&#20869;&#32771;&#23519;&#32426;&#23454;&#8212;&#8212;&#21021;&#24515;&#19982;&#20351;&#21629;&#65306;&#20154;&#27665;&#39046;&#34966;&#24515;&#20013;&#26368;&#22823;&#30340;&#29301;&#25346;.mp4" TargetMode="External"/></Relationships>
</file>

<file path=ppt/slides/_rels/slide10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26032;&#21326;&#32593;&#32476;&#30005;&#35270;&#8212;&#19971;&#21313;&#21608;&#24180;&#29486;&#31036;&#24040;&#29255;_70&#24180;&#23681;&#26376;&#22914;&#27468;.mp4"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201712261514259341383_94_1503.mp4"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oleObject" Target="../embeddings/Microsoft_Office_Excel_97-2003____1.xls"/><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28.xml.rels><?xml version="1.0" encoding="UTF-8" standalone="yes"?>
<Relationships xmlns="http://schemas.openxmlformats.org/package/2006/relationships"><Relationship Id="rId3" Type="http://schemas.openxmlformats.org/officeDocument/2006/relationships/oleObject" Target="../embeddings/Microsoft_Office_Excel_97-2003____2.xls"/><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Microsoft_Office_Excel_97-2003____3.xls"/></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5b&#26032;&#38395;&#30452;&#25773;&#38388;%5d&#26032;&#20013;&#22269;70&#24180;&#36808;&#21521;&#24037;&#19994;&#21046;&#36896;&#22823;&#22269;&#20840;&#29699;&#21046;&#36896;&#19994;&#31532;&#19968;&#24037;&#19994;&#22686;&#21152;&#20540;&#22686;&#38271;&#36817;&#21315;&#20493;.mp4" TargetMode="Externa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Microsoft_Office_Excel_97-2003____4.xls"/><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chart" Target="../charts/chart2.xml"/><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hyperlink" Target="%5b&#35270;&#39057;%5d&#12304;&#26032;&#20013;&#22269;&#30340;&#31532;&#19968;&#12305;&#31532;&#19968;&#26465;&#33258;&#20027;&#24314;&#35774;&#30340;&#38081;&#36335;.mp4" TargetMode="Externa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hyperlink" Target="70&#24180;&#25968;&#25454;&#35265;&#35777;&#26032;&#20013;&#22269;&#20255;&#22823;&#39134;&#36291;&#20174;&#31185;&#25216;&#22823;&#22269;&#21521;&#31185;&#25216;&#24378;&#22269;&#36808;&#36827;.mp4"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hyperlink" Target="%5b&#20840;&#22269;&#25919;&#21327;&#21313;&#19977;&#23626;&#20108;&#27425;&#20250;&#35758;&#38381;&#24149;&#20250;%5d&#20004;&#20250;&#30334;&#31185;&#20154;&#27665;&#25919;&#21327;&#30340;&#20027;&#35201;&#32844;&#33021;.mp4" TargetMode="External"/><Relationship Id="rId2" Type="http://schemas.openxmlformats.org/officeDocument/2006/relationships/image" Target="../media/image75.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file0015.mp4" TargetMode="External"/><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hyperlink" Target="%5b&#27491;&#21320;&#22269;&#38450;&#20891;&#20107;%5d&#32769;&#20853;&#24352;&#23500;&#28165;&#65306;&#35831;&#24102;&#25105;&#21435;&#20154;&#27665;&#33521;&#38596;&#32426;&#24565;&#30865;&#29486;&#19968;&#26463;&#33457;.mp4"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hyperlink" Target="%5b&#26397;&#38395;&#22825;&#19979;%5d&#24344;&#25196;&#20255;&#22823;&#27665;&#26063;&#31934;&#31070;&#24278;&#20426;&#27874;&#65306;&#25105;&#26159;&#20154;&#27665;&#30340;&#8220;&#27189;&#22827;&#8221;.mp4"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88.jpeg"/></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 Id="rId6" Type="http://schemas.openxmlformats.org/officeDocument/2006/relationships/hyperlink" Target="%5b&#26397;&#38395;&#22825;&#19979;%5d&#25991;&#21270;&#25206;&#36139;&#36149;&#24030;&#65306;&#21315;&#24180;&#33495;&#32483;&#8220;&#31168;&#8221;&#20986;&#21457;&#23637;&#26032;&#31354;&#38388;.mp4" TargetMode="External"/><Relationship Id="rId5" Type="http://schemas.openxmlformats.org/officeDocument/2006/relationships/image" Target="../media/image85.jpeg"/><Relationship Id="rId4" Type="http://schemas.openxmlformats.org/officeDocument/2006/relationships/hyperlink" Target="&#12298;&#33322;&#25293;&#20013;&#22269;&#12299;&#65288;&#31532;&#20108;&#23395;&#65289;&#27743;&#33487;&#65306;&#24778;&#21497;&#65281;&#21495;&#31216;&#20013;&#22269;&#26368;&#36149;&#30340;&#35946;&#23429;&#65292;&#21040;&#24213;&#26377;&#22810;&#22741;&#65311;.mp4"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101.jpeg"/></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Microsoft_Office_Excel_97-2003____6.xls"/><Relationship Id="rId5" Type="http://schemas.openxmlformats.org/officeDocument/2006/relationships/oleObject" Target="../embeddings/Microsoft_Office_Excel_97-2003____5.xls"/><Relationship Id="rId4" Type="http://schemas.openxmlformats.org/officeDocument/2006/relationships/image" Target="../media/image108.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oleObject" Target="../embeddings/Microsoft_Office_Excel_97-2003____7.xls"/><Relationship Id="rId4" Type="http://schemas.openxmlformats.org/officeDocument/2006/relationships/image" Target="../media/image110.jpeg"/></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Microsoft_Office_Excel_97-2003____8.xls"/></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113.jpeg"/><Relationship Id="rId4" Type="http://schemas.openxmlformats.org/officeDocument/2006/relationships/oleObject" Target="../embeddings/Microsoft_Office_Excel_97-2003____9.xls"/></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24180;&#22812;&#39277;&#30340;&#21464;&#36801;.mp4" TargetMode="External"/><Relationship Id="rId1" Type="http://schemas.openxmlformats.org/officeDocument/2006/relationships/slideLayout" Target="../slideLayouts/slideLayout1.xml"/><Relationship Id="rId5" Type="http://schemas.openxmlformats.org/officeDocument/2006/relationships/image" Target="../media/image117.jpeg"/><Relationship Id="rId4" Type="http://schemas.openxmlformats.org/officeDocument/2006/relationships/image" Target="../media/image116.jpeg"/></Relationships>
</file>

<file path=ppt/slides/_rels/slide6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hyperlink" Target="%5b&#26032;&#38395;&#30452;&#25773;&#38388;%5d&#22810;&#25152;&#39640;&#26657;&#20844;&#24067;&#8220;&#21452;&#19968;&#27969;&#8221;&#24314;&#35774;&#26041;&#26696;&#30830;&#23450;&#8220;&#21452;&#19968;&#27969;&#8221;&#24314;&#35774;&#8220;&#36335;&#32447;&#22270;&#20219;&#21153;&#20070;&#8221;.mp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5b&#35270;&#39057;%5d&#12304;&#24198;&#31069;&#20013;&#22269;&#20849;&#20135;&#20826;&#25104;&#31435;95&#21608;&#24180;&#20809;&#36745;&#21382;&#31243;&#12305;&#33258;&#21147;&#26356;&#29983;&#33392;&#33510;&#22859;&#26007;&#24314;&#35774;&#26032;&#20013;&#22269;.mp4" TargetMode="Externa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Microsoft_Office_Excel_97-2003____10.xls"/><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115.jpeg"/><Relationship Id="rId5" Type="http://schemas.openxmlformats.org/officeDocument/2006/relationships/hyperlink" Target="%5b&#26032;&#38395;&#30452;&#25773;&#38388;%5d70&#24180;&#25968;&#25454;&#35265;&#35777;&#26032;&#20013;&#22269;&#20255;&#22823;&#39134;&#36291;&#23621;&#27665;&#25910;&#20837;&#20998;&#37197;&#20860;&#39038;&#20844;&#24179;&#21644;&#25928;&#29575;.mp4" TargetMode="External"/><Relationship Id="rId4" Type="http://schemas.openxmlformats.org/officeDocument/2006/relationships/oleObject" Target="../embeddings/Microsoft_Office_Excel_97-2003____11.xls"/></Relationships>
</file>

<file path=ppt/slides/_rels/slide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33.jpeg"/><Relationship Id="rId5" Type="http://schemas.openxmlformats.org/officeDocument/2006/relationships/hyperlink" Target="%5b&#26397;&#38395;&#22825;&#19979;%5d&#20255;&#22823;&#30340;&#21464;&#38761;&#8212;&#8212;&#24198;&#31069;&#25913;&#38761;&#24320;&#25918;40&#21608;&#24180;&#22823;&#22411;&#23637;&#35272;&#20303;&#25151;&#25913;&#21892;&#23567;&#23478;&#21464;&#21270;&#35265;&#35777;&#22269;&#23478;&#21457;&#23637;.mp4" TargetMode="External"/><Relationship Id="rId4" Type="http://schemas.openxmlformats.org/officeDocument/2006/relationships/image" Target="../media/image132.jpeg"/></Relationships>
</file>

<file path=ppt/slides/_rels/slide7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44.jpeg"/><Relationship Id="rId2" Type="http://schemas.openxmlformats.org/officeDocument/2006/relationships/hyperlink" Target="%5b&#26032;&#38395;&#30452;&#25773;&#38388;%5d&#20013;&#22830;&#20986;&#21488;&#12298;&#20851;&#20110;&#21152;&#24555;&#25512;&#36827;&#29983;&#24577;&#25991;&#26126;&#24314;&#35774;&#30340;&#24847;&#35265;&#12299;.mp4" TargetMode="External"/><Relationship Id="rId1" Type="http://schemas.openxmlformats.org/officeDocument/2006/relationships/slideLayout" Target="../slideLayouts/slideLayout1.xml"/><Relationship Id="rId6" Type="http://schemas.openxmlformats.org/officeDocument/2006/relationships/hyperlink" Target="%5b&#35270;&#39057;%5d&#12304;&#22312;&#20064;&#36817;&#24179;&#26032;&#26102;&#20195;&#20013;&#22269;&#29305;&#33394;&#31038;&#20250;&#20027;&#20041;&#24605;&#24819;&#25351;&#24341;&#19979;&#8212;&#8212;&#26032;&#26102;&#20195;&#26032;&#20316;&#20026;&#26032;&#31687;&#31456;&#12305;&#20005;&#26684;&#29615;&#20445;&#30563;&#23519;&#20419;&#29983;&#24577;&#29615;&#22659;&#25345;&#32493;&#25913;&#21892;.mp4" TargetMode="External"/><Relationship Id="rId5" Type="http://schemas.openxmlformats.org/officeDocument/2006/relationships/image" Target="../media/image143.jpeg"/><Relationship Id="rId4" Type="http://schemas.openxmlformats.org/officeDocument/2006/relationships/hyperlink" Target="%5b&#26032;&#38395;&#30452;&#25773;&#38388;%5d&#12298;&#29983;&#24577;&#25991;&#26126;&#20307;&#21046;&#25913;&#38761;&#24635;&#20307;&#26041;&#26696;&#12299;&#36890;&#36807;.mp4"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hyperlink" Target="&#12304;&#20013;&#22269;&#20154;&#27665;&#35299;&#25918;&#20891;&#20843;&#19968;&#30005;&#24433;&#21046;&#29255;&#21378;&#12305;&#20004;&#24377;&#19968;&#26143;.mp4" TargetMode="External"/><Relationship Id="rId1" Type="http://schemas.openxmlformats.org/officeDocument/2006/relationships/slideLayout" Target="../slideLayouts/slideLayout1.xml"/><Relationship Id="rId6" Type="http://schemas.openxmlformats.org/officeDocument/2006/relationships/hyperlink" Target="%5b&#26397;&#38395;&#22825;&#19979;%5d&#26032;&#20013;&#22269;&#30340;&#31532;&#19968;&#31532;&#19968;&#27425;&#20840;&#22269;&#25195;&#30450;&#19982;&#31532;&#19968;&#27425;&#39640;&#32771;.mp4" TargetMode="External"/><Relationship Id="rId5" Type="http://schemas.openxmlformats.org/officeDocument/2006/relationships/image" Target="../media/image16.png"/><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hyperlink" Target="&#12298;&#28966;&#28857;&#35775;&#35848;&#12299;20170807&#19977;&#20195;&#20154;&#19968;&#29255;&#8220;&#28023;&#8221;.mp4" TargetMode="External"/><Relationship Id="rId1" Type="http://schemas.openxmlformats.org/officeDocument/2006/relationships/slideLayout" Target="../slideLayouts/slideLayout1.xml"/><Relationship Id="rId4" Type="http://schemas.openxmlformats.org/officeDocument/2006/relationships/image" Target="../media/image148.jpeg"/></Relationships>
</file>

<file path=ppt/slides/_rels/slide9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47.jpeg"/><Relationship Id="rId4" Type="http://schemas.openxmlformats.org/officeDocument/2006/relationships/hyperlink" Target="%5b&#35270;&#39057;%5d&#32654;&#20029;&#20013;&#22269;&#32511;&#27700;&#38738;&#23665;.mp4" TargetMode="Externa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hyperlink" Target="%5b&#20013;&#22269;&#26032;&#38395;%5d&#12298;&#27714;&#26159;&#12299;&#26434;&#24535;&#21457;&#34920;&#20064;&#36817;&#24179;&#24635;&#20070;&#35760;&#37325;&#35201;&#25991;&#31456;&#12298;&#20851;&#20110;&#22362;&#25345;&#21644;&#21457;&#23637;&#20013;&#22269;&#29305;&#33394;&#31038;&#20250;&#20027;&#20041;&#30340;&#20960;&#20010;&#38382;&#39064;&#12299;.mp4"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hyperlink" Target="%5b&#24320;&#21367;&#20004;&#20250;%5d&#29305;&#21035;&#33410;&#30446;&#20004;&#20010;&#19968;&#30334;&#24180;&#22859;&#26007;&#30446;&#26631;&#34013;&#22270;&#32472;&#23601;.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框 3"/>
          <p:cNvSpPr>
            <a:spLocks noChangeArrowheads="1"/>
          </p:cNvSpPr>
          <p:nvPr/>
        </p:nvSpPr>
        <p:spPr bwMode="auto">
          <a:xfrm>
            <a:off x="2511605" y="1281824"/>
            <a:ext cx="486054" cy="1564698"/>
          </a:xfrm>
          <a:prstGeom prst="rect">
            <a:avLst/>
          </a:prstGeom>
          <a:noFill/>
          <a:ln>
            <a:noFill/>
          </a:ln>
        </p:spPr>
        <p:txBody>
          <a:bodyPr lIns="25567" tIns="12783" rIns="25567" bIns="12783">
            <a:spAutoFit/>
          </a:bodyPr>
          <a:lstStyle/>
          <a:p>
            <a:pPr algn="ctr" defTabSz="685800" fontAlgn="auto">
              <a:spcBef>
                <a:spcPts val="0"/>
              </a:spcBef>
              <a:spcAft>
                <a:spcPts val="0"/>
              </a:spcAft>
              <a:defRPr/>
            </a:pPr>
            <a:r>
              <a:rPr lang="zh-CN" altLang="en-US" sz="10000" dirty="0">
                <a:ln w="19050">
                  <a:solidFill>
                    <a:schemeClr val="bg1"/>
                  </a:solidFill>
                </a:ln>
                <a:gradFill flip="none" rotWithShape="1">
                  <a:gsLst>
                    <a:gs pos="0">
                      <a:srgbClr val="FF0000"/>
                    </a:gs>
                    <a:gs pos="48000">
                      <a:srgbClr val="C00000"/>
                    </a:gs>
                    <a:gs pos="100000">
                      <a:srgbClr val="ED7D31">
                        <a:lumMod val="75000"/>
                      </a:srgbClr>
                    </a:gs>
                  </a:gsLst>
                  <a:path path="circle">
                    <a:fillToRect t="100000" r="100000"/>
                  </a:path>
                  <a:tileRect l="-100000" b="-100000"/>
                </a:gradFill>
                <a:effectLst>
                  <a:outerShdw blurRad="50800" dist="38100" dir="2700000" algn="tl" rotWithShape="0">
                    <a:prstClr val="black">
                      <a:alpha val="40000"/>
                    </a:prstClr>
                  </a:outerShdw>
                </a:effectLst>
                <a:latin typeface="华文新魏" panose="02010800040101010101" pitchFamily="2" charset="-122"/>
                <a:ea typeface="华文新魏" panose="02010800040101010101" pitchFamily="2" charset="-122"/>
                <a:sym typeface="微软雅黑" panose="020B0503020204020204" pitchFamily="34" charset="-122"/>
              </a:rPr>
              <a:t>壮</a:t>
            </a:r>
          </a:p>
        </p:txBody>
      </p:sp>
      <p:sp>
        <p:nvSpPr>
          <p:cNvPr id="46" name="文本框 3"/>
          <p:cNvSpPr>
            <a:spLocks noChangeArrowheads="1"/>
          </p:cNvSpPr>
          <p:nvPr/>
        </p:nvSpPr>
        <p:spPr bwMode="auto">
          <a:xfrm>
            <a:off x="2517550" y="1238931"/>
            <a:ext cx="486054" cy="1564698"/>
          </a:xfrm>
          <a:prstGeom prst="rect">
            <a:avLst/>
          </a:prstGeom>
          <a:noFill/>
          <a:ln>
            <a:noFill/>
          </a:ln>
        </p:spPr>
        <p:txBody>
          <a:bodyPr lIns="25567" tIns="12783" rIns="25567" bIns="12783">
            <a:spAutoFit/>
          </a:bodyPr>
          <a:lstStyle/>
          <a:p>
            <a:pPr algn="ctr" defTabSz="685800" fontAlgn="auto">
              <a:spcBef>
                <a:spcPts val="0"/>
              </a:spcBef>
              <a:spcAft>
                <a:spcPts val="0"/>
              </a:spcAft>
              <a:defRPr/>
            </a:pPr>
            <a:r>
              <a:rPr lang="zh-CN" altLang="en-US" sz="10000" dirty="0">
                <a:ln w="19050">
                  <a:solidFill>
                    <a:schemeClr val="bg1"/>
                  </a:solidFill>
                </a:ln>
                <a:gradFill flip="none" rotWithShape="1">
                  <a:gsLst>
                    <a:gs pos="0">
                      <a:srgbClr val="FF0000"/>
                    </a:gs>
                    <a:gs pos="48000">
                      <a:srgbClr val="C00000"/>
                    </a:gs>
                    <a:gs pos="100000">
                      <a:srgbClr val="ED7D31">
                        <a:lumMod val="75000"/>
                      </a:srgbClr>
                    </a:gs>
                  </a:gsLst>
                  <a:path path="circle">
                    <a:fillToRect t="100000" r="100000"/>
                  </a:path>
                  <a:tileRect l="-100000" b="-100000"/>
                </a:gradFill>
                <a:effectLst>
                  <a:outerShdw blurRad="50800" dist="38100" dir="2700000" algn="tl" rotWithShape="0">
                    <a:prstClr val="black">
                      <a:alpha val="40000"/>
                    </a:prstClr>
                  </a:outerShdw>
                </a:effectLst>
                <a:latin typeface="华文新魏" panose="02010800040101010101" pitchFamily="2" charset="-122"/>
                <a:ea typeface="华文新魏" panose="02010800040101010101" pitchFamily="2" charset="-122"/>
                <a:sym typeface="微软雅黑" panose="020B0503020204020204" pitchFamily="34" charset="-122"/>
              </a:rPr>
              <a:t>壮</a:t>
            </a:r>
          </a:p>
        </p:txBody>
      </p:sp>
      <p:sp>
        <p:nvSpPr>
          <p:cNvPr id="58" name="文本框 3"/>
          <p:cNvSpPr>
            <a:spLocks noChangeArrowheads="1"/>
          </p:cNvSpPr>
          <p:nvPr/>
        </p:nvSpPr>
        <p:spPr bwMode="auto">
          <a:xfrm>
            <a:off x="3611651" y="1342881"/>
            <a:ext cx="486054" cy="1380033"/>
          </a:xfrm>
          <a:prstGeom prst="rect">
            <a:avLst/>
          </a:prstGeom>
          <a:noFill/>
          <a:ln>
            <a:noFill/>
          </a:ln>
        </p:spPr>
        <p:txBody>
          <a:bodyPr lIns="25567" tIns="12783" rIns="25567" bIns="12783">
            <a:spAutoFit/>
          </a:bodyPr>
          <a:lstStyle/>
          <a:p>
            <a:pPr algn="ctr" defTabSz="685800" fontAlgn="auto">
              <a:spcBef>
                <a:spcPts val="0"/>
              </a:spcBef>
              <a:spcAft>
                <a:spcPts val="0"/>
              </a:spcAft>
              <a:defRPr/>
            </a:pPr>
            <a:r>
              <a:rPr lang="zh-CN" altLang="en-US" sz="8800" dirty="0">
                <a:ln w="19050">
                  <a:solidFill>
                    <a:schemeClr val="bg1"/>
                  </a:solidFill>
                </a:ln>
                <a:gradFill flip="none" rotWithShape="1">
                  <a:gsLst>
                    <a:gs pos="0">
                      <a:srgbClr val="FF0000"/>
                    </a:gs>
                    <a:gs pos="48000">
                      <a:srgbClr val="C00000"/>
                    </a:gs>
                    <a:gs pos="100000">
                      <a:srgbClr val="ED7D31">
                        <a:lumMod val="75000"/>
                      </a:srgbClr>
                    </a:gs>
                  </a:gsLst>
                  <a:path path="circle">
                    <a:fillToRect t="100000" r="100000"/>
                  </a:path>
                  <a:tileRect l="-100000" b="-100000"/>
                </a:gradFill>
                <a:effectLst>
                  <a:outerShdw blurRad="50800" dist="38100" dir="2700000" algn="tl" rotWithShape="0">
                    <a:prstClr val="black">
                      <a:alpha val="40000"/>
                    </a:prstClr>
                  </a:outerShdw>
                </a:effectLst>
                <a:latin typeface="华文新魏" panose="02010800040101010101" pitchFamily="2" charset="-122"/>
                <a:ea typeface="华文新魏" panose="02010800040101010101" pitchFamily="2" charset="-122"/>
                <a:sym typeface="微软雅黑" panose="020B0503020204020204" pitchFamily="34" charset="-122"/>
              </a:rPr>
              <a:t>丽</a:t>
            </a:r>
          </a:p>
        </p:txBody>
      </p:sp>
      <p:sp>
        <p:nvSpPr>
          <p:cNvPr id="59" name="文本框 3"/>
          <p:cNvSpPr>
            <a:spLocks noChangeArrowheads="1"/>
          </p:cNvSpPr>
          <p:nvPr/>
        </p:nvSpPr>
        <p:spPr bwMode="auto">
          <a:xfrm>
            <a:off x="3613818" y="1299986"/>
            <a:ext cx="486054" cy="1380033"/>
          </a:xfrm>
          <a:prstGeom prst="rect">
            <a:avLst/>
          </a:prstGeom>
          <a:noFill/>
          <a:ln>
            <a:noFill/>
          </a:ln>
        </p:spPr>
        <p:txBody>
          <a:bodyPr lIns="25567" tIns="12783" rIns="25567" bIns="12783">
            <a:spAutoFit/>
          </a:bodyPr>
          <a:lstStyle/>
          <a:p>
            <a:pPr algn="ctr" defTabSz="685800" fontAlgn="auto">
              <a:spcBef>
                <a:spcPts val="0"/>
              </a:spcBef>
              <a:spcAft>
                <a:spcPts val="0"/>
              </a:spcAft>
              <a:defRPr/>
            </a:pPr>
            <a:r>
              <a:rPr lang="zh-CN" altLang="en-US" sz="8800" dirty="0">
                <a:ln w="19050">
                  <a:solidFill>
                    <a:schemeClr val="bg1"/>
                  </a:solidFill>
                </a:ln>
                <a:gradFill flip="none" rotWithShape="1">
                  <a:gsLst>
                    <a:gs pos="0">
                      <a:srgbClr val="FF0000"/>
                    </a:gs>
                    <a:gs pos="48000">
                      <a:srgbClr val="C00000"/>
                    </a:gs>
                    <a:gs pos="100000">
                      <a:srgbClr val="ED7D31">
                        <a:lumMod val="75000"/>
                      </a:srgbClr>
                    </a:gs>
                  </a:gsLst>
                  <a:path path="circle">
                    <a:fillToRect t="100000" r="100000"/>
                  </a:path>
                  <a:tileRect l="-100000" b="-100000"/>
                </a:gradFill>
                <a:effectLst>
                  <a:outerShdw blurRad="50800" dist="38100" dir="2700000" algn="tl" rotWithShape="0">
                    <a:prstClr val="black">
                      <a:alpha val="40000"/>
                    </a:prstClr>
                  </a:outerShdw>
                </a:effectLst>
                <a:latin typeface="华文新魏" panose="02010800040101010101" pitchFamily="2" charset="-122"/>
                <a:ea typeface="华文新魏" panose="02010800040101010101" pitchFamily="2" charset="-122"/>
                <a:sym typeface="微软雅黑" panose="020B0503020204020204" pitchFamily="34" charset="-122"/>
              </a:rPr>
              <a:t>丽</a:t>
            </a:r>
          </a:p>
        </p:txBody>
      </p:sp>
      <p:pic>
        <p:nvPicPr>
          <p:cNvPr id="30" name="图片 29">
            <a:hlinkClick r:id="" action="ppaction://media"/>
          </p:cNvPr>
          <p:cNvPicPr>
            <a:picLocks noRot="1" noChangeAspect="1"/>
          </p:cNvPicPr>
          <p:nvPr>
            <a:videoFile r:link="rId1"/>
          </p:nvPr>
        </p:nvPicPr>
        <p:blipFill>
          <a:blip r:embed="rId4"/>
          <a:srcRect/>
          <a:stretch>
            <a:fillRect/>
          </a:stretch>
        </p:blipFill>
        <p:spPr bwMode="auto">
          <a:xfrm>
            <a:off x="160338" y="-698499"/>
            <a:ext cx="365125" cy="486833"/>
          </a:xfrm>
          <a:prstGeom prst="rect">
            <a:avLst/>
          </a:prstGeom>
          <a:noFill/>
          <a:ln w="9525">
            <a:noFill/>
            <a:miter lim="800000"/>
            <a:headEnd/>
            <a:tailEnd/>
          </a:ln>
        </p:spPr>
      </p:pic>
      <p:sp>
        <p:nvSpPr>
          <p:cNvPr id="22" name="矩形 21"/>
          <p:cNvSpPr/>
          <p:nvPr/>
        </p:nvSpPr>
        <p:spPr>
          <a:xfrm>
            <a:off x="2301453" y="3463634"/>
            <a:ext cx="4809330" cy="1200329"/>
          </a:xfrm>
          <a:prstGeom prst="rect">
            <a:avLst/>
          </a:prstGeom>
        </p:spPr>
        <p:txBody>
          <a:bodyPr wrap="none">
            <a:spAutoFit/>
          </a:bodyPr>
          <a:lstStyle/>
          <a:p>
            <a:pPr algn="ctr" defTabSz="685800" fontAlgn="auto">
              <a:spcBef>
                <a:spcPts val="0"/>
              </a:spcBef>
              <a:spcAft>
                <a:spcPts val="0"/>
              </a:spcAft>
              <a:defRPr/>
            </a:pPr>
            <a:r>
              <a:rPr lang="zh-CN" altLang="en-US" sz="7200" b="1" dirty="0">
                <a:ln w="12700">
                  <a:solidFill>
                    <a:schemeClr val="bg1"/>
                  </a:solidFill>
                </a:ln>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sym typeface="微软雅黑" panose="020B0503020204020204" pitchFamily="34" charset="-122"/>
              </a:rPr>
              <a:t>奋斗新时代</a:t>
            </a:r>
            <a:endParaRPr lang="zh-CN" altLang="en-US" sz="7200" b="1" dirty="0">
              <a:ln w="12700">
                <a:solidFill>
                  <a:schemeClr val="bg1"/>
                </a:solidFill>
              </a:ln>
              <a:solidFill>
                <a:srgbClr val="19162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sym typeface="微软雅黑" panose="020B0503020204020204" pitchFamily="34" charset="-122"/>
            </a:endParaRPr>
          </a:p>
        </p:txBody>
      </p:sp>
      <p:sp>
        <p:nvSpPr>
          <p:cNvPr id="23" name="文本框 3"/>
          <p:cNvSpPr>
            <a:spLocks noChangeArrowheads="1"/>
          </p:cNvSpPr>
          <p:nvPr/>
        </p:nvSpPr>
        <p:spPr bwMode="auto">
          <a:xfrm>
            <a:off x="6375329" y="1327084"/>
            <a:ext cx="486054" cy="1410810"/>
          </a:xfrm>
          <a:prstGeom prst="rect">
            <a:avLst/>
          </a:prstGeom>
          <a:noFill/>
          <a:ln>
            <a:noFill/>
          </a:ln>
        </p:spPr>
        <p:txBody>
          <a:bodyPr lIns="25567" tIns="12783" rIns="25567" bIns="12783">
            <a:spAutoFit/>
          </a:bodyPr>
          <a:lstStyle/>
          <a:p>
            <a:pPr algn="ctr" defTabSz="685800" fontAlgn="auto">
              <a:spcBef>
                <a:spcPts val="0"/>
              </a:spcBef>
              <a:spcAft>
                <a:spcPts val="0"/>
              </a:spcAft>
              <a:defRPr/>
            </a:pPr>
            <a:r>
              <a:rPr lang="zh-CN" altLang="en-US" sz="9000" dirty="0">
                <a:ln w="19050">
                  <a:solidFill>
                    <a:schemeClr val="bg1"/>
                  </a:solidFill>
                </a:ln>
                <a:gradFill flip="none" rotWithShape="1">
                  <a:gsLst>
                    <a:gs pos="0">
                      <a:srgbClr val="FF0000"/>
                    </a:gs>
                    <a:gs pos="48000">
                      <a:srgbClr val="C00000"/>
                    </a:gs>
                    <a:gs pos="100000">
                      <a:srgbClr val="ED7D31">
                        <a:lumMod val="75000"/>
                      </a:srgbClr>
                    </a:gs>
                  </a:gsLst>
                  <a:path path="circle">
                    <a:fillToRect t="100000" r="100000"/>
                  </a:path>
                  <a:tileRect l="-100000" b="-100000"/>
                </a:gradFill>
                <a:effectLst>
                  <a:outerShdw blurRad="50800" dist="38100" dir="2700000" algn="tl" rotWithShape="0">
                    <a:prstClr val="black">
                      <a:alpha val="40000"/>
                    </a:prstClr>
                  </a:outerShdw>
                </a:effectLst>
                <a:latin typeface="华文新魏" panose="02010800040101010101" pitchFamily="2" charset="-122"/>
                <a:ea typeface="华文新魏" panose="02010800040101010101" pitchFamily="2" charset="-122"/>
                <a:sym typeface="微软雅黑" panose="020B0503020204020204" pitchFamily="34" charset="-122"/>
              </a:rPr>
              <a:t>年</a:t>
            </a:r>
          </a:p>
        </p:txBody>
      </p:sp>
      <p:sp>
        <p:nvSpPr>
          <p:cNvPr id="26" name="文本框 3"/>
          <p:cNvSpPr>
            <a:spLocks noChangeArrowheads="1"/>
          </p:cNvSpPr>
          <p:nvPr/>
        </p:nvSpPr>
        <p:spPr bwMode="auto">
          <a:xfrm>
            <a:off x="6381274" y="1314671"/>
            <a:ext cx="486054" cy="1410810"/>
          </a:xfrm>
          <a:prstGeom prst="rect">
            <a:avLst/>
          </a:prstGeom>
          <a:noFill/>
          <a:ln>
            <a:noFill/>
          </a:ln>
        </p:spPr>
        <p:txBody>
          <a:bodyPr lIns="25567" tIns="12783" rIns="25567" bIns="12783">
            <a:spAutoFit/>
          </a:bodyPr>
          <a:lstStyle/>
          <a:p>
            <a:pPr algn="ctr" defTabSz="685800" fontAlgn="auto">
              <a:spcBef>
                <a:spcPts val="0"/>
              </a:spcBef>
              <a:spcAft>
                <a:spcPts val="0"/>
              </a:spcAft>
              <a:defRPr/>
            </a:pPr>
            <a:r>
              <a:rPr lang="zh-CN" altLang="en-US" sz="9000" dirty="0">
                <a:ln w="19050">
                  <a:solidFill>
                    <a:schemeClr val="bg1"/>
                  </a:solidFill>
                </a:ln>
                <a:gradFill flip="none" rotWithShape="1">
                  <a:gsLst>
                    <a:gs pos="0">
                      <a:srgbClr val="FF0000"/>
                    </a:gs>
                    <a:gs pos="48000">
                      <a:srgbClr val="C00000"/>
                    </a:gs>
                    <a:gs pos="100000">
                      <a:srgbClr val="ED7D31">
                        <a:lumMod val="75000"/>
                      </a:srgbClr>
                    </a:gs>
                  </a:gsLst>
                  <a:path path="circle">
                    <a:fillToRect t="100000" r="100000"/>
                  </a:path>
                  <a:tileRect l="-100000" b="-100000"/>
                </a:gradFill>
                <a:effectLst>
                  <a:outerShdw blurRad="50800" dist="38100" dir="2700000" algn="tl" rotWithShape="0">
                    <a:prstClr val="black">
                      <a:alpha val="40000"/>
                    </a:prstClr>
                  </a:outerShdw>
                </a:effectLst>
                <a:latin typeface="华文新魏" panose="02010800040101010101" pitchFamily="2" charset="-122"/>
                <a:ea typeface="华文新魏" panose="02010800040101010101" pitchFamily="2" charset="-122"/>
                <a:sym typeface="微软雅黑" panose="020B0503020204020204" pitchFamily="34" charset="-122"/>
              </a:rPr>
              <a:t>年</a:t>
            </a:r>
          </a:p>
        </p:txBody>
      </p:sp>
      <p:sp>
        <p:nvSpPr>
          <p:cNvPr id="14" name="文本框 3"/>
          <p:cNvSpPr>
            <a:spLocks noChangeArrowheads="1"/>
          </p:cNvSpPr>
          <p:nvPr/>
        </p:nvSpPr>
        <p:spPr bwMode="auto">
          <a:xfrm>
            <a:off x="4287064" y="1515505"/>
            <a:ext cx="1839416" cy="1380033"/>
          </a:xfrm>
          <a:prstGeom prst="rect">
            <a:avLst/>
          </a:prstGeom>
          <a:noFill/>
          <a:ln>
            <a:noFill/>
          </a:ln>
        </p:spPr>
        <p:txBody>
          <a:bodyPr lIns="25567" tIns="12783" rIns="25567" bIns="12783">
            <a:spAutoFit/>
          </a:bodyPr>
          <a:lstStyle/>
          <a:p>
            <a:pPr algn="ctr" defTabSz="685800" fontAlgn="auto">
              <a:spcBef>
                <a:spcPts val="0"/>
              </a:spcBef>
              <a:spcAft>
                <a:spcPts val="0"/>
              </a:spcAft>
              <a:defRPr/>
            </a:pPr>
            <a:r>
              <a:rPr lang="en-US" altLang="zh-CN" sz="8800" dirty="0">
                <a:ln w="19050">
                  <a:solidFill>
                    <a:schemeClr val="bg1"/>
                  </a:solidFill>
                </a:ln>
                <a:gradFill flip="none" rotWithShape="1">
                  <a:gsLst>
                    <a:gs pos="0">
                      <a:srgbClr val="FF0000"/>
                    </a:gs>
                    <a:gs pos="48000">
                      <a:srgbClr val="C00000"/>
                    </a:gs>
                    <a:gs pos="100000">
                      <a:srgbClr val="ED7D31">
                        <a:lumMod val="75000"/>
                      </a:srgbClr>
                    </a:gs>
                  </a:gsLst>
                  <a:path path="circle">
                    <a:fillToRect t="100000" r="100000"/>
                  </a:path>
                  <a:tileRect l="-100000" b="-100000"/>
                </a:gradFill>
                <a:effectLst>
                  <a:outerShdw blurRad="50800" dist="38100" dir="2700000" algn="tl" rotWithShape="0">
                    <a:prstClr val="black">
                      <a:alpha val="40000"/>
                    </a:prstClr>
                  </a:outerShdw>
                </a:effectLst>
                <a:latin typeface="华文新魏" panose="02010800040101010101" pitchFamily="2" charset="-122"/>
                <a:ea typeface="华文新魏" panose="02010800040101010101" pitchFamily="2" charset="-122"/>
                <a:sym typeface="微软雅黑" panose="020B0503020204020204" pitchFamily="34" charset="-122"/>
              </a:rPr>
              <a:t>70</a:t>
            </a:r>
            <a:endParaRPr lang="zh-CN" altLang="en-US" sz="8800" dirty="0">
              <a:ln w="19050">
                <a:solidFill>
                  <a:schemeClr val="bg1"/>
                </a:solidFill>
              </a:ln>
              <a:gradFill flip="none" rotWithShape="1">
                <a:gsLst>
                  <a:gs pos="0">
                    <a:srgbClr val="FF0000"/>
                  </a:gs>
                  <a:gs pos="48000">
                    <a:srgbClr val="C00000"/>
                  </a:gs>
                  <a:gs pos="100000">
                    <a:srgbClr val="ED7D31">
                      <a:lumMod val="75000"/>
                    </a:srgbClr>
                  </a:gs>
                </a:gsLst>
                <a:path path="circle">
                  <a:fillToRect t="100000" r="100000"/>
                </a:path>
                <a:tileRect l="-100000" b="-100000"/>
              </a:gradFill>
              <a:effectLst>
                <a:outerShdw blurRad="50800" dist="38100" dir="2700000" algn="tl" rotWithShape="0">
                  <a:prstClr val="black">
                    <a:alpha val="40000"/>
                  </a:prstClr>
                </a:outerShdw>
              </a:effectLst>
              <a:latin typeface="华文新魏" panose="02010800040101010101" pitchFamily="2" charset="-122"/>
              <a:ea typeface="华文新魏" panose="02010800040101010101" pitchFamily="2" charset="-122"/>
              <a:sym typeface="微软雅黑" panose="020B0503020204020204" pitchFamily="34" charset="-122"/>
            </a:endParaRPr>
          </a:p>
        </p:txBody>
      </p:sp>
      <p:sp>
        <p:nvSpPr>
          <p:cNvPr id="15" name="文本框 3"/>
          <p:cNvSpPr>
            <a:spLocks noChangeArrowheads="1"/>
          </p:cNvSpPr>
          <p:nvPr/>
        </p:nvSpPr>
        <p:spPr bwMode="auto">
          <a:xfrm>
            <a:off x="4430170" y="1472611"/>
            <a:ext cx="1551530" cy="1380033"/>
          </a:xfrm>
          <a:prstGeom prst="rect">
            <a:avLst/>
          </a:prstGeom>
          <a:noFill/>
          <a:ln>
            <a:noFill/>
          </a:ln>
        </p:spPr>
        <p:txBody>
          <a:bodyPr lIns="25567" tIns="12783" rIns="25567" bIns="12783">
            <a:spAutoFit/>
          </a:bodyPr>
          <a:lstStyle/>
          <a:p>
            <a:pPr algn="ctr" defTabSz="685800" fontAlgn="auto">
              <a:spcBef>
                <a:spcPts val="0"/>
              </a:spcBef>
              <a:spcAft>
                <a:spcPts val="0"/>
              </a:spcAft>
              <a:defRPr/>
            </a:pPr>
            <a:r>
              <a:rPr lang="en-US" altLang="zh-CN" sz="8800" dirty="0">
                <a:ln w="19050">
                  <a:solidFill>
                    <a:schemeClr val="bg1"/>
                  </a:solidFill>
                </a:ln>
                <a:gradFill flip="none" rotWithShape="1">
                  <a:gsLst>
                    <a:gs pos="0">
                      <a:srgbClr val="FF0000"/>
                    </a:gs>
                    <a:gs pos="48000">
                      <a:srgbClr val="C00000"/>
                    </a:gs>
                    <a:gs pos="100000">
                      <a:srgbClr val="ED7D31">
                        <a:lumMod val="75000"/>
                      </a:srgbClr>
                    </a:gs>
                  </a:gsLst>
                  <a:path path="circle">
                    <a:fillToRect t="100000" r="100000"/>
                  </a:path>
                  <a:tileRect l="-100000" b="-100000"/>
                </a:gradFill>
                <a:effectLst>
                  <a:outerShdw blurRad="50800" dist="38100" dir="2700000" algn="tl" rotWithShape="0">
                    <a:prstClr val="black">
                      <a:alpha val="40000"/>
                    </a:prstClr>
                  </a:outerShdw>
                </a:effectLst>
                <a:latin typeface="华文新魏" panose="02010800040101010101" pitchFamily="2" charset="-122"/>
                <a:ea typeface="华文新魏" panose="02010800040101010101" pitchFamily="2" charset="-122"/>
                <a:sym typeface="微软雅黑" panose="020B0503020204020204" pitchFamily="34" charset="-122"/>
              </a:rPr>
              <a:t>70</a:t>
            </a:r>
            <a:endParaRPr lang="zh-CN" altLang="en-US" sz="8800" dirty="0">
              <a:ln w="19050">
                <a:solidFill>
                  <a:schemeClr val="bg1"/>
                </a:solidFill>
              </a:ln>
              <a:gradFill flip="none" rotWithShape="1">
                <a:gsLst>
                  <a:gs pos="0">
                    <a:srgbClr val="FF0000"/>
                  </a:gs>
                  <a:gs pos="48000">
                    <a:srgbClr val="C00000"/>
                  </a:gs>
                  <a:gs pos="100000">
                    <a:srgbClr val="ED7D31">
                      <a:lumMod val="75000"/>
                    </a:srgbClr>
                  </a:gs>
                </a:gsLst>
                <a:path path="circle">
                  <a:fillToRect t="100000" r="100000"/>
                </a:path>
                <a:tileRect l="-100000" b="-100000"/>
              </a:gradFill>
              <a:effectLst>
                <a:outerShdw blurRad="50800" dist="38100" dir="2700000" algn="tl" rotWithShape="0">
                  <a:prstClr val="black">
                    <a:alpha val="40000"/>
                  </a:prstClr>
                </a:outerShdw>
              </a:effectLst>
              <a:latin typeface="华文新魏" panose="02010800040101010101" pitchFamily="2" charset="-122"/>
              <a:ea typeface="华文新魏" panose="02010800040101010101" pitchFamily="2" charset="-122"/>
              <a:sym typeface="微软雅黑" panose="020B0503020204020204" pitchFamily="34"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iterate type="lt">
                                    <p:tmPct val="0"/>
                                  </p:iterate>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4*#ppt_w"/>
                                          </p:val>
                                        </p:tav>
                                        <p:tav tm="100000">
                                          <p:val>
                                            <p:strVal val="#ppt_w"/>
                                          </p:val>
                                        </p:tav>
                                      </p:tavLst>
                                    </p:anim>
                                    <p:anim calcmode="lin" valueType="num">
                                      <p:cBhvr>
                                        <p:cTn id="8" dur="500" fill="hold"/>
                                        <p:tgtEl>
                                          <p:spTgt spid="46"/>
                                        </p:tgtEl>
                                        <p:attrNameLst>
                                          <p:attrName>ppt_h</p:attrName>
                                        </p:attrNameLst>
                                      </p:cBhvr>
                                      <p:tavLst>
                                        <p:tav tm="0">
                                          <p:val>
                                            <p:strVal val="4*#ppt_h"/>
                                          </p:val>
                                        </p:tav>
                                        <p:tav tm="100000">
                                          <p:val>
                                            <p:strVal val="#ppt_h"/>
                                          </p:val>
                                        </p:tav>
                                      </p:tavLst>
                                    </p:anim>
                                  </p:childTnLst>
                                </p:cTn>
                              </p:par>
                              <p:par>
                                <p:cTn id="9" presetID="1" presetClass="entr" presetSubtype="0" fill="hold" nodeType="withEffect">
                                  <p:stCondLst>
                                    <p:cond delay="500"/>
                                  </p:stCondLst>
                                  <p:childTnLst>
                                    <p:set>
                                      <p:cBhvr>
                                        <p:cTn id="10" dur="1" fill="hold">
                                          <p:stCondLst>
                                            <p:cond delay="0"/>
                                          </p:stCondLst>
                                        </p:cTn>
                                        <p:tgtEl>
                                          <p:spTgt spid="43"/>
                                        </p:tgtEl>
                                        <p:attrNameLst>
                                          <p:attrName>style.visibility</p:attrName>
                                        </p:attrNameLst>
                                      </p:cBhvr>
                                      <p:to>
                                        <p:strVal val="visible"/>
                                      </p:to>
                                    </p:set>
                                  </p:childTnLst>
                                </p:cTn>
                              </p:par>
                              <p:par>
                                <p:cTn id="11" presetID="6" presetClass="emph" presetSubtype="0" fill="hold" nodeType="withEffect">
                                  <p:stCondLst>
                                    <p:cond delay="500"/>
                                  </p:stCondLst>
                                  <p:childTnLst>
                                    <p:animScale>
                                      <p:cBhvr>
                                        <p:cTn id="12" dur="1000" fill="hold"/>
                                        <p:tgtEl>
                                          <p:spTgt spid="43"/>
                                        </p:tgtEl>
                                      </p:cBhvr>
                                      <p:by x="150000" y="150000"/>
                                    </p:animScale>
                                  </p:childTnLst>
                                </p:cTn>
                              </p:par>
                              <p:par>
                                <p:cTn id="13" presetID="10" presetClass="exit" presetSubtype="0" fill="hold" nodeType="withEffect">
                                  <p:stCondLst>
                                    <p:cond delay="500"/>
                                  </p:stCondLst>
                                  <p:childTnLst>
                                    <p:animEffect transition="out" filter="fad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1500"/>
                            </p:stCondLst>
                            <p:childTnLst>
                              <p:par>
                                <p:cTn id="17" presetID="23" presetClass="entr" presetSubtype="32" fill="hold" nodeType="afterEffect">
                                  <p:stCondLst>
                                    <p:cond delay="0"/>
                                  </p:stCondLst>
                                  <p:iterate type="lt">
                                    <p:tmPct val="0"/>
                                  </p:iterate>
                                  <p:childTnLst>
                                    <p:set>
                                      <p:cBhvr>
                                        <p:cTn id="18" dur="1" fill="hold">
                                          <p:stCondLst>
                                            <p:cond delay="0"/>
                                          </p:stCondLst>
                                        </p:cTn>
                                        <p:tgtEl>
                                          <p:spTgt spid="59"/>
                                        </p:tgtEl>
                                        <p:attrNameLst>
                                          <p:attrName>style.visibility</p:attrName>
                                        </p:attrNameLst>
                                      </p:cBhvr>
                                      <p:to>
                                        <p:strVal val="visible"/>
                                      </p:to>
                                    </p:set>
                                    <p:anim calcmode="lin" valueType="num">
                                      <p:cBhvr>
                                        <p:cTn id="19" dur="500" fill="hold"/>
                                        <p:tgtEl>
                                          <p:spTgt spid="59"/>
                                        </p:tgtEl>
                                        <p:attrNameLst>
                                          <p:attrName>ppt_w</p:attrName>
                                        </p:attrNameLst>
                                      </p:cBhvr>
                                      <p:tavLst>
                                        <p:tav tm="0">
                                          <p:val>
                                            <p:strVal val="4*#ppt_w"/>
                                          </p:val>
                                        </p:tav>
                                        <p:tav tm="100000">
                                          <p:val>
                                            <p:strVal val="#ppt_w"/>
                                          </p:val>
                                        </p:tav>
                                      </p:tavLst>
                                    </p:anim>
                                    <p:anim calcmode="lin" valueType="num">
                                      <p:cBhvr>
                                        <p:cTn id="20" dur="500" fill="hold"/>
                                        <p:tgtEl>
                                          <p:spTgt spid="59"/>
                                        </p:tgtEl>
                                        <p:attrNameLst>
                                          <p:attrName>ppt_h</p:attrName>
                                        </p:attrNameLst>
                                      </p:cBhvr>
                                      <p:tavLst>
                                        <p:tav tm="0">
                                          <p:val>
                                            <p:strVal val="4*#ppt_h"/>
                                          </p:val>
                                        </p:tav>
                                        <p:tav tm="100000">
                                          <p:val>
                                            <p:strVal val="#ppt_h"/>
                                          </p:val>
                                        </p:tav>
                                      </p:tavLst>
                                    </p:anim>
                                  </p:childTnLst>
                                </p:cTn>
                              </p:par>
                              <p:par>
                                <p:cTn id="21" presetID="1" presetClass="entr" presetSubtype="0" fill="hold" nodeType="withEffect">
                                  <p:stCondLst>
                                    <p:cond delay="500"/>
                                  </p:stCondLst>
                                  <p:childTnLst>
                                    <p:set>
                                      <p:cBhvr>
                                        <p:cTn id="22" dur="1" fill="hold">
                                          <p:stCondLst>
                                            <p:cond delay="0"/>
                                          </p:stCondLst>
                                        </p:cTn>
                                        <p:tgtEl>
                                          <p:spTgt spid="58"/>
                                        </p:tgtEl>
                                        <p:attrNameLst>
                                          <p:attrName>style.visibility</p:attrName>
                                        </p:attrNameLst>
                                      </p:cBhvr>
                                      <p:to>
                                        <p:strVal val="visible"/>
                                      </p:to>
                                    </p:set>
                                  </p:childTnLst>
                                </p:cTn>
                              </p:par>
                              <p:par>
                                <p:cTn id="23" presetID="6" presetClass="emph" presetSubtype="0" fill="hold" nodeType="withEffect">
                                  <p:stCondLst>
                                    <p:cond delay="500"/>
                                  </p:stCondLst>
                                  <p:childTnLst>
                                    <p:animScale>
                                      <p:cBhvr>
                                        <p:cTn id="24" dur="1000" fill="hold"/>
                                        <p:tgtEl>
                                          <p:spTgt spid="58"/>
                                        </p:tgtEl>
                                      </p:cBhvr>
                                      <p:by x="150000" y="150000"/>
                                    </p:animScale>
                                  </p:childTnLst>
                                </p:cTn>
                              </p:par>
                              <p:par>
                                <p:cTn id="25" presetID="10" presetClass="exit" presetSubtype="0" fill="hold" nodeType="withEffect">
                                  <p:stCondLst>
                                    <p:cond delay="500"/>
                                  </p:stCondLst>
                                  <p:childTnLst>
                                    <p:animEffect transition="out" filter="fade">
                                      <p:cBhvr>
                                        <p:cTn id="26" dur="1000"/>
                                        <p:tgtEl>
                                          <p:spTgt spid="58"/>
                                        </p:tgtEl>
                                      </p:cBhvr>
                                    </p:animEffect>
                                    <p:set>
                                      <p:cBhvr>
                                        <p:cTn id="27" dur="1" fill="hold">
                                          <p:stCondLst>
                                            <p:cond delay="999"/>
                                          </p:stCondLst>
                                        </p:cTn>
                                        <p:tgtEl>
                                          <p:spTgt spid="58"/>
                                        </p:tgtEl>
                                        <p:attrNameLst>
                                          <p:attrName>style.visibility</p:attrName>
                                        </p:attrNameLst>
                                      </p:cBhvr>
                                      <p:to>
                                        <p:strVal val="hidden"/>
                                      </p:to>
                                    </p:set>
                                  </p:childTnLst>
                                </p:cTn>
                              </p:par>
                            </p:childTnLst>
                          </p:cTn>
                        </p:par>
                        <p:par>
                          <p:cTn id="28" fill="hold">
                            <p:stCondLst>
                              <p:cond delay="3000"/>
                            </p:stCondLst>
                            <p:childTnLst>
                              <p:par>
                                <p:cTn id="29" presetID="23" presetClass="entr" presetSubtype="32" fill="hold" nodeType="afterEffect">
                                  <p:stCondLst>
                                    <p:cond delay="0"/>
                                  </p:stCondLst>
                                  <p:iterate type="lt">
                                    <p:tmPct val="0"/>
                                  </p:iterate>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strVal val="4*#ppt_w"/>
                                          </p:val>
                                        </p:tav>
                                        <p:tav tm="100000">
                                          <p:val>
                                            <p:strVal val="#ppt_w"/>
                                          </p:val>
                                        </p:tav>
                                      </p:tavLst>
                                    </p:anim>
                                    <p:anim calcmode="lin" valueType="num">
                                      <p:cBhvr>
                                        <p:cTn id="32" dur="500" fill="hold"/>
                                        <p:tgtEl>
                                          <p:spTgt spid="15"/>
                                        </p:tgtEl>
                                        <p:attrNameLst>
                                          <p:attrName>ppt_h</p:attrName>
                                        </p:attrNameLst>
                                      </p:cBhvr>
                                      <p:tavLst>
                                        <p:tav tm="0">
                                          <p:val>
                                            <p:strVal val="4*#ppt_h"/>
                                          </p:val>
                                        </p:tav>
                                        <p:tav tm="100000">
                                          <p:val>
                                            <p:strVal val="#ppt_h"/>
                                          </p:val>
                                        </p:tav>
                                      </p:tavLst>
                                    </p:anim>
                                  </p:childTnLst>
                                </p:cTn>
                              </p:par>
                              <p:par>
                                <p:cTn id="33" presetID="1" presetClass="entr" presetSubtype="0" fill="hold" nodeType="withEffect">
                                  <p:stCondLst>
                                    <p:cond delay="500"/>
                                  </p:stCondLst>
                                  <p:childTnLst>
                                    <p:set>
                                      <p:cBhvr>
                                        <p:cTn id="34" dur="1" fill="hold">
                                          <p:stCondLst>
                                            <p:cond delay="0"/>
                                          </p:stCondLst>
                                        </p:cTn>
                                        <p:tgtEl>
                                          <p:spTgt spid="14"/>
                                        </p:tgtEl>
                                        <p:attrNameLst>
                                          <p:attrName>style.visibility</p:attrName>
                                        </p:attrNameLst>
                                      </p:cBhvr>
                                      <p:to>
                                        <p:strVal val="visible"/>
                                      </p:to>
                                    </p:set>
                                  </p:childTnLst>
                                </p:cTn>
                              </p:par>
                              <p:par>
                                <p:cTn id="35" presetID="6" presetClass="emph" presetSubtype="0" fill="hold" nodeType="withEffect">
                                  <p:stCondLst>
                                    <p:cond delay="500"/>
                                  </p:stCondLst>
                                  <p:childTnLst>
                                    <p:animScale>
                                      <p:cBhvr>
                                        <p:cTn id="36" dur="1000" fill="hold"/>
                                        <p:tgtEl>
                                          <p:spTgt spid="14"/>
                                        </p:tgtEl>
                                      </p:cBhvr>
                                      <p:by x="150000" y="150000"/>
                                    </p:animScale>
                                  </p:childTnLst>
                                </p:cTn>
                              </p:par>
                              <p:par>
                                <p:cTn id="37" presetID="10" presetClass="exit" presetSubtype="0" fill="hold" nodeType="withEffect">
                                  <p:stCondLst>
                                    <p:cond delay="500"/>
                                  </p:stCondLst>
                                  <p:childTnLst>
                                    <p:animEffect transition="out" filter="fade">
                                      <p:cBhvr>
                                        <p:cTn id="38" dur="1000"/>
                                        <p:tgtEl>
                                          <p:spTgt spid="14"/>
                                        </p:tgtEl>
                                      </p:cBhvr>
                                    </p:animEffect>
                                    <p:set>
                                      <p:cBhvr>
                                        <p:cTn id="39" dur="1" fill="hold">
                                          <p:stCondLst>
                                            <p:cond delay="999"/>
                                          </p:stCondLst>
                                        </p:cTn>
                                        <p:tgtEl>
                                          <p:spTgt spid="14"/>
                                        </p:tgtEl>
                                        <p:attrNameLst>
                                          <p:attrName>style.visibility</p:attrName>
                                        </p:attrNameLst>
                                      </p:cBhvr>
                                      <p:to>
                                        <p:strVal val="hidden"/>
                                      </p:to>
                                    </p:set>
                                  </p:childTnLst>
                                </p:cTn>
                              </p:par>
                            </p:childTnLst>
                          </p:cTn>
                        </p:par>
                        <p:par>
                          <p:cTn id="40" fill="hold">
                            <p:stCondLst>
                              <p:cond delay="4500"/>
                            </p:stCondLst>
                            <p:childTnLst>
                              <p:par>
                                <p:cTn id="41" presetID="23" presetClass="entr" presetSubtype="32" fill="hold" nodeType="afterEffect">
                                  <p:stCondLst>
                                    <p:cond delay="0"/>
                                  </p:stCondLst>
                                  <p:iterate type="lt">
                                    <p:tmPct val="0"/>
                                  </p:iterate>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strVal val="4*#ppt_w"/>
                                          </p:val>
                                        </p:tav>
                                        <p:tav tm="100000">
                                          <p:val>
                                            <p:strVal val="#ppt_w"/>
                                          </p:val>
                                        </p:tav>
                                      </p:tavLst>
                                    </p:anim>
                                    <p:anim calcmode="lin" valueType="num">
                                      <p:cBhvr>
                                        <p:cTn id="44" dur="500" fill="hold"/>
                                        <p:tgtEl>
                                          <p:spTgt spid="26"/>
                                        </p:tgtEl>
                                        <p:attrNameLst>
                                          <p:attrName>ppt_h</p:attrName>
                                        </p:attrNameLst>
                                      </p:cBhvr>
                                      <p:tavLst>
                                        <p:tav tm="0">
                                          <p:val>
                                            <p:strVal val="4*#ppt_h"/>
                                          </p:val>
                                        </p:tav>
                                        <p:tav tm="100000">
                                          <p:val>
                                            <p:strVal val="#ppt_h"/>
                                          </p:val>
                                        </p:tav>
                                      </p:tavLst>
                                    </p:anim>
                                  </p:childTnLst>
                                </p:cTn>
                              </p:par>
                              <p:par>
                                <p:cTn id="45" presetID="1" presetClass="entr" presetSubtype="0" fill="hold" nodeType="withEffect">
                                  <p:stCondLst>
                                    <p:cond delay="500"/>
                                  </p:stCondLst>
                                  <p:childTnLst>
                                    <p:set>
                                      <p:cBhvr>
                                        <p:cTn id="46" dur="1" fill="hold">
                                          <p:stCondLst>
                                            <p:cond delay="0"/>
                                          </p:stCondLst>
                                        </p:cTn>
                                        <p:tgtEl>
                                          <p:spTgt spid="23"/>
                                        </p:tgtEl>
                                        <p:attrNameLst>
                                          <p:attrName>style.visibility</p:attrName>
                                        </p:attrNameLst>
                                      </p:cBhvr>
                                      <p:to>
                                        <p:strVal val="visible"/>
                                      </p:to>
                                    </p:set>
                                  </p:childTnLst>
                                </p:cTn>
                              </p:par>
                              <p:par>
                                <p:cTn id="47" presetID="6" presetClass="emph" presetSubtype="0" fill="hold" nodeType="withEffect">
                                  <p:stCondLst>
                                    <p:cond delay="500"/>
                                  </p:stCondLst>
                                  <p:childTnLst>
                                    <p:animScale>
                                      <p:cBhvr>
                                        <p:cTn id="48" dur="1000" fill="hold"/>
                                        <p:tgtEl>
                                          <p:spTgt spid="23"/>
                                        </p:tgtEl>
                                      </p:cBhvr>
                                      <p:by x="150000" y="150000"/>
                                    </p:animScale>
                                  </p:childTnLst>
                                </p:cTn>
                              </p:par>
                              <p:par>
                                <p:cTn id="49" presetID="10" presetClass="exit" presetSubtype="0" fill="hold" nodeType="withEffect">
                                  <p:stCondLst>
                                    <p:cond delay="500"/>
                                  </p:stCondLst>
                                  <p:childTnLst>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par>
                          <p:cTn id="52" fill="hold">
                            <p:stCondLst>
                              <p:cond delay="6000"/>
                            </p:stCondLst>
                            <p:childTnLst>
                              <p:par>
                                <p:cTn id="53" presetID="53" presetClass="entr" presetSubtype="16"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500" fill="hold"/>
                                        <p:tgtEl>
                                          <p:spTgt spid="22"/>
                                        </p:tgtEl>
                                        <p:attrNameLst>
                                          <p:attrName>ppt_w</p:attrName>
                                        </p:attrNameLst>
                                      </p:cBhvr>
                                      <p:tavLst>
                                        <p:tav tm="0">
                                          <p:val>
                                            <p:fltVal val="0"/>
                                          </p:val>
                                        </p:tav>
                                        <p:tav tm="100000">
                                          <p:val>
                                            <p:strVal val="#ppt_w"/>
                                          </p:val>
                                        </p:tav>
                                      </p:tavLst>
                                    </p:anim>
                                    <p:anim calcmode="lin" valueType="num">
                                      <p:cBhvr>
                                        <p:cTn id="56" dur="500" fill="hold"/>
                                        <p:tgtEl>
                                          <p:spTgt spid="22"/>
                                        </p:tgtEl>
                                        <p:attrNameLst>
                                          <p:attrName>ppt_h</p:attrName>
                                        </p:attrNameLst>
                                      </p:cBhvr>
                                      <p:tavLst>
                                        <p:tav tm="0">
                                          <p:val>
                                            <p:fltVal val="0"/>
                                          </p:val>
                                        </p:tav>
                                        <p:tav tm="100000">
                                          <p:val>
                                            <p:strVal val="#ppt_h"/>
                                          </p:val>
                                        </p:tav>
                                      </p:tavLst>
                                    </p:anim>
                                    <p:animEffect transition="in" filter="fade">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200">
                <p:cTn id="58" repeatCount="indefinite" fill="hold" display="0">
                  <p:stCondLst>
                    <p:cond delay="indefinite"/>
                  </p:stCondLst>
                  <p:endCondLst>
                    <p:cond evt="onStopAudio" delay="0">
                      <p:tgtEl>
                        <p:sldTgt/>
                      </p:tgtEl>
                    </p:cond>
                  </p:endCondLst>
                </p:cTn>
                <p:tgtEl>
                  <p:spTgt spid="30"/>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a:grpSpLocks/>
          </p:cNvGrpSpPr>
          <p:nvPr/>
        </p:nvGrpSpPr>
        <p:grpSpPr bwMode="auto">
          <a:xfrm>
            <a:off x="171450" y="1511301"/>
            <a:ext cx="8237717" cy="4432300"/>
            <a:chOff x="791845" y="1522214"/>
            <a:chExt cx="8238294" cy="3324106"/>
          </a:xfrm>
        </p:grpSpPr>
        <p:pic>
          <p:nvPicPr>
            <p:cNvPr id="60418" name="Picture 2" descr="https://timgsa.baidu.com/timg?image&amp;quality=80&amp;size=b9999_10000&amp;sec=1564589661477&amp;di=49c4d381eeb707ec274e30c1bb7ac83e&amp;imgtype=0&amp;src=http%3A%2F%2Fnews.youth.cn%2Fwztt%2F201607%2FW020160701287774957698.png"/>
            <p:cNvPicPr>
              <a:picLocks noChangeAspect="1" noChangeArrowheads="1"/>
            </p:cNvPicPr>
            <p:nvPr/>
          </p:nvPicPr>
          <p:blipFill>
            <a:blip r:embed="rId2"/>
            <a:srcRect/>
            <a:stretch>
              <a:fillRect/>
            </a:stretch>
          </p:blipFill>
          <p:spPr bwMode="auto">
            <a:xfrm>
              <a:off x="791845" y="1682546"/>
              <a:ext cx="5134335" cy="3163774"/>
            </a:xfrm>
            <a:prstGeom prst="rect">
              <a:avLst/>
            </a:prstGeom>
            <a:ln>
              <a:noFill/>
            </a:ln>
            <a:effectLst>
              <a:outerShdw blurRad="190500" algn="tl" rotWithShape="0">
                <a:srgbClr val="000000">
                  <a:alpha val="70000"/>
                </a:srgbClr>
              </a:outerShdw>
            </a:effectLst>
          </p:spPr>
        </p:pic>
        <p:sp>
          <p:nvSpPr>
            <p:cNvPr id="15" name="矩形 14"/>
            <p:cNvSpPr/>
            <p:nvPr/>
          </p:nvSpPr>
          <p:spPr>
            <a:xfrm>
              <a:off x="6479262" y="1522214"/>
              <a:ext cx="2550877" cy="30007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zh-CN" altLang="en-US" sz="2000" b="1" spc="50" dirty="0">
                  <a:ln w="11430"/>
                  <a:gradFill>
                    <a:gsLst>
                      <a:gs pos="25000">
                        <a:schemeClr val="accent2">
                          <a:satMod val="155000"/>
                        </a:schemeClr>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rPr>
                <a:t>党的十一届三中全会</a:t>
              </a:r>
              <a:endParaRPr lang="en-US" altLang="zh-CN" sz="2000" b="1" spc="50" dirty="0">
                <a:ln w="11430"/>
                <a:gradFill>
                  <a:gsLst>
                    <a:gs pos="25000">
                      <a:schemeClr val="accent2">
                        <a:satMod val="155000"/>
                      </a:schemeClr>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endParaRPr>
            </a:p>
          </p:txBody>
        </p:sp>
      </p:grpSp>
      <p:sp>
        <p:nvSpPr>
          <p:cNvPr id="18" name="矩形 17"/>
          <p:cNvSpPr>
            <a:spLocks noChangeArrowheads="1"/>
          </p:cNvSpPr>
          <p:nvPr/>
        </p:nvSpPr>
        <p:spPr bwMode="auto">
          <a:xfrm>
            <a:off x="5341938" y="2139951"/>
            <a:ext cx="3687762" cy="3416320"/>
          </a:xfrm>
          <a:prstGeom prst="rect">
            <a:avLst/>
          </a:prstGeom>
          <a:noFill/>
          <a:ln w="9525">
            <a:noFill/>
            <a:miter lim="800000"/>
            <a:headEnd/>
            <a:tailEnd/>
          </a:ln>
        </p:spPr>
        <p:txBody>
          <a:bodyPr>
            <a:spAutoFit/>
          </a:bodyPr>
          <a:lstStyle/>
          <a:p>
            <a:pPr algn="just" hangingPunct="0">
              <a:lnSpc>
                <a:spcPct val="150000"/>
              </a:lnSpc>
              <a:buFont typeface="Wingdings" pitchFamily="2" charset="2"/>
              <a:buChar char="u"/>
            </a:pPr>
            <a:r>
              <a:rPr lang="zh-CN" altLang="zh-CN" b="1">
                <a:latin typeface="微软雅黑" pitchFamily="34" charset="-122"/>
                <a:ea typeface="微软雅黑" pitchFamily="34" charset="-122"/>
              </a:rPr>
              <a:t>重新确立了解放思想、实事求是的思想路线</a:t>
            </a:r>
            <a:r>
              <a:rPr lang="zh-CN" altLang="en-US" b="1">
                <a:latin typeface="微软雅黑" pitchFamily="34" charset="-122"/>
                <a:ea typeface="微软雅黑" pitchFamily="34" charset="-122"/>
              </a:rPr>
              <a:t>；</a:t>
            </a:r>
            <a:endParaRPr lang="en-US" altLang="zh-CN" b="1">
              <a:latin typeface="微软雅黑" pitchFamily="34" charset="-122"/>
              <a:ea typeface="微软雅黑" pitchFamily="34" charset="-122"/>
            </a:endParaRPr>
          </a:p>
          <a:p>
            <a:pPr algn="just" hangingPunct="0">
              <a:lnSpc>
                <a:spcPct val="150000"/>
              </a:lnSpc>
              <a:buFont typeface="Wingdings" pitchFamily="2" charset="2"/>
              <a:buChar char="u"/>
            </a:pPr>
            <a:endParaRPr lang="en-US" altLang="zh-CN" b="1">
              <a:latin typeface="微软雅黑" pitchFamily="34" charset="-122"/>
              <a:ea typeface="微软雅黑" pitchFamily="34" charset="-122"/>
            </a:endParaRPr>
          </a:p>
          <a:p>
            <a:pPr algn="just" hangingPunct="0">
              <a:lnSpc>
                <a:spcPct val="150000"/>
              </a:lnSpc>
              <a:buFont typeface="Wingdings" pitchFamily="2" charset="2"/>
              <a:buChar char="u"/>
            </a:pPr>
            <a:r>
              <a:rPr lang="zh-CN" altLang="zh-CN" b="1">
                <a:latin typeface="微软雅黑" pitchFamily="34" charset="-122"/>
                <a:ea typeface="微软雅黑" pitchFamily="34" charset="-122"/>
              </a:rPr>
              <a:t>全党工作的着重点转移到社会主义现代化建设上来</a:t>
            </a:r>
            <a:r>
              <a:rPr lang="zh-CN" altLang="en-US" b="1">
                <a:latin typeface="微软雅黑" pitchFamily="34" charset="-122"/>
                <a:ea typeface="微软雅黑" pitchFamily="34" charset="-122"/>
              </a:rPr>
              <a:t>，作出实行改革开放的重大决策，实现了党的历史上具有深远意义的伟大转折。</a:t>
            </a:r>
          </a:p>
          <a:p>
            <a:pPr algn="just" hangingPunct="0">
              <a:lnSpc>
                <a:spcPct val="150000"/>
              </a:lnSpc>
              <a:buFont typeface="Wingdings" pitchFamily="2" charset="2"/>
              <a:buChar char="u"/>
            </a:pPr>
            <a:endParaRPr lang="zh-CN" altLang="en-US" b="1">
              <a:latin typeface="微软雅黑" pitchFamily="34" charset="-122"/>
              <a:ea typeface="微软雅黑" pitchFamily="34" charset="-122"/>
            </a:endParaRPr>
          </a:p>
        </p:txBody>
      </p:sp>
      <p:sp>
        <p:nvSpPr>
          <p:cNvPr id="14340" name="矩形 24"/>
          <p:cNvSpPr>
            <a:spLocks noChangeArrowheads="1"/>
          </p:cNvSpPr>
          <p:nvPr/>
        </p:nvSpPr>
        <p:spPr bwMode="auto">
          <a:xfrm>
            <a:off x="141288" y="234951"/>
            <a:ext cx="7475537"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2.</a:t>
            </a:r>
            <a:r>
              <a:rPr lang="zh-CN" altLang="en-US" sz="2400" b="1">
                <a:latin typeface="华文新魏" pitchFamily="2" charset="-122"/>
                <a:ea typeface="华文新魏" pitchFamily="2" charset="-122"/>
              </a:rPr>
              <a:t>实行改革开放，开创、推进和发展中国特色社会主义</a:t>
            </a:r>
          </a:p>
        </p:txBody>
      </p:sp>
      <p:pic>
        <p:nvPicPr>
          <p:cNvPr id="26" name="图片 25">
            <a:hlinkClick r:id="rId3" action="ppaction://hlinkfile"/>
          </p:cNvPr>
          <p:cNvPicPr>
            <a:picLocks noChangeAspect="1"/>
          </p:cNvPicPr>
          <p:nvPr/>
        </p:nvPicPr>
        <p:blipFill>
          <a:blip r:embed="rId4">
            <a:clrChange>
              <a:clrFrom>
                <a:srgbClr val="FFFFFF"/>
              </a:clrFrom>
              <a:clrTo>
                <a:srgbClr val="FFFFFF">
                  <a:alpha val="0"/>
                </a:srgbClr>
              </a:clrTo>
            </a:clrChange>
          </a:blip>
          <a:srcRect b="54628"/>
          <a:stretch>
            <a:fillRect/>
          </a:stretch>
        </p:blipFill>
        <p:spPr bwMode="auto">
          <a:xfrm>
            <a:off x="136525" y="6121400"/>
            <a:ext cx="420688" cy="431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left)">
                                      <p:cBhvr>
                                        <p:cTn id="11" dur="500"/>
                                        <p:tgtEl>
                                          <p:spTgt spid="18">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wipe(left)">
                                      <p:cBhvr>
                                        <p:cTn id="15" dur="500"/>
                                        <p:tgtEl>
                                          <p:spTgt spid="18">
                                            <p:txEl>
                                              <p:pRg st="2" end="2"/>
                                            </p:txEl>
                                          </p:spTgt>
                                        </p:tgtEl>
                                      </p:cBhvr>
                                    </p:animEffect>
                                  </p:childTnLst>
                                </p:cTn>
                              </p:par>
                              <p:par>
                                <p:cTn id="16" presetID="16" presetClass="entr" presetSubtype="26"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矩形 11"/>
          <p:cNvSpPr>
            <a:spLocks noChangeArrowheads="1"/>
          </p:cNvSpPr>
          <p:nvPr/>
        </p:nvSpPr>
        <p:spPr bwMode="auto">
          <a:xfrm>
            <a:off x="141288" y="127001"/>
            <a:ext cx="6940550" cy="707886"/>
          </a:xfrm>
          <a:prstGeom prst="rect">
            <a:avLst/>
          </a:prstGeom>
          <a:noFill/>
          <a:ln w="9525">
            <a:noFill/>
            <a:miter lim="800000"/>
            <a:headEnd/>
            <a:tailEnd/>
          </a:ln>
        </p:spPr>
        <p:txBody>
          <a:bodyPr>
            <a:spAutoFit/>
          </a:bodyPr>
          <a:lstStyle/>
          <a:p>
            <a:pPr marL="239713" indent="-239713" algn="just" eaLnBrk="0" hangingPunct="0"/>
            <a:r>
              <a:rPr lang="en-US" altLang="zh-CN" sz="2000" b="1">
                <a:solidFill>
                  <a:srgbClr val="000000"/>
                </a:solidFill>
                <a:latin typeface="华文新魏" pitchFamily="2" charset="-122"/>
                <a:ea typeface="华文新魏" pitchFamily="2" charset="-122"/>
              </a:rPr>
              <a:t>3.</a:t>
            </a:r>
            <a:r>
              <a:rPr lang="zh-CN" altLang="en-US" sz="2000" b="1">
                <a:solidFill>
                  <a:srgbClr val="000000"/>
                </a:solidFill>
                <a:latin typeface="华文新魏" pitchFamily="2" charset="-122"/>
                <a:ea typeface="华文新魏" pitchFamily="2" charset="-122"/>
              </a:rPr>
              <a:t>改革开放是一场新的伟大革命，是发展中国、赢得主动、走向世界、面向未来的根本途径和强大动力</a:t>
            </a:r>
          </a:p>
        </p:txBody>
      </p:sp>
      <p:sp>
        <p:nvSpPr>
          <p:cNvPr id="107523" name="AutoShape 2" descr="data:image/jpeg;base64,/9j/4AAQSkZJRgABAQAAAQABAAD/2wBDAAgGBgcGBQgHBwcJCQgKDBQNDAsLDBkSEw8UHRofHh0aHBwgJC4nICIsIxwcKDcpLDAxNDQ0Hyc5PTgyPC4zNDL/2wBDAQkJCQwLDBgNDRgyIRwhMjIyMjIyMjIyMjIyMjIyMjIyMjIyMjIyMjIyMjIyMjIyMjIyMjIyMjIyMjIyMjIyMjL/wAARCAEsAg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BfEvxI8S6Z4q1OxttSjSCCcpGrQoSB9SKzG+Kfi/tq0Y9vs8f+FYvjqCJvHGskxjJum5rnTbRH+E/maCLnc/8AC1vGPQapGT/1wT/Clf4q+L/+gon/AIDp/hXnzWyBvl3D6MakFsNv35P++qB3O6T4qeMWb/kJpj/r3T/Cpz8UvF6r/wAhOP8AG3T/AArz/wCzkDiaRfxoEUjcG5kqbiud3/wtXxnn/kJQ4/690/wpw+KvjIj/AJCcI+lun+FcGVlUfLPkDqCKPMycA81OoXO0l+K3jJTxqqfhbp/hSR/FfxozY/tVP/AdP8K4uRSTzkU6MYYAUxndr8WPEyRM1xrUKMD0+zpn+VRn4xeI1XK6jvHYiFB/SvMLyQreOG5GaheUnhTx6U7gekSfGnxjuIS9iA94EJ/lVdvjP43zxqUQ/wC3dP8ACvPBuPINLk7c0Aegj4z+OD/zE4v/AAHT/Cmv8aPHI/5icX/gOn+FcGhyOaUqDQB3J+NPjn/oJxf+A6f4VGfjZ45HH9pw/wDgMn+FcK67c1VOaAPW9E+LfjO/c+dqcQHoLdP8K6qPx74nKgnUlP8A2wT/AArx7wsudx9DXbxyfKADQBuX3xI8WRShYtSUcf8APBP8K5Cf40+OYLmSI6lF8rEc26f4VJqO4MGBxxXnl/k30xbruNAHstp8TvF09rFI2pxkuoJIt0/wqx/wsjxYv/MTjP8A2wT/AArhNJbOm2+3nCCr2ckkg0AdS3xP8WKcf2jH+Nun+FOi+Jnixyc6kh/7d0/wrjZ3Hy8CnwN8ue9AG3qHxW8aW9y0a6pGB1H+jp/hVMfF3xvn/kLR/jbp/hXOaqR9tPAyVHNZZGCaBncH4v8AjYddVh/8Bk/woPxg8bY41SL/AMBk/wAK4YjcKTpxQB27fGHxv/0FIv8AwHT/AApB8YvG+cf2pF/4Dp/hXEtgnApgQCQZ6ZoA9d8M/EnxZqjt9p1SJgGxgQKD/Kur/wCEv14DIvlP/bJf8K8k8FMv2qZV6b8137kbdooA128aeIccXkf/AH5X/Cmf8Jt4h/5/U/78r/hWIwO0801U9aQG7J4319YG/wBMUueh8peP0rzyf4u+OIrueIapEFjcqP8ARk6flXVGIFTkA8V5NrqeTrd0gGPmyaAOt/4XB42PP9qQ/wDgOn+FMHxj8cE/8hSL/wABk/wri0XEZJ7ioWIU8GmB3X/C4fHJ/wCYrF/4DJ/hTl+L/jgn/kKxf+A6f4VwQbIpysc8UwO9/wCFu+N8/wDIVi/8B0/wpT8XfHHbVov/AAHT/CuFAY/NnvTt+OcUgO6j+LXjo8nVICPe2T/CvR/CXiDxj4j0z7Ql6jtnBYQoB/KvnySfdgDgCvWPhV8Qo9Gs5dFntHlZmaWJlPJ45FAG9f8AjPxXY3clvLfRh0OD+5T/AArQ8PeI/FWv3DwQ3se5BuZjEoAH5VzMutwT662pXcCuruWMXarGj+JzoGrT6hb2MktswxKijG3PTnpQBv6/r/ivRLxYJb9ORkEQoc/pXLT/ABI8VxzMgv0GDj/UJ/hVnXfFH/CQalFdtCYo1wFjJzgD1rlNZuY7vVp54oxGjnIUduKANa6+KHi+NVKajGMnH+oT/Cqx+KvjEc/2nH/4Dp/hXN3w/doR0zVBiNtAHo+i/EnxXfmQTagny46QJ/hXUx+MNdKjN0CfXy1ry/wqA0kw+ld1EAVAoA1z4u14dLxf+/S/4Un/AAmGv9rtf+/S/wCFZ3lg9akS3yOlAF4eL/EHe7T/AL9L/hT08X68Tzdr/wB+l/wqkLNiMgZphjKnBFAGm3ivXDGxF0mQDj90v+Fc4PiF4m80g3yYB6eSv+FX2GFP0rh3fNy/+8aaQmdtF488RP1vI/8Avyv+FTr4318n/j7j/wC/K/4VxtvNxtxV2OUZA5qyWzrovGOut1u0P/bJf8KsJ4s1lut0v/fsVy8EgDc1ejIPSgR0A8T6uRzcr/37FFZCAFelFAHnHjb5vG+te101c+V4rovGo/4rbWj/ANPTVz+e1QxkRyc5pyD5PemOeT7Uu8EZAoHcR8+lRqTn0pzsScjjFCfPznmkxAOQQe9NjQLJU23bzUYO5xxQMHDHaevFINyEGp5AAVAphwCAe9AGBqDYu2OOTVV0P3gcVf1eP/SEb1FUzgr1oGNDZ4FPVwBtNMyqjpT0OeaAHA46U4tgU04FRk5NACuxZSO9VyKlPSom4oA6DwtJteQE8ZHFdlE4xx6Vw3hw4uHGM9K7q3TkYAOaAKuoFm2HpntXAaoCupTAj+KvR9TjURq3ftVHwh4ej8S+MbixuITJG0YkYL1AHpTQEPhy3kn0yEjkkcCtqWxkRMsMc4rsI/CEWma3BpqRvEjNiPd6HpW74i8HJptkkyuHXdtbjpQB49qFv5bqBTI/lIHatzxFbJbSxyE9RisQEbgTwKAMvVD/AKb/AMBFZzsc4A5rQ1Yj7UD6rWZLnrSGAYqOlOBz1FRDgVLGNwoAQ+oFNLgHkEYqwiY5zzTZFyOmc0AdB4Kcf2k6euK9CcEGvPfBgUayM8cV6YgVmAIzk0AV1hdh7VIkQLYIrThtcscIcY7VZTTy/Plle4yKYGMYsLXlHjGAQeIJePvqDXtMsKKjAjBB615L8QoQmsQsP4o/5GgDmc5QgHtVZlOatLt8sk54FQPy2VIxSAYARUq8D3pmfQU5SAeTxQBLuCj1NRMeMYqRXFMc5Y0ARE8VreFtRbT/ABFZXR5SKT5hjseD+lZLdcVY03A1GEE45oA9I1O1hkuZJNOuYZ7VjvRy4BAPYg85FWL/AF9zoB02N8lyu5lXGfWuaU+nFTh1wOeaALSyMHzn8Kqzn94WNSKuGBz1pLjHTvQBm35Jtxg/xVnjJFad7g2/41nrQI2vDDmO6mGP4RXeW8jGPIAziuD8NjfqMieqV3trE6hc46YoGX47WRofOkR1Ts2ODWjpmnLf3SW4+UnksPSpD4jmuLaLSnsgiKv+tB4OPaorHU0t9SPlyIJFQszE4Cj/ABoA6xvD1taQuU3Px/Ea5S8gCzOMd+K17TxJPLZsLqYSOScFVxx2FYVxdiWRjnOaAKcwwD9K88nk2XsgPQMa9CkO7Ned36n+0ZQP71UhMvRP3XvVyFiSMnFZsWVAw3SrsLHGTVkmtFkgHtVuJ8HArNgl7VdjbkUhGmjnbRUMUlFAHEeNE3eMtZ97lq5zymHU10njJs+M9ZA7XTA1z0wbbmpGVZEILHtUaBxEDip9xx0GKGyRzQBXYsRjGKdGCq8HkUSfMOKWELtPXNIA3s3WnxcE8c1JHbTNG0yRs0afeYDgfWtCHQ9SuNLfVIbSRrNDhpQOBQCMm6mMYBAqtHM0nLVYvlJiDY6GqO91xjpQMg1ckmMis4Hj3rQ1NgYoyKzgeKADOacpxQBxTsUhgWNAAK5oGeoozz0oGMccVATViXoKrnrQBu+GFzdSfQV6LBEfLXCjkda878KAtqJQfxYGK9c07TZJmSNY2dzwFx1oAwtTgP2TlfmBrA0XxPP4L8cQ6isIlRo/LkTOCVPXHvXpV/okkUJjmjMco5KsO1eO+NoDb6wg77P60wPU2+IL+IdWl1BYPs4gcJDzk4HIz79a29W8cXd9YRRXTweVKQcRjByPWvIPD91aS6d8sDpcIfnYOSr/AIdq1nmeVlYn7vSgDS8R3kV00RQ529RWCWJc9MVYuGyu7vVeLLk5pAZ+skbrdsdiDWW0hbkDjNbOrx4SI57msbgu2PXNAAADjBq0E4B46dBVckZ7Cpwy4zkUAAGWwKDlj0qP7QFZQCOKVZ1MnB+tAG34VcrrkYx1GK9k8O/Yo9Tje/2+SAeW6A+9eL+GpMa7bntur1leExjg0Ad3PcabFcJPblDCGBYqMjFWJda0i+gZYZVkKHGQMYPpXATXr/ZDDEhHHHPFU9Ge4traSO4dTI7lzt6CmB0N3tYHac15V8R4tr2U3XIZT+leivPvXGefWuG+I0O7SbaXHKTbfzB/woA86ILQ7RwBz9aiK7RyMVYUnZUMjZ4pAMB4PFOUDHPSmjmpAMjFAChV7UFT6UDI4qWKOWeZIYRukkYKq+pPAoAqOOc0+w51KDJ/iFdJN8PvEsd8tk2n4uXRpAm8cqOp6+9c6tvNZav9nnTZLFNsdc9CDQB16gEnNTCNfSoBxL+FWlYbcigCXAwCB0FVLhsOBVgSetVbo/OCelAFS6+aA5qhGyqMZrQuQPsz4PasnJHFAG54dlA1YAd1Nej2jkwLnrXl2gPt1qH/AGsivT7UgQimA+4J3KyttYVA1uJp1nLMrgdu9TOu4g1DLKUO0UAW0nMahVPAHekMhP1rnL3Vrq3uRHEI9uOpGTVMa3fGaMmUbScEBRQB14fPFcLqHGoTD/arrFuHMYzjPrXJam4OoSf73NNCYkB2DGM1ehYMpB4rPjcAirULYUn3qyTSi+WrkD4fJrNjcntV2JsAetAGnD82TRTLdwByaKQjj/Fh/wCKy131+1tXPMzkEdq2vFTf8V54gX0u2rJZ0yQTyKkoiUYWox8zEipiwIGOhpg2jIHWgRCUz0NPSPA5pq5zU7KCB2oA7TwT4r0fQtK1Sy1OxNx9pT5SBkHg/KfSo9J8Z39t4UutAt7a3eF87WdsMoJ5A9a4zGDxSg87ScD1oGa2v38OoW1sEs4rV7ePy5DGP9Yw7muWfc7gIPrmtJ5E8l0APAzUNs8YUkrlu1AGTqEbmNfl+UdT71QGAK3tVffaHjHNYJGaQw3cUjE7ePWkHTmncbAPegY7dx15pM0nBpr9KQAxyajYYxUh+7UZyaAOq+HV5bWHjKyubuISQI4Lqa97ufEVlPqUmpaSgXyuQrrtycenvXzdoD+VqIY9h/WvS7O8LwshdlBxyO9AHX3vib+2Fe6mMYlAwyoeF9q8b8eSCfVIpV6FcV3EkaQ28piULkZOO5rgPFfzNAe+DTAk8JlfKuFOPvA10DlA21TzXMeFsmWdfYGuhcmOToAcdaAHyf6ojFRxHZu461Khyh7560xhzmgCjrDZhjY/3scVjA7Q3vWtqsTSQRxqB5jyBVJOMZqlqOmS6VMkMsiSMybiUOcckY/SgCljd3qTpxUXQ070OeaQCEfMaYQdxAOKkJz2pCMGgDQ0KUprFqeeG9a9WOu6eiBpbqOMAc5PSvI9NONSh+p/lW9cLut5Ae6mgD0CPU7W7jV7e4SRW6Mp61KpOM5riPDLL/Z8CjqH/rXax859KYFuNyVGTXLePTu0A+0yn+ddNGhPQ8VzXjWMt4cuT/dYH9aAPNozuU8gY9ahcAdwaAwK00jPFIBc08GowMU4A0Ah241Yt3Md1C4kMZDg7x1XnrUAB70rZIoKPar1NMHjDTmn8azNK8LxtIrIPLUoDyw45NeP68ljB4mmGm3Ul1bLKCJnOS7fxHPfmqksR+zG4UnCkI349P5VWjG11PvQKx3MY3c+oqUqQuBxUMDYiQ47VMZM8Ac0ABJA6VBcAeTG5U8E5qXcRgkfWluRnTC2OBLjP4UCMqYF1YBjWaH+YGtN32KzYzwaxtw64xQBoaRJs1i3b/bx+deqWrgpjtXklhIEvrdvRxn869XsdrxkdO9MC2Xqpcn97n2qd/l5qGfDRbqAOd1Pi7U/7NUCcMMeoq5qxxJGT6VnM4MZPpQDOuCgRKQckjpXK6nkX0o966Kzk86CFgc/KK53XMrqcw9xTRJFASQGPrV6J6yoJDnBNX4jlcg1YjRjkOKtxy4AyOazUJXBzmraNkCmBpRS5WioYmAQUUgOX8WjPxD8Rgf8/RrG8lwx7itfxUw/4WN4hBP/AC9GqQGagpldY2IIPHvTtmTxyRTnYKSKiEhiPzd6CRSgHIGKVfmHPSlJ3H8KZxtwOuaBjGB3YzimyEJwTTj/AKz8K7LTNOtpPDEV1JZWLus4Dyyyc7Se47UCOKHKYU5JBBFRQjyzzzjrW94qto4PFMkccUEcZVSFtz8mMdqxFCBjtOOe9AytfMHtWGOlYvSt28UeS4BB47Vg5zSGIRzSZo5oxQMUdKT7wpR0xRQADgVG55qXtUbLk0AWtKbF+nvxXolmoKrk8enrXm1llbpCPWvQrCX9yhxQBo3UxSBwO681xHiT5raJsc7utdfPIZAwUDbjmuT19CLEH0YUAReFCTeSqoGfLz+tb84Z3+Yc+1cx4ZkKaoQDjMZrqZJg4IBwaANPSoI5YrtZAOIGZB/tVmBv3YBA69aksrnyDLlSS0bLnPqKoNOPJXdxQBHqWDbb358tw2PXmqur6tNqM6NNFGgjG1Ng7ehqW7kD2E3uOKzr04unAGBx/IUAQYy31p5XA5pinnJpztkdc0gG1KFBHNQbyDgCnlyVIzQBPZyLHqMGRxuFdNcoVkZT07e4rkbZit5Ec/xCvRbvSZLswzRyBRsGeM0AYnhiU/aZbfGHRsgH0rvIpPm245rntP8AD5stQN404YsMEAYrcyd4xxjvTA0EcqOKw/FSCTw9eqeMJn9a2oxlR7VmeIV36Vdr6xkUAePrjHFLmhVKrzQOSPSgAqUZwAKjAyam2he9IAwajZjmns3FR5oKNSzi83wvq77cmKSA5+pIrGHBFb2mOP8AhGvEcXGWSBh+DGufJO3HfFAjtLUnyFJ7qMVYUgVTsnLWMBJ/gH8qmb7vLY5oETg8EmlmJbTjGG6yhsfgaYZY1jGTUbN5iZHAzQBQlRijKPQ1jEHpW9IcFvpWETmgAido5o3HrXrOnyMQoA5KivI8kHHvXqejTFoLV9wy6Dd+VMDbcfLzUDjjGKslvQ8VAT6CgDI1PS3ulBiIDDsayzoF2yMMp09a6sc80mAMnvQBS06za1gjV8EqoBx61yviMhdSY+oBruYMHO49K4nxOoOpknpigDKjYFcirkLMMEfiKoRYUH61cjccKpzxVok0Y3JAq9C2OtZkb8DNXom71QjSUZHFFMikGwUUAcp4vJHxK19V6/amqorEdaf44kMfxO1sg4/0thUQGF5PJrMpjTzJk1A/JpSx3e1Qu/7zb3oJLe7Iyp7VE0rMeKqsxXrkZqSAcHB4oAm3t3604YYbCTh+CMnmmOcLk9elR+Yd0ZAJ+YA0ATK43deRx+VUriVxO2DjFKdy3Drz1PFQTSL5hzxQArMxiYE9axy3JFXzKBnvnis3PzH60FIchJyfSgnJznioskZpy5IwKQyUGjNNB4prvigB+cdaA2ehqMkselBBU4IwaALFv8twnua7yzO2FFPXFcb/AGbJbwR3bOChKnGPWuotbqE7Y/NHmgZ2nqaANMyKAQTziue1s506UZzgitF7uNdwc/N1xWDqF5DNFJGHBJ5xQBQ0YhdVjOcZBFdQ8iqwORXIafJ5d7G/QDvW8kzsWxk0AXGuGUlh0xVMuGUqeQacZ8A+Z6VFCrOyKvJc4AoAkmO63ZQeCKp6icXsg9MfyFat5BEgZImJ2jDnsDWcLf7VrUURBKSsMt7Y/wDrUAUvM4xQGzWv4miihu7aGHaMRnOBjvxVSw037Va3kz3Cw/Z1zhh9/wClAGeSS31p+7GRj860fD9ulxqm6RdyRoWxjOT2qvqWW1GchCoLnAxigCtGcSKfcV6/ZsDYxGMYTaMZryW1g3XUIuN0cLMNz4zgV6tNDcabo8d3GUmt0xlV5JU9DQBY8xS2FcE98U0uQeuKzbi4it7Fr3ztsb/Ih77j2rAHiWaxvoIZCJYj9/d1FAHe29xldpYA/wA6q6382nzf9czWBLrUDWn9qrFI0SS+UDjj60lvrT69vto3WHcCOBkkfjQB55kln570GTaDn86vSaeWlZI3XIYg5NW9J8OyajfJBKwRcFmwRkigDPsrK6umR1hla33hXlCHaAT61b1yxXS9QNujM0eAVJ6mvUHex8PeE7rad0ZjW2RDgAkjqfevNNaxcaorSzCQGJdoRs7eOlAGP5me9Bbit/SfCranZtNIzo21tgXpkdM1l6lomoaSU+227xB/uE9G+lBQ6xnKWOpxc4lgXP4NWemNtaNhERa3khIO62OB6YNVlsJBYfamYBOmKBHRaYwaxhIOcDH41cl+RMsMA1FoFiZvD/2qOQHbIQVHUUX97bNBERIA4OCtACF18sEnrTDN8pXtUG53GMZqOWZYE3SHAoAuW1u945SIZIHzE9qXStAS6trySYkPA23bXT+AJ7F9O1GZyoKkbmfjC4rnm1iCGfVRbB2SZiYj0/SgDk5iEldf7rEV6L4elX7DasGBGwd/avOXUHnnJ65p0VzNbMpimdCOgBoA9rWdHJVWBb0pcjrXFaRqJbRZJrksbmLLlkH8PvW5b6kT4M/tEzAbULbm6k9hQBs4qF26847V50nivUn4+0EFuBgDiup8Mzz3YmF3OZXXBA9KANyEs65x+Nc3qVql/wCIFgfgbeTS6/r8lvdmCxOyKPhm9TWXp2oyXGprPI43n5c0xM0NH8Px32s3dsxJSBcr82Mn61lyWwTUJ4oT8qMRyc962YNRS3GpQgK8k+RvDYIrBtwVlIUn61SJLkKO2Qcgj1q3C3GCagmX7OFkV2YEc5qxZlJU+YdaoC9bq0mdtFJHKImKxg5ooEch48OfiRrhHa7JpEIkt1kxwai+IG9fiJrzp2umrLsdVkf9xIvydQR2rMo0XKovPSqrldwZTk0anc+XaxOiHY4I3H1rNs5Zbhwgwvqx7UCNR324yw5oS4SPaHkUMx4FZEjY1HCSeYAcZJrSsLtZtRklaJX8uIgLjOaALd5G4tWkXA2jPNVfPiSWKNGZpFZSwH61XuNQNxp3lR5BdyCue1XtF8Ny39s92J/LZMgA9zQBFNMjXMrDoTxmqs7R/ZXZuu7ANU5JmMzIWG5Wxn1qrLI5JUk4znFAGnsLQW8aqGeQE59ulT6bZ2qw3ou9olTGFJ5P0pfD1q8sF/eboT9ji3hJZNpbJ/h9aqeRd30Ml2sRKgksw6CgaKF0gW5ZYwwXPAbqKt6TAG1i1hmGVZwrAHqDU0Nkj2hvruThmwoJwWNbWmaFA0lleXEzxxGQOQB2B9aCiLxZ4fXSr62SCPC3H3cHNZdzbW1pdgxksqZB3c/NXb/Ey8hFnpccYIkZ2nDDgqp4ArziSQtkDccnJzQBHuPmb++c1qXWlSKtncTTIFu0LhQeVHvWXErOxwpOOT9KuQqk11GkkjKhOCT2FAG14hjFtbWFsl3HKvl5aNDnb0xmqF7P5wt5o1KBSF3dxSXi28M8Ua7WO359uQPaoUtZpzhVYx5pCJ7i9Ml0+G/d42ZH86judHmitPtkeXt2HL1ZvNPtrfTg6MwnPGw9TWxYRPqPhoWMMTSTxQsdoPfrQByMKFn2quSK2bGRRptyzthlI61kQTGJycdRg57VemjtVskaJ9zZ+f5qAOrls4v+EXgkWLfcT8R+rGubvLS6s1R5kaJweh4I9617LxV+9tITCBFGuwE/wj1q14oP27T47yKb7QIpArFF6KelAGVYia5tyUJYgZO4966FjZXnhU3cTBLmPcCoHMbCsBLiCDSRcWLMXDbXVu1ZtvrElrLcyBEPnrgoegPrQBWM8l1KHnYsT8oyea6KHTrqw0phcjFvdj5c9QRXsPwz8E6Ra+FrHVrjSFvbq7jMrTOMlOegHpVz4keF7XWfCc8tkqWclkhuctGQGCg5WmB5L4Waw0jQr2/vUdnEhEfl9Wx2/OuXkum1LVC5ypmk6ddoNEd5I1mYST5SqSFqnZK7XUYQ5Yn8qQG3f6RHZqs9tPIzIwOH7Y/pXsOnNa6h4Yt5E2mOdQjbTkKfT8DXCeEvDUutai730u+1twpdMffJ6LWlNcw+CPEkFnv2aZqDtI8XVYj0Xb6e9AGL43utNuY7vT4JX+22d1lURflx0PNcE8srsdzE+tejfEjw7aabrlvqNhMmy/j8yWAHlG/vfQ15/cRYO9ckHr7UAOTULqOyFmJX+y7w5i7E10/h8wr4gtreEiP7chjVm/gJ71z9rZXOpKGDltg2qD2FWZrOfT7i2bzjuVuDj7tADtf0K68P6rc2ktzHc+W3MsJyPxq1oWpw6WzzAq8rREBmPI+lDZfesh3bs7ie9Yc0DQHGQRk4NAHq2p6et38Kna4KwuiLMrFvvN6V5Gu5ACUZR2OK347mSa1jiaVmjj+6pYkCrlvp5vrG5VriJERNwV+3uKAI9Cv7WPQrtLi4dZo5FkjUMfm7EVd8bm6m0vSb1iXszHsQj+Fu+a444WVkQlgDgHHWumn8Ref4PTQ5YN+xtytjBU0FHMQ3LIZRg4eMpgU6a+le3jt92Il6jFa/hKOJ9TkRsbmGxQRnrSeKNEm07VkjhhYpLwpxwW70CF0y/gtNFuIVZzcykhdpwAKq2tpdXcc0kEDTogy5H8NQ3FjdaYqG4jUb+gBr1TwTZQxeGIrk48yZT8mOD1oA87tric2mFh3eWxXcf5VFDPHcXRWaJQ3bPPNa9olta3N7Cs2+WOVwxP3Sc9qxNQkgF0jW3Jj+83YmgC5Dqk1tYT2EcaRrIxEjDq1V4ZBuOevYVT83fLv6c81OikHdQBf07Sm1EtIT8u7GAO9Oe2treae3kQEqOCeoNW9Mu5LPSbl0l2YbOMdado+h3HiAuYeGc/NKT92gDK0u4upZ3sluxbQz/JMSQAV+tbPiXW7e5tLbSNMQ/Z7YAEj/AJaEVm634avfD84W7ZHSTOx0Oc1k4k8xWjDZHpQB0Gi6fBNCrTQlmFbXhS+ttL1yea9bbbhSVU9/asDQ9XS0aUyqwdehPrVWYySXGQdzytxj3NAGtd+Zr+vPDYQnNzISi+grtF+H1nb6PIpM5vEUl5l+6rAZxXc+CvB+n6LaQusYabarvLIPmyeorodWht5PDOrxR/LEsLtvU4+YDPWmJnzDE+Jnw3SrloHmlIBwcdazYCPPdfer8UjIGVTjcMGmhFu6uWciMuGC+lTWd2YgFBFS6fZWt7iPBWXaec96pwx7Jpo2bDRn86oRqwXEYdmbJJ9KKjjt8orKCcjpRTEcx8RVkb4h64qA83TVT/4RS8h09bx7hI9ybgu09PrWz4zKyfEjV7eRwkb353MTjAzUXjHU7K2hi0/RtQmmiC7Ze6fgazGci91K9ssDsfLXkD3qFSzAKmck9qj56HtVzTWVLsFwDngZoAZBasb6KCc+XvYAk9s12GsadaaHYRXNtAI5pmMaKzZLrjlqZZ+HX8Q3hit5I1RMF5WPKD2FbPxP0oWVjpMhm3sieV6Z4HNAGF8N7a1ufGMcN2itmJyit0LD/JrrvGdxaWd/LZWk8UMv2NjKFO0K3UD64/nXmejXx0zWrO+3MohlDEr12961PGGs2uva62o29q0KOoXDNksR/EaYGK1hK5DW6F/QZySajn06+iuJEmtZUkTG9WQgrnpkVt+EbxINeskmUMVlwM9jW9r2rvcfEew89PKjjeOJ+MbwG6n160ARWXww1t9ONzctFCxiLpATlzxwD6VBqtzBpnhmLSHk23QXMiIOQc85r1nxdcHRdA1e/lnJlMYjg7ZJ6GvnwXRunlM5LzzMN0hNBSHm+S5ktIpk2WsLAYU9s81qeI3gt3jt7O68yEsXXZJkBT0BqC50u1gtwyncWXIOawmIDEUDPZvE/hpNZ8FaRNNdWy6rEke2CN97Oj46+nrXIX3g+40MzmSbCRQiZ/MTnlgoH616P8GfDULeGLi+uFRpppsgN2VenP50fFloY/Ddz9nTZJdTRxux53YycD24zQB4hvt7ed/m3blxkdKqpL/pQZemcioirZxgk5x0qe3tpZJlj4TccZc4ApALPIzyl3PJ6mtPT9XOn3UNysaziNTiN/u59ay5E2vJGzA4OMjpXeaF4Vt301DfEx3k0RkgjYYDL60AczLcxX0Ut1cMY7pTmNVHynParOheJzpGox3a2kcrKpXaxIBPrVLXNkM6woEAX+7WSzbXyDmkI9A8NeCp/Gl3dareTxWVi0xLbFwWPUhR0AFVPHXgoeFpbWWyd57KdCfMPOGz/hiu++GEdvf+B1QK3mRTusuD1yc/yIrlvin4hsri8t9B0tSLewBEjA/fY8kfhQB55vG0YNdZ4Z1mXT9LuINkbxTDawYZ4rCi0WW7s/Ps1aQr99cdKqIJ7aXyHDRv3VuKALrXSQXFz5a4WTKle31rOEYlJX+Ijj61pvah48E4brn1ro/AHhWz1zVJ3vWcx2oV/KUff/8ArUwPoL4WyyzfDfRjMu1lhK49gxArjvi14+W10250Gwj+eZCs0jjjaRyBXqGi2otNGhgWMIir8iAYwOwr5m+K2mX+k+LpzfSAi6Uyw4bOEzjGO1AHCLcsMoQACMVNaSrb3STMTtU5OPSqUcUk2SgyB1Neh6H4NgvPDdzMB5t0EDIvegD0DwREg0GOW3h3yXshZd5wFHAyfyrz34saraXOu22nWk0c4sUIlmjOQZCeQPpj9a9Wl8JXdj8N5o7e5RCtkzhs/d4zivmhyWYEc5PegDpra4lvIIpZZWlYAKWZs4A7UXMKqjOMY6kVk6XdfZ5WjYnY3T2NbUkgePHBBFIB2iypFbrKJguJclcZyKdftc6ikkiWUkSE/IzDgg96qaU0dverG8iJE3J39q9LfU9M/seOKN0kLICI4uSf8KAPLRK8M/l3O5Xxj61ueGPB974smm8uaO3tYjteeTpn0A7mo/GGkzLGmoEpDEUBjhzlic13nwbmt73wtqFjcxlZoLoSqem5WAH4/dNAHC6vor+GdTbT5545SoBV14yDWe1z5YkbPGxlxUnjzU/tPjrUNrkxRzeWuf4QOMVQYhnz1oAfoFit3d+e8m1Ihkr616FBoOnXlqDN5EZHzbicZ+tcp4a0+1uZblpd3nFcR46D6iumubay0swKkSmUjLuwzkUFGboVlY2fj2MRFArRuEA6Fu1dJrljJreuaL4fgdUurq4MzuBkxRKDk/jz+VcDqmqWi+OLR7VVit7eVQzL0JPU/rXsng3ydU+IslzaLFNFp9n5Utyozl2OdoPsKALuo+BtLuNOhs7qBcKTFFISN/1ryzxRr1r4asZPD+h3LieCVoZWdcsAO4bpzmvVfHvi6PStSh0HSIo5Nd1AqiOwyIc8bj703w98M/CGnAz30aahqJbdNJdvu+fv8vTrTA+a4JWRt2/luCT3rvfD9/YQQJButpWYYZXA5NeqeMPhp4TGjSXlrp8cE4wEMTEKcnPTpXCS/D6xtrGSeNykqLvHGcYp2A4HUtLuYrq5uNkSQ7yQobH5VVSVvl3AgepFaWulre9tS0/mIU3BfTmoLy4+1xlwq7VwF9akRFNqDtb+QEUKeM16h8NbU2vh26ub39zG8mQzD+ECvL7SBZT5rnCq36112oeM508LzacCrq6bFJXBX8qYFHxjrcfiPXYrTSomMMb+VCD1dieTXcaX8P7C30zyrybddhRvkBwqk9hXI/Dnw/car4msGt4iyW7ebLLjhRXtfiK10ywsJJtUvEgsmbJDHBb2A70gPnrxdo8mj6pLbbclcMHHQg9DWRZXTre2xdvuzIc/iK1fGGt/8JD4nub2AMLXiOEEY+QDArGhgee4ijRSWLjGPrQB9hrZw6hp8TJIyiRA25DWB8RdatvDngueE4El0v2eJM8nd1P5ZrT8LmWLS4IWJIVAQa8f+Ol003iOyg3nbFHnbnjJoEzhLHyxeNsAIxkE10onsry3XfBCrrxlRXCmVopAFJGRyRWzpIMkqLknJqkI1PtNpaakVRyqqvbvVBJFN+zsSqMc59K2dW0MxW32hVyfUVzvzZI2k46iqA7fTfD2p6uhOnxs6D+M8A0VB4Q8ZXvh6F4Y3LwkkhG7UUxHDfEV/wDi42u/9fTU/wAD6fZahrY+1RCUQoZFjPQketSeP9PuLj4ia60aYX7SxLMcAVQ0nTdZsiup2JVTGeDn73r9RUNAdZ460Kwjj03UJbZbdp3MbhOAR2Jrg9V01LM74m+TOMV6946s38QfDe01KIFpINsjKByMD5hXkt9eLPpyRAgsxzk9fpSA0fh/qsVj4jEdy37q6QxEseAeo/lXR/FqGc/2XchW+zMrKp7A/wD6q802vDMuOHBBGPWve9f1TSdU+ElpHqkYS/ZR5UY++WHegDwdQ0u1F+8TgUswkjAik3K6kgqRUjxG3uow5KjcDkVr+IrVZoYNRhIIZQsg7gjvTAwEZ45FkRiHU5BHY1111fPrs0EtwplmVFSPaOQw/nmoPC+mWN/bMLx49sjlCf4ouOD+Of0qDTLuTwt4shlJ85bO4D7f76g/1FAHr3xGsZ774dvcMfmhWOQg9fQ14DBJ5UyuRkKeR616d46+J8viawXTNPsfsGnl90oLbnlPofQe1ecWdqtzeCBm2g9DQUiS51PzIwkce0AetZ4y7cdTVq6sJrW6kgdG3IfSq5Vo35BBHY8UDPePhZqd9F4OSFovkaZljxnL+1cP8V/EGs3niL+zb+EWkVpho4FPqPvE+uPyqLwv8QtT8PaTJa218I0JJC+WCQfY1yWr6pPq2qyX9zI000jZd3OS31oAn0tZpImCWzy85BUZqxcokUoE8boccqwxW34WUKILmG52TGdFEPsetdH4qtbSaecuEGY/lz3PegDzSKKFrvbv2oD3ro9Z8Z3U1tHaRRorxxCJJR1Rcdq5HLxMRjHPFKoaVuWy3pigaGSMzHLnmkjR5ZFRVLMxwABkk1oTWLDTUuoyrq5w3qp9Km8NXv8AZGvWt/Jb+csDbtnrxQB9G/Cbwx/ZHgpPtACzSM0sgPYnt+VfN3iG5WbxVqc0f3DdyFfpuOK9rt/jBDa6G1vaaNcGY5+aVwF5+nNeF6vI0uozStGqM7FiF9zmkI7LwnqEFnZyXEu0oTypOM1ia1Omp6rJfKoVWP3R2FZMFxI0SQZAQelWoyAjLjvjNAEwm2N1G3HHNej/AA10q9SW91ss0UK27BB2krjobezuLJJZYU3Y6jiu3h8dQ6Z4NbR4rJRdsm2J1OAq+9AHpmk/E7R5NGgkujKlysYDxhc5IHOK8R+LXidPE+vRXkUbJBGnlRq2M46k/nUNvK0UKksckc1kaxF9pgkA5ZRvXjnjrQBLo3hpptGa+8wlnHEQFX7e71jRrcSREpGW8py3UD6Vu+Ab6yOlWyzSqsgJTDdCRWt4wso7rTZyiln27ht9RQBh3HimU6W1nHJcFDFs2u/y/lXnNvCsrupYAqetbth5t4ipDFI79Dhc1kzafc2N45uIJUQseoxQA23JjW4HGQuBn610WhaPcX0DvKjmKMdV71iWCR3eoGEwtuZOFU9xzXtvhrRYX0BI04Eq9BQBxdn4e0qFobibzT5bBijLlWHoTTWvNPtru6NiqRea+do/hHoK765itNKtHi8hZERcMh7ivDvFF5DJ4gf7AHiiQDCnsaAN/WdQbV7+F5QoESbEUe3eux+EEjXniW/glyY1tl6DgHP/AOuvL4JJAVx/rMckdqmF/eaRcvJZ3U0Msq7XaJyhI9DigCX4j28Vt491YW7q8TTbgVOee4/PNZdvJKsG7YxRcAtjgVBcAzRl3Yls9+9egaL4l0JPhFqOh3QX+1DLmIGPluQQc+3NAHL6bqUljcmVSACMcjNbtxqCS2nmyu0rN0Udq5QoNy4P8OaJLownbIx9hmgZHcbri7DqgV88KO9b3h3xZ4q8IxTjS50ihlO6RXUMCfWufiuY2uUYZBFWb25/ckck5xj1oA3vCeu3eu/FDTdS1WXzJ2lyWx3AOK+m5tEt711kQFGMgZmB6ivC/A3w41DT9V07WNQaFTNCZo4FJLJkfKT+HavUvEfiefwj4akvnJdzxHvPLH0oAyfiN4otdPlj0iKYL9jCyTZPr0H5fzrzuXxjrGparLYaEImtpejTJkgY5/CvPdZ1i+1fV7i+vJS01xIXbnjntXpnwv0uOVrm9uAPMGI1J7cUwOJ8Q6Vqtnfh71UkkK8GLoB9Kh0SKC81GKKcfuyDnnHNeueKbO3RslMvtOCBkmvIVn+za0Xjj3BAQU6dqQGmFiGRFEEUE8A5z71c0+0tLu8hW8h82DcN6A4JH1rMt5vtEe5AQvTmr1vK0bDaPmzQI+gdK1Dwx4f8KzT6X5EMUUW9oiwDlsdDmvnrxP4m1HxTqxuLqRnXcVhhXkIPQCote1OQxLbvOxYjJAPFZnh4t/a0W0ZA680wN/TNAYwG7ulIUcBCOnuateFtOjl8UQxq43A7hgfe9hW5Z+ZrOpmxlI+zwAbo1/jb3NR+LNJjs9SszajyH2cNHxgg0gPZtO1G5tbfZJCoRF+8eMAV4Z8Tb9NZ1yS7TmNMIGHer8mq641h9mudSmmgZclW4OPc965rXM/2YznkAgUCZzh7AHNdX4Z0u6uIjPDIgkVvlVjya4xWYsCK73wfe+Vak+bHkH7pHzfhTCx1k9td3FvHaSqu9zgEetZWqeB9R8PaVHql1PE/nvsKAcj0/lXVeGrxNS8WWFtyFO5zn2FdT430ePXbiw09rmSF5Q5hAXKlgMkt+FUgPDp9HnjtYLmKXzBPk4HG32oqXUJm0vVJ9PmmD/ZWKZQ5B+lFMQviuzbVfiDrcIDFY7ltwPQ803WfKtNMhgyA8Y6A44rd1JreX4i6x5SMkqXEgfJ4bmsjXFiaCa3VFaSQ5EhPQVJKNzTviP4b0v4YfZfLD6rJHJELcgtgnIDkngdc14azksTnvU1yixXLqp4BxVYnmkWkXYLfdaSXZkwYmAAx1NdAl/8AaoE3SMSq9XOcfSsNJYhobxhv3jSgke1bml6bPe6U9xBGXCNsAA+8cdqAsZl6q3BBAyR3qhLdzlfKaRig4ArRlDRjOMHtVOe23JvXr3phYveGrG/v74pYjt8zdhV3W/D+uWUrfao9yk7g4wScVv8AwwmsYJ5VnnEcn3mVgentXomvrp+oQxtbxyPKgJUupAoCx4BuLkBjiktrg2l9HcAZCtU+pRtBqE8bKFIc8DtzVQjcpyenakB6Ro8cuuSXbxqm2VVDHbknA7VyXiLRdTtbl5ryzngTojSIcMPY9K7j4dWGr2kkkEtybOEqH3qqsSCOMGu512xF9p8Nqt+11FIdriRQRjuenBoGfNxUoBnvUbGr+tWosdWurVWBEUhQEegNZxpAaulak1nIj84Q5yPWukl1p7yL7S8JdlXAZugrldHt3udRiiVdwJ+Ye1elah4QvJ9LR7HDRAAlEHJpgefeR9ukPlsPOP8ACeKrhJLWfY6lXU8iu70XwwJbpZGMTNFkkMNrDj9ax/FNgloqSROjoDyx+8M9jQMq6e0M0bwF3+zYB8pfX1q7MunQQRpCuybPJJ61ysc7xEmNyM9xVm1uGa4Bclj70AdFvDQEDoOtZj2Mc+pq9wp8sp2pwlJJBYqo/WqeqXEkflbHYNg5INADb+0i0/VpIomJiUgru64IzUT3A37VU1uaZof9tWUUySMb6QhV3HOSD1/Kr2qeCNc03dN9gM+7nzozkD14oAzLedk03G1iFG48dMmktpBN+8PXOBk9qu2zTRW0jOquCCkkeOQKx47iKGZo4juTPDkcj2NIRvrIWXJ7cCo5l8qZZOqkc5HamW8yFQQc4qaeTMQKgHkZWgCLwRfxw6+dNuIQ8MkhZc9iK7jVo7jWNROm2kjRYBLMP4V9680lU2Orx3yu0ah/3jKMkDuRXrvga50m/muTYh2/hWSR/nlAHLEdvpQBZ0rwfdaZp4NtKiJ0LFOSa47xV4T1y43TxT+dEoJaM8E17LouqW2p6XtAwsbEBM5ye5NUtRijkZkjjZ3c7QqLmgD588E3Frba9KL6E+b5bIhJ+4e5r2rwvOlrpAEbqQ3c+leC6i76Z4wvMIQ0U7KUYY78iupj8Zt9lMCQtEF5BQ96APSPGF8jaZdGIKrgBmI/hX/69eNaF4euPFPiy0s1kKfa5sM+M7B3OPpVy88QXepJ5EsjeSSCVH8RHrXc/B/Qbu48UDWvLK2NsrIGP8TH0+lAHc6T4V8N+G42tIrFZp+A0sse92I789Pwry/4t6JY6HrdnPaxCJLuLzWXPViT27V9E3d3plm3nytCJT0yQCa+UPiT4jn8SeMbu5kdWihPkwqp4CigDAd1kIEfJqBZWEzKBwT6Vd0fS7vUFbyEO3u/YCm6iILSQQW8vnber9s98UACzEdxkDArodD8D3etxiZplj3jKAjJauXtZkEoadCUHXHUV7X4Usft1jpN1b3aEICWC9foaBnj+q6bcaLrJtLhQssZwafaWx1HVLW0VCzOwyB3Hf8ASvTPHfh6LXdfsbdJoYGAYzzMMYUf1rh9Hl/szUxc2TBmikdY3cA5XOOfwoA+qNIsNPntoru2YsjRIqqTnZgdPauD+N9/Y2PhiLT3b/SbyRdoPOFU5J9q5K1+JOrWifuYLeJ8csM8/hXnHjbxDqXiHWBcajcGZlTCDso9qAK+hwwXvii0jYK0XmDIboa9/wBK0+2ikuJI4QQMYVOBnHWvnDRroWOqwXTqzpE25lHU17xpXiqHWYGOmRPE2AWDjGKYGm00EF013dMm1Rgbua8F1y//ALQ8TXt7bRhFkmO1VHbpXq/imddO0pmuriMMeVTI3E/SvONM8L6pr/8ApNvAyxyElXxgGgQ613SIqhdj45FWwGhx3JPaqd14L8S2EjMlpOQOrRnNZUGp3trO0U+XZTghxyKQw1pj9vbPUqKZDBIsaMuQepIOK0rhbfUIzIAC+PxFRJgARn0piN/w5q19pUsc9ssU0sjjMbjGe2M10Gv6neX9/DLe2KWbwZVoxJuzz9KXwPPapYSxMsbSiZWyUDMo9aseKybrxMYslo0iWQNt27j9KQFO+uPOkhiiGSUAA9ayPFMX2Tw+qdXeQZPpWyskcE+5U8y5kGFUfwis/wAR2/2mySKTkqjyEjsQOKAOAjbLCtOwlMU4KuVPsaxlY1csyZpeuAvJNMR6l8Or5Y/HFizsSSGUHr1U17J4t1m10Hw3c38zRiVEZIN3UseMCvLvhn4elhuv7Yu1RLYxHypHIAJ9q5r4oa6dT14W0U+62tRhQGyNx60xHLNdwzzFrgOdxJY980VPpmmm7jZEt2u525VIm5Ud6KVySXxvqlxp/wARdf8AJOA12+fzrD1DWri7gCM4UgdEH86v/EgY+I2u/wDX29YESKU3ODj1qgKboX5NV3XDYrXdoIxjy2Y+uaqRLE92BIuUY4wO1JlopjivRvhbqR/tRbK4cNAreYEJ/OuDv7NrK5KHlSMqfUVBHI0Z3I7K3qpxSGekfEPw9a6Pqxu9KJawuCSEZsmNu4+npXE7mMZTpVA3MzEF5nbHTc2auW13G5Cyr8x4Bpgeq+FLyxuoNJuktbe3ubSNrd1Uf6wcHc1dj9sMjysUBLLgHHArxGx1250RnNs0Y34BDrkVsap4yuLqwFq9+NxX7luMA/U0AVNUi0l/FMg1J5Fgl3I0kOP3bHo3vj0rmtQsn03UJrR5Uk8tsCSM5VweQR9Qasq5cZ3EH6ZqC5CLbsnkguWDCXuBjpSA9L8FXkFvp1s0lyrIUxtZhnOemK6zUL9UtmlKrbwhSWZztGK+fo5XjIKMVI5BBq9LqF3qCAXd3PME6LJISBQAzW54LnUJHgbepY/OBjIrPeEoofIZT3FK5G7GKFPO3GQeMGgDe8FxiXWliXAkZTgnpivYYHvtM04m1lV5Nm5EIzXjemwnQ7+xv55ozE7kMsbfMo9xXrNvq0Op2SpBvQDpKOlAFK31rT3eS9mlSK52kGF+MN3/AArzrxLdqY3hQIwkm371Oe3/ANer3i6bT4Ll4V+a9DfOY/u/j71yTO0vHX0FAyOIEqcVJAXFwjFGODzgU2DHIPWtW207Vbxo/sllNKDwNsZ5oAsBxJk46cAYqG9tt1s3ALnpitQWN1a3CW91CYZsZZG6inmKNSx4OOM+9AGz8MdkrHfG7tCGPThQBkmvYNMvoLmyUjBEgICmvPvhhMlql/boIUZzyzdSD1FduQLazSOCNUyxyVoA8/8AE2kR2s9zdwRnazHIC968thuvL1Pc0aMjttdOxGa9q8b+KbLR/D81rGvnahdoY1CrkR5GCT715LofhbVtRuIZ0sJvsqyDdIy4H60AX9U0o6TGt7BITASA0TdVz6UgEucYK9xnvXZ6v4N1fW7aKzs4U85pVKhnAzTPFHgXUfCkFpPchpLaaJd0gORFKR8yn29KAORu1DxuMdeua9D+Eb2VnZkCBZbxXZRyOhPfNcBMgVCxOQOorrPhvNZQalLDfXEUEcmPL38E+vNIR67DYrZxSPFBtmZju2/dB9qrR6ha6RHdajezeTFDGXd/p/WnjWIIoDDBKJRnjBzXH+J4Ib2026i+yxkcLLhsFVPegDw7xBrD6/4nvdWZAhupy+0dh2H5VMkahWY5BPQU2bT7GC8uhHcsyJOUhyvLJz838q0U+wLok0hMr35mAjPRRGByT7k/yoA2fA3g+58W68lnF8ltD89xPj7q+n1PavpO206y8MaELW0jCxRoQPyrwzwB8RF8IaHJZLpX2iaWQyNL5m3J6AdKoeLfih4l1eyuLd7iO0tpV2+XbrgkHsWPNAGH4u8b3GtX2oIzsIxLsgCtjaoPJP1rjEhluGbYpbaNzH0FRcs1eq+BfCtpq8U9hLIsUYiEk0mcO3oF/Ggdjc0G10Sx8OWdpM3l/aYRuKozF89iQOD9aueK/hZbS6M09hbRW7xxgjHU/Wui8L6X9mjWOchSjbQoHYV6F9lt54GDJlHGMGgLHxlc6Xc2bGOUAN3FXPDviO78Oais0bkwk4ljJ4Yf416X8WrCCx1s30duq2roEJjA4cdeK8au3EkzMowpPFAHaeLvE8GttHJExVCmPLU4IPqTWTpgUwICcVz8YOwitnS/urk4K9qAN0xtNtRPu929K5nWwovcIcqBjNdVC6xLzkn0Hesy60lbxWLERyk5B9PagDnrVMxlvQ9a3tP1m5tLt5obmW3DrgiLvVKC0azidJ8D5uvagqvYjA7igC19sg1TUI4Zt4ZpBukncncM/pX0Hoo0yzW3tTJBHCqKFTzV/lnNeL+D/DDeJJJmMavsYAFjgCvQ9T+HcNykWnWyKm5wwmUFnI+tAHqN3Dp8Gly3LhVSNNzN6CvlnV7m21PXtU1ONcQyTHygfQd695uvh5p0Gkvax6jq+mo8eyQRXBZJOOcqa8pi+EniG7jufsFzBJHDKyxI52tIPX2pgeetdSQXBeJ+PTtWnY3UV195T5g/Ksm/sbmxvZ7K5TZPC5V19CKs6KN1069ttAG7ZX1xo9+t7bsysDg7fT6V10eqPrWoSXYlEh8kJlxtx7YrlHiUKM9O9amgMiXDxk7VIyDQBtrIIiCiDd3bHWqGoSmczr939wUx7sa0Ai7VwxI9aybsYEsncn+VIDzmUGKVo88qcVZs2kSTKIz5GMKM0avbm3uywBIcbq774XaOtxvv3c7gdqxleGoEc0W1m+ihtZ5bxbZM+XHJuCLnrgVqWegwvaSNczJGydi3WvorSdKs9Rs3hu7eORfRl5Fee+OPhUkDNdWN6Y4Xz+7bqD6UxWPNI7i20uXzLe6kR+m+NypopsvhmeyObhWYZwD2NFBNit8Rxn4i65/19vXOBmDhD0r2X4o/DS9W91HxNbSiZLiZcW6IS+Tgfzrx6e3ltZzDOjQzIdrRyKQwPuKYNCy4C5xmqcOZLxMD+KrEjnymBK/gabpxCytIeNo6mgaJvEEoe6jTvGgBrIqe7lae5eQ9zUOKChpqeyG66jHbNQkVc08Ksu9ugoA0Lq3WZi2CMVFa2ygMWXLDpV8yAoQO/SoiyxQOxAzQA05QbgBioLlyIT15qyoYKrlcg9qq38gKLxjmkBXaLbtPqM1HGpyxz3pDJlTg89KbnAoAf5ahi7E49Kjdxu4XHpUqENwW7UyXCgADtQBa1HUW1BLcMip5MYT5RjPvTU1S/itBbR3cywg52qxAqmDmnIMnOKADJckuSSepNKrHdgD8ak4xSMfkOKBnUeCXha+uYpIY5JNnmJmMMcjg/wA67uFGmGYtSuI2b7oQbQPYcV5h4UvGtddjKSmNnVkDD3//AFV6RaXEkkqs4JZc49jQBka7o8em2MeoSX0ssk83lkTcsT9axZAREsacEtmur8cSxS6bosJGDJcF9o+n/wBeuYkg23mGfHAoA0fDmvx+Gb55Liz+0icAcHBX6V6BL4l0kQxNcSSYYbvIiOW57HFeYJ5MeoJNNCs6opARjgZ9amhkIYYRFyexoFcs+I9RXVr6WbyjBbsw2QjnGOmferOleNbqxtILCdEIXIhkPQegYfj1qg0QmOO+eT7Vl3Ealtqg7TQM9Y8Ia5qV7qtg728AhhlBuJiwHB9MmvVPFGlL4g8L3unxtGzTxERs3IDdVP5gV806fq8KaVBa3KZv/tCxjB+/GQfm+oIx+Nb8GoX6AIktyvoN54oA5a/sLmwv5rG6TZcQttkQHIyKp3Ss0Xygkr8xNbmr+ZJfGaRmaRgNxbqTVOBdwZs4OcYI60AdBb+KLp7eL+yWMEBiQHcilg38X61g63qVxdSOLqaa4lP95un4dKRoNpIVcL7dKpywsThOvXmgDMnRn+cLhgckmtTUr3RJvD1haWOnS2upxMWupXlLCXjjbzjHfpVR1fBVlz+FQTQspErISg7jtQBbtsqgB6Yqnq6PcqsUSlnPOPpWlatCyfKwc44HpTJtquWYgMByfSkI5y3s3S5iM8biPeN3Hau803XLexv7X7MzHfKA7dMCsNLiKSMhuSOhFVpWBVCDz1oGj6X0OSCWFnlAWVevvV+XxAiRGFIz1+UjrmvCdL+KUtmPI1C3MuzCrPEcED3Heu/h8deG4YFuftv2puojhXJJ988CgZU8a2kmpaTIk68g7i393Pc15d4N8DTeLPFgscg2MUgM7q4VvLzglQetdD4r8Z3evNNCii1snxiJeWbHqa5KxvL3SLuLUbKZ4ZoW3I6nkH+ooA3vGHww1PwncXV2Yg2kCYrBN5gLYJ+XcPXFcbHKI5h2B4r0LxV8Tz4w8BS6VqMHkanHPG6NEDsmUZz9DXn+naRqOoK5s7Oe5kUEvHGhZlA74oA37Nt8BYnkdDVlosRA/wAWeTVGx0/VbW3aS7029gt1P+tlhZVH1zWlk7R05oAz7uEq5TarqegPas02PlhlRQwPJ9q2JXyZAF5AAyKhb5RnHtQI1/BMktjdyj955ZKN5QbBY5r6B0cxvLbtaxvGApLbzkmvm+y1ltDu7e/8oShWw0ZPUV7loXje2vNLtp7eylXzFypbv60wOk11ZLh1iJAjx0zXnninx1a+D9ClS3zLqs5ZIBjiP/aJ9q6e8vLi7kkuJcxqBwteOfECTS5EG93m1Lz+UJO1YsfzzQB5pc3c15dS3NxI0k0rFndupJrT0eMx5mPG7gVVfTts5DAiM8qfWtNf3UKY9MUEtmgZVkTbnkdxVzSHjW82yD5nGAfSsqyY7yMDkVfiG2RWBGQe1AzoSziTYhLKv5VnyszqVJwKsm4aNC27GVxWbcOSAA31oGZeoWpnKR45kOBj0r2zwZ4LSy8PNM/mRxCH9wN3LPjOfzryJ42DrKVOVGBjtXtPhrUWn8OxWj3btKANqSDnHtQB0vhSf/RQ0pk84j5kbkg1L4uIl04KeCDkVPbXVrZ2Ya3AyevHOe9Zk7y6pdrE5Ozdn8KAPJ/EOmzXcIZJWXaeR0FFe0as2i6Vphm1KOBbfIX5sAnniigRF4y0u71zwpeWGmXSwXh2tG+7GCGB6jp0r5H1eGaPULiOeR7i4SQrJJktuIPJzXo/i69vbbxxrAgmnTF0xGxyMVz0F/cWUjtbOI3cksSM5NDEcKcZ6HNan/CPaumjLqos5vsEj7PNAyCa7Sz1pEninu9G0y8aJs/PEFJPvjrXolp8YraO0EN14axEo+7buNo/AigDzz4UfD/TvGWp36au1xGloqt5SHaWz65Fdl8Tfhd4Y8N+B7nUdMtJY7mFkw7SluCcHNdJoHi3wi3ii98QLLe2dxeQRwyRTRARjbjBG3PPFdH4hvNA8XeHLvSYtSt5jcoAEjkAfgg8A/SkM+OzG6/eUjvyKntHKzBQpYscAD1r0fV/AktoZrIXEbMzBYXlZUAHuc9a0fBvw4u9H8Qadq9xLa3kUMm4xoQynt19s0wILL4X6te+C/7Zit7n7cZ9qWRjwWj4+b9f0rz/AFi1ubC7msrqGSG5ibbJE4wVNfa8YDRqQuBjpXjfiv4a2Gt+JNQuni1UXM0+4tEoMZXA6Ej+tMDwyK62RbPlPoTVG9kLsozXvi/CXRI4QHspEABJaW4+Y/gDRY+D/DmkxbxbQbnOczDc35npQB8+PDJHgSRsm7puGM01myRx0r6O1vQdInsDc3C2t3FCu4xggnHtXg2tG1l1eQWcQhtQx8tP7opAZ8R2nPFMmYtjJr2b4a/CKXUmXU9fs4JNLnt90CmY7iTja2FPTGeprnPHXwm1Lwbpyai95bXVq0gjPlgqVJzjg9uKAPOo42YZAqZYZFAOODUoYKvJHAqGW8JQKoxQAOCowaiZjg1EzuxyxpATQMkgkMc8bgkFWB4r1rQJWkDszlwFyM15COteq+Fj/oCOW4ZVGfUmgA8dyL/aWhQKPuB2/QVhPIXu2YHoMEVpeN5M+J7FB/yyty35k/4VhecVmbkDd60CY8OzSMMHCnH1rZ1DQ73SriC3ukCSzwiZVDZwpzgH34rNs7hbG4juXjjmCHcEk+6eKtXWvPqNwbq6k3OvCn09qBCLJhNpYcHBqtcFJslVIC9DRb7rhmckDe2akeBo4XfeTjnBoGZLyiG/s5ACCkw6+ma9GiP7wkdq8wvnAuoNzY3MGJPbmu5XWbKVXWC4jkYjgK2DQMg1WYy3cj5yBxiqKWwNytwJHyARszxSuWZ8A5yfxpA8sd+8TLhNowaQFkOAr7/ugZzVX5Nu4nJq2kHnIVUlcnnHem30McYBBC44oAhEcbMWxkdeKeyxNCVUBTnqfSqkPmsvTHJH1qaQOn3gQMdAOtAGbqdqtmj3lsShTGQOjVnajLdoqQ3cLxSsAxyOq9q3NWKtpEoIHCj+demW2m6df+H7KC+tkuUa3TJcZI47HtTA8PgnPmbQe3StRoz5CDb/AA5JruNZ+G+hWljPe2lzdxtEpcIzAr9Oma5EB93l+WQo4BNIDEiUSKqsOCea0bRhA8m1AF7AUzy/s7y7hnDcfjWhbwgqPl5J6GgZHhpAC1JKvmZjx8vpVlo2EjAjBB5FOihDNktg0AYk1ttkBweOcjtXafDbxQnhzXpbm53PPcjywzthDnHX3rn7mLy2YkZFZN2ksitjCgdPWgD6W1rxZBqeizWd1ZqYpACxDZBAOSMYrxG8t/s91uiB+xyfNGM52e1dV4cvnvvBwvI5t88UJDI47gc1h6D9p1eGcHygsJAKsOuaAMdnURFx8uTmoVbe2SM56CrcsKoGxggMRSCFjEXUcgUCZjajmSZFHMannHrXpnw01+LRvCWox61b3MtrHOJbQohILkfMoboO1eeJbSPIueMjJNdTH4h1RPD66Ck6jT1P3SgzjOcZ+tMRc8Q/EbVtWie1tLeKwts4wnzOR7t/hXDXEbTZeVixJwSepNastod24sMGq7IJZCFU+XH1PqaAIltFWH5gWGMYNVdHs7i91lNPS1mutxJEUP3yO+K0HclduetUs3Vndx3llO0N3Ed0Ui9jQB2EMuiwDyZPDs8bpkHfvB/HisO/lsReM9hazRRsOVkJ4Pt7V13hTxpqmqWzQXEwW7g/1mV+8PUVLrWknxBdi6urt1YKFUKoAAoEcbLMzxA+nGKRiDKpHJC8/WtTU9FGnKBG5lRv4sYwaoWNnuvJN+dqjJoGWEVnCrt5GCa9I8Ma9o8th9mNyIbtTu8vblhjv9K4Bf3FjNckc87ak8OXdxoGtW+qQwrLI6nzo3GQyHqKBnsUOr2bD/Xxknk4qlea8lrvltnUyDox6CuY1HxObq6cWUVtaWbfdURjzDxzk/WsW/x5ZMtxlTyBng0CZnePZLzxNNEjXZcrzkycflRUSyRx9QvPtRQBJ4skI8d6zk/8vTVmssbyAEAAnkmmeN9ZitPH+tRyxsR9qblaow6np837xbtFJ/gk4IpiLFykcVwUEW5c8MDjNWobNDkh2QEdOtVAIWCNHMjnd1ByBWpagO5G4YA/OgCyYGi0yBomR8SYcEd/ervh8CLXG3xARNC+5hzg44ploqPDMGxtK5/EGrOmNbQapEzs/lhTu2cnkUDOWugkzGN97gn5jIOpqzpiJaXsM1vIYp4W3KAf6VoakyJcSKgO3eSuetQxhfMfzEUvnIbHIoA9MsviFqUcAEvkS4AwSuD+lWYviPKY5EnsUYNnDJJjr9a41beCRY9qbAUzkGq5tAXBSVsDqD3oA2X8UahHCxXSIZrjPyNHORn65rnta13xZeWrxoDYK/ynyYwcDvz1qyIpFHympRJcdDu496APNJPDur3D7TctK4PBZjWjonw41a6ulnmSN4I3wwzuyfQ4rufN+YeYnPuKmtLxrJ2a0cwFjlvKO3P1x1oA9Z8I2k1j4Zs7WdUSSJSpVFwBzwAKyfiDoJ1+10y0dZpLcXW+SONchiFOM+1c9p/jfVbVQplWdAeki8/nWqvxGlB/eWCkf7L/AP1qAPJvEfwji0pJ7h/EFjbKAXENy21/pgV5SyJvKjB5wMd69V+ImiX/AIt8Ry6vYBEjljVWikfBBAxn0qP4faVqWh63HBqNpYwWrbibuWJXcHHADdRzSA43TfAPiLWIvNs9HuGjxkO42A/TOM1LN8NfFcJ50O7P+4N38q+ntLtdMuQpmu0lnP8AcuiQfwzWZ48ittO0O5v012bSo44WCpbFQ0j44GcZ/KgZ4V4K+FN/4o1a8sby4OmS2YRpYp4j5hDdMDivoO7+H9hNbWaQOLdraJY8ogAbHcj1ry/4DXl3d+LtVmvHuLh5rTLTyktkhhwWPU4/lX0DjigD5I8ZTxzeMJfKkDx28fklwMDcCcisrZFNE2SAxFbHjTw/e6Z4j1GeWIi0mvpjFJ2OWJA+uKxiskXyyI6/7ykUANUskIjf7w4GfSrNpayXVzFZxqrtcOqIo/vE4H86pStjn0r0P4S+HL7VfFNpqMlnILC0JlMrrhS2Dtxnqc4oEdPoXwSuflfV9TVB1MduuT9Mmu6tvh/4V0S2Nw9isogQu0lwS/AGScHiuvUYFYXjLTdR1jwzeabpksUVxdL5RklzhFP3jx3xmgZ8keLdTh17xfd3drGkVvLLiJEXaAvQcD2q5aWsEcqMI13Rjg4616xF+zpYmMNca9cmbHPlwqFz+Ned6/oMvhnXZ9JlkZ/s5ARyRllIyDx6igCv5ojcTdAOc1M0i3ZSaM5OcHFVUO75TypGCKniCwx4QbQuMCgDVguY4UAljZcdwKqahsmDNuyvUVLI4lhLZw3sayDbSz3sEMKs8sjhETP3mJwKQEqNsQMQcZq8dktvyCCan1LR9R0K6Wx1W0EE+N4AO4EH0NQ+SifOobJ9+KAMfWcRaVLnOSQB+dd/oni7w8NOtoZNThR1iVCrgrgj615v4nlK28cRPLNnHtU/hixspdMkkuYEd2YhSy54pgejeJNa099DeK2vIJ3mYIFjcNx36Vw0zKNuCBzj61HNptpBE81vEI39RUEhPkqv8anOaAIbqPzXCjIy2Sa2NKuTa39vOJETaxJLjI4Gax45i128Z5UdG9avCIHg/rQAqXLXMs00j7nkcsxx3NQXk5twgTBdjwKVcYIwVPI4qvJbRrIrF23Z7mkMsys8kWWxu74rMunyDGpAY9TWo4Kp7d6zZYVZs7eTQB6D4DaBvA08cZzMgkEg9Dz/AErP8Js1vpur3QwFQ5/HHFSfDVVTw7qg/i8xgw9PlrG0nUimnaxp4BAZ1I98HmgBY5UlJ3Z5Ofxqy/lxWcm1snHSqgjVQMd6syRbrcxnPPORQSU4z5dmhALMT+Qq4oSPJIOTVeNeiqDx0zUkzHYwPBPApiuQ3M0zRgqNqMcAnvSKoWHylzg9T3Jq5aaY940oNxDD5EBlUTPjdjqq+9UiHAyMUDGS7IiBnOBUbTIqlumB1NN2SurZ4b1pksQ24ccEUCuVk1drHULa8t5MSBtr46FT1Br2pNMaa0ininwsig8r0zXhmkaPPq/iCGxRRt3Zc5+6nc/lX0nbxJFZpDGP3SoApPpSGcbrmlSrp82ZUOxN+elchYHEd1IPmwoXPua7bxpc/Z9Bu3AJ3BY+Pc1wGiNvgVSTh5skfQUxNGreqq2dvbA5JI31ctrdftDSdgoUCobu3UyRNuxzV2S1b7O2xyG6gigaIpLaKXOF6GopLURwuZHzGOQD2NSx+Yx3GQ5wMjHemXxLCOIkYJ5NAmR6dCXUy43MeM9sUVYluWhMdtbqNz9vYUUAcH8Rtv8AwsfXC3/P03Fc0QkucRkH1Fdh8QbPzfiBrjg8/amrnVtJApwaYFWzhmkn8tJGQdSQa1VbUrQgwXm4Ds9TadbiOBmbbvJ79al8rcDQIsWPiq7tJmjv4FMLrgtGOnvV228XWMF6omSaJg+GyucD1rFgtmluyJGIjRS7kj+EURW0mp3lzdFY41HSSThQO1AI7PW9Q06eGC7S7h835dyhgCQenH4VRgZ5GaRJFbcMk7qxvE0MPm2dpEkTMIFd7iMYEh6D8hXPRpcwzA2kku4fe29qCj2a2lL28B24Hl4pyZAqDSmebTLEufmYAE/hUHiHWIfDMkBu4pHjmJAaPHGPr9aANIcjntVi3jEoODgisGz8W6FeAbL+NGP8MvyH9eK27SeOWMvFIkinoUOaAHOACcgGmLHC4JKgGpQvqDz60RwDzMHvUgRG0XOFY+vFRSWcgJ2v+dXYoyZmzwvQU9kJLfNjBouBniC428FTioy0sYAZCc+hrUVMnCjmmMnPPamBlNOqOuU2k9/SkljtL35biKOfHIDjditNkLqwIUj0IqBLSFtxESoR3HFMZa0vWLrR4o4LGYwQocrEijb+Vdjb+MrmaxuVmiQPHESXU457cVwqWSZPzsD25q5FJKxmt2KFZUAJIwTgUAV/FkF/4pkXZdJbqkqTxxbcrvUck/WvR11fRLu2jjvYY5JAgDGWAEZxXnCfaIiN0bH6EVKL10bG119cjigDotG8G+CRqElwkcF1ds7SAT52pz0CnjArt9NubaRXSCVGRG2DaRjj0rzS2vSbaQqyKVIHPvUSzIhDCNAwPBWgR7Gv0pJCqqWYgKOpJ6V5ha63fxMNt5KB6FiRVu81C/1i2e0+3PHEwwzADn60hnZza1p0ERdruJgOoRtx/IV4R8UNU0jVdZDWFi0d0P8AXXLN/rBjA4/rXd6ba3uiWTJZPp8kjtlpJVO/+dcHqvgbXbm4kuUSCYMc/u35/I0AcTAuM5rTttJu73HlR4Q/xtwK9b8D+ENMPh6KPXtHhW/jkYFpByy5yDnv1q34ystI8P2FtcRWxWKSXY2xsheMjigDzSy8NKjBrubeAPurwK9O8GeCPDr6fDqTWKzXIfIaRidjKeMD8K5PTtS8P3FwGuproRA52xxZLV6v4cm02fSlbS4mjtsnAZCpJ9eaAH6j4f0rVyTf2MUzkbd7D5gPY9RXlC/DW+1Nrua0lSKATukaMc8A+te19Oa5T+0bzSbBoYbLnzGJlf7uSaAPD/FXwi8S+YJ08l4lXH3sc1XsfC2raXpKJcWYXZku+8ECvSNb8VyiT/SLk3Dr/wAs4+FFcreXupaoubqVLazORljtBH9aAOU1EFIY4wQdx5x0rL2yMcbSTjoB2rqzdWNiCLKIXMw/5bTD5R/urXO3c7yu8jN+9ZuSOKAKW+LHykZHGAOa7PxN4NvPDGk2V/NdxXEV0B91SCnAPP516P8ABvTLBvCjXf2S3N2Z2RpdoLEDBGfTrXpTwQyrtkiVl9GGaAPkTaGXOePUVUnYtKiDpnk12/xMs4bXx3dQWVrFbxJEhKxLgMTyTj1rh57WczBgBtPQ0APkkZ/l53elR5BAJ7VWdJUyGJ3e1RsrRQPKzuQB0pAdZ8PLkRR63uIEZGck/Wsu0iW3muJCc+a2cVR8OQ7tLv7nztpVlG3P3q0WUqgPWgZOswb+DHNXpWIiRQeoyayEJLqewPStMK7kMASp4yBwKBFWFZIpXZnLbjkD0q3DD5zZIBC880zYBJ8xzikWVk3FOQeKYiWZUxjA9qzp9zyBY+MdaJ7llHPNRxSbvmoEy1s/Kqk+1hgdAasStIFUiqF0zLCzL1xmgViDQ9SFn40t5llEURlCOzHA29DmvdLfxDaOPKiureVegKyA18zDLP6kmrCxZUbR83tQM9v8d3SroBgXaXnkUDnsOa4zw9EwunXI+TJ/Oue06KWIIskjtnnBOcV1Xh5N9xdPnkEDNAzXmbdcrEw+5ycVpRyoYQAOR1NY8Epe9uS3OGwKuGcBR8w57UAR3MwhmyvTvUMpSWI4YcDilnYN820FgMY9azS8SQkh9o7jvQBrafD5jtcydQNqmisWS7kucQQMwRB91Op96KAIfHYH/Cd656/amrAUfJW547f/AIr3XQB/y9NWKgO3mmIj+ZvlRf8AgR7VJGkqNnzWP1qQCpVXigVyWxvvsV8J5YxMAMFDxn2q1qerWWo3MpltpIYnCqmwZ8vHfHvVB1yQcUmMZoJ1NLUJdGuoLb7PfBpFTYI1iKBeeAc++Tmsm2tplbU51UGO2iKOwPG49KqyQhyScflSJHIgYAna3UA9aCkeoeHMyeHLWYnlSuKyfizbs+kafL2Wcr+Y/wDrVhab4n1LTLX7LGEkgJB2uvT6GrnijxePEnh9bCTTzDOsiuJFfI4oKPO0gYkgitzw7Ytc6vb26XVxbrI2C0LYI4zVUQgNnoTW54RsJ7nxRbiFCywAyynsFxjP60Adm+j+JNOnWHT9dW5Q8qt7Fkj2yKyX+INzo+pTWWs6ZG00eAzW0n+NejyxbbqIY7da8P8AHEEn/CYagwXKM4CkdDhRSA7+w+IPh66J33Ets3pMh/mM10Flqen6j/x539tMW7LIM/lXz0IWY5FGCuSGIYelID6a+zLEpyMsPSmC3DyHoB6V8+2XinXdPAFtqlyir0UvuH5GuksPiR4jTDSpb3K/7abSfyxTA9cMAyQopiRLuIIrhbf4pphVvdKljbu0ThhW3ZeO/Dt4f+QgIT6TKVoA2Xh2lgByO1ESC4lMAGJwp8nPQk9qel3ZXoWS1u4ZcjrG4PFSLDm4jJlKYbcr46EUxkcnGxSMNjBHvQoKMoK1o3sa3LR3qJtLtiVB/C/r9D1/GqUkDBhIDjtQANh4myg2bhk0GyidBwV9CDUp/wBWU24B55p6oGHPagCBbQoABKx+op6W12xPlGMj34qba24ACr8MZ3lOhKUAUgs8RXzI2+qGp1ujnBLxgeookLiRUK/jV+3LKgVlzigBYtSZkUCdWx261Z+1286hJoI3HowyKhit4Xcs0MbKexXpUjaXDIsnltIhBGMN0FBViJ9I0i5lEi2NsrqwbcgAOa3YL+aDgt5i9MHtWENJaI/LfMD/AHWANMUXSK4M8blGwRyCaAsdBf6+1pbSOIBkYA3NwTXJ69q+r61psljBFBahz8zB8lh7elO1ua6tdLJmheTcflVcZPese01QPbpcGOaMHjDIcigRhXegajaoGtLQXEoUEtK/APsO9cvf6X4ieXzryzuZSPu4TKr+Ar1ZNQgljIMi+vNCTB2yhBx3FAHjEi3EYxNC8be6kVUkzO4VEJcnAUckmvdJYIpo/wB4ivnqGGaqR6TZxXSXMNvEk6HKuqgEH2oA1/hFp9zp3hWWO6tZbeRrgsBIpUsMDB5/GvQCK4uz1vULY5llMy/3XHT8q0k8VKAPMtznuQ1AzzL4k6NK/iq6vzC4ieNEEpHy5A9a8zmADlcHNfQXiLV7vVdJubKysoyZQBvlcYA78etbGzw9qUCLfWVoz7QCk0QOPbOKQrHhvgz4eXfi2YzyM1tpqHDTkcufRPX612M/wJgBIttbl2H+GWIHP1wa9RF5pthbRok1vBboMKoIVQPQCo7bxJo120ccGowO8h2oobkmgLHmUnwZnitmSC9tSTztMZUGuU8TeBLzwzp8U93PbPvk2qsZOfyr3HxD4ks9AsDPNmSRs+XGoyWPv6CvGdcXxB4nL6pPYzNBkCM4wAM/wj0oA4ry1XBUEqOoA71PHdzrB5IZljyW2+9asfh/VfM2rZyRx9WcrnA9cVsaT8O9d1m1N1CkaRZKgyttLY4PFIRyLEkeuaYCypt2ceoNdvP8KvE8XKRQSD/ZkGf1rn9Y8La3ouZL6wlji/56Yyv5imFjCg0q+1jU4bGwtnmuJSdiDAyAMk5PFereC/hK8TXEnie0SRWQCGJJeh5yTjv0rb0rW5rH4i2Xh6O1t/7InsFlsmSMAp8vOD3Bwc16SAKBHz5r/wANdb0tLuW3tTPaRu3llHDP5fYkdeleYapdtaxhQMl8jntX194okkg8LapLExWRbWQqw6g7TXyfFpKapbpJcF2Y5IwcUAc5o/lHWLXzyBH5g3E9OtdJq0Vs+tTvbKgiz8uwYFLF4Xs7eVZWmkODwGHGasjS33krIrZPC45oAgsbcvIzHoBitvw5E0X2ot8v7zFdp4T+Ft9eRi61CT7NCRuRMZZvT6VPe/D6fQ3mdLozLK27BWgDkLQhZZGccuxJ/pVZQ8t0zKCa2ZtNa3lEbIVf0NT21gOu3b70AZZDcZGMVXfTftDliQoNdQLDjnaw9MVC1pCjfMn4UAZmmWa2qYNrjdzvXkNRW0jRxYAAVewAooA4Lx0wHj7XTn/l6asmPaV5rS8eqf8AhYGuH/p6asi3UkAE8UxFlFqQVGNo471IMj0oEBznpSYzSs3IHrTgCFoFYrOig9KVV7VIwySaI0y/PSlcaECZ4FRSwnGOma0IVCNuwcU6dA7YxwO9K5RhSwspOcDFTW0t1AfMgmeIkYLIxBIq+YPMHzAbaQwqvAp3FY0bPxlr1sytJOt0qDAWVAePwwapazqo1qzVHskhuxctN5qnjBH3cVA+VYqF7VEA2CzfezzQBnyWcuCURWHt1FZU8DxuSQcV1qQ/ugeMnmqtxCrSAMARjuKBnMLtaVARxnmt0QiJQCCAelOk0+DH+rAI54pfMZsEDPY5oAjeMZHP5VC1oki7ygJz+NXGiyQQeD1FXNPtrcXsJukaSEuoaMHGcmgDIh0ud0eeBZYY1Xd5pJX9auWut67YEeRqlzheiyNvX8jXrOtaPPd6Y9m8WyMqCmF6Y5FeSzjEjBhhlOCPemFzv7Dxrq0fg59SZLW9nt5RFcxHKuFJ+VxjjHaobf4q6fNtiu9OuYGJ/gIYAevODWX4V1G3j03VtGlsTM+pRhRLG2JFK8gCl8KaLYXGpPdLAbohvIEUvBQ4yXA7gAc59aBnbx+NvDV+yLFqsSbQF/eKUz+dblpLbXSBre6hnB6GOQGuF8Y+HNKfRbi+TTooZYYwEMQ2555JHevLYo5IXDwzTRuDwUcjFK4H0wsap8zDOO1WUcld4AyRXzvZ+LfE+nn/AEfVp3UfwTEOP1robP4u65bJtvdPtbnHdcof6imB7PJEXj3FcDGSasWqF0GBwR+VeXWPxn0uQBL3TrqH1KEOP6V1uj/ErwrdIFGqRwO38M4Kn/CgaZ2EMKxpnOSTirhgYSZUYOMHFZlnq+n3qq9neW9wCePLkBrbLjggipuO5VNnhvNIywPJrOmtTJPMw2gAZPrW35mUbGDVAwK1zM4OCI880DOf8Tu76daENxgk+uaxrNibGJSeNx/nWtroL6fE5OcNg1k2W37Gcn7rmmK5ZaHzFb92vXutBtrfoFKnHJU4qxC6kexFOXy9rfLn3pgRJbmPG2aXHbOCKckMwbAuEbnI3rj9RVxFjktgVJ3CmADpzmmBHuu0jLiEOo/uSZ/nVcXfzDzLeVM8/MtXULqMKPlzVhd7sdpXgcA1LAz1ubdxlZVXHYnFODswDI4cHjrV2OKKSL5oIyd3OVFSPpdk+1BAFP8A0zbFICmo8xCsqK2P4XGa1YrWytrJJjZwxPKvMkaAHHt6Gs9tNVSxhnmQj1IarVkt9LayWkkkUjYJhLKV+o70xFm+g23EZgvp418kbQSGG3vnI5NZy+Hzc6fqFlBe5W+j8tmmUvs915GKbqFzflYYo7RpFjXG/Kg59MZ6VNb3zQgCeGeFiQeULYP4UAVZfCb2Gu6XeWZia00+FYfIxgynGNzHPJ+tdRp11a2BkEdlPAsjbig5UHvgdqhn1G3njgnR490gzhm25I4PWniQSJujKuf9lgaANI6xZdDNs93UisXxJd6ZB4ev/tt4twLiNkVcjqRxgflUjy4ADp+YzTGt4J+JYY3xyNyg0AYngLQrwWVhc6xCgks8/YZQ/wC8Ebg5U+3Nehg1yklsqsGheSIjpsYgD8KuW19do+1nLgf3uaANHXrN9Q0O9somCvcQvErN0BYYyfzrxC78D6t4dtkintTKijHmwgsp/rXtsd5O+AVTk1eDq3BwaBHzRcWsiL+9hZVH95cVq+F9He28TaTLqFjL9ju2YWrt0aVeQCPQ17xqNvG1nMVgjd9pIBjDc1najp9nrVpb27NJBLbyJPE4jK7GU8YyPwoEbcIDRIwBGQDg9qSa2injZJEDAjHNOWWMgYdfzp+4bc5yPbmgLnDa9pmmvp7te3MFrNESsErnlsdj6iuDV3VirLjHQjoa674hRf2xGscdqQlvljMRh/fC9ce9eaxXV5aoY4tko/hZyeBQB0cTjftJwTTLyWKFC0jovuTXPiTVJGy12Ez2RBxSNpzyK5uJGmZucuaAFudXsjKf9LQAUVV/sm3B/wBQPyopAY/jzA8f6573TVjQA49q2fHy/wDFc60f+npqwoixIGeKoRcjQnJ4pwzzkYqJHaMEnmpFl3D5h+VAES5EgJ7GryIXXjFVNoLcsasoxXoaQA0Wz72KWJQZMgcdxTNzZz1+tIu7zMrwSe1IC3tbBIB+lRsWGQRVyJSV5PNOZePugn3oGZ6namD0qEks2QDitI2W75g3HpTZLU7Mg8fSgCoF+b5ucimjaGZQuc+oq6luzDjBIpBZEsSeBQBAANoIGMCq86KQWxyKvPEccGoTCHUnPSgCnsVwCM0x48HIGBV3yCEyDxSBMjaep6UwKqgDGRVoRgLn15qNYv3gXqe1WUj3MEY7Qep9KAJY9a1W1x5OoT7Qc7WbcP1rIut1zNLLLgvI25iBjn6VqzW0BUeVN8w/vLjNU1gZzwKYDdKl+xXqTnIZFbaR6kED+dbPhXxFqNlrlvHc20V5HLKQeiFS3BbP0rOEBVMbcmk8g9xigZ65dRW0+nXNi0Xmw7ShfOeK8Ju7eTTr2SA/ejbHPcV0CSXMClY7mZFP9xyKZLB/akqNcku4G3djBIpAc2kbOzMoUk/w9KZLE/mBWUj2ropdCRVYoxVRzl+1Zz20642q0gBwCBTAqRtAF2CFfNU9asPbwyxBmjVs84xVKeN4J/Nw2QeQRVsMdo2nk9KAKhtvJO+F3hYHIKNitnRfEPjGO8jt9K1W6lk/hjZtwx+PGKw34J3sQa6LwAXl8Shotv7uFi2TgsOmBU3A7CH4g/ELSPl1DSYrtR3VQD/47UyfGyLJXUNHuYJ8YIQj+RxW9az+fNsMbKQMkHtWP4s06y8iWS4gifbGXyy0DOnu7+LUPD8F3Du8uVFkXPoRWfozM1pLuAJ34FR6YRL4GsGXO3yFA/DinaUo8mRe285oEaSSK3XipAhYNsbg9s15L4uv9R0c28tjdzwM7EMFc4P4U7wv4l8Zapeva2b211IkfmFZwBkZA6jHrVDPY7NsW5U/wmnrICxODXmsvj3VtIuhZ6x4fkilz1t5M5+g5/nWhZfFDQ3Oy7E9u/pLGRQM76GcK23GQepqXCu4ccKOOO9c/Y+J9Cv222t9AzkZwsgz+VbVtJA/AkwG6FuhpMCTKqNyk57ip45GWT5RyRSRwI28K4YjgYqyID8jL94DH1qQIFdQrpu5J5q1Z3G2+VZBsCjuPaoDbKJXaVWXd90gd6kiDrfQvMwkLHaVx2IwKYrC2z+ZMvOVzkfStCQR4+cD1xWfp0AjnVHJDrwQa0ZEAc9xQOxnusU9v5fkKSpLDjoO9Mg0ywmRcxgP6qxFScLK5XIUI2adYRuWClQMKMHNAiR9IQR5jubiPHo2f0NOW0vEB8ueOb08xdp/StIpvXavOOoqJ42VCVzkUwKHl6gjEyWsbr/0zk5/WljuCr7ZLeeM+6ZH6Vqc+WGzziogxEwPXjvQK5Amo2oyvmqG/wBr5f51bSdCgZZEb/dbNFqQ5l8xAwJ6EZpk2l2EmSbSJSe6rtP6UAS/bW2nJyKsxzBogwwRWV/Ydrj93NcR5/uycfrUq2lxFGIYLokdd0gzQBoI0UvOxfyoa3iYYIYD2Yiq0S3cP3kil90O0/rUxuioG+3lH0AP8qBGNd+DNNu7oXay3MVypysglJx+BrLvPhxDcTmWC98rdyV8oYJ9a65b2ANtZih9HGKnWdCeGU/jQB5u/wAOdTjJ8u4tZB65K/0rMvPBuuwgkWfmY/55sDmvXBIpOAw/Ol3Ac0AeEz6dqFscS2Fyp94zRXupkQ8GigD5Z8fR/wDFZ6yf+npq5uLoB3rsPGyK3i/W8jOLk1zqRquSBzimIrkEcNT4g2eO1TJGroxYZNTxRII2OOfWgCmxZpdyjBq7FCWAyeaaiKQgI6titZbeMREgcr0pAZstqUINT20QOWCgCrborlQR2qSG2jJxg4+tIBII15OOKJIFXDDg1aKheAMAVIyKyKCO1AzLQkTYHTNTeoxmrItoyrHBzmoBCpmHLDHoaAEij2fPjr2pzFJG5XBp6KKmRFYEkUAV2hiePAUfWqjQrkryB9K04gGRlI4HSlSNXXDDNAGfJAoiRQBlR1HeqU0b52qlb7RIEAxwBWe0ahSQOaAM148MCBj2FPUNkAjmre0EjNGwCUDsaAIBFv5bjnj3pPLAyBVicYBbuOBURQOgz9aYEkKqCvPJ9RU5hR/kUKT/AHsURovkqcc4qaEARkgc5oAoSWzZAxhTUgjht4Gdx93kmrDqNoPfdVWIfadQuVk5WDaUA6ZPrQMUxNfrmVTHCPux92+tSG3CqFX7o4AFXSoVf8arFiHAHc0wK/2dZEZZY1ZfeoZdFtHj4TZnoRWsEG3d3qRIlkCqw4pMDjLnwwrZEF04Po/IqXw7pN7pHiG0uZW2wF9kkiHop7118NtE+dw70jQpluuKmwHSaXIr6nKguEmO3CsCPmFHivRZNTNvYrJtnlUBFPQ47VzSwIvKllI7g4qRLm4W4ivPtEpntCWhdmztNAzsNJ0+S08Ew2t1HtngQo6jsQah0hAvnrj+IEVJpeu3uraXM12yMzLklUxnpUumKA8nHUimB5b8R48WlucdLgj9K0/hRCv/AAkU2FGfs3/swqv8SY1GlM+PmW8wP1q/8JFDeJLvPa0yP++lpga3iqJT4os8LyLtR+G05rn/AB1ZJJZmXylLRw8HHua6nX1DeJ7XPP8Apf8A7I1YfjT/AJB0g9YaYGBa/DW3vtHtbyC/lilmhWQh1DDJGfapLfwV4xsEzpmrl1B4SOZl/Q8V6Bo0KR+G9MC5/wCPaPr/ALorf06FDEDjnJoGeOf8Jt458PERXcW8KSMzQ5z+IxWtZ/Gy4QgXmmknu0MpH6HNdnfwxs8hdd+2QAb+eprkJfCmj3+sSJLaABtzEodvOaQzoLD4yaJcOEuTc259ZY8j9K6zT/FWg67NFFa6latKxA3LJtP5GvBvssEd1Jb+SjorlRuGTgGr9po9kur2xSLZuV87Tj+E0AfRcl3Y3N5DJBOJAwK5XkEjvmrreU/R1yODzXyhrd3e+H723t9Mv7uCPyBJhZT1JOadp3xI8U2jrH/aJmUnpMob9etAj6nkiPkPHEoLSELk9h3q1FZeQwPtXl3g/wAVanrdsRdNGNpA/dgjPH1r0ywupTa5LZw2BmkJl+O32uHVuvUVM8alDwKZEvzM2Tyan7UCKfknGO1UrvT2nurdxPJH5eTtXo31rXIpm0eYv0NMCC0hwj5PO6lZGz0qSDhX/wB6nnrQIjUfKKMc1JimsBQITNODU2kzQDHk5HPP1qNooZPvwoT64pwNFAEBsbffuUMh9VY0yW1mxiK7df8AeGas0DpQMz5ftsCgtLDIP90j+tFTX/8Aqh9aKCD/2Q=="/>
          <p:cNvSpPr>
            <a:spLocks noChangeAspect="1" noChangeArrowheads="1"/>
          </p:cNvSpPr>
          <p:nvPr/>
        </p:nvSpPr>
        <p:spPr bwMode="auto">
          <a:xfrm>
            <a:off x="155575" y="-192617"/>
            <a:ext cx="304800" cy="406401"/>
          </a:xfrm>
          <a:prstGeom prst="rect">
            <a:avLst/>
          </a:prstGeom>
          <a:noFill/>
          <a:ln w="9525">
            <a:noFill/>
            <a:miter lim="800000"/>
            <a:headEnd/>
            <a:tailEnd/>
          </a:ln>
        </p:spPr>
        <p:txBody>
          <a:bodyPr/>
          <a:lstStyle/>
          <a:p>
            <a:pPr eaLnBrk="0" hangingPunct="0"/>
            <a:endParaRPr lang="zh-CN" altLang="en-US"/>
          </a:p>
        </p:txBody>
      </p:sp>
      <p:sp>
        <p:nvSpPr>
          <p:cNvPr id="107524" name="AutoShape 4" descr="data:image/jpeg;base64,/9j/4AAQSkZJRgABAQAAAQABAAD/2wBDAAgGBgcGBQgHBwcJCQgKDBQNDAsLDBkSEw8UHRofHh0aHBwgJC4nICIsIxwcKDcpLDAxNDQ0Hyc5PTgyPC4zNDL/2wBDAQkJCQwLDBgNDRgyIRwhMjIyMjIyMjIyMjIyMjIyMjIyMjIyMjIyMjIyMjIyMjIyMjIyMjIyMjIyMjIyMjIyMjL/wAARCAEsAg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BfEvxI8S6Z4q1OxttSjSCCcpGrQoSB9SKzG+Kfi/tq0Y9vs8f+FYvjqCJvHGskxjJum5rnTbRH+E/maCLnc/8AC1vGPQapGT/1wT/Clf4q+L/+gon/AIDp/hXnzWyBvl3D6MakFsNv35P++qB3O6T4qeMWb/kJpj/r3T/Cpz8UvF6r/wAhOP8AG3T/AArz/wCzkDiaRfxoEUjcG5kqbiud3/wtXxnn/kJQ4/690/wpw+KvjIj/AJCcI+lun+FcGVlUfLPkDqCKPMycA81OoXO0l+K3jJTxqqfhbp/hSR/FfxozY/tVP/AdP8K4uRSTzkU6MYYAUxndr8WPEyRM1xrUKMD0+zpn+VRn4xeI1XK6jvHYiFB/SvMLyQreOG5GaheUnhTx6U7gekSfGnxjuIS9iA94EJ/lVdvjP43zxqUQ/wC3dP8ACvPBuPINLk7c0Aegj4z+OD/zE4v/AAHT/Cmv8aPHI/5icX/gOn+FcGhyOaUqDQB3J+NPjn/oJxf+A6f4VGfjZ45HH9pw/wDgMn+FcK67c1VOaAPW9E+LfjO/c+dqcQHoLdP8K6qPx74nKgnUlP8A2wT/AArx7wsudx9DXbxyfKADQBuX3xI8WRShYtSUcf8APBP8K5Cf40+OYLmSI6lF8rEc26f4VJqO4MGBxxXnl/k30xbruNAHstp8TvF09rFI2pxkuoJIt0/wqx/wsjxYv/MTjP8A2wT/AArhNJbOm2+3nCCr2ckkg0AdS3xP8WKcf2jH+Nun+FOi+Jnixyc6kh/7d0/wrjZ3Hy8CnwN8ue9AG3qHxW8aW9y0a6pGB1H+jp/hVMfF3xvn/kLR/jbp/hXOaqR9tPAyVHNZZGCaBncH4v8AjYddVh/8Bk/woPxg8bY41SL/AMBk/wAK4YjcKTpxQB27fGHxv/0FIv8AwHT/AApB8YvG+cf2pF/4Dp/hXEtgnApgQCQZ6ZoA9d8M/EnxZqjt9p1SJgGxgQKD/Kur/wCEv14DIvlP/bJf8K8k8FMv2qZV6b8137kbdooA128aeIccXkf/AH5X/Cmf8Jt4h/5/U/78r/hWIwO0801U9aQG7J4319YG/wBMUueh8peP0rzyf4u+OIrueIapEFjcqP8ARk6flXVGIFTkA8V5NrqeTrd0gGPmyaAOt/4XB42PP9qQ/wDgOn+FMHxj8cE/8hSL/wABk/wri0XEZJ7ioWIU8GmB3X/C4fHJ/wCYrF/4DJ/hTl+L/jgn/kKxf+A6f4VwQbIpysc8UwO9/wCFu+N8/wDIVi/8B0/wpT8XfHHbVov/AAHT/CuFAY/NnvTt+OcUgO6j+LXjo8nVICPe2T/CvR/CXiDxj4j0z7Ql6jtnBYQoB/KvnySfdgDgCvWPhV8Qo9Gs5dFntHlZmaWJlPJ45FAG9f8AjPxXY3clvLfRh0OD+5T/AArQ8PeI/FWv3DwQ3se5BuZjEoAH5VzMutwT662pXcCuruWMXarGj+JzoGrT6hb2MktswxKijG3PTnpQBv6/r/ivRLxYJb9ORkEQoc/pXLT/ABI8VxzMgv0GDj/UJ/hVnXfFH/CQalFdtCYo1wFjJzgD1rlNZuY7vVp54oxGjnIUduKANa6+KHi+NVKajGMnH+oT/Cqx+KvjEc/2nH/4Dp/hXN3w/doR0zVBiNtAHo+i/EnxXfmQTagny46QJ/hXUx+MNdKjN0CfXy1ry/wqA0kw+ld1EAVAoA1z4u14dLxf+/S/4Un/AAmGv9rtf+/S/wCFZ3lg9akS3yOlAF4eL/EHe7T/AL9L/hT08X68Tzdr/wB+l/wqkLNiMgZphjKnBFAGm3ivXDGxF0mQDj90v+Fc4PiF4m80g3yYB6eSv+FX2GFP0rh3fNy/+8aaQmdtF488RP1vI/8Avyv+FTr4318n/j7j/wC/K/4VxtvNxtxV2OUZA5qyWzrovGOut1u0P/bJf8KsJ4s1lut0v/fsVy8EgDc1ejIPSgR0A8T6uRzcr/37FFZCAFelFAHnHjb5vG+te101c+V4rovGo/4rbWj/ANPTVz+e1QxkRyc5pyD5PemOeT7Uu8EZAoHcR8+lRqTn0pzsScjjFCfPznmkxAOQQe9NjQLJU23bzUYO5xxQMHDHaevFINyEGp5AAVAphwCAe9AGBqDYu2OOTVV0P3gcVf1eP/SEb1FUzgr1oGNDZ4FPVwBtNMyqjpT0OeaAHA46U4tgU04FRk5NACuxZSO9VyKlPSom4oA6DwtJteQE8ZHFdlE4xx6Vw3hw4uHGM9K7q3TkYAOaAKuoFm2HpntXAaoCupTAj+KvR9TjURq3ftVHwh4ej8S+MbixuITJG0YkYL1AHpTQEPhy3kn0yEjkkcCtqWxkRMsMc4rsI/CEWma3BpqRvEjNiPd6HpW74i8HJptkkyuHXdtbjpQB49qFv5bqBTI/lIHatzxFbJbSxyE9RisQEbgTwKAMvVD/AKb/AMBFZzsc4A5rQ1Yj7UD6rWZLnrSGAYqOlOBz1FRDgVLGNwoAQ+oFNLgHkEYqwiY5zzTZFyOmc0AdB4Kcf2k6euK9CcEGvPfBgUayM8cV6YgVmAIzk0AV1hdh7VIkQLYIrThtcscIcY7VZTTy/Plle4yKYGMYsLXlHjGAQeIJePvqDXtMsKKjAjBB615L8QoQmsQsP4o/5GgDmc5QgHtVZlOatLt8sk54FQPy2VIxSAYARUq8D3pmfQU5SAeTxQBLuCj1NRMeMYqRXFMc5Y0ARE8VreFtRbT/ABFZXR5SKT5hjseD+lZLdcVY03A1GEE45oA9I1O1hkuZJNOuYZ7VjvRy4BAPYg85FWL/AF9zoB02N8lyu5lXGfWuaU+nFTh1wOeaALSyMHzn8Kqzn94WNSKuGBz1pLjHTvQBm35Jtxg/xVnjJFad7g2/41nrQI2vDDmO6mGP4RXeW8jGPIAziuD8NjfqMieqV3trE6hc46YoGX47WRofOkR1Ts2ODWjpmnLf3SW4+UnksPSpD4jmuLaLSnsgiKv+tB4OPaorHU0t9SPlyIJFQszE4Cj/ABoA6xvD1taQuU3Px/Ea5S8gCzOMd+K17TxJPLZsLqYSOScFVxx2FYVxdiWRjnOaAKcwwD9K88nk2XsgPQMa9CkO7Ned36n+0ZQP71UhMvRP3XvVyFiSMnFZsWVAw3SrsLHGTVkmtFkgHtVuJ8HArNgl7VdjbkUhGmjnbRUMUlFAHEeNE3eMtZ97lq5zymHU10njJs+M9ZA7XTA1z0wbbmpGVZEILHtUaBxEDip9xx0GKGyRzQBXYsRjGKdGCq8HkUSfMOKWELtPXNIA3s3WnxcE8c1JHbTNG0yRs0afeYDgfWtCHQ9SuNLfVIbSRrNDhpQOBQCMm6mMYBAqtHM0nLVYvlJiDY6GqO91xjpQMg1ckmMis4Hj3rQ1NgYoyKzgeKADOacpxQBxTsUhgWNAAK5oGeoozz0oGMccVATViXoKrnrQBu+GFzdSfQV6LBEfLXCjkda878KAtqJQfxYGK9c07TZJmSNY2dzwFx1oAwtTgP2TlfmBrA0XxPP4L8cQ6isIlRo/LkTOCVPXHvXpV/okkUJjmjMco5KsO1eO+NoDb6wg77P60wPU2+IL+IdWl1BYPs4gcJDzk4HIz79a29W8cXd9YRRXTweVKQcRjByPWvIPD91aS6d8sDpcIfnYOSr/AIdq1nmeVlYn7vSgDS8R3kV00RQ529RWCWJc9MVYuGyu7vVeLLk5pAZ+skbrdsdiDWW0hbkDjNbOrx4SI57msbgu2PXNAAADjBq0E4B46dBVckZ7Cpwy4zkUAAGWwKDlj0qP7QFZQCOKVZ1MnB+tAG34VcrrkYx1GK9k8O/Yo9Tje/2+SAeW6A+9eL+GpMa7bntur1leExjg0Ad3PcabFcJPblDCGBYqMjFWJda0i+gZYZVkKHGQMYPpXATXr/ZDDEhHHHPFU9Ge4traSO4dTI7lzt6CmB0N3tYHac15V8R4tr2U3XIZT+leivPvXGefWuG+I0O7SbaXHKTbfzB/woA86ILQ7RwBz9aiK7RyMVYUnZUMjZ4pAMB4PFOUDHPSmjmpAMjFAChV7UFT6UDI4qWKOWeZIYRukkYKq+pPAoAqOOc0+w51KDJ/iFdJN8PvEsd8tk2n4uXRpAm8cqOp6+9c6tvNZav9nnTZLFNsdc9CDQB16gEnNTCNfSoBxL+FWlYbcigCXAwCB0FVLhsOBVgSetVbo/OCelAFS6+aA5qhGyqMZrQuQPsz4PasnJHFAG54dlA1YAd1Nej2jkwLnrXl2gPt1qH/AGsivT7UgQimA+4J3KyttYVA1uJp1nLMrgdu9TOu4g1DLKUO0UAW0nMahVPAHekMhP1rnL3Vrq3uRHEI9uOpGTVMa3fGaMmUbScEBRQB14fPFcLqHGoTD/arrFuHMYzjPrXJam4OoSf73NNCYkB2DGM1ehYMpB4rPjcAirULYUn3qyTSi+WrkD4fJrNjcntV2JsAetAGnD82TRTLdwByaKQjj/Fh/wCKy131+1tXPMzkEdq2vFTf8V54gX0u2rJZ0yQTyKkoiUYWox8zEipiwIGOhpg2jIHWgRCUz0NPSPA5pq5zU7KCB2oA7TwT4r0fQtK1Sy1OxNx9pT5SBkHg/KfSo9J8Z39t4UutAt7a3eF87WdsMoJ5A9a4zGDxSg87ScD1oGa2v38OoW1sEs4rV7ePy5DGP9Yw7muWfc7gIPrmtJ5E8l0APAzUNs8YUkrlu1AGTqEbmNfl+UdT71QGAK3tVffaHjHNYJGaQw3cUjE7ePWkHTmncbAPegY7dx15pM0nBpr9KQAxyajYYxUh+7UZyaAOq+HV5bWHjKyubuISQI4Lqa97ufEVlPqUmpaSgXyuQrrtycenvXzdoD+VqIY9h/WvS7O8LwshdlBxyO9AHX3vib+2Fe6mMYlAwyoeF9q8b8eSCfVIpV6FcV3EkaQ28piULkZOO5rgPFfzNAe+DTAk8JlfKuFOPvA10DlA21TzXMeFsmWdfYGuhcmOToAcdaAHyf6ojFRxHZu461Khyh7560xhzmgCjrDZhjY/3scVjA7Q3vWtqsTSQRxqB5jyBVJOMZqlqOmS6VMkMsiSMybiUOcckY/SgCljd3qTpxUXQ070OeaQCEfMaYQdxAOKkJz2pCMGgDQ0KUprFqeeG9a9WOu6eiBpbqOMAc5PSvI9NONSh+p/lW9cLut5Ae6mgD0CPU7W7jV7e4SRW6Mp61KpOM5riPDLL/Z8CjqH/rXax859KYFuNyVGTXLePTu0A+0yn+ddNGhPQ8VzXjWMt4cuT/dYH9aAPNozuU8gY9ahcAdwaAwK00jPFIBc08GowMU4A0Ah241Yt3Md1C4kMZDg7x1XnrUAB70rZIoKPar1NMHjDTmn8azNK8LxtIrIPLUoDyw45NeP68ljB4mmGm3Ul1bLKCJnOS7fxHPfmqksR+zG4UnCkI349P5VWjG11PvQKx3MY3c+oqUqQuBxUMDYiQ47VMZM8Ac0ABJA6VBcAeTG5U8E5qXcRgkfWluRnTC2OBLjP4UCMqYF1YBjWaH+YGtN32KzYzwaxtw64xQBoaRJs1i3b/bx+deqWrgpjtXklhIEvrdvRxn869XsdrxkdO9MC2Xqpcn97n2qd/l5qGfDRbqAOd1Pi7U/7NUCcMMeoq5qxxJGT6VnM4MZPpQDOuCgRKQckjpXK6nkX0o966Kzk86CFgc/KK53XMrqcw9xTRJFASQGPrV6J6yoJDnBNX4jlcg1YjRjkOKtxy4AyOazUJXBzmraNkCmBpRS5WioYmAQUUgOX8WjPxD8Rgf8/RrG8lwx7itfxUw/4WN4hBP/AC9GqQGagpldY2IIPHvTtmTxyRTnYKSKiEhiPzd6CRSgHIGKVfmHPSlJ3H8KZxtwOuaBjGB3YzimyEJwTTj/AKz8K7LTNOtpPDEV1JZWLus4Dyyyc7Se47UCOKHKYU5JBBFRQjyzzzjrW94qto4PFMkccUEcZVSFtz8mMdqxFCBjtOOe9AytfMHtWGOlYvSt28UeS4BB47Vg5zSGIRzSZo5oxQMUdKT7wpR0xRQADgVG55qXtUbLk0AWtKbF+nvxXolmoKrk8enrXm1llbpCPWvQrCX9yhxQBo3UxSBwO681xHiT5raJsc7utdfPIZAwUDbjmuT19CLEH0YUAReFCTeSqoGfLz+tb84Z3+Yc+1cx4ZkKaoQDjMZrqZJg4IBwaANPSoI5YrtZAOIGZB/tVmBv3YBA69aksrnyDLlSS0bLnPqKoNOPJXdxQBHqWDbb358tw2PXmqur6tNqM6NNFGgjG1Ng7ehqW7kD2E3uOKzr04unAGBx/IUAQYy31p5XA5pinnJpztkdc0gG1KFBHNQbyDgCnlyVIzQBPZyLHqMGRxuFdNcoVkZT07e4rkbZit5Ec/xCvRbvSZLswzRyBRsGeM0AYnhiU/aZbfGHRsgH0rvIpPm245rntP8AD5stQN404YsMEAYrcyd4xxjvTA0EcqOKw/FSCTw9eqeMJn9a2oxlR7VmeIV36Vdr6xkUAePrjHFLmhVKrzQOSPSgAqUZwAKjAyam2he9IAwajZjmns3FR5oKNSzi83wvq77cmKSA5+pIrGHBFb2mOP8AhGvEcXGWSBh+DGufJO3HfFAjtLUnyFJ7qMVYUgVTsnLWMBJ/gH8qmb7vLY5oETg8EmlmJbTjGG6yhsfgaYZY1jGTUbN5iZHAzQBQlRijKPQ1jEHpW9IcFvpWETmgAido5o3HrXrOnyMQoA5KivI8kHHvXqejTFoLV9wy6Dd+VMDbcfLzUDjjGKslvQ8VAT6CgDI1PS3ulBiIDDsayzoF2yMMp09a6sc80mAMnvQBS06za1gjV8EqoBx61yviMhdSY+oBruYMHO49K4nxOoOpknpigDKjYFcirkLMMEfiKoRYUH61cjccKpzxVok0Y3JAq9C2OtZkb8DNXom71QjSUZHFFMikGwUUAcp4vJHxK19V6/amqorEdaf44kMfxO1sg4/0thUQGF5PJrMpjTzJk1A/JpSx3e1Qu/7zb3oJLe7Iyp7VE0rMeKqsxXrkZqSAcHB4oAm3t3604YYbCTh+CMnmmOcLk9elR+Yd0ZAJ+YA0ATK43deRx+VUriVxO2DjFKdy3Drz1PFQTSL5hzxQArMxiYE9axy3JFXzKBnvnis3PzH60FIchJyfSgnJznioskZpy5IwKQyUGjNNB4prvigB+cdaA2ehqMkselBBU4IwaALFv8twnua7yzO2FFPXFcb/AGbJbwR3bOChKnGPWuotbqE7Y/NHmgZ2nqaANMyKAQTziue1s506UZzgitF7uNdwc/N1xWDqF5DNFJGHBJ5xQBQ0YhdVjOcZBFdQ8iqwORXIafJ5d7G/QDvW8kzsWxk0AXGuGUlh0xVMuGUqeQacZ8A+Z6VFCrOyKvJc4AoAkmO63ZQeCKp6icXsg9MfyFat5BEgZImJ2jDnsDWcLf7VrUURBKSsMt7Y/wDrUAUvM4xQGzWv4miihu7aGHaMRnOBjvxVSw037Va3kz3Cw/Z1zhh9/wClAGeSS31p+7GRj860fD9ulxqm6RdyRoWxjOT2qvqWW1GchCoLnAxigCtGcSKfcV6/ZsDYxGMYTaMZryW1g3XUIuN0cLMNz4zgV6tNDcabo8d3GUmt0xlV5JU9DQBY8xS2FcE98U0uQeuKzbi4it7Fr3ztsb/Ih77j2rAHiWaxvoIZCJYj9/d1FAHe29xldpYA/wA6q6382nzf9czWBLrUDWn9qrFI0SS+UDjj60lvrT69vto3WHcCOBkkfjQB55kln570GTaDn86vSaeWlZI3XIYg5NW9J8OyajfJBKwRcFmwRkigDPsrK6umR1hla33hXlCHaAT61b1yxXS9QNujM0eAVJ6mvUHex8PeE7rad0ZjW2RDgAkjqfevNNaxcaorSzCQGJdoRs7eOlAGP5me9Bbit/SfCranZtNIzo21tgXpkdM1l6lomoaSU+227xB/uE9G+lBQ6xnKWOpxc4lgXP4NWemNtaNhERa3khIO62OB6YNVlsJBYfamYBOmKBHRaYwaxhIOcDH41cl+RMsMA1FoFiZvD/2qOQHbIQVHUUX97bNBERIA4OCtACF18sEnrTDN8pXtUG53GMZqOWZYE3SHAoAuW1u945SIZIHzE9qXStAS6trySYkPA23bXT+AJ7F9O1GZyoKkbmfjC4rnm1iCGfVRbB2SZiYj0/SgDk5iEldf7rEV6L4elX7DasGBGwd/avOXUHnnJ65p0VzNbMpimdCOgBoA9rWdHJVWBb0pcjrXFaRqJbRZJrksbmLLlkH8PvW5b6kT4M/tEzAbULbm6k9hQBs4qF26847V50nivUn4+0EFuBgDiup8Mzz3YmF3OZXXBA9KANyEs65x+Nc3qVql/wCIFgfgbeTS6/r8lvdmCxOyKPhm9TWXp2oyXGprPI43n5c0xM0NH8Px32s3dsxJSBcr82Mn61lyWwTUJ4oT8qMRyc962YNRS3GpQgK8k+RvDYIrBtwVlIUn61SJLkKO2Qcgj1q3C3GCagmX7OFkV2YEc5qxZlJU+YdaoC9bq0mdtFJHKImKxg5ooEch48OfiRrhHa7JpEIkt1kxwai+IG9fiJrzp2umrLsdVkf9xIvydQR2rMo0XKovPSqrldwZTk0anc+XaxOiHY4I3H1rNs5Zbhwgwvqx7UCNR324yw5oS4SPaHkUMx4FZEjY1HCSeYAcZJrSsLtZtRklaJX8uIgLjOaALd5G4tWkXA2jPNVfPiSWKNGZpFZSwH61XuNQNxp3lR5BdyCue1XtF8Ny39s92J/LZMgA9zQBFNMjXMrDoTxmqs7R/ZXZuu7ANU5JmMzIWG5Wxn1qrLI5JUk4znFAGnsLQW8aqGeQE59ulT6bZ2qw3ou9olTGFJ5P0pfD1q8sF/eboT9ji3hJZNpbJ/h9aqeRd30Ml2sRKgksw6CgaKF0gW5ZYwwXPAbqKt6TAG1i1hmGVZwrAHqDU0Nkj2hvruThmwoJwWNbWmaFA0lleXEzxxGQOQB2B9aCiLxZ4fXSr62SCPC3H3cHNZdzbW1pdgxksqZB3c/NXb/Ey8hFnpccYIkZ2nDDgqp4ArziSQtkDccnJzQBHuPmb++c1qXWlSKtncTTIFu0LhQeVHvWXErOxwpOOT9KuQqk11GkkjKhOCT2FAG14hjFtbWFsl3HKvl5aNDnb0xmqF7P5wt5o1KBSF3dxSXi28M8Ua7WO359uQPaoUtZpzhVYx5pCJ7i9Ml0+G/d42ZH86judHmitPtkeXt2HL1ZvNPtrfTg6MwnPGw9TWxYRPqPhoWMMTSTxQsdoPfrQByMKFn2quSK2bGRRptyzthlI61kQTGJycdRg57VemjtVskaJ9zZ+f5qAOrls4v+EXgkWLfcT8R+rGubvLS6s1R5kaJweh4I9617LxV+9tITCBFGuwE/wj1q14oP27T47yKb7QIpArFF6KelAGVYia5tyUJYgZO4966FjZXnhU3cTBLmPcCoHMbCsBLiCDSRcWLMXDbXVu1ZtvrElrLcyBEPnrgoegPrQBWM8l1KHnYsT8oyea6KHTrqw0phcjFvdj5c9QRXsPwz8E6Ra+FrHVrjSFvbq7jMrTOMlOegHpVz4keF7XWfCc8tkqWclkhuctGQGCg5WmB5L4Waw0jQr2/vUdnEhEfl9Wx2/OuXkum1LVC5ypmk6ddoNEd5I1mYST5SqSFqnZK7XUYQ5Yn8qQG3f6RHZqs9tPIzIwOH7Y/pXsOnNa6h4Yt5E2mOdQjbTkKfT8DXCeEvDUutai730u+1twpdMffJ6LWlNcw+CPEkFnv2aZqDtI8XVYj0Xb6e9AGL43utNuY7vT4JX+22d1lURflx0PNcE8srsdzE+tejfEjw7aabrlvqNhMmy/j8yWAHlG/vfQ15/cRYO9ckHr7UAOTULqOyFmJX+y7w5i7E10/h8wr4gtreEiP7chjVm/gJ71z9rZXOpKGDltg2qD2FWZrOfT7i2bzjuVuDj7tADtf0K68P6rc2ktzHc+W3MsJyPxq1oWpw6WzzAq8rREBmPI+lDZfesh3bs7ie9Yc0DQHGQRk4NAHq2p6et38Kna4KwuiLMrFvvN6V5Gu5ACUZR2OK347mSa1jiaVmjj+6pYkCrlvp5vrG5VriJERNwV+3uKAI9Cv7WPQrtLi4dZo5FkjUMfm7EVd8bm6m0vSb1iXszHsQj+Fu+a444WVkQlgDgHHWumn8Ref4PTQ5YN+xtytjBU0FHMQ3LIZRg4eMpgU6a+le3jt92Il6jFa/hKOJ9TkRsbmGxQRnrSeKNEm07VkjhhYpLwpxwW70CF0y/gtNFuIVZzcykhdpwAKq2tpdXcc0kEDTogy5H8NQ3FjdaYqG4jUb+gBr1TwTZQxeGIrk48yZT8mOD1oA87tric2mFh3eWxXcf5VFDPHcXRWaJQ3bPPNa9olta3N7Cs2+WOVwxP3Sc9qxNQkgF0jW3Jj+83YmgC5Dqk1tYT2EcaRrIxEjDq1V4ZBuOevYVT83fLv6c81OikHdQBf07Sm1EtIT8u7GAO9Oe2treae3kQEqOCeoNW9Mu5LPSbl0l2YbOMdado+h3HiAuYeGc/NKT92gDK0u4upZ3sluxbQz/JMSQAV+tbPiXW7e5tLbSNMQ/Z7YAEj/AJaEVm634avfD84W7ZHSTOx0Oc1k4k8xWjDZHpQB0Gi6fBNCrTQlmFbXhS+ttL1yea9bbbhSVU9/asDQ9XS0aUyqwdehPrVWYySXGQdzytxj3NAGtd+Zr+vPDYQnNzISi+grtF+H1nb6PIpM5vEUl5l+6rAZxXc+CvB+n6LaQusYabarvLIPmyeorodWht5PDOrxR/LEsLtvU4+YDPWmJnzDE+Jnw3SrloHmlIBwcdazYCPPdfer8UjIGVTjcMGmhFu6uWciMuGC+lTWd2YgFBFS6fZWt7iPBWXaec96pwx7Jpo2bDRn86oRqwXEYdmbJJ9KKjjt8orKCcjpRTEcx8RVkb4h64qA83TVT/4RS8h09bx7hI9ybgu09PrWz4zKyfEjV7eRwkb353MTjAzUXjHU7K2hi0/RtQmmiC7Ze6fgazGci91K9ssDsfLXkD3qFSzAKmck9qj56HtVzTWVLsFwDngZoAZBasb6KCc+XvYAk9s12GsadaaHYRXNtAI5pmMaKzZLrjlqZZ+HX8Q3hit5I1RMF5WPKD2FbPxP0oWVjpMhm3sieV6Z4HNAGF8N7a1ufGMcN2itmJyit0LD/JrrvGdxaWd/LZWk8UMv2NjKFO0K3UD64/nXmejXx0zWrO+3MohlDEr12961PGGs2uva62o29q0KOoXDNksR/EaYGK1hK5DW6F/QZySajn06+iuJEmtZUkTG9WQgrnpkVt+EbxINeskmUMVlwM9jW9r2rvcfEew89PKjjeOJ+MbwG6n160ARWXww1t9ONzctFCxiLpATlzxwD6VBqtzBpnhmLSHk23QXMiIOQc85r1nxdcHRdA1e/lnJlMYjg7ZJ6GvnwXRunlM5LzzMN0hNBSHm+S5ktIpk2WsLAYU9s81qeI3gt3jt7O68yEsXXZJkBT0BqC50u1gtwyncWXIOawmIDEUDPZvE/hpNZ8FaRNNdWy6rEke2CN97Oj46+nrXIX3g+40MzmSbCRQiZ/MTnlgoH616P8GfDULeGLi+uFRpppsgN2VenP50fFloY/Ddz9nTZJdTRxux53YycD24zQB4hvt7ed/m3blxkdKqpL/pQZemcioirZxgk5x0qe3tpZJlj4TccZc4ApALPIzyl3PJ6mtPT9XOn3UNysaziNTiN/u59ay5E2vJGzA4OMjpXeaF4Vt301DfEx3k0RkgjYYDL60AczLcxX0Ut1cMY7pTmNVHynParOheJzpGox3a2kcrKpXaxIBPrVLXNkM6woEAX+7WSzbXyDmkI9A8NeCp/Gl3dareTxWVi0xLbFwWPUhR0AFVPHXgoeFpbWWyd57KdCfMPOGz/hiu++GEdvf+B1QK3mRTusuD1yc/yIrlvin4hsri8t9B0tSLewBEjA/fY8kfhQB55vG0YNdZ4Z1mXT9LuINkbxTDawYZ4rCi0WW7s/Ps1aQr99cdKqIJ7aXyHDRv3VuKALrXSQXFz5a4WTKle31rOEYlJX+Ijj61pvah48E4brn1ro/AHhWz1zVJ3vWcx2oV/KUff/8ArUwPoL4WyyzfDfRjMu1lhK49gxArjvi14+W10250Gwj+eZCs0jjjaRyBXqGi2otNGhgWMIir8iAYwOwr5m+K2mX+k+LpzfSAi6Uyw4bOEzjGO1AHCLcsMoQACMVNaSrb3STMTtU5OPSqUcUk2SgyB1Neh6H4NgvPDdzMB5t0EDIvegD0DwREg0GOW3h3yXshZd5wFHAyfyrz34saraXOu22nWk0c4sUIlmjOQZCeQPpj9a9Wl8JXdj8N5o7e5RCtkzhs/d4zivmhyWYEc5PegDpra4lvIIpZZWlYAKWZs4A7UXMKqjOMY6kVk6XdfZ5WjYnY3T2NbUkgePHBBFIB2iypFbrKJguJclcZyKdftc6ikkiWUkSE/IzDgg96qaU0dverG8iJE3J39q9LfU9M/seOKN0kLICI4uSf8KAPLRK8M/l3O5Xxj61ueGPB974smm8uaO3tYjteeTpn0A7mo/GGkzLGmoEpDEUBjhzlic13nwbmt73wtqFjcxlZoLoSqem5WAH4/dNAHC6vor+GdTbT5545SoBV14yDWe1z5YkbPGxlxUnjzU/tPjrUNrkxRzeWuf4QOMVQYhnz1oAfoFit3d+e8m1Ihkr616FBoOnXlqDN5EZHzbicZ+tcp4a0+1uZblpd3nFcR46D6iumubay0swKkSmUjLuwzkUFGboVlY2fj2MRFArRuEA6Fu1dJrljJreuaL4fgdUurq4MzuBkxRKDk/jz+VcDqmqWi+OLR7VVit7eVQzL0JPU/rXsng3ydU+IslzaLFNFp9n5Utyozl2OdoPsKALuo+BtLuNOhs7qBcKTFFISN/1ryzxRr1r4asZPD+h3LieCVoZWdcsAO4bpzmvVfHvi6PStSh0HSIo5Nd1AqiOwyIc8bj703w98M/CGnAz30aahqJbdNJdvu+fv8vTrTA+a4JWRt2/luCT3rvfD9/YQQJButpWYYZXA5NeqeMPhp4TGjSXlrp8cE4wEMTEKcnPTpXCS/D6xtrGSeNykqLvHGcYp2A4HUtLuYrq5uNkSQ7yQobH5VVSVvl3AgepFaWulre9tS0/mIU3BfTmoLy4+1xlwq7VwF9akRFNqDtb+QEUKeM16h8NbU2vh26ub39zG8mQzD+ECvL7SBZT5rnCq36112oeM508LzacCrq6bFJXBX8qYFHxjrcfiPXYrTSomMMb+VCD1dieTXcaX8P7C30zyrybddhRvkBwqk9hXI/Dnw/car4msGt4iyW7ebLLjhRXtfiK10ywsJJtUvEgsmbJDHBb2A70gPnrxdo8mj6pLbbclcMHHQg9DWRZXTre2xdvuzIc/iK1fGGt/8JD4nub2AMLXiOEEY+QDArGhgee4ijRSWLjGPrQB9hrZw6hp8TJIyiRA25DWB8RdatvDngueE4El0v2eJM8nd1P5ZrT8LmWLS4IWJIVAQa8f+Ol003iOyg3nbFHnbnjJoEzhLHyxeNsAIxkE10onsry3XfBCrrxlRXCmVopAFJGRyRWzpIMkqLknJqkI1PtNpaakVRyqqvbvVBJFN+zsSqMc59K2dW0MxW32hVyfUVzvzZI2k46iqA7fTfD2p6uhOnxs6D+M8A0VB4Q8ZXvh6F4Y3LwkkhG7UUxHDfEV/wDi42u/9fTU/wAD6fZahrY+1RCUQoZFjPQketSeP9PuLj4ia60aYX7SxLMcAVQ0nTdZsiup2JVTGeDn73r9RUNAdZ460Kwjj03UJbZbdp3MbhOAR2Jrg9V01LM74m+TOMV6946s38QfDe01KIFpINsjKByMD5hXkt9eLPpyRAgsxzk9fpSA0fh/qsVj4jEdy37q6QxEseAeo/lXR/FqGc/2XchW+zMrKp7A/wD6q802vDMuOHBBGPWve9f1TSdU+ElpHqkYS/ZR5UY++WHegDwdQ0u1F+8TgUswkjAik3K6kgqRUjxG3uow5KjcDkVr+IrVZoYNRhIIZQsg7gjvTAwEZ45FkRiHU5BHY1111fPrs0EtwplmVFSPaOQw/nmoPC+mWN/bMLx49sjlCf4ouOD+Of0qDTLuTwt4shlJ85bO4D7f76g/1FAHr3xGsZ774dvcMfmhWOQg9fQ14DBJ5UyuRkKeR616d46+J8viawXTNPsfsGnl90oLbnlPofQe1ecWdqtzeCBm2g9DQUiS51PzIwkce0AetZ4y7cdTVq6sJrW6kgdG3IfSq5Vo35BBHY8UDPePhZqd9F4OSFovkaZljxnL+1cP8V/EGs3niL+zb+EWkVpho4FPqPvE+uPyqLwv8QtT8PaTJa218I0JJC+WCQfY1yWr6pPq2qyX9zI000jZd3OS31oAn0tZpImCWzy85BUZqxcokUoE8boccqwxW34WUKILmG52TGdFEPsetdH4qtbSaecuEGY/lz3PegDzSKKFrvbv2oD3ro9Z8Z3U1tHaRRorxxCJJR1Rcdq5HLxMRjHPFKoaVuWy3pigaGSMzHLnmkjR5ZFRVLMxwABkk1oTWLDTUuoyrq5w3qp9Km8NXv8AZGvWt/Jb+csDbtnrxQB9G/Cbwx/ZHgpPtACzSM0sgPYnt+VfN3iG5WbxVqc0f3DdyFfpuOK9rt/jBDa6G1vaaNcGY5+aVwF5+nNeF6vI0uozStGqM7FiF9zmkI7LwnqEFnZyXEu0oTypOM1ia1Omp6rJfKoVWP3R2FZMFxI0SQZAQelWoyAjLjvjNAEwm2N1G3HHNej/AA10q9SW91ss0UK27BB2krjobezuLJJZYU3Y6jiu3h8dQ6Z4NbR4rJRdsm2J1OAq+9AHpmk/E7R5NGgkujKlysYDxhc5IHOK8R+LXidPE+vRXkUbJBGnlRq2M46k/nUNvK0UKksckc1kaxF9pgkA5ZRvXjnjrQBLo3hpptGa+8wlnHEQFX7e71jRrcSREpGW8py3UD6Vu+Ab6yOlWyzSqsgJTDdCRWt4wso7rTZyiln27ht9RQBh3HimU6W1nHJcFDFs2u/y/lXnNvCsrupYAqetbth5t4ipDFI79Dhc1kzafc2N45uIJUQseoxQA23JjW4HGQuBn610WhaPcX0DvKjmKMdV71iWCR3eoGEwtuZOFU9xzXtvhrRYX0BI04Eq9BQBxdn4e0qFobibzT5bBijLlWHoTTWvNPtru6NiqRea+do/hHoK765itNKtHi8hZERcMh7ivDvFF5DJ4gf7AHiiQDCnsaAN/WdQbV7+F5QoESbEUe3eux+EEjXniW/glyY1tl6DgHP/AOuvL4JJAVx/rMckdqmF/eaRcvJZ3U0Msq7XaJyhI9DigCX4j28Vt491YW7q8TTbgVOee4/PNZdvJKsG7YxRcAtjgVBcAzRl3Yls9+9egaL4l0JPhFqOh3QX+1DLmIGPluQQc+3NAHL6bqUljcmVSACMcjNbtxqCS2nmyu0rN0Udq5QoNy4P8OaJLownbIx9hmgZHcbri7DqgV88KO9b3h3xZ4q8IxTjS50ihlO6RXUMCfWufiuY2uUYZBFWb25/ckck5xj1oA3vCeu3eu/FDTdS1WXzJ2lyWx3AOK+m5tEt711kQFGMgZmB6ivC/A3w41DT9V07WNQaFTNCZo4FJLJkfKT+HavUvEfiefwj4akvnJdzxHvPLH0oAyfiN4otdPlj0iKYL9jCyTZPr0H5fzrzuXxjrGparLYaEImtpejTJkgY5/CvPdZ1i+1fV7i+vJS01xIXbnjntXpnwv0uOVrm9uAPMGI1J7cUwOJ8Q6Vqtnfh71UkkK8GLoB9Kh0SKC81GKKcfuyDnnHNeueKbO3RslMvtOCBkmvIVn+za0Xjj3BAQU6dqQGmFiGRFEEUE8A5z71c0+0tLu8hW8h82DcN6A4JH1rMt5vtEe5AQvTmr1vK0bDaPmzQI+gdK1Dwx4f8KzT6X5EMUUW9oiwDlsdDmvnrxP4m1HxTqxuLqRnXcVhhXkIPQCote1OQxLbvOxYjJAPFZnh4t/a0W0ZA680wN/TNAYwG7ulIUcBCOnuateFtOjl8UQxq43A7hgfe9hW5Z+ZrOpmxlI+zwAbo1/jb3NR+LNJjs9SszajyH2cNHxgg0gPZtO1G5tbfZJCoRF+8eMAV4Z8Tb9NZ1yS7TmNMIGHer8mq641h9mudSmmgZclW4OPc965rXM/2YznkAgUCZzh7AHNdX4Z0u6uIjPDIgkVvlVjya4xWYsCK73wfe+Vak+bHkH7pHzfhTCx1k9td3FvHaSqu9zgEetZWqeB9R8PaVHql1PE/nvsKAcj0/lXVeGrxNS8WWFtyFO5zn2FdT430ePXbiw09rmSF5Q5hAXKlgMkt+FUgPDp9HnjtYLmKXzBPk4HG32oqXUJm0vVJ9PmmD/ZWKZQ5B+lFMQviuzbVfiDrcIDFY7ltwPQ803WfKtNMhgyA8Y6A44rd1JreX4i6x5SMkqXEgfJ4bmsjXFiaCa3VFaSQ5EhPQVJKNzTviP4b0v4YfZfLD6rJHJELcgtgnIDkngdc14azksTnvU1yixXLqp4BxVYnmkWkXYLfdaSXZkwYmAAx1NdAl/8AaoE3SMSq9XOcfSsNJYhobxhv3jSgke1bml6bPe6U9xBGXCNsAA+8cdqAsZl6q3BBAyR3qhLdzlfKaRig4ArRlDRjOMHtVOe23JvXr3phYveGrG/v74pYjt8zdhV3W/D+uWUrfao9yk7g4wScVv8AwwmsYJ5VnnEcn3mVgentXomvrp+oQxtbxyPKgJUupAoCx4BuLkBjiktrg2l9HcAZCtU+pRtBqE8bKFIc8DtzVQjcpyenakB6Ro8cuuSXbxqm2VVDHbknA7VyXiLRdTtbl5ryzngTojSIcMPY9K7j4dWGr2kkkEtybOEqH3qqsSCOMGu512xF9p8Nqt+11FIdriRQRjuenBoGfNxUoBnvUbGr+tWosdWurVWBEUhQEegNZxpAaulak1nIj84Q5yPWukl1p7yL7S8JdlXAZugrldHt3udRiiVdwJ+Ye1elah4QvJ9LR7HDRAAlEHJpgefeR9ukPlsPOP8ACeKrhJLWfY6lXU8iu70XwwJbpZGMTNFkkMNrDj9ax/FNgloqSROjoDyx+8M9jQMq6e0M0bwF3+zYB8pfX1q7MunQQRpCuybPJJ61ysc7xEmNyM9xVm1uGa4Bclj70AdFvDQEDoOtZj2Mc+pq9wp8sp2pwlJJBYqo/WqeqXEkflbHYNg5INADb+0i0/VpIomJiUgru64IzUT3A37VU1uaZof9tWUUySMb6QhV3HOSD1/Kr2qeCNc03dN9gM+7nzozkD14oAzLedk03G1iFG48dMmktpBN+8PXOBk9qu2zTRW0jOquCCkkeOQKx47iKGZo4juTPDkcj2NIRvrIWXJ7cCo5l8qZZOqkc5HamW8yFQQc4qaeTMQKgHkZWgCLwRfxw6+dNuIQ8MkhZc9iK7jVo7jWNROm2kjRYBLMP4V9680lU2Orx3yu0ah/3jKMkDuRXrvga50m/muTYh2/hWSR/nlAHLEdvpQBZ0rwfdaZp4NtKiJ0LFOSa47xV4T1y43TxT+dEoJaM8E17LouqW2p6XtAwsbEBM5ye5NUtRijkZkjjZ3c7QqLmgD588E3Frba9KL6E+b5bIhJ+4e5r2rwvOlrpAEbqQ3c+leC6i76Z4wvMIQ0U7KUYY78iupj8Zt9lMCQtEF5BQ96APSPGF8jaZdGIKrgBmI/hX/69eNaF4euPFPiy0s1kKfa5sM+M7B3OPpVy88QXepJ5EsjeSSCVH8RHrXc/B/Qbu48UDWvLK2NsrIGP8TH0+lAHc6T4V8N+G42tIrFZp+A0sse92I789Pwry/4t6JY6HrdnPaxCJLuLzWXPViT27V9E3d3plm3nytCJT0yQCa+UPiT4jn8SeMbu5kdWihPkwqp4CigDAd1kIEfJqBZWEzKBwT6Vd0fS7vUFbyEO3u/YCm6iILSQQW8vnber9s98UACzEdxkDArodD8D3etxiZplj3jKAjJauXtZkEoadCUHXHUV7X4Usft1jpN1b3aEICWC9foaBnj+q6bcaLrJtLhQssZwafaWx1HVLW0VCzOwyB3Hf8ASvTPHfh6LXdfsbdJoYGAYzzMMYUf1rh9Hl/szUxc2TBmikdY3cA5XOOfwoA+qNIsNPntoru2YsjRIqqTnZgdPauD+N9/Y2PhiLT3b/SbyRdoPOFU5J9q5K1+JOrWifuYLeJ8csM8/hXnHjbxDqXiHWBcajcGZlTCDso9qAK+hwwXvii0jYK0XmDIboa9/wBK0+2ikuJI4QQMYVOBnHWvnDRroWOqwXTqzpE25lHU17xpXiqHWYGOmRPE2AWDjGKYGm00EF013dMm1Rgbua8F1y//ALQ8TXt7bRhFkmO1VHbpXq/imddO0pmuriMMeVTI3E/SvONM8L6pr/8ApNvAyxyElXxgGgQ613SIqhdj45FWwGhx3JPaqd14L8S2EjMlpOQOrRnNZUGp3trO0U+XZTghxyKQw1pj9vbPUqKZDBIsaMuQepIOK0rhbfUIzIAC+PxFRJgARn0piN/w5q19pUsc9ssU0sjjMbjGe2M10Gv6neX9/DLe2KWbwZVoxJuzz9KXwPPapYSxMsbSiZWyUDMo9aseKybrxMYslo0iWQNt27j9KQFO+uPOkhiiGSUAA9ayPFMX2Tw+qdXeQZPpWyskcE+5U8y5kGFUfwis/wAR2/2mySKTkqjyEjsQOKAOAjbLCtOwlMU4KuVPsaxlY1csyZpeuAvJNMR6l8Or5Y/HFizsSSGUHr1U17J4t1m10Hw3c38zRiVEZIN3UseMCvLvhn4elhuv7Yu1RLYxHypHIAJ9q5r4oa6dT14W0U+62tRhQGyNx60xHLNdwzzFrgOdxJY980VPpmmm7jZEt2u525VIm5Ud6KVySXxvqlxp/wARdf8AJOA12+fzrD1DWri7gCM4UgdEH86v/EgY+I2u/wDX29YESKU3ODj1qgKboX5NV3XDYrXdoIxjy2Y+uaqRLE92BIuUY4wO1JlopjivRvhbqR/tRbK4cNAreYEJ/OuDv7NrK5KHlSMqfUVBHI0Z3I7K3qpxSGekfEPw9a6Pqxu9KJawuCSEZsmNu4+npXE7mMZTpVA3MzEF5nbHTc2auW13G5Cyr8x4Bpgeq+FLyxuoNJuktbe3ubSNrd1Uf6wcHc1dj9sMjysUBLLgHHArxGx1250RnNs0Y34BDrkVsap4yuLqwFq9+NxX7luMA/U0AVNUi0l/FMg1J5Fgl3I0kOP3bHo3vj0rmtQsn03UJrR5Uk8tsCSM5VweQR9Qasq5cZ3EH6ZqC5CLbsnkguWDCXuBjpSA9L8FXkFvp1s0lyrIUxtZhnOemK6zUL9UtmlKrbwhSWZztGK+fo5XjIKMVI5BBq9LqF3qCAXd3PME6LJISBQAzW54LnUJHgbepY/OBjIrPeEoofIZT3FK5G7GKFPO3GQeMGgDe8FxiXWliXAkZTgnpivYYHvtM04m1lV5Nm5EIzXjemwnQ7+xv55ozE7kMsbfMo9xXrNvq0Op2SpBvQDpKOlAFK31rT3eS9mlSK52kGF+MN3/AArzrxLdqY3hQIwkm371Oe3/ANer3i6bT4Ll4V+a9DfOY/u/j71yTO0vHX0FAyOIEqcVJAXFwjFGODzgU2DHIPWtW207Vbxo/sllNKDwNsZ5oAsBxJk46cAYqG9tt1s3ALnpitQWN1a3CW91CYZsZZG6inmKNSx4OOM+9AGz8MdkrHfG7tCGPThQBkmvYNMvoLmyUjBEgICmvPvhhMlql/boIUZzyzdSD1FduQLazSOCNUyxyVoA8/8AE2kR2s9zdwRnazHIC968thuvL1Pc0aMjttdOxGa9q8b+KbLR/D81rGvnahdoY1CrkR5GCT715LofhbVtRuIZ0sJvsqyDdIy4H60AX9U0o6TGt7BITASA0TdVz6UgEucYK9xnvXZ6v4N1fW7aKzs4U85pVKhnAzTPFHgXUfCkFpPchpLaaJd0gORFKR8yn29KAORu1DxuMdeua9D+Eb2VnZkCBZbxXZRyOhPfNcBMgVCxOQOorrPhvNZQalLDfXEUEcmPL38E+vNIR67DYrZxSPFBtmZju2/dB9qrR6ha6RHdajezeTFDGXd/p/WnjWIIoDDBKJRnjBzXH+J4Ib2026i+yxkcLLhsFVPegDw7xBrD6/4nvdWZAhupy+0dh2H5VMkahWY5BPQU2bT7GC8uhHcsyJOUhyvLJz838q0U+wLok0hMr35mAjPRRGByT7k/yoA2fA3g+58W68lnF8ltD89xPj7q+n1PavpO206y8MaELW0jCxRoQPyrwzwB8RF8IaHJZLpX2iaWQyNL5m3J6AdKoeLfih4l1eyuLd7iO0tpV2+XbrgkHsWPNAGH4u8b3GtX2oIzsIxLsgCtjaoPJP1rjEhluGbYpbaNzH0FRcs1eq+BfCtpq8U9hLIsUYiEk0mcO3oF/Ggdjc0G10Sx8OWdpM3l/aYRuKozF89iQOD9aueK/hZbS6M09hbRW7xxgjHU/Wui8L6X9mjWOchSjbQoHYV6F9lt54GDJlHGMGgLHxlc6Xc2bGOUAN3FXPDviO78Oais0bkwk4ljJ4Yf416X8WrCCx1s30duq2roEJjA4cdeK8au3EkzMowpPFAHaeLvE8GttHJExVCmPLU4IPqTWTpgUwICcVz8YOwitnS/urk4K9qAN0xtNtRPu929K5nWwovcIcqBjNdVC6xLzkn0Hesy60lbxWLERyk5B9PagDnrVMxlvQ9a3tP1m5tLt5obmW3DrgiLvVKC0azidJ8D5uvagqvYjA7igC19sg1TUI4Zt4ZpBukncncM/pX0Hoo0yzW3tTJBHCqKFTzV/lnNeL+D/DDeJJJmMavsYAFjgCvQ9T+HcNykWnWyKm5wwmUFnI+tAHqN3Dp8Gly3LhVSNNzN6CvlnV7m21PXtU1ONcQyTHygfQd695uvh5p0Gkvax6jq+mo8eyQRXBZJOOcqa8pi+EniG7jufsFzBJHDKyxI52tIPX2pgeetdSQXBeJ+PTtWnY3UV195T5g/Ksm/sbmxvZ7K5TZPC5V19CKs6KN1069ttAG7ZX1xo9+t7bsysDg7fT6V10eqPrWoSXYlEh8kJlxtx7YrlHiUKM9O9amgMiXDxk7VIyDQBtrIIiCiDd3bHWqGoSmczr939wUx7sa0Ai7VwxI9aybsYEsncn+VIDzmUGKVo88qcVZs2kSTKIz5GMKM0avbm3uywBIcbq774XaOtxvv3c7gdqxleGoEc0W1m+ihtZ5bxbZM+XHJuCLnrgVqWegwvaSNczJGydi3WvorSdKs9Rs3hu7eORfRl5Fee+OPhUkDNdWN6Y4Xz+7bqD6UxWPNI7i20uXzLe6kR+m+NypopsvhmeyObhWYZwD2NFBNit8Rxn4i65/19vXOBmDhD0r2X4o/DS9W91HxNbSiZLiZcW6IS+Tgfzrx6e3ltZzDOjQzIdrRyKQwPuKYNCy4C5xmqcOZLxMD+KrEjnymBK/gabpxCytIeNo6mgaJvEEoe6jTvGgBrIqe7lae5eQ9zUOKChpqeyG66jHbNQkVc08Ksu9ugoA0Lq3WZi2CMVFa2ygMWXLDpV8yAoQO/SoiyxQOxAzQA05QbgBioLlyIT15qyoYKrlcg9qq38gKLxjmkBXaLbtPqM1HGpyxz3pDJlTg89KbnAoAf5ahi7E49Kjdxu4XHpUqENwW7UyXCgADtQBa1HUW1BLcMip5MYT5RjPvTU1S/itBbR3cywg52qxAqmDmnIMnOKADJckuSSepNKrHdgD8ak4xSMfkOKBnUeCXha+uYpIY5JNnmJmMMcjg/wA67uFGmGYtSuI2b7oQbQPYcV5h4UvGtddjKSmNnVkDD3//AFV6RaXEkkqs4JZc49jQBka7o8em2MeoSX0ssk83lkTcsT9axZAREsacEtmur8cSxS6bosJGDJcF9o+n/wBeuYkg23mGfHAoA0fDmvx+Gb55Liz+0icAcHBX6V6BL4l0kQxNcSSYYbvIiOW57HFeYJ5MeoJNNCs6opARjgZ9amhkIYYRFyexoFcs+I9RXVr6WbyjBbsw2QjnGOmferOleNbqxtILCdEIXIhkPQegYfj1qg0QmOO+eT7Vl3Ealtqg7TQM9Y8Ia5qV7qtg728AhhlBuJiwHB9MmvVPFGlL4g8L3unxtGzTxERs3IDdVP5gV806fq8KaVBa3KZv/tCxjB+/GQfm+oIx+Nb8GoX6AIktyvoN54oA5a/sLmwv5rG6TZcQttkQHIyKp3Ss0Xygkr8xNbmr+ZJfGaRmaRgNxbqTVOBdwZs4OcYI60AdBb+KLp7eL+yWMEBiQHcilg38X61g63qVxdSOLqaa4lP95un4dKRoNpIVcL7dKpywsThOvXmgDMnRn+cLhgckmtTUr3RJvD1haWOnS2upxMWupXlLCXjjbzjHfpVR1fBVlz+FQTQspErISg7jtQBbtsqgB6Yqnq6PcqsUSlnPOPpWlatCyfKwc44HpTJtquWYgMByfSkI5y3s3S5iM8biPeN3Hau803XLexv7X7MzHfKA7dMCsNLiKSMhuSOhFVpWBVCDz1oGj6X0OSCWFnlAWVevvV+XxAiRGFIz1+UjrmvCdL+KUtmPI1C3MuzCrPEcED3Heu/h8deG4YFuftv2puojhXJJ988CgZU8a2kmpaTIk68g7i393Pc15d4N8DTeLPFgscg2MUgM7q4VvLzglQetdD4r8Z3evNNCii1snxiJeWbHqa5KxvL3SLuLUbKZ4ZoW3I6nkH+ooA3vGHww1PwncXV2Yg2kCYrBN5gLYJ+XcPXFcbHKI5h2B4r0LxV8Tz4w8BS6VqMHkanHPG6NEDsmUZz9DXn+naRqOoK5s7Oe5kUEvHGhZlA74oA37Nt8BYnkdDVlosRA/wAWeTVGx0/VbW3aS7029gt1P+tlhZVH1zWlk7R05oAz7uEq5TarqegPas02PlhlRQwPJ9q2JXyZAF5AAyKhb5RnHtQI1/BMktjdyj955ZKN5QbBY5r6B0cxvLbtaxvGApLbzkmvm+y1ltDu7e/8oShWw0ZPUV7loXje2vNLtp7eylXzFypbv60wOk11ZLh1iJAjx0zXnninx1a+D9ClS3zLqs5ZIBjiP/aJ9q6e8vLi7kkuJcxqBwteOfECTS5EG93m1Lz+UJO1YsfzzQB5pc3c15dS3NxI0k0rFndupJrT0eMx5mPG7gVVfTts5DAiM8qfWtNf3UKY9MUEtmgZVkTbnkdxVzSHjW82yD5nGAfSsqyY7yMDkVfiG2RWBGQe1AzoSziTYhLKv5VnyszqVJwKsm4aNC27GVxWbcOSAA31oGZeoWpnKR45kOBj0r2zwZ4LSy8PNM/mRxCH9wN3LPjOfzryJ42DrKVOVGBjtXtPhrUWn8OxWj3btKANqSDnHtQB0vhSf/RQ0pk84j5kbkg1L4uIl04KeCDkVPbXVrZ2Ya3AyevHOe9Zk7y6pdrE5Ozdn8KAPJ/EOmzXcIZJWXaeR0FFe0as2i6Vphm1KOBbfIX5sAnniigRF4y0u71zwpeWGmXSwXh2tG+7GCGB6jp0r5H1eGaPULiOeR7i4SQrJJktuIPJzXo/i69vbbxxrAgmnTF0xGxyMVz0F/cWUjtbOI3cksSM5NDEcKcZ6HNan/CPaumjLqos5vsEj7PNAyCa7Sz1pEninu9G0y8aJs/PEFJPvjrXolp8YraO0EN14axEo+7buNo/AigDzz4UfD/TvGWp36au1xGloqt5SHaWz65Fdl8Tfhd4Y8N+B7nUdMtJY7mFkw7SluCcHNdJoHi3wi3ii98QLLe2dxeQRwyRTRARjbjBG3PPFdH4hvNA8XeHLvSYtSt5jcoAEjkAfgg8A/SkM+OzG6/eUjvyKntHKzBQpYscAD1r0fV/AktoZrIXEbMzBYXlZUAHuc9a0fBvw4u9H8Qadq9xLa3kUMm4xoQynt19s0wILL4X6te+C/7Zit7n7cZ9qWRjwWj4+b9f0rz/AFi1ubC7msrqGSG5ibbJE4wVNfa8YDRqQuBjpXjfiv4a2Gt+JNQuni1UXM0+4tEoMZXA6Ej+tMDwyK62RbPlPoTVG9kLsozXvi/CXRI4QHspEABJaW4+Y/gDRY+D/DmkxbxbQbnOczDc35npQB8+PDJHgSRsm7puGM01myRx0r6O1vQdInsDc3C2t3FCu4xggnHtXg2tG1l1eQWcQhtQx8tP7opAZ8R2nPFMmYtjJr2b4a/CKXUmXU9fs4JNLnt90CmY7iTja2FPTGeprnPHXwm1Lwbpyai95bXVq0gjPlgqVJzjg9uKAPOo42YZAqZYZFAOODUoYKvJHAqGW8JQKoxQAOCowaiZjg1EzuxyxpATQMkgkMc8bgkFWB4r1rQJWkDszlwFyM15COteq+Fj/oCOW4ZVGfUmgA8dyL/aWhQKPuB2/QVhPIXu2YHoMEVpeN5M+J7FB/yyty35k/4VhecVmbkDd60CY8OzSMMHCnH1rZ1DQ73SriC3ukCSzwiZVDZwpzgH34rNs7hbG4juXjjmCHcEk+6eKtXWvPqNwbq6k3OvCn09qBCLJhNpYcHBqtcFJslVIC9DRb7rhmckDe2akeBo4XfeTjnBoGZLyiG/s5ACCkw6+ma9GiP7wkdq8wvnAuoNzY3MGJPbmu5XWbKVXWC4jkYjgK2DQMg1WYy3cj5yBxiqKWwNytwJHyARszxSuWZ8A5yfxpA8sd+8TLhNowaQFkOAr7/ugZzVX5Nu4nJq2kHnIVUlcnnHem30McYBBC44oAhEcbMWxkdeKeyxNCVUBTnqfSqkPmsvTHJH1qaQOn3gQMdAOtAGbqdqtmj3lsShTGQOjVnajLdoqQ3cLxSsAxyOq9q3NWKtpEoIHCj+demW2m6df+H7KC+tkuUa3TJcZI47HtTA8PgnPmbQe3StRoz5CDb/AA5JruNZ+G+hWljPe2lzdxtEpcIzAr9Oma5EB93l+WQo4BNIDEiUSKqsOCea0bRhA8m1AF7AUzy/s7y7hnDcfjWhbwgqPl5J6GgZHhpAC1JKvmZjx8vpVlo2EjAjBB5FOihDNktg0AYk1ttkBweOcjtXafDbxQnhzXpbm53PPcjywzthDnHX3rn7mLy2YkZFZN2ksitjCgdPWgD6W1rxZBqeizWd1ZqYpACxDZBAOSMYrxG8t/s91uiB+xyfNGM52e1dV4cvnvvBwvI5t88UJDI47gc1h6D9p1eGcHygsJAKsOuaAMdnURFx8uTmoVbe2SM56CrcsKoGxggMRSCFjEXUcgUCZjajmSZFHMannHrXpnw01+LRvCWox61b3MtrHOJbQohILkfMoboO1eeJbSPIueMjJNdTH4h1RPD66Ck6jT1P3SgzjOcZ+tMRc8Q/EbVtWie1tLeKwts4wnzOR7t/hXDXEbTZeVixJwSepNastod24sMGq7IJZCFU+XH1PqaAIltFWH5gWGMYNVdHs7i91lNPS1mutxJEUP3yO+K0HclduetUs3Vndx3llO0N3Ed0Ui9jQB2EMuiwDyZPDs8bpkHfvB/HisO/lsReM9hazRRsOVkJ4Pt7V13hTxpqmqWzQXEwW7g/1mV+8PUVLrWknxBdi6urt1YKFUKoAAoEcbLMzxA+nGKRiDKpHJC8/WtTU9FGnKBG5lRv4sYwaoWNnuvJN+dqjJoGWEVnCrt5GCa9I8Ma9o8th9mNyIbtTu8vblhjv9K4Bf3FjNckc87ak8OXdxoGtW+qQwrLI6nzo3GQyHqKBnsUOr2bD/Xxknk4qlea8lrvltnUyDox6CuY1HxObq6cWUVtaWbfdURjzDxzk/WsW/x5ZMtxlTyBng0CZnePZLzxNNEjXZcrzkycflRUSyRx9QvPtRQBJ4skI8d6zk/8vTVmssbyAEAAnkmmeN9ZitPH+tRyxsR9qblaow6np837xbtFJ/gk4IpiLFykcVwUEW5c8MDjNWobNDkh2QEdOtVAIWCNHMjnd1ByBWpagO5G4YA/OgCyYGi0yBomR8SYcEd/ervh8CLXG3xARNC+5hzg44ploqPDMGxtK5/EGrOmNbQapEzs/lhTu2cnkUDOWugkzGN97gn5jIOpqzpiJaXsM1vIYp4W3KAf6VoakyJcSKgO3eSuetQxhfMfzEUvnIbHIoA9MsviFqUcAEvkS4AwSuD+lWYviPKY5EnsUYNnDJJjr9a41beCRY9qbAUzkGq5tAXBSVsDqD3oA2X8UahHCxXSIZrjPyNHORn65rnta13xZeWrxoDYK/ynyYwcDvz1qyIpFHympRJcdDu496APNJPDur3D7TctK4PBZjWjonw41a6ulnmSN4I3wwzuyfQ4rufN+YeYnPuKmtLxrJ2a0cwFjlvKO3P1x1oA9Z8I2k1j4Zs7WdUSSJSpVFwBzwAKyfiDoJ1+10y0dZpLcXW+SONchiFOM+1c9p/jfVbVQplWdAeki8/nWqvxGlB/eWCkf7L/AP1qAPJvEfwji0pJ7h/EFjbKAXENy21/pgV5SyJvKjB5wMd69V+ImiX/AIt8Ry6vYBEjljVWikfBBAxn0qP4faVqWh63HBqNpYwWrbibuWJXcHHADdRzSA43TfAPiLWIvNs9HuGjxkO42A/TOM1LN8NfFcJ50O7P+4N38q+ntLtdMuQpmu0lnP8AcuiQfwzWZ48ittO0O5v012bSo44WCpbFQ0j44GcZ/KgZ4V4K+FN/4o1a8sby4OmS2YRpYp4j5hDdMDivoO7+H9hNbWaQOLdraJY8ogAbHcj1ry/4DXl3d+LtVmvHuLh5rTLTyktkhhwWPU4/lX0DjigD5I8ZTxzeMJfKkDx28fklwMDcCcisrZFNE2SAxFbHjTw/e6Z4j1GeWIi0mvpjFJ2OWJA+uKxiskXyyI6/7ykUANUskIjf7w4GfSrNpayXVzFZxqrtcOqIo/vE4H86pStjn0r0P4S+HL7VfFNpqMlnILC0JlMrrhS2Dtxnqc4oEdPoXwSuflfV9TVB1MduuT9Mmu6tvh/4V0S2Nw9isogQu0lwS/AGScHiuvUYFYXjLTdR1jwzeabpksUVxdL5RklzhFP3jx3xmgZ8keLdTh17xfd3drGkVvLLiJEXaAvQcD2q5aWsEcqMI13Rjg4616xF+zpYmMNca9cmbHPlwqFz+Ned6/oMvhnXZ9JlkZ/s5ARyRllIyDx6igCv5ojcTdAOc1M0i3ZSaM5OcHFVUO75TypGCKniCwx4QbQuMCgDVguY4UAljZcdwKqahsmDNuyvUVLI4lhLZw3sayDbSz3sEMKs8sjhETP3mJwKQEqNsQMQcZq8dktvyCCan1LR9R0K6Wx1W0EE+N4AO4EH0NQ+SifOobJ9+KAMfWcRaVLnOSQB+dd/oni7w8NOtoZNThR1iVCrgrgj615v4nlK28cRPLNnHtU/hixspdMkkuYEd2YhSy54pgejeJNa099DeK2vIJ3mYIFjcNx36Vw0zKNuCBzj61HNptpBE81vEI39RUEhPkqv8anOaAIbqPzXCjIy2Sa2NKuTa39vOJETaxJLjI4Gax45i128Z5UdG9avCIHg/rQAqXLXMs00j7nkcsxx3NQXk5twgTBdjwKVcYIwVPI4qvJbRrIrF23Z7mkMsys8kWWxu74rMunyDGpAY9TWo4Kp7d6zZYVZs7eTQB6D4DaBvA08cZzMgkEg9Dz/AErP8Js1vpur3QwFQ5/HHFSfDVVTw7qg/i8xgw9PlrG0nUimnaxp4BAZ1I98HmgBY5UlJ3Z5Ofxqy/lxWcm1snHSqgjVQMd6syRbrcxnPPORQSU4z5dmhALMT+Qq4oSPJIOTVeNeiqDx0zUkzHYwPBPApiuQ3M0zRgqNqMcAnvSKoWHylzg9T3Jq5aaY940oNxDD5EBlUTPjdjqq+9UiHAyMUDGS7IiBnOBUbTIqlumB1NN2SurZ4b1pksQ24ccEUCuVk1drHULa8t5MSBtr46FT1Br2pNMaa0ininwsig8r0zXhmkaPPq/iCGxRRt3Zc5+6nc/lX0nbxJFZpDGP3SoApPpSGcbrmlSrp82ZUOxN+elchYHEd1IPmwoXPua7bxpc/Z9Bu3AJ3BY+Pc1wGiNvgVSTh5skfQUxNGreqq2dvbA5JI31ctrdftDSdgoUCobu3UyRNuxzV2S1b7O2xyG6gigaIpLaKXOF6GopLURwuZHzGOQD2NSx+Yx3GQ5wMjHemXxLCOIkYJ5NAmR6dCXUy43MeM9sUVYluWhMdtbqNz9vYUUAcH8Rtv8AwsfXC3/P03Fc0QkucRkH1Fdh8QbPzfiBrjg8/amrnVtJApwaYFWzhmkn8tJGQdSQa1VbUrQgwXm4Ds9TadbiOBmbbvJ79al8rcDQIsWPiq7tJmjv4FMLrgtGOnvV228XWMF6omSaJg+GyucD1rFgtmluyJGIjRS7kj+EURW0mp3lzdFY41HSSThQO1AI7PW9Q06eGC7S7h835dyhgCQenH4VRgZ5GaRJFbcMk7qxvE0MPm2dpEkTMIFd7iMYEh6D8hXPRpcwzA2kku4fe29qCj2a2lL28B24Hl4pyZAqDSmebTLEufmYAE/hUHiHWIfDMkBu4pHjmJAaPHGPr9aANIcjntVi3jEoODgisGz8W6FeAbL+NGP8MvyH9eK27SeOWMvFIkinoUOaAHOACcgGmLHC4JKgGpQvqDz60RwDzMHvUgRG0XOFY+vFRSWcgJ2v+dXYoyZmzwvQU9kJLfNjBouBniC428FTioy0sYAZCc+hrUVMnCjmmMnPPamBlNOqOuU2k9/SkljtL35biKOfHIDjditNkLqwIUj0IqBLSFtxESoR3HFMZa0vWLrR4o4LGYwQocrEijb+Vdjb+MrmaxuVmiQPHESXU457cVwqWSZPzsD25q5FJKxmt2KFZUAJIwTgUAV/FkF/4pkXZdJbqkqTxxbcrvUck/WvR11fRLu2jjvYY5JAgDGWAEZxXnCfaIiN0bH6EVKL10bG119cjigDotG8G+CRqElwkcF1ds7SAT52pz0CnjArt9NubaRXSCVGRG2DaRjj0rzS2vSbaQqyKVIHPvUSzIhDCNAwPBWgR7Gv0pJCqqWYgKOpJ6V5ha63fxMNt5KB6FiRVu81C/1i2e0+3PHEwwzADn60hnZza1p0ERdruJgOoRtx/IV4R8UNU0jVdZDWFi0d0P8AXXLN/rBjA4/rXd6ba3uiWTJZPp8kjtlpJVO/+dcHqvgbXbm4kuUSCYMc/u35/I0AcTAuM5rTttJu73HlR4Q/xtwK9b8D+ENMPh6KPXtHhW/jkYFpByy5yDnv1q34ystI8P2FtcRWxWKSXY2xsheMjigDzSy8NKjBrubeAPurwK9O8GeCPDr6fDqTWKzXIfIaRidjKeMD8K5PTtS8P3FwGuproRA52xxZLV6v4cm02fSlbS4mjtsnAZCpJ9eaAH6j4f0rVyTf2MUzkbd7D5gPY9RXlC/DW+1Nrua0lSKATukaMc8A+te19Oa5T+0bzSbBoYbLnzGJlf7uSaAPD/FXwi8S+YJ08l4lXH3sc1XsfC2raXpKJcWYXZku+8ECvSNb8VyiT/SLk3Dr/wAs4+FFcreXupaoubqVLazORljtBH9aAOU1EFIY4wQdx5x0rL2yMcbSTjoB2rqzdWNiCLKIXMw/5bTD5R/urXO3c7yu8jN+9ZuSOKAKW+LHykZHGAOa7PxN4NvPDGk2V/NdxXEV0B91SCnAPP516P8ABvTLBvCjXf2S3N2Z2RpdoLEDBGfTrXpTwQyrtkiVl9GGaAPkTaGXOePUVUnYtKiDpnk12/xMs4bXx3dQWVrFbxJEhKxLgMTyTj1rh57WczBgBtPQ0APkkZ/l53elR5BAJ7VWdJUyGJ3e1RsrRQPKzuQB0pAdZ8PLkRR63uIEZGck/Wsu0iW3muJCc+a2cVR8OQ7tLv7nztpVlG3P3q0WUqgPWgZOswb+DHNXpWIiRQeoyayEJLqewPStMK7kMASp4yBwKBFWFZIpXZnLbjkD0q3DD5zZIBC880zYBJ8xzikWVk3FOQeKYiWZUxjA9qzp9zyBY+MdaJ7llHPNRxSbvmoEy1s/Kqk+1hgdAasStIFUiqF0zLCzL1xmgViDQ9SFn40t5llEURlCOzHA29DmvdLfxDaOPKiureVegKyA18zDLP6kmrCxZUbR83tQM9v8d3SroBgXaXnkUDnsOa4zw9EwunXI+TJ/Oue06KWIIskjtnnBOcV1Xh5N9xdPnkEDNAzXmbdcrEw+5ycVpRyoYQAOR1NY8Epe9uS3OGwKuGcBR8w57UAR3MwhmyvTvUMpSWI4YcDilnYN820FgMY9azS8SQkh9o7jvQBrafD5jtcydQNqmisWS7kucQQMwRB91Op96KAIfHYH/Cd656/amrAUfJW547f/AIr3XQB/y9NWKgO3mmIj+ZvlRf8AgR7VJGkqNnzWP1qQCpVXigVyWxvvsV8J5YxMAMFDxn2q1qerWWo3MpltpIYnCqmwZ8vHfHvVB1yQcUmMZoJ1NLUJdGuoLb7PfBpFTYI1iKBeeAc++Tmsm2tplbU51UGO2iKOwPG49KqyQhyScflSJHIgYAna3UA9aCkeoeHMyeHLWYnlSuKyfizbs+kafL2Wcr+Y/wDrVhab4n1LTLX7LGEkgJB2uvT6GrnijxePEnh9bCTTzDOsiuJFfI4oKPO0gYkgitzw7Ytc6vb26XVxbrI2C0LYI4zVUQgNnoTW54RsJ7nxRbiFCywAyynsFxjP60Adm+j+JNOnWHT9dW5Q8qt7Fkj2yKyX+INzo+pTWWs6ZG00eAzW0n+NejyxbbqIY7da8P8AHEEn/CYagwXKM4CkdDhRSA7+w+IPh66J33Ets3pMh/mM10Flqen6j/x539tMW7LIM/lXz0IWY5FGCuSGIYelID6a+zLEpyMsPSmC3DyHoB6V8+2XinXdPAFtqlyir0UvuH5GuksPiR4jTDSpb3K/7abSfyxTA9cMAyQopiRLuIIrhbf4pphVvdKljbu0ThhW3ZeO/Dt4f+QgIT6TKVoA2Xh2lgByO1ESC4lMAGJwp8nPQk9qel3ZXoWS1u4ZcjrG4PFSLDm4jJlKYbcr46EUxkcnGxSMNjBHvQoKMoK1o3sa3LR3qJtLtiVB/C/r9D1/GqUkDBhIDjtQANh4myg2bhk0GyidBwV9CDUp/wBWU24B55p6oGHPagCBbQoABKx+op6W12xPlGMj34qba24ACr8MZ3lOhKUAUgs8RXzI2+qGp1ujnBLxgeookLiRUK/jV+3LKgVlzigBYtSZkUCdWx261Z+1286hJoI3HowyKhit4Xcs0MbKexXpUjaXDIsnltIhBGMN0FBViJ9I0i5lEi2NsrqwbcgAOa3YL+aDgt5i9MHtWENJaI/LfMD/AHWANMUXSK4M8blGwRyCaAsdBf6+1pbSOIBkYA3NwTXJ69q+r61psljBFBahz8zB8lh7elO1ua6tdLJmheTcflVcZPese01QPbpcGOaMHjDIcigRhXegajaoGtLQXEoUEtK/APsO9cvf6X4ieXzryzuZSPu4TKr+Ar1ZNQgljIMi+vNCTB2yhBx3FAHjEi3EYxNC8be6kVUkzO4VEJcnAUckmvdJYIpo/wB4ivnqGGaqR6TZxXSXMNvEk6HKuqgEH2oA1/hFp9zp3hWWO6tZbeRrgsBIpUsMDB5/GvQCK4uz1vULY5llMy/3XHT8q0k8VKAPMtznuQ1AzzL4k6NK/iq6vzC4ieNEEpHy5A9a8zmADlcHNfQXiLV7vVdJubKysoyZQBvlcYA78etbGzw9qUCLfWVoz7QCk0QOPbOKQrHhvgz4eXfi2YzyM1tpqHDTkcufRPX612M/wJgBIttbl2H+GWIHP1wa9RF5pthbRok1vBboMKoIVQPQCo7bxJo120ccGowO8h2oobkmgLHmUnwZnitmSC9tSTztMZUGuU8TeBLzwzp8U93PbPvk2qsZOfyr3HxD4ks9AsDPNmSRs+XGoyWPv6CvGdcXxB4nL6pPYzNBkCM4wAM/wj0oA4ry1XBUEqOoA71PHdzrB5IZljyW2+9asfh/VfM2rZyRx9WcrnA9cVsaT8O9d1m1N1CkaRZKgyttLY4PFIRyLEkeuaYCypt2ceoNdvP8KvE8XKRQSD/ZkGf1rn9Y8La3ouZL6wlji/56Yyv5imFjCg0q+1jU4bGwtnmuJSdiDAyAMk5PFereC/hK8TXEnie0SRWQCGJJeh5yTjv0rb0rW5rH4i2Xh6O1t/7InsFlsmSMAp8vOD3Bwc16SAKBHz5r/wANdb0tLuW3tTPaRu3llHDP5fYkdeleYapdtaxhQMl8jntX194okkg8LapLExWRbWQqw6g7TXyfFpKapbpJcF2Y5IwcUAc5o/lHWLXzyBH5g3E9OtdJq0Vs+tTvbKgiz8uwYFLF4Xs7eVZWmkODwGHGasjS33krIrZPC45oAgsbcvIzHoBitvw5E0X2ot8v7zFdp4T+Ft9eRi61CT7NCRuRMZZvT6VPe/D6fQ3mdLozLK27BWgDkLQhZZGccuxJ/pVZQ8t0zKCa2ZtNa3lEbIVf0NT21gOu3b70AZZDcZGMVXfTftDliQoNdQLDjnaw9MVC1pCjfMn4UAZmmWa2qYNrjdzvXkNRW0jRxYAAVewAooA4Lx0wHj7XTn/l6asmPaV5rS8eqf8AhYGuH/p6asi3UkAE8UxFlFqQVGNo471IMj0oEBznpSYzSs3IHrTgCFoFYrOig9KVV7VIwySaI0y/PSlcaECZ4FRSwnGOma0IVCNuwcU6dA7YxwO9K5RhSwspOcDFTW0t1AfMgmeIkYLIxBIq+YPMHzAbaQwqvAp3FY0bPxlr1sytJOt0qDAWVAePwwapazqo1qzVHskhuxctN5qnjBH3cVA+VYqF7VEA2CzfezzQBnyWcuCURWHt1FZU8DxuSQcV1qQ/ugeMnmqtxCrSAMARjuKBnMLtaVARxnmt0QiJQCCAelOk0+DH+rAI54pfMZsEDPY5oAjeMZHP5VC1oki7ygJz+NXGiyQQeD1FXNPtrcXsJukaSEuoaMHGcmgDIh0ud0eeBZYY1Xd5pJX9auWut67YEeRqlzheiyNvX8jXrOtaPPd6Y9m8WyMqCmF6Y5FeSzjEjBhhlOCPemFzv7Dxrq0fg59SZLW9nt5RFcxHKuFJ+VxjjHaobf4q6fNtiu9OuYGJ/gIYAevODWX4V1G3j03VtGlsTM+pRhRLG2JFK8gCl8KaLYXGpPdLAbohvIEUvBQ4yXA7gAc59aBnbx+NvDV+yLFqsSbQF/eKUz+dblpLbXSBre6hnB6GOQGuF8Y+HNKfRbi+TTooZYYwEMQ2555JHevLYo5IXDwzTRuDwUcjFK4H0wsap8zDOO1WUcld4AyRXzvZ+LfE+nn/AEfVp3UfwTEOP1robP4u65bJtvdPtbnHdcof6imB7PJEXj3FcDGSasWqF0GBwR+VeXWPxn0uQBL3TrqH1KEOP6V1uj/ErwrdIFGqRwO38M4Kn/CgaZ2EMKxpnOSTirhgYSZUYOMHFZlnq+n3qq9neW9wCePLkBrbLjggipuO5VNnhvNIywPJrOmtTJPMw2gAZPrW35mUbGDVAwK1zM4OCI880DOf8Tu76daENxgk+uaxrNibGJSeNx/nWtroL6fE5OcNg1k2W37Gcn7rmmK5ZaHzFb92vXutBtrfoFKnHJU4qxC6kexFOXy9rfLn3pgRJbmPG2aXHbOCKckMwbAuEbnI3rj9RVxFjktgVJ3CmADpzmmBHuu0jLiEOo/uSZ/nVcXfzDzLeVM8/MtXULqMKPlzVhd7sdpXgcA1LAz1ubdxlZVXHYnFODswDI4cHjrV2OKKSL5oIyd3OVFSPpdk+1BAFP8A0zbFICmo8xCsqK2P4XGa1YrWytrJJjZwxPKvMkaAHHt6Gs9tNVSxhnmQj1IarVkt9LayWkkkUjYJhLKV+o70xFm+g23EZgvp418kbQSGG3vnI5NZy+Hzc6fqFlBe5W+j8tmmUvs915GKbqFzflYYo7RpFjXG/Kg59MZ6VNb3zQgCeGeFiQeULYP4UAVZfCb2Gu6XeWZia00+FYfIxgynGNzHPJ+tdRp11a2BkEdlPAsjbig5UHvgdqhn1G3njgnR490gzhm25I4PWniQSJujKuf9lgaANI6xZdDNs93UisXxJd6ZB4ev/tt4twLiNkVcjqRxgflUjy4ADp+YzTGt4J+JYY3xyNyg0AYngLQrwWVhc6xCgks8/YZQ/wC8Ebg5U+3Nehg1yklsqsGheSIjpsYgD8KuW19do+1nLgf3uaANHXrN9Q0O9somCvcQvErN0BYYyfzrxC78D6t4dtkintTKijHmwgsp/rXtsd5O+AVTk1eDq3BwaBHzRcWsiL+9hZVH95cVq+F9He28TaTLqFjL9ju2YWrt0aVeQCPQ17xqNvG1nMVgjd9pIBjDc1najp9nrVpb27NJBLbyJPE4jK7GU8YyPwoEbcIDRIwBGQDg9qSa2injZJEDAjHNOWWMgYdfzp+4bc5yPbmgLnDa9pmmvp7te3MFrNESsErnlsdj6iuDV3VirLjHQjoa674hRf2xGscdqQlvljMRh/fC9ce9eaxXV5aoY4tko/hZyeBQB0cTjftJwTTLyWKFC0jovuTXPiTVJGy12Ez2RBxSNpzyK5uJGmZucuaAFudXsjKf9LQAUVV/sm3B/wBQPyopAY/jzA8f6573TVjQA49q2fHy/wDFc60f+npqwoixIGeKoRcjQnJ4pwzzkYqJHaMEnmpFl3D5h+VAES5EgJ7GryIXXjFVNoLcsasoxXoaQA0Wz72KWJQZMgcdxTNzZz1+tIu7zMrwSe1IC3tbBIB+lRsWGQRVyJSV5PNOZePugn3oGZ6namD0qEks2QDitI2W75g3HpTZLU7Mg8fSgCoF+b5ucimjaGZQuc+oq6luzDjBIpBZEsSeBQBAANoIGMCq86KQWxyKvPEccGoTCHUnPSgCnsVwCM0x48HIGBV3yCEyDxSBMjaep6UwKqgDGRVoRgLn15qNYv3gXqe1WUj3MEY7Qep9KAJY9a1W1x5OoT7Qc7WbcP1rIut1zNLLLgvI25iBjn6VqzW0BUeVN8w/vLjNU1gZzwKYDdKl+xXqTnIZFbaR6kED+dbPhXxFqNlrlvHc20V5HLKQeiFS3BbP0rOEBVMbcmk8g9xigZ65dRW0+nXNi0Xmw7ShfOeK8Ju7eTTr2SA/ejbHPcV0CSXMClY7mZFP9xyKZLB/akqNcku4G3djBIpAc2kbOzMoUk/w9KZLE/mBWUj2ropdCRVYoxVRzl+1Zz20642q0gBwCBTAqRtAF2CFfNU9asPbwyxBmjVs84xVKeN4J/Nw2QeQRVsMdo2nk9KAKhtvJO+F3hYHIKNitnRfEPjGO8jt9K1W6lk/hjZtwx+PGKw34J3sQa6LwAXl8Shotv7uFi2TgsOmBU3A7CH4g/ELSPl1DSYrtR3VQD/47UyfGyLJXUNHuYJ8YIQj+RxW9az+fNsMbKQMkHtWP4s06y8iWS4gifbGXyy0DOnu7+LUPD8F3Du8uVFkXPoRWfozM1pLuAJ34FR6YRL4GsGXO3yFA/DinaUo8mRe285oEaSSK3XipAhYNsbg9s15L4uv9R0c28tjdzwM7EMFc4P4U7wv4l8Zapeva2b211IkfmFZwBkZA6jHrVDPY7NsW5U/wmnrICxODXmsvj3VtIuhZ6x4fkilz1t5M5+g5/nWhZfFDQ3Oy7E9u/pLGRQM76GcK23GQepqXCu4ccKOOO9c/Y+J9Cv222t9AzkZwsgz+VbVtJA/AkwG6FuhpMCTKqNyk57ip45GWT5RyRSRwI28K4YjgYqyID8jL94DH1qQIFdQrpu5J5q1Z3G2+VZBsCjuPaoDbKJXaVWXd90gd6kiDrfQvMwkLHaVx2IwKYrC2z+ZMvOVzkfStCQR4+cD1xWfp0AjnVHJDrwQa0ZEAc9xQOxnusU9v5fkKSpLDjoO9Mg0ywmRcxgP6qxFScLK5XIUI2adYRuWClQMKMHNAiR9IQR5jubiPHo2f0NOW0vEB8ueOb08xdp/StIpvXavOOoqJ42VCVzkUwKHl6gjEyWsbr/0zk5/WljuCr7ZLeeM+6ZH6Vqc+WGzziogxEwPXjvQK5Amo2oyvmqG/wBr5f51bSdCgZZEb/dbNFqQ5l8xAwJ6EZpk2l2EmSbSJSe6rtP6UAS/bW2nJyKsxzBogwwRWV/Ydrj93NcR5/uycfrUq2lxFGIYLokdd0gzQBoI0UvOxfyoa3iYYIYD2Yiq0S3cP3kil90O0/rUxuioG+3lH0AP8qBGNd+DNNu7oXay3MVypysglJx+BrLvPhxDcTmWC98rdyV8oYJ9a65b2ANtZih9HGKnWdCeGU/jQB5u/wAOdTjJ8u4tZB65K/0rMvPBuuwgkWfmY/55sDmvXBIpOAw/Ol3Ac0AeEz6dqFscS2Fyp94zRXupkQ8GigD5Z8fR/wDFZ6yf+npq5uLoB3rsPGyK3i/W8jOLk1zqRquSBzimIrkEcNT4g2eO1TJGroxYZNTxRII2OOfWgCmxZpdyjBq7FCWAyeaaiKQgI6titZbeMREgcr0pAZstqUINT20QOWCgCrborlQR2qSG2jJxg4+tIBII15OOKJIFXDDg1aKheAMAVIyKyKCO1AzLQkTYHTNTeoxmrItoyrHBzmoBCpmHLDHoaAEij2fPjr2pzFJG5XBp6KKmRFYEkUAV2hiePAUfWqjQrkryB9K04gGRlI4HSlSNXXDDNAGfJAoiRQBlR1HeqU0b52qlb7RIEAxwBWe0ahSQOaAM148MCBj2FPUNkAjmre0EjNGwCUDsaAIBFv5bjnj3pPLAyBVicYBbuOBURQOgz9aYEkKqCvPJ9RU5hR/kUKT/AHsURovkqcc4qaEARkgc5oAoSWzZAxhTUgjht4Gdx93kmrDqNoPfdVWIfadQuVk5WDaUA6ZPrQMUxNfrmVTHCPux92+tSG3CqFX7o4AFXSoVf8arFiHAHc0wK/2dZEZZY1ZfeoZdFtHj4TZnoRWsEG3d3qRIlkCqw4pMDjLnwwrZEF04Po/IqXw7pN7pHiG0uZW2wF9kkiHop7118NtE+dw70jQpluuKmwHSaXIr6nKguEmO3CsCPmFHivRZNTNvYrJtnlUBFPQ47VzSwIvKllI7g4qRLm4W4ivPtEpntCWhdmztNAzsNJ0+S08Ew2t1HtngQo6jsQah0hAvnrj+IEVJpeu3uraXM12yMzLklUxnpUumKA8nHUimB5b8R48WlucdLgj9K0/hRCv/AAkU2FGfs3/swqv8SY1GlM+PmW8wP1q/8JFDeJLvPa0yP++lpga3iqJT4os8LyLtR+G05rn/AB1ZJJZmXylLRw8HHua6nX1DeJ7XPP8Apf8A7I1YfjT/AJB0g9YaYGBa/DW3vtHtbyC/lilmhWQh1DDJGfapLfwV4xsEzpmrl1B4SOZl/Q8V6Bo0KR+G9MC5/wCPaPr/ALorf06FDEDjnJoGeOf8Jt458PERXcW8KSMzQ5z+IxWtZ/Gy4QgXmmknu0MpH6HNdnfwxs8hdd+2QAb+eprkJfCmj3+sSJLaABtzEodvOaQzoLD4yaJcOEuTc259ZY8j9K6zT/FWg67NFFa6latKxA3LJtP5GvBvssEd1Jb+SjorlRuGTgGr9po9kur2xSLZuV87Tj+E0AfRcl3Y3N5DJBOJAwK5XkEjvmrreU/R1yODzXyhrd3e+H723t9Mv7uCPyBJhZT1JOadp3xI8U2jrH/aJmUnpMob9etAj6nkiPkPHEoLSELk9h3q1FZeQwPtXl3g/wAVanrdsRdNGNpA/dgjPH1r0ywupTa5LZw2BmkJl+O32uHVuvUVM8alDwKZEvzM2Tyan7UCKfknGO1UrvT2nurdxPJH5eTtXo31rXIpm0eYv0NMCC0hwj5PO6lZGz0qSDhX/wB6nnrQIjUfKKMc1JimsBQITNODU2kzQDHk5HPP1qNooZPvwoT64pwNFAEBsbffuUMh9VY0yW1mxiK7df8AeGas0DpQMz5ftsCgtLDIP90j+tFTX/8Aqh9aKCD/2Q=="/>
          <p:cNvSpPr>
            <a:spLocks noChangeAspect="1" noChangeArrowheads="1"/>
          </p:cNvSpPr>
          <p:nvPr/>
        </p:nvSpPr>
        <p:spPr bwMode="auto">
          <a:xfrm>
            <a:off x="155575" y="-192617"/>
            <a:ext cx="304800" cy="406401"/>
          </a:xfrm>
          <a:prstGeom prst="rect">
            <a:avLst/>
          </a:prstGeom>
          <a:noFill/>
          <a:ln w="9525">
            <a:noFill/>
            <a:miter lim="800000"/>
            <a:headEnd/>
            <a:tailEnd/>
          </a:ln>
        </p:spPr>
        <p:txBody>
          <a:bodyPr/>
          <a:lstStyle/>
          <a:p>
            <a:pPr eaLnBrk="0" hangingPunct="0"/>
            <a:endParaRPr lang="zh-CN" altLang="en-US"/>
          </a:p>
        </p:txBody>
      </p:sp>
      <p:pic>
        <p:nvPicPr>
          <p:cNvPr id="9" name="图片 8">
            <a:hlinkClick r:id="rId2" action="ppaction://hlinkfile"/>
          </p:cNvPr>
          <p:cNvPicPr>
            <a:picLocks noChangeAspect="1"/>
          </p:cNvPicPr>
          <p:nvPr/>
        </p:nvPicPr>
        <p:blipFill>
          <a:blip r:embed="rId3">
            <a:clrChange>
              <a:clrFrom>
                <a:srgbClr val="FFFFFF"/>
              </a:clrFrom>
              <a:clrTo>
                <a:srgbClr val="FFFFFF">
                  <a:alpha val="0"/>
                </a:srgbClr>
              </a:clrTo>
            </a:clrChange>
          </a:blip>
          <a:srcRect b="54628"/>
          <a:stretch>
            <a:fillRect/>
          </a:stretch>
        </p:blipFill>
        <p:spPr bwMode="auto">
          <a:xfrm>
            <a:off x="4259263" y="6165851"/>
            <a:ext cx="531812" cy="548216"/>
          </a:xfrm>
          <a:prstGeom prst="rect">
            <a:avLst/>
          </a:prstGeom>
          <a:noFill/>
          <a:ln w="9525">
            <a:noFill/>
            <a:miter lim="800000"/>
            <a:headEnd/>
            <a:tailEnd/>
          </a:ln>
        </p:spPr>
      </p:pic>
      <p:grpSp>
        <p:nvGrpSpPr>
          <p:cNvPr id="2" name="组合 23"/>
          <p:cNvGrpSpPr>
            <a:grpSpLocks/>
          </p:cNvGrpSpPr>
          <p:nvPr/>
        </p:nvGrpSpPr>
        <p:grpSpPr bwMode="auto">
          <a:xfrm>
            <a:off x="244475" y="2061632"/>
            <a:ext cx="1965325" cy="2921001"/>
            <a:chOff x="1839431" y="904775"/>
            <a:chExt cx="1879759" cy="3875101"/>
          </a:xfrm>
        </p:grpSpPr>
        <p:sp>
          <p:nvSpPr>
            <p:cNvPr id="13" name="íṥliḋe"/>
            <p:cNvSpPr/>
            <p:nvPr/>
          </p:nvSpPr>
          <p:spPr>
            <a:xfrm>
              <a:off x="1839431" y="904776"/>
              <a:ext cx="1879759" cy="3875100"/>
            </a:xfrm>
            <a:prstGeom prst="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1">
              <a:normAutofit/>
            </a:bodyPr>
            <a:lstStyle/>
            <a:p>
              <a:pPr algn="ctr" eaLnBrk="0" hangingPunct="0">
                <a:lnSpc>
                  <a:spcPct val="120000"/>
                </a:lnSpc>
                <a:defRPr/>
              </a:pPr>
              <a:endParaRPr lang="zh-CN" altLang="en-US" sz="1050" dirty="0">
                <a:solidFill>
                  <a:schemeClr val="dk1">
                    <a:lumMod val="100000"/>
                  </a:schemeClr>
                </a:solidFill>
              </a:endParaRPr>
            </a:p>
          </p:txBody>
        </p:sp>
        <p:sp>
          <p:nvSpPr>
            <p:cNvPr id="15" name="íŝḷidè"/>
            <p:cNvSpPr/>
            <p:nvPr/>
          </p:nvSpPr>
          <p:spPr>
            <a:xfrm rot="16200000">
              <a:off x="2293127" y="3353813"/>
              <a:ext cx="1558463" cy="1293663"/>
            </a:xfrm>
            <a:prstGeom prst="rtTriangl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sz="1400"/>
            </a:p>
          </p:txBody>
        </p:sp>
        <p:sp>
          <p:nvSpPr>
            <p:cNvPr id="16" name="iṡľîḍé"/>
            <p:cNvSpPr/>
            <p:nvPr/>
          </p:nvSpPr>
          <p:spPr>
            <a:xfrm rot="5400000">
              <a:off x="1942454" y="809345"/>
              <a:ext cx="665507" cy="856368"/>
            </a:xfrm>
            <a:prstGeom prst="rtTriangl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eaLnBrk="0" hangingPunct="0">
                <a:defRPr/>
              </a:pPr>
              <a:endParaRPr sz="1400"/>
            </a:p>
          </p:txBody>
        </p:sp>
        <p:sp>
          <p:nvSpPr>
            <p:cNvPr id="107549" name="iŝḷíḓê"/>
            <p:cNvSpPr txBox="1">
              <a:spLocks noChangeArrowheads="1"/>
            </p:cNvSpPr>
            <p:nvPr/>
          </p:nvSpPr>
          <p:spPr bwMode="auto">
            <a:xfrm>
              <a:off x="1980641" y="1779481"/>
              <a:ext cx="1624699" cy="1555650"/>
            </a:xfrm>
            <a:prstGeom prst="rect">
              <a:avLst/>
            </a:prstGeom>
            <a:noFill/>
            <a:ln w="9525">
              <a:noFill/>
              <a:miter lim="800000"/>
              <a:headEnd/>
              <a:tailEnd/>
            </a:ln>
          </p:spPr>
          <p:txBody>
            <a:bodyPr anchor="b">
              <a:spAutoFit/>
            </a:bodyPr>
            <a:lstStyle/>
            <a:p>
              <a:pPr algn="just" defTabSz="912813">
                <a:lnSpc>
                  <a:spcPct val="130000"/>
                </a:lnSpc>
                <a:buFont typeface="Wingdings" pitchFamily="2" charset="2"/>
                <a:buChar char="u"/>
              </a:pPr>
              <a:r>
                <a:rPr lang="zh-CN" altLang="en-US" b="1">
                  <a:latin typeface="等线" pitchFamily="2" charset="-122"/>
                  <a:ea typeface="等线" pitchFamily="2" charset="-122"/>
                </a:rPr>
                <a:t>    决定当代中国命运的关键抉择</a:t>
              </a:r>
            </a:p>
          </p:txBody>
        </p:sp>
      </p:grpSp>
      <p:grpSp>
        <p:nvGrpSpPr>
          <p:cNvPr id="3" name="组合 24"/>
          <p:cNvGrpSpPr>
            <a:grpSpLocks/>
          </p:cNvGrpSpPr>
          <p:nvPr/>
        </p:nvGrpSpPr>
        <p:grpSpPr bwMode="auto">
          <a:xfrm>
            <a:off x="2484439" y="2059518"/>
            <a:ext cx="1906587" cy="2914649"/>
            <a:chOff x="4078228" y="904776"/>
            <a:chExt cx="1879759" cy="3875100"/>
          </a:xfrm>
        </p:grpSpPr>
        <p:sp>
          <p:nvSpPr>
            <p:cNvPr id="10" name="îṧľiḍê">
              <a:extLst>
                <a:ext uri="{FF2B5EF4-FFF2-40B4-BE49-F238E27FC236}"/>
              </a:extLst>
            </p:cNvPr>
            <p:cNvSpPr/>
            <p:nvPr/>
          </p:nvSpPr>
          <p:spPr>
            <a:xfrm>
              <a:off x="4078228" y="904776"/>
              <a:ext cx="1879759" cy="3875100"/>
            </a:xfrm>
            <a:prstGeom prst="rect">
              <a:avLst/>
            </a:prstGeom>
            <a:solidFill>
              <a:schemeClr val="bg1"/>
            </a:solidFill>
            <a:ln w="19050">
              <a:solidFill>
                <a:srgbClr val="FEC51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1">
              <a:normAutofit/>
            </a:bodyPr>
            <a:lstStyle/>
            <a:p>
              <a:pPr algn="ctr" eaLnBrk="0" hangingPunct="0">
                <a:lnSpc>
                  <a:spcPct val="120000"/>
                </a:lnSpc>
                <a:defRPr/>
              </a:pPr>
              <a:endParaRPr lang="zh-CN" altLang="en-US" sz="1050" dirty="0">
                <a:solidFill>
                  <a:schemeClr val="dk1">
                    <a:lumMod val="100000"/>
                  </a:schemeClr>
                </a:solidFill>
              </a:endParaRPr>
            </a:p>
          </p:txBody>
        </p:sp>
        <p:sp>
          <p:nvSpPr>
            <p:cNvPr id="17" name="ïŝḷiḑê">
              <a:extLst>
                <a:ext uri="{FF2B5EF4-FFF2-40B4-BE49-F238E27FC236}"/>
              </a:extLst>
            </p:cNvPr>
            <p:cNvSpPr/>
            <p:nvPr/>
          </p:nvSpPr>
          <p:spPr>
            <a:xfrm rot="16200000">
              <a:off x="4532052" y="3353941"/>
              <a:ext cx="1559046" cy="1292824"/>
            </a:xfrm>
            <a:prstGeom prst="rtTriangle">
              <a:avLst/>
            </a:prstGeom>
            <a:solidFill>
              <a:srgbClr val="FEC519"/>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sz="1400"/>
            </a:p>
          </p:txBody>
        </p:sp>
        <p:sp>
          <p:nvSpPr>
            <p:cNvPr id="18" name="îṩḻiḑé">
              <a:extLst>
                <a:ext uri="{FF2B5EF4-FFF2-40B4-BE49-F238E27FC236}"/>
              </a:extLst>
            </p:cNvPr>
            <p:cNvSpPr/>
            <p:nvPr/>
          </p:nvSpPr>
          <p:spPr>
            <a:xfrm rot="5400000">
              <a:off x="4180648" y="810182"/>
              <a:ext cx="666955" cy="856144"/>
            </a:xfrm>
            <a:prstGeom prst="rtTriangle">
              <a:avLst/>
            </a:prstGeom>
            <a:solidFill>
              <a:srgbClr val="FEC519"/>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eaLnBrk="0" hangingPunct="0">
                <a:defRPr/>
              </a:pPr>
              <a:endParaRPr sz="1400"/>
            </a:p>
          </p:txBody>
        </p:sp>
        <p:sp>
          <p:nvSpPr>
            <p:cNvPr id="107545" name="iŝḷíḓê"/>
            <p:cNvSpPr txBox="1">
              <a:spLocks noChangeArrowheads="1"/>
            </p:cNvSpPr>
            <p:nvPr/>
          </p:nvSpPr>
          <p:spPr bwMode="auto">
            <a:xfrm>
              <a:off x="4245883" y="1773392"/>
              <a:ext cx="1624765" cy="1559040"/>
            </a:xfrm>
            <a:prstGeom prst="rect">
              <a:avLst/>
            </a:prstGeom>
            <a:noFill/>
            <a:ln w="9525">
              <a:noFill/>
              <a:miter lim="800000"/>
              <a:headEnd/>
              <a:tailEnd/>
            </a:ln>
          </p:spPr>
          <p:txBody>
            <a:bodyPr anchor="b">
              <a:spAutoFit/>
            </a:bodyPr>
            <a:lstStyle/>
            <a:p>
              <a:pPr algn="just" defTabSz="912813">
                <a:lnSpc>
                  <a:spcPct val="130000"/>
                </a:lnSpc>
                <a:buFont typeface="Wingdings" pitchFamily="2" charset="2"/>
                <a:buChar char="u"/>
              </a:pPr>
              <a:r>
                <a:rPr lang="zh-CN" altLang="en-US" b="1">
                  <a:latin typeface="等线" pitchFamily="2" charset="-122"/>
                  <a:ea typeface="等线" pitchFamily="2" charset="-122"/>
                </a:rPr>
                <a:t>    当代中国发展进步的活力之源</a:t>
              </a:r>
            </a:p>
          </p:txBody>
        </p:sp>
      </p:grpSp>
      <p:grpSp>
        <p:nvGrpSpPr>
          <p:cNvPr id="4" name="组合 25"/>
          <p:cNvGrpSpPr>
            <a:grpSpLocks/>
          </p:cNvGrpSpPr>
          <p:nvPr/>
        </p:nvGrpSpPr>
        <p:grpSpPr bwMode="auto">
          <a:xfrm>
            <a:off x="4722814" y="2061633"/>
            <a:ext cx="1851025" cy="2921000"/>
            <a:chOff x="6317025" y="904776"/>
            <a:chExt cx="1879759" cy="3875100"/>
          </a:xfrm>
        </p:grpSpPr>
        <p:sp>
          <p:nvSpPr>
            <p:cNvPr id="11" name="ïṥ1iḑé">
              <a:extLst>
                <a:ext uri="{FF2B5EF4-FFF2-40B4-BE49-F238E27FC236}"/>
              </a:extLst>
            </p:cNvPr>
            <p:cNvSpPr/>
            <p:nvPr/>
          </p:nvSpPr>
          <p:spPr>
            <a:xfrm>
              <a:off x="6317025" y="904776"/>
              <a:ext cx="1879759" cy="3875100"/>
            </a:xfrm>
            <a:prstGeom prst="rect">
              <a:avLst/>
            </a:prstGeom>
            <a:solidFill>
              <a:schemeClr val="bg1"/>
            </a:solidFill>
            <a:ln w="19050">
              <a:solidFill>
                <a:srgbClr val="EF191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1">
              <a:normAutofit/>
            </a:bodyPr>
            <a:lstStyle/>
            <a:p>
              <a:pPr algn="ctr" eaLnBrk="0" hangingPunct="0">
                <a:lnSpc>
                  <a:spcPct val="120000"/>
                </a:lnSpc>
                <a:defRPr/>
              </a:pPr>
              <a:endParaRPr lang="zh-CN" altLang="en-US" sz="1050" dirty="0">
                <a:solidFill>
                  <a:schemeClr val="dk1">
                    <a:lumMod val="100000"/>
                  </a:schemeClr>
                </a:solidFill>
              </a:endParaRPr>
            </a:p>
          </p:txBody>
        </p:sp>
        <p:sp>
          <p:nvSpPr>
            <p:cNvPr id="19" name="îṥ1ïďe">
              <a:extLst>
                <a:ext uri="{FF2B5EF4-FFF2-40B4-BE49-F238E27FC236}"/>
              </a:extLst>
            </p:cNvPr>
            <p:cNvSpPr/>
            <p:nvPr/>
          </p:nvSpPr>
          <p:spPr>
            <a:xfrm rot="16200000">
              <a:off x="6771083" y="3354174"/>
              <a:ext cx="1558463" cy="1292939"/>
            </a:xfrm>
            <a:prstGeom prst="rtTriangle">
              <a:avLst/>
            </a:prstGeom>
            <a:solidFill>
              <a:srgbClr val="EF1919"/>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sz="1400"/>
            </a:p>
          </p:txBody>
        </p:sp>
        <p:sp>
          <p:nvSpPr>
            <p:cNvPr id="20" name="işliḋê">
              <a:extLst>
                <a:ext uri="{FF2B5EF4-FFF2-40B4-BE49-F238E27FC236}"/>
              </a:extLst>
            </p:cNvPr>
            <p:cNvSpPr/>
            <p:nvPr/>
          </p:nvSpPr>
          <p:spPr>
            <a:xfrm rot="5400000">
              <a:off x="6420356" y="809504"/>
              <a:ext cx="665507" cy="856049"/>
            </a:xfrm>
            <a:prstGeom prst="rtTriangle">
              <a:avLst/>
            </a:prstGeom>
            <a:solidFill>
              <a:srgbClr val="EF1919"/>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lnSpcReduction="10000"/>
            </a:bodyPr>
            <a:lstStyle/>
            <a:p>
              <a:pPr algn="ctr" eaLnBrk="0" hangingPunct="0">
                <a:defRPr/>
              </a:pPr>
              <a:endParaRPr sz="1400"/>
            </a:p>
          </p:txBody>
        </p:sp>
        <p:sp>
          <p:nvSpPr>
            <p:cNvPr id="23" name="iŝḷíḓê">
              <a:extLst>
                <a:ext uri="{FF2B5EF4-FFF2-40B4-BE49-F238E27FC236}"/>
              </a:extLst>
            </p:cNvPr>
            <p:cNvSpPr txBox="1"/>
            <p:nvPr/>
          </p:nvSpPr>
          <p:spPr bwMode="auto">
            <a:xfrm>
              <a:off x="6341207" y="2129083"/>
              <a:ext cx="1784643" cy="2024600"/>
            </a:xfrm>
            <a:prstGeom prst="rect">
              <a:avLst/>
            </a:prstGeom>
            <a:noFill/>
            <a:ln>
              <a:noFill/>
            </a:ln>
            <a:effectLst>
              <a:outerShdw blurRad="63500" sx="102000" sy="102000" algn="ctr" rotWithShape="0">
                <a:prstClr val="black">
                  <a:alpha val="40000"/>
                </a:prstClr>
              </a:outerShdw>
            </a:effectLst>
            <a:extLst>
              <a:ext uri="{909E8E84-426E-40DD-AFC4-6F175D3DCCD1}"/>
              <a:ext uri="{91240B29-F687-4F45-9708-019B960494DF}"/>
            </a:extLst>
          </p:spPr>
          <p:txBody>
            <a:bodyPr anchor="b">
              <a:sp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just">
                <a:lnSpc>
                  <a:spcPct val="130000"/>
                </a:lnSpc>
                <a:buFont typeface="Wingdings" pitchFamily="2" charset="2"/>
                <a:buChar char="u"/>
                <a:defRPr/>
              </a:pPr>
              <a:r>
                <a:rPr lang="zh-CN" altLang="en-US" b="1" dirty="0" smtClean="0">
                  <a:latin typeface="等线" pitchFamily="2" charset="-122"/>
                  <a:ea typeface="等线" pitchFamily="2" charset="-122"/>
                </a:rPr>
                <a:t>    党和人民事业大踏步赶上时代的重要法宝</a:t>
              </a:r>
            </a:p>
          </p:txBody>
        </p:sp>
      </p:grpSp>
      <p:sp>
        <p:nvSpPr>
          <p:cNvPr id="27" name="矩形 26"/>
          <p:cNvSpPr>
            <a:spLocks noChangeArrowheads="1"/>
          </p:cNvSpPr>
          <p:nvPr/>
        </p:nvSpPr>
        <p:spPr bwMode="auto">
          <a:xfrm>
            <a:off x="146050" y="1312334"/>
            <a:ext cx="4862228" cy="400110"/>
          </a:xfrm>
          <a:prstGeom prst="rect">
            <a:avLst/>
          </a:prstGeom>
          <a:noFill/>
          <a:ln w="9525">
            <a:noFill/>
            <a:miter lim="800000"/>
            <a:headEnd/>
            <a:tailEnd/>
          </a:ln>
        </p:spPr>
        <p:txBody>
          <a:bodyPr wrap="none">
            <a:spAutoFit/>
          </a:bodyPr>
          <a:lstStyle/>
          <a:p>
            <a:pPr eaLnBrk="0" hangingPunct="0"/>
            <a:r>
              <a:rPr lang="en-US" altLang="zh-CN" sz="2000" b="1">
                <a:latin typeface="微软雅黑" pitchFamily="34" charset="-122"/>
                <a:ea typeface="微软雅黑" pitchFamily="34" charset="-122"/>
              </a:rPr>
              <a:t>40</a:t>
            </a:r>
            <a:r>
              <a:rPr lang="zh-CN" altLang="en-US" sz="2000" b="1">
                <a:latin typeface="微软雅黑" pitchFamily="34" charset="-122"/>
                <a:ea typeface="微软雅黑" pitchFamily="34" charset="-122"/>
              </a:rPr>
              <a:t>多年伟大实践雄辩地证明，改革开放是</a:t>
            </a:r>
          </a:p>
        </p:txBody>
      </p:sp>
      <p:grpSp>
        <p:nvGrpSpPr>
          <p:cNvPr id="5" name="组合 27"/>
          <p:cNvGrpSpPr>
            <a:grpSpLocks/>
          </p:cNvGrpSpPr>
          <p:nvPr/>
        </p:nvGrpSpPr>
        <p:grpSpPr bwMode="auto">
          <a:xfrm>
            <a:off x="6927850" y="2057400"/>
            <a:ext cx="1962151" cy="2921000"/>
            <a:chOff x="6317025" y="904776"/>
            <a:chExt cx="1879760" cy="3875100"/>
          </a:xfrm>
        </p:grpSpPr>
        <p:sp>
          <p:nvSpPr>
            <p:cNvPr id="29" name="ïṥ1iḑé">
              <a:extLst>
                <a:ext uri="{FF2B5EF4-FFF2-40B4-BE49-F238E27FC236}"/>
              </a:extLst>
            </p:cNvPr>
            <p:cNvSpPr/>
            <p:nvPr/>
          </p:nvSpPr>
          <p:spPr>
            <a:xfrm>
              <a:off x="6317025" y="904776"/>
              <a:ext cx="1879759" cy="3875100"/>
            </a:xfrm>
            <a:prstGeom prst="rect">
              <a:avLst/>
            </a:prstGeom>
            <a:solidFill>
              <a:schemeClr val="bg1"/>
            </a:solidFill>
            <a:ln w="190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1">
              <a:normAutofit/>
            </a:bodyPr>
            <a:lstStyle/>
            <a:p>
              <a:pPr algn="ctr" eaLnBrk="0" hangingPunct="0">
                <a:lnSpc>
                  <a:spcPct val="120000"/>
                </a:lnSpc>
                <a:defRPr/>
              </a:pPr>
              <a:endParaRPr lang="zh-CN" altLang="en-US" sz="1050" dirty="0">
                <a:solidFill>
                  <a:schemeClr val="dk1">
                    <a:lumMod val="100000"/>
                  </a:schemeClr>
                </a:solidFill>
              </a:endParaRPr>
            </a:p>
          </p:txBody>
        </p:sp>
        <p:sp>
          <p:nvSpPr>
            <p:cNvPr id="30" name="îṥ1ïďe">
              <a:extLst>
                <a:ext uri="{FF2B5EF4-FFF2-40B4-BE49-F238E27FC236}"/>
              </a:extLst>
            </p:cNvPr>
            <p:cNvSpPr/>
            <p:nvPr/>
          </p:nvSpPr>
          <p:spPr>
            <a:xfrm rot="16200000">
              <a:off x="6771196" y="3354286"/>
              <a:ext cx="1558463" cy="1292715"/>
            </a:xfrm>
            <a:prstGeom prst="rtTriangle">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sz="1400"/>
            </a:p>
          </p:txBody>
        </p:sp>
        <p:sp>
          <p:nvSpPr>
            <p:cNvPr id="31" name="işliḋê">
              <a:extLst>
                <a:ext uri="{FF2B5EF4-FFF2-40B4-BE49-F238E27FC236}"/>
              </a:extLst>
            </p:cNvPr>
            <p:cNvSpPr/>
            <p:nvPr/>
          </p:nvSpPr>
          <p:spPr>
            <a:xfrm rot="5400000">
              <a:off x="6419992" y="809413"/>
              <a:ext cx="665507" cy="856233"/>
            </a:xfrm>
            <a:prstGeom prst="rtTriangle">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eaLnBrk="0" hangingPunct="0">
                <a:defRPr/>
              </a:pPr>
              <a:endParaRPr sz="1400"/>
            </a:p>
          </p:txBody>
        </p:sp>
        <p:sp>
          <p:nvSpPr>
            <p:cNvPr id="32" name="iŝḷíḓê">
              <a:extLst>
                <a:ext uri="{FF2B5EF4-FFF2-40B4-BE49-F238E27FC236}"/>
              </a:extLst>
            </p:cNvPr>
            <p:cNvSpPr txBox="1"/>
            <p:nvPr/>
          </p:nvSpPr>
          <p:spPr bwMode="auto">
            <a:xfrm>
              <a:off x="6374817" y="1727534"/>
              <a:ext cx="1767217" cy="1555650"/>
            </a:xfrm>
            <a:prstGeom prst="rect">
              <a:avLst/>
            </a:prstGeom>
            <a:noFill/>
            <a:ln>
              <a:noFill/>
            </a:ln>
            <a:effectLst>
              <a:outerShdw blurRad="63500" sx="102000" sy="102000" algn="ctr" rotWithShape="0">
                <a:prstClr val="black">
                  <a:alpha val="40000"/>
                </a:prstClr>
              </a:outerShdw>
            </a:effectLst>
            <a:extLst>
              <a:ext uri="{909E8E84-426E-40DD-AFC4-6F175D3DCCD1}"/>
              <a:ext uri="{91240B29-F687-4F45-9708-019B960494DF}"/>
            </a:extLst>
          </p:spPr>
          <p:txBody>
            <a:bodyPr anchor="b">
              <a:sp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just">
                <a:lnSpc>
                  <a:spcPct val="130000"/>
                </a:lnSpc>
                <a:buFont typeface="Wingdings" pitchFamily="2" charset="2"/>
                <a:buChar char="u"/>
                <a:defRPr/>
              </a:pPr>
              <a:r>
                <a:rPr lang="zh-CN" altLang="en-US" b="1" dirty="0" smtClean="0">
                  <a:latin typeface="等线" pitchFamily="2" charset="-122"/>
                  <a:ea typeface="等线" pitchFamily="2" charset="-122"/>
                </a:rPr>
                <a:t>    实现中华民族伟大复兴的必由之路</a:t>
              </a:r>
            </a:p>
          </p:txBody>
        </p:sp>
      </p:grpSp>
      <p:grpSp>
        <p:nvGrpSpPr>
          <p:cNvPr id="6" name="组合 32"/>
          <p:cNvGrpSpPr/>
          <p:nvPr/>
        </p:nvGrpSpPr>
        <p:grpSpPr>
          <a:xfrm>
            <a:off x="458164" y="5337052"/>
            <a:ext cx="2567608" cy="672075"/>
            <a:chOff x="0" y="1340768"/>
            <a:chExt cx="2567608" cy="504056"/>
          </a:xfrm>
          <a:effectLst>
            <a:outerShdw blurRad="76200" dir="18900000" sy="23000" kx="-1200000" algn="bl" rotWithShape="0">
              <a:prstClr val="black">
                <a:alpha val="20000"/>
              </a:prstClr>
            </a:outerShdw>
          </a:effectLst>
          <a:scene3d>
            <a:camera prst="orthographicFront">
              <a:rot lat="0" lon="0" rev="0"/>
            </a:camera>
            <a:lightRig rig="brightRoom" dir="t">
              <a:rot lat="0" lon="0" rev="600000"/>
            </a:lightRig>
          </a:scene3d>
        </p:grpSpPr>
        <p:sp>
          <p:nvSpPr>
            <p:cNvPr id="34" name="矩形 33"/>
            <p:cNvSpPr/>
            <p:nvPr/>
          </p:nvSpPr>
          <p:spPr>
            <a:xfrm>
              <a:off x="0" y="1340768"/>
              <a:ext cx="2567608" cy="504056"/>
            </a:xfrm>
            <a:prstGeom prst="rect">
              <a:avLst/>
            </a:prstGeom>
            <a:solidFill>
              <a:schemeClr val="bg1"/>
            </a:solidFill>
            <a:ln w="12700">
              <a:solidFill>
                <a:schemeClr val="accent6">
                  <a:lumMod val="50000"/>
                </a:schemeClr>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6">
                    <a:lumMod val="50000"/>
                  </a:schemeClr>
                </a:solidFill>
              </a:endParaRPr>
            </a:p>
          </p:txBody>
        </p:sp>
        <p:sp>
          <p:nvSpPr>
            <p:cNvPr id="35" name="文本框 23">
              <a:hlinkClick r:id="" action="ppaction://noaction"/>
              <a:hlinkHover r:id="" action="ppaction://noaction" highlightClick="1">
                <a:snd r:embed="rId4" name="click.wav"/>
              </a:hlinkHover>
              <a:extLst>
                <a:ext uri="{FF2B5EF4-FFF2-40B4-BE49-F238E27FC236}"/>
              </a:extLst>
            </p:cNvPr>
            <p:cNvSpPr txBox="1"/>
            <p:nvPr/>
          </p:nvSpPr>
          <p:spPr bwMode="auto">
            <a:xfrm>
              <a:off x="180607" y="1392741"/>
              <a:ext cx="2208106" cy="300082"/>
            </a:xfrm>
            <a:prstGeom prst="rect">
              <a:avLst/>
            </a:prstGeom>
            <a:noFill/>
            <a:ln w="12700">
              <a:solidFill>
                <a:schemeClr val="accent6">
                  <a:lumMod val="50000"/>
                </a:schemeClr>
              </a:solidFill>
            </a:ln>
            <a:effectLst>
              <a:outerShdw blurRad="57785" dist="33020" dir="3180000" algn="ctr">
                <a:srgbClr val="000000">
                  <a:alpha val="30000"/>
                </a:srgbClr>
              </a:outerShdw>
            </a:effectLst>
            <a:sp3d prstMaterial="metal">
              <a:bevelT w="38100" h="57150" prst="angle"/>
            </a:sp3d>
          </p:spPr>
          <p:txBody>
            <a:bodyPr anchor="ctr">
              <a:spAutoFit/>
            </a:bodyPr>
            <a:lstStyle/>
            <a:p>
              <a:pPr marL="285750" indent="-285750" algn="ctr">
                <a:buSzPct val="80000"/>
                <a:buFont typeface="Wingdings" panose="05000000000000000000" pitchFamily="2" charset="2"/>
                <a:buChar char="u"/>
                <a:defRPr/>
              </a:pP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一条正确之路</a:t>
              </a:r>
            </a:p>
          </p:txBody>
        </p:sp>
      </p:grpSp>
      <p:grpSp>
        <p:nvGrpSpPr>
          <p:cNvPr id="7" name="组合 35"/>
          <p:cNvGrpSpPr/>
          <p:nvPr/>
        </p:nvGrpSpPr>
        <p:grpSpPr>
          <a:xfrm>
            <a:off x="3137017" y="5332537"/>
            <a:ext cx="2567608" cy="672075"/>
            <a:chOff x="0" y="1340768"/>
            <a:chExt cx="2567608" cy="504056"/>
          </a:xfrm>
          <a:effectLst>
            <a:outerShdw blurRad="76200" dir="18900000" sy="23000" kx="-1200000" algn="bl" rotWithShape="0">
              <a:prstClr val="black">
                <a:alpha val="20000"/>
              </a:prstClr>
            </a:outerShdw>
          </a:effectLst>
          <a:scene3d>
            <a:camera prst="orthographicFront">
              <a:rot lat="0" lon="0" rev="0"/>
            </a:camera>
            <a:lightRig rig="brightRoom" dir="t">
              <a:rot lat="0" lon="0" rev="600000"/>
            </a:lightRig>
          </a:scene3d>
        </p:grpSpPr>
        <p:sp>
          <p:nvSpPr>
            <p:cNvPr id="37" name="矩形 36"/>
            <p:cNvSpPr/>
            <p:nvPr/>
          </p:nvSpPr>
          <p:spPr>
            <a:xfrm>
              <a:off x="0" y="1340768"/>
              <a:ext cx="2567608" cy="504056"/>
            </a:xfrm>
            <a:prstGeom prst="rect">
              <a:avLst/>
            </a:prstGeom>
            <a:solidFill>
              <a:schemeClr val="bg1"/>
            </a:solidFill>
            <a:ln w="12700">
              <a:solidFill>
                <a:schemeClr val="accent6">
                  <a:lumMod val="50000"/>
                </a:schemeClr>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6">
                    <a:lumMod val="50000"/>
                  </a:schemeClr>
                </a:solidFill>
              </a:endParaRPr>
            </a:p>
          </p:txBody>
        </p:sp>
        <p:sp>
          <p:nvSpPr>
            <p:cNvPr id="38" name="文本框 23">
              <a:hlinkClick r:id="" action="ppaction://noaction"/>
              <a:hlinkHover r:id="" action="ppaction://noaction" highlightClick="1">
                <a:snd r:embed="rId4" name="click.wav"/>
              </a:hlinkHover>
              <a:extLst>
                <a:ext uri="{FF2B5EF4-FFF2-40B4-BE49-F238E27FC236}"/>
              </a:extLst>
            </p:cNvPr>
            <p:cNvSpPr txBox="1"/>
            <p:nvPr/>
          </p:nvSpPr>
          <p:spPr bwMode="auto">
            <a:xfrm>
              <a:off x="143353" y="1392741"/>
              <a:ext cx="2255520" cy="300082"/>
            </a:xfrm>
            <a:prstGeom prst="rect">
              <a:avLst/>
            </a:prstGeom>
            <a:noFill/>
            <a:ln w="12700">
              <a:solidFill>
                <a:schemeClr val="accent6">
                  <a:lumMod val="50000"/>
                </a:schemeClr>
              </a:solidFill>
            </a:ln>
            <a:effectLst>
              <a:outerShdw blurRad="57785" dist="33020" dir="3180000" algn="ctr">
                <a:srgbClr val="000000">
                  <a:alpha val="30000"/>
                </a:srgbClr>
              </a:outerShdw>
            </a:effectLst>
            <a:sp3d prstMaterial="metal">
              <a:bevelT w="38100" h="57150" prst="angle"/>
            </a:sp3d>
          </p:spPr>
          <p:txBody>
            <a:bodyPr anchor="ctr">
              <a:spAutoFit/>
            </a:bodyPr>
            <a:lstStyle/>
            <a:p>
              <a:pPr marL="285750" indent="-285750" algn="ctr">
                <a:buSzPct val="80000"/>
                <a:buFont typeface="Wingdings" panose="05000000000000000000" pitchFamily="2" charset="2"/>
                <a:buChar char="u"/>
                <a:defRPr/>
              </a:pP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一条强国之路</a:t>
              </a:r>
            </a:p>
          </p:txBody>
        </p:sp>
      </p:grpSp>
      <p:grpSp>
        <p:nvGrpSpPr>
          <p:cNvPr id="8" name="组合 38"/>
          <p:cNvGrpSpPr/>
          <p:nvPr/>
        </p:nvGrpSpPr>
        <p:grpSpPr>
          <a:xfrm>
            <a:off x="5792164" y="5341567"/>
            <a:ext cx="2567608" cy="672075"/>
            <a:chOff x="0" y="1340768"/>
            <a:chExt cx="2567608" cy="504056"/>
          </a:xfrm>
          <a:effectLst>
            <a:outerShdw blurRad="76200" dir="18900000" sy="23000" kx="-1200000" algn="bl" rotWithShape="0">
              <a:prstClr val="black">
                <a:alpha val="20000"/>
              </a:prstClr>
            </a:outerShdw>
          </a:effectLst>
          <a:scene3d>
            <a:camera prst="orthographicFront">
              <a:rot lat="0" lon="0" rev="0"/>
            </a:camera>
            <a:lightRig rig="brightRoom" dir="t">
              <a:rot lat="0" lon="0" rev="600000"/>
            </a:lightRig>
          </a:scene3d>
        </p:grpSpPr>
        <p:sp>
          <p:nvSpPr>
            <p:cNvPr id="40" name="矩形 39"/>
            <p:cNvSpPr/>
            <p:nvPr/>
          </p:nvSpPr>
          <p:spPr>
            <a:xfrm>
              <a:off x="0" y="1340768"/>
              <a:ext cx="2567608" cy="504056"/>
            </a:xfrm>
            <a:prstGeom prst="rect">
              <a:avLst/>
            </a:prstGeom>
            <a:solidFill>
              <a:schemeClr val="bg1"/>
            </a:solidFill>
            <a:ln w="12700">
              <a:solidFill>
                <a:schemeClr val="accent6">
                  <a:lumMod val="50000"/>
                </a:schemeClr>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6">
                    <a:lumMod val="50000"/>
                  </a:schemeClr>
                </a:solidFill>
              </a:endParaRPr>
            </a:p>
          </p:txBody>
        </p:sp>
        <p:sp>
          <p:nvSpPr>
            <p:cNvPr id="41" name="文本框 23">
              <a:hlinkClick r:id="" action="ppaction://noaction"/>
              <a:hlinkHover r:id="" action="ppaction://noaction" highlightClick="1">
                <a:snd r:embed="rId4" name="click.wav"/>
              </a:hlinkHover>
              <a:extLst>
                <a:ext uri="{FF2B5EF4-FFF2-40B4-BE49-F238E27FC236}"/>
              </a:extLst>
            </p:cNvPr>
            <p:cNvSpPr txBox="1"/>
            <p:nvPr/>
          </p:nvSpPr>
          <p:spPr bwMode="auto">
            <a:xfrm>
              <a:off x="190766" y="1392741"/>
              <a:ext cx="2201334" cy="300082"/>
            </a:xfrm>
            <a:prstGeom prst="rect">
              <a:avLst/>
            </a:prstGeom>
            <a:noFill/>
            <a:ln w="12700">
              <a:solidFill>
                <a:schemeClr val="accent6">
                  <a:lumMod val="50000"/>
                </a:schemeClr>
              </a:solidFill>
            </a:ln>
            <a:effectLst>
              <a:outerShdw blurRad="57785" dist="33020" dir="3180000" algn="ctr">
                <a:srgbClr val="000000">
                  <a:alpha val="30000"/>
                </a:srgbClr>
              </a:outerShdw>
            </a:effectLst>
            <a:sp3d prstMaterial="metal">
              <a:bevelT w="38100" h="57150" prst="angle"/>
            </a:sp3d>
          </p:spPr>
          <p:txBody>
            <a:bodyPr anchor="ctr">
              <a:spAutoFit/>
            </a:bodyPr>
            <a:lstStyle/>
            <a:p>
              <a:pPr marL="285750" indent="-285750" algn="ctr">
                <a:buSzPct val="80000"/>
                <a:buFont typeface="Wingdings" panose="05000000000000000000" pitchFamily="2" charset="2"/>
                <a:buChar char="u"/>
                <a:defRPr/>
              </a:pPr>
              <a:r>
                <a:rPr lang="zh-CN" altLang="en-US" sz="2000" b="1" dirty="0">
                  <a:solidFill>
                    <a:schemeClr val="accent6">
                      <a:lumMod val="50000"/>
                    </a:schemeClr>
                  </a:solidFill>
                  <a:latin typeface="微软雅黑" panose="020B0503020204020204" pitchFamily="34" charset="-122"/>
                  <a:ea typeface="微软雅黑" panose="020B0503020204020204" pitchFamily="34" charset="-122"/>
                </a:rPr>
                <a:t>一条富民之路</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7"/>
                                        </p:tgtEl>
                                        <p:attrNameLst>
                                          <p:attrName>ppt_y</p:attrName>
                                        </p:attrNameLst>
                                      </p:cBhvr>
                                      <p:tavLst>
                                        <p:tav tm="0">
                                          <p:val>
                                            <p:strVal val="#ppt_y"/>
                                          </p:val>
                                        </p:tav>
                                        <p:tav tm="100000">
                                          <p:val>
                                            <p:strVal val="#ppt_y"/>
                                          </p:val>
                                        </p:tav>
                                      </p:tavLst>
                                    </p:anim>
                                    <p:anim calcmode="lin" valueType="num">
                                      <p:cBhvr>
                                        <p:cTn id="9" dur="10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7"/>
                                        </p:tgtEl>
                                      </p:cBhvr>
                                    </p:animEffect>
                                  </p:childTnLst>
                                </p:cTn>
                              </p:par>
                            </p:childTnLst>
                          </p:cTn>
                        </p:par>
                        <p:par>
                          <p:cTn id="12" fill="hold">
                            <p:stCondLst>
                              <p:cond delay="2800"/>
                            </p:stCondLst>
                            <p:childTnLst>
                              <p:par>
                                <p:cTn id="13" presetID="1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slide(fromLeft)">
                                      <p:cBhvr>
                                        <p:cTn id="15" dur="1000"/>
                                        <p:tgtEl>
                                          <p:spTgt spid="2"/>
                                        </p:tgtEl>
                                      </p:cBhvr>
                                    </p:animEffect>
                                  </p:childTnLst>
                                </p:cTn>
                              </p:par>
                            </p:childTnLst>
                          </p:cTn>
                        </p:par>
                        <p:par>
                          <p:cTn id="16" fill="hold">
                            <p:stCondLst>
                              <p:cond delay="3800"/>
                            </p:stCondLst>
                            <p:childTnLst>
                              <p:par>
                                <p:cTn id="17" presetID="1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lide(fromLeft)">
                                      <p:cBhvr>
                                        <p:cTn id="19" dur="1000"/>
                                        <p:tgtEl>
                                          <p:spTgt spid="3"/>
                                        </p:tgtEl>
                                      </p:cBhvr>
                                    </p:animEffect>
                                  </p:childTnLst>
                                </p:cTn>
                              </p:par>
                            </p:childTnLst>
                          </p:cTn>
                        </p:par>
                        <p:par>
                          <p:cTn id="20" fill="hold">
                            <p:stCondLst>
                              <p:cond delay="4800"/>
                            </p:stCondLst>
                            <p:childTnLst>
                              <p:par>
                                <p:cTn id="21" presetID="1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lide(fromLeft)">
                                      <p:cBhvr>
                                        <p:cTn id="23" dur="1000"/>
                                        <p:tgtEl>
                                          <p:spTgt spid="4"/>
                                        </p:tgtEl>
                                      </p:cBhvr>
                                    </p:animEffect>
                                  </p:childTnLst>
                                </p:cTn>
                              </p:par>
                            </p:childTnLst>
                          </p:cTn>
                        </p:par>
                        <p:par>
                          <p:cTn id="24" fill="hold">
                            <p:stCondLst>
                              <p:cond delay="5800"/>
                            </p:stCondLst>
                            <p:childTnLst>
                              <p:par>
                                <p:cTn id="25" presetID="12" presetClass="entr" presetSubtype="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lide(fromLeft)">
                                      <p:cBhvr>
                                        <p:cTn id="27" dur="1000"/>
                                        <p:tgtEl>
                                          <p:spTgt spid="5"/>
                                        </p:tgtEl>
                                      </p:cBhvr>
                                    </p:animEffect>
                                  </p:childTnLst>
                                </p:cTn>
                              </p:par>
                            </p:childTnLst>
                          </p:cTn>
                        </p:par>
                        <p:par>
                          <p:cTn id="28" fill="hold">
                            <p:stCondLst>
                              <p:cond delay="6800"/>
                            </p:stCondLst>
                            <p:childTnLst>
                              <p:par>
                                <p:cTn id="29" presetID="53"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Effect transition="in" filter="fade">
                                      <p:cBhvr>
                                        <p:cTn id="33" dur="1000"/>
                                        <p:tgtEl>
                                          <p:spTgt spid="6"/>
                                        </p:tgtEl>
                                      </p:cBhvr>
                                    </p:animEffect>
                                  </p:childTnLst>
                                </p:cTn>
                              </p:par>
                            </p:childTnLst>
                          </p:cTn>
                        </p:par>
                        <p:par>
                          <p:cTn id="34" fill="hold">
                            <p:stCondLst>
                              <p:cond delay="7800"/>
                            </p:stCondLst>
                            <p:childTnLst>
                              <p:par>
                                <p:cTn id="35" presetID="53"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Effect transition="in" filter="fade">
                                      <p:cBhvr>
                                        <p:cTn id="39" dur="1000"/>
                                        <p:tgtEl>
                                          <p:spTgt spid="7"/>
                                        </p:tgtEl>
                                      </p:cBhvr>
                                    </p:animEffect>
                                  </p:childTnLst>
                                </p:cTn>
                              </p:par>
                            </p:childTnLst>
                          </p:cTn>
                        </p:par>
                        <p:par>
                          <p:cTn id="40" fill="hold">
                            <p:stCondLst>
                              <p:cond delay="8800"/>
                            </p:stCondLst>
                            <p:childTnLst>
                              <p:par>
                                <p:cTn id="41" presetID="53"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Effect transition="in" filter="fade">
                                      <p:cBhvr>
                                        <p:cTn id="45" dur="1000"/>
                                        <p:tgtEl>
                                          <p:spTgt spid="8"/>
                                        </p:tgtEl>
                                      </p:cBhvr>
                                    </p:animEffect>
                                  </p:childTnLst>
                                </p:cTn>
                              </p:par>
                            </p:childTnLst>
                          </p:cTn>
                        </p:par>
                        <p:par>
                          <p:cTn id="46" fill="hold">
                            <p:stCondLst>
                              <p:cond delay="9800"/>
                            </p:stCondLst>
                            <p:childTnLst>
                              <p:par>
                                <p:cTn id="47" presetID="53"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Effect transition="in" filter="fade">
                                      <p:cBhvr>
                                        <p:cTn id="5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694841" y="3158747"/>
            <a:ext cx="7818120" cy="1126462"/>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731838" algn="just" hangingPunct="0">
              <a:lnSpc>
                <a:spcPct val="120000"/>
              </a:lnSpc>
              <a:defRPr/>
            </a:pPr>
            <a:r>
              <a:rPr lang="zh-CN" altLang="en-US" sz="2800" b="1" spc="50" dirty="0">
                <a:ln w="11430"/>
                <a:gradFill>
                  <a:gsLst>
                    <a:gs pos="25000">
                      <a:schemeClr val="accent2">
                        <a:satMod val="155000"/>
                      </a:schemeClr>
                    </a:gs>
                    <a:gs pos="100000">
                      <a:schemeClr val="accent2">
                        <a:shade val="45000"/>
                        <a:satMod val="165000"/>
                      </a:schemeClr>
                    </a:gs>
                  </a:gsLst>
                  <a:lin ang="5400000"/>
                </a:gradFill>
                <a:latin typeface="华文行楷" pitchFamily="2" charset="-122"/>
                <a:ea typeface="华文行楷" pitchFamily="2" charset="-122"/>
              </a:rPr>
              <a:t>改革开放这场中国的第二次革命，不仅深刻改变了中国，也深刻影响了世界</a:t>
            </a:r>
            <a:r>
              <a:rPr lang="en-US" altLang="zh-CN" sz="2800" b="1" spc="50" dirty="0">
                <a:ln w="11430"/>
                <a:gradFill>
                  <a:gsLst>
                    <a:gs pos="25000">
                      <a:schemeClr val="accent2">
                        <a:satMod val="155000"/>
                      </a:schemeClr>
                    </a:gs>
                    <a:gs pos="100000">
                      <a:schemeClr val="accent2">
                        <a:shade val="45000"/>
                        <a:satMod val="165000"/>
                      </a:schemeClr>
                    </a:gs>
                  </a:gsLst>
                  <a:lin ang="5400000"/>
                </a:gradFill>
                <a:latin typeface="华文行楷" pitchFamily="2" charset="-122"/>
                <a:ea typeface="华文行楷" pitchFamily="2" charset="-122"/>
              </a:rPr>
              <a:t>!</a:t>
            </a:r>
          </a:p>
        </p:txBody>
      </p:sp>
      <p:pic>
        <p:nvPicPr>
          <p:cNvPr id="39" name="图片 38"/>
          <p:cNvPicPr>
            <a:picLocks noChangeAspect="1"/>
          </p:cNvPicPr>
          <p:nvPr/>
        </p:nvPicPr>
        <p:blipFill>
          <a:blip r:embed="rId2"/>
          <a:srcRect/>
          <a:stretch>
            <a:fillRect/>
          </a:stretch>
        </p:blipFill>
        <p:spPr bwMode="auto">
          <a:xfrm>
            <a:off x="-292100" y="1204385"/>
            <a:ext cx="3835400" cy="1593849"/>
          </a:xfrm>
          <a:prstGeom prst="rect">
            <a:avLst/>
          </a:prstGeom>
          <a:noFill/>
          <a:ln w="9525">
            <a:noFill/>
            <a:miter lim="800000"/>
            <a:headEnd/>
            <a:tailEnd/>
          </a:ln>
        </p:spPr>
      </p:pic>
      <p:pic>
        <p:nvPicPr>
          <p:cNvPr id="42" name="图片 41"/>
          <p:cNvPicPr>
            <a:picLocks noChangeAspect="1"/>
          </p:cNvPicPr>
          <p:nvPr/>
        </p:nvPicPr>
        <p:blipFill>
          <a:blip r:embed="rId3"/>
          <a:srcRect/>
          <a:stretch>
            <a:fillRect/>
          </a:stretch>
        </p:blipFill>
        <p:spPr bwMode="auto">
          <a:xfrm>
            <a:off x="4838700" y="4455584"/>
            <a:ext cx="4502150" cy="2402416"/>
          </a:xfrm>
          <a:prstGeom prst="rect">
            <a:avLst/>
          </a:prstGeom>
          <a:noFill/>
          <a:ln w="9525">
            <a:noFill/>
            <a:miter lim="800000"/>
            <a:headEnd/>
            <a:tailEnd/>
          </a:ln>
        </p:spPr>
      </p:pic>
      <p:pic>
        <p:nvPicPr>
          <p:cNvPr id="43" name="图片 42">
            <a:hlinkClick r:id="rId4" action="ppaction://hlinkfile"/>
          </p:cNvPr>
          <p:cNvPicPr>
            <a:picLocks noChangeAspect="1"/>
          </p:cNvPicPr>
          <p:nvPr/>
        </p:nvPicPr>
        <p:blipFill>
          <a:blip r:embed="rId5">
            <a:clrChange>
              <a:clrFrom>
                <a:srgbClr val="FFFFFF"/>
              </a:clrFrom>
              <a:clrTo>
                <a:srgbClr val="FFFFFF">
                  <a:alpha val="0"/>
                </a:srgbClr>
              </a:clrTo>
            </a:clrChange>
          </a:blip>
          <a:srcRect b="54628"/>
          <a:stretch>
            <a:fillRect/>
          </a:stretch>
        </p:blipFill>
        <p:spPr bwMode="auto">
          <a:xfrm>
            <a:off x="4189414" y="5461000"/>
            <a:ext cx="471487" cy="484717"/>
          </a:xfrm>
          <a:prstGeom prst="rect">
            <a:avLst/>
          </a:prstGeom>
          <a:noFill/>
          <a:ln w="9525">
            <a:noFill/>
            <a:miter lim="800000"/>
            <a:headEnd/>
            <a:tailEnd/>
          </a:ln>
        </p:spPr>
      </p:pic>
      <p:sp>
        <p:nvSpPr>
          <p:cNvPr id="108550" name="矩形 6"/>
          <p:cNvSpPr>
            <a:spLocks noChangeArrowheads="1"/>
          </p:cNvSpPr>
          <p:nvPr/>
        </p:nvSpPr>
        <p:spPr bwMode="auto">
          <a:xfrm>
            <a:off x="141288" y="127001"/>
            <a:ext cx="6940550" cy="707886"/>
          </a:xfrm>
          <a:prstGeom prst="rect">
            <a:avLst/>
          </a:prstGeom>
          <a:noFill/>
          <a:ln w="9525">
            <a:noFill/>
            <a:miter lim="800000"/>
            <a:headEnd/>
            <a:tailEnd/>
          </a:ln>
        </p:spPr>
        <p:txBody>
          <a:bodyPr>
            <a:spAutoFit/>
          </a:bodyPr>
          <a:lstStyle/>
          <a:p>
            <a:pPr marL="239713" indent="-239713" algn="just" eaLnBrk="0" hangingPunct="0"/>
            <a:r>
              <a:rPr lang="en-US" altLang="zh-CN" sz="2000" b="1">
                <a:solidFill>
                  <a:srgbClr val="000000"/>
                </a:solidFill>
                <a:latin typeface="华文新魏" pitchFamily="2" charset="-122"/>
                <a:ea typeface="华文新魏" pitchFamily="2" charset="-122"/>
              </a:rPr>
              <a:t>3.</a:t>
            </a:r>
            <a:r>
              <a:rPr lang="zh-CN" altLang="en-US" sz="2000" b="1">
                <a:solidFill>
                  <a:srgbClr val="000000"/>
                </a:solidFill>
                <a:latin typeface="华文新魏" pitchFamily="2" charset="-122"/>
                <a:ea typeface="华文新魏" pitchFamily="2" charset="-122"/>
              </a:rPr>
              <a:t>改革开放是一场新的伟大革命，是发展中国、赢得主动、走向世界、面向未来的根本途径和强大动力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1000"/>
                                        <p:tgtEl>
                                          <p:spTgt spid="39"/>
                                        </p:tgtEl>
                                      </p:cBhvr>
                                    </p:animEffect>
                                  </p:childTnLst>
                                </p:cTn>
                              </p:par>
                              <p:par>
                                <p:cTn id="8" presetID="22" presetClass="entr" presetSubtype="2"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right)">
                                      <p:cBhvr>
                                        <p:cTn id="10" dur="1000"/>
                                        <p:tgtEl>
                                          <p:spTgt spid="42"/>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down)">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rcRect b="41301"/>
          <a:stretch>
            <a:fillRect/>
          </a:stretch>
        </p:blipFill>
        <p:spPr bwMode="auto">
          <a:xfrm>
            <a:off x="0" y="759885"/>
            <a:ext cx="9144000" cy="4025900"/>
          </a:xfrm>
          <a:prstGeom prst="rect">
            <a:avLst/>
          </a:prstGeom>
          <a:noFill/>
          <a:ln w="9525">
            <a:noFill/>
            <a:miter lim="800000"/>
            <a:headEnd/>
            <a:tailEnd/>
          </a:ln>
        </p:spPr>
      </p:pic>
      <p:sp>
        <p:nvSpPr>
          <p:cNvPr id="109571" name="矩形 11"/>
          <p:cNvSpPr>
            <a:spLocks noChangeArrowheads="1"/>
          </p:cNvSpPr>
          <p:nvPr/>
        </p:nvSpPr>
        <p:spPr bwMode="auto">
          <a:xfrm>
            <a:off x="141289" y="118534"/>
            <a:ext cx="6213475" cy="707886"/>
          </a:xfrm>
          <a:prstGeom prst="rect">
            <a:avLst/>
          </a:prstGeom>
          <a:noFill/>
          <a:ln w="9525">
            <a:noFill/>
            <a:miter lim="800000"/>
            <a:headEnd/>
            <a:tailEnd/>
          </a:ln>
        </p:spPr>
        <p:txBody>
          <a:bodyPr>
            <a:spAutoFit/>
          </a:bodyPr>
          <a:lstStyle/>
          <a:p>
            <a:pPr marL="239713" indent="-239713" algn="just" eaLnBrk="0" hangingPunct="0"/>
            <a:r>
              <a:rPr lang="en-US" altLang="zh-CN" sz="2000" b="1">
                <a:solidFill>
                  <a:srgbClr val="000000"/>
                </a:solidFill>
                <a:latin typeface="华文新魏" pitchFamily="2" charset="-122"/>
                <a:ea typeface="华文新魏" pitchFamily="2" charset="-122"/>
              </a:rPr>
              <a:t>4.</a:t>
            </a:r>
            <a:r>
              <a:rPr lang="zh-CN" altLang="en-US" sz="2000" b="1">
                <a:solidFill>
                  <a:srgbClr val="000000"/>
                </a:solidFill>
                <a:latin typeface="华文新魏" pitchFamily="2" charset="-122"/>
                <a:ea typeface="华文新魏" pitchFamily="2" charset="-122"/>
              </a:rPr>
              <a:t>人民群众是国家和社会的主人，是历史的创造者，是推动社会历史前进的决定性力量</a:t>
            </a:r>
          </a:p>
        </p:txBody>
      </p:sp>
      <p:pic>
        <p:nvPicPr>
          <p:cNvPr id="15" name="图片 14">
            <a:hlinkClick r:id="rId3" action="ppaction://hlinkfile"/>
          </p:cNvPr>
          <p:cNvPicPr>
            <a:picLocks noChangeAspect="1"/>
          </p:cNvPicPr>
          <p:nvPr/>
        </p:nvPicPr>
        <p:blipFill>
          <a:blip r:embed="rId4">
            <a:clrChange>
              <a:clrFrom>
                <a:srgbClr val="FFFFFF"/>
              </a:clrFrom>
              <a:clrTo>
                <a:srgbClr val="FFFFFF">
                  <a:alpha val="0"/>
                </a:srgbClr>
              </a:clrTo>
            </a:clrChange>
          </a:blip>
          <a:srcRect b="54628"/>
          <a:stretch>
            <a:fillRect/>
          </a:stretch>
        </p:blipFill>
        <p:spPr bwMode="auto">
          <a:xfrm>
            <a:off x="568326" y="4914900"/>
            <a:ext cx="473075" cy="484717"/>
          </a:xfrm>
          <a:prstGeom prst="rect">
            <a:avLst/>
          </a:prstGeom>
          <a:noFill/>
          <a:ln w="9525">
            <a:noFill/>
            <a:miter lim="800000"/>
            <a:headEnd/>
            <a:tailEnd/>
          </a:ln>
        </p:spPr>
      </p:pic>
      <p:sp>
        <p:nvSpPr>
          <p:cNvPr id="6" name="圆角矩形 5"/>
          <p:cNvSpPr/>
          <p:nvPr/>
        </p:nvSpPr>
        <p:spPr>
          <a:xfrm>
            <a:off x="1095375" y="4821767"/>
            <a:ext cx="6889750" cy="2000251"/>
          </a:xfrm>
          <a:prstGeom prst="roundRect">
            <a:avLst>
              <a:gd name="adj" fmla="val 0"/>
            </a:avLst>
          </a:prstGeom>
          <a:solidFill>
            <a:schemeClr val="accent2">
              <a:lumMod val="60000"/>
              <a:lumOff val="4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7" name="圆角矩形 6"/>
          <p:cNvSpPr/>
          <p:nvPr/>
        </p:nvSpPr>
        <p:spPr>
          <a:xfrm>
            <a:off x="1192213" y="4768852"/>
            <a:ext cx="6854825" cy="1949449"/>
          </a:xfrm>
          <a:prstGeom prst="roundRect">
            <a:avLst>
              <a:gd name="adj" fmla="val 0"/>
            </a:avLst>
          </a:prstGeom>
          <a:solidFill>
            <a:srgbClr val="C000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hangingPunct="0">
              <a:lnSpc>
                <a:spcPct val="120000"/>
              </a:lnSpc>
              <a:buFont typeface="Wingdings" pitchFamily="2" charset="2"/>
              <a:buChar char="u"/>
              <a:defRPr/>
            </a:pPr>
            <a:r>
              <a:rPr lang="zh-CN" altLang="en-US" sz="1400" b="1" spc="300" dirty="0">
                <a:latin typeface="微软雅黑" pitchFamily="34" charset="-122"/>
                <a:ea typeface="微软雅黑" pitchFamily="34" charset="-122"/>
              </a:rPr>
              <a:t>   波澜壮阔的中华民族发展史是中国人民书写的</a:t>
            </a:r>
            <a:endParaRPr lang="en-US" altLang="zh-CN" sz="1400" b="1" spc="300" dirty="0">
              <a:latin typeface="微软雅黑" pitchFamily="34" charset="-122"/>
              <a:ea typeface="微软雅黑" pitchFamily="34" charset="-122"/>
            </a:endParaRPr>
          </a:p>
          <a:p>
            <a:pPr algn="just" hangingPunct="0">
              <a:lnSpc>
                <a:spcPct val="120000"/>
              </a:lnSpc>
              <a:buFont typeface="Wingdings" pitchFamily="2" charset="2"/>
              <a:buChar char="u"/>
              <a:defRPr/>
            </a:pPr>
            <a:r>
              <a:rPr lang="zh-CN" altLang="en-US" sz="1400" b="1" spc="300" dirty="0">
                <a:latin typeface="微软雅黑" pitchFamily="34" charset="-122"/>
                <a:ea typeface="微软雅黑" pitchFamily="34" charset="-122"/>
              </a:rPr>
              <a:t>   博大精深的中华文明是中国人民创造的</a:t>
            </a:r>
            <a:endParaRPr lang="en-US" altLang="zh-CN" sz="1400" b="1" spc="300" dirty="0">
              <a:latin typeface="微软雅黑" pitchFamily="34" charset="-122"/>
              <a:ea typeface="微软雅黑" pitchFamily="34" charset="-122"/>
            </a:endParaRPr>
          </a:p>
          <a:p>
            <a:pPr algn="just" hangingPunct="0">
              <a:lnSpc>
                <a:spcPct val="120000"/>
              </a:lnSpc>
              <a:buFont typeface="Wingdings" pitchFamily="2" charset="2"/>
              <a:buChar char="u"/>
              <a:defRPr/>
            </a:pPr>
            <a:r>
              <a:rPr lang="zh-CN" altLang="en-US" sz="1400" b="1" spc="300" dirty="0">
                <a:latin typeface="微软雅黑" pitchFamily="34" charset="-122"/>
                <a:ea typeface="微软雅黑" pitchFamily="34" charset="-122"/>
              </a:rPr>
              <a:t>   历久弥新的中华民族精神是中国人民培育的</a:t>
            </a:r>
            <a:endParaRPr lang="en-US" altLang="zh-CN" sz="1400" b="1" spc="300" dirty="0">
              <a:latin typeface="微软雅黑" pitchFamily="34" charset="-122"/>
              <a:ea typeface="微软雅黑" pitchFamily="34" charset="-122"/>
            </a:endParaRPr>
          </a:p>
          <a:p>
            <a:pPr algn="just" hangingPunct="0">
              <a:lnSpc>
                <a:spcPct val="120000"/>
              </a:lnSpc>
              <a:buFont typeface="Wingdings" pitchFamily="2" charset="2"/>
              <a:buChar char="u"/>
              <a:defRPr/>
            </a:pPr>
            <a:r>
              <a:rPr lang="zh-CN" altLang="en-US" sz="1400" b="1" spc="300" dirty="0">
                <a:latin typeface="微软雅黑" pitchFamily="34" charset="-122"/>
                <a:ea typeface="微软雅黑" pitchFamily="34" charset="-122"/>
              </a:rPr>
              <a:t>   中华民族迎来了从站起来、富起来到强起来的伟大飞跃是中国人民奋斗出来的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Effect transition="in" filter="fade">
                                      <p:cBhvr>
                                        <p:cTn id="18" dur="1000"/>
                                        <p:tgtEl>
                                          <p:spTgt spid="6"/>
                                        </p:tgtEl>
                                      </p:cBhvr>
                                    </p:animEffect>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AutoShape 2" descr="data:image/jpeg;base64,/9j/4SURRXhpZgAATU0AKgAAAAgABwESAAMAAAABAAEAAAEaAAUAAAABAAAAYgEbAAUAAAABAAAAagEoAAMAAAABAAIAAAExAAIAAAAeAAAAcgEyAAIAAAAUAAAAkIdpAAQAAAABAAAApAAAANAACvyAAAAnEAAK/IAAACcQQWRvYmUgUGhvdG9zaG9wIENTNiAoV2luZG93cykAMjAxOTowMzoyMyAwNTowMTozNgAAA6ABAAMAAAABAAEAAKACAAQAAAABAAABkKADAAQAAAABAAABGgAAAAAAAAAGAQMAAwAAAAEABgAAARoABQAAAAEAAAEeARsABQAAAAEAAAEmASgAAwAAAAEAAgAAAgEABAAAAAEAAAEuAgIABAAAAAEAACPbAAAAAAAAAEgAAAABAAAASAAAAAH/2P/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ABRfLgAQzxQAA+3MAAQTCwADXJ4AAAABWFlaIAAAAAAATAlWAFAAAABXH+dtZWFzAAAAAAAAAAEAAAAAAAAAAAAAAAAAAAAAAAACjwAAAAJzaWcgAAAAAENSVCBjdXJ2AAAAAAAABAAAAAAFAAoADwAUABkAHgAjACgALQAyADcAOwBAAEUASgBPAFQAWQBeAGMAaABtAHIAdwB8AIEAhgCLAJAAlQCaAJ8ApACpAK4AsgC3ALwAwQDGAMsA0ADVANsA4ADlAOsA8AD2APsBAQEHAQ0BEwEZAR8BJQErATIBOAE+AUUBTAFSAVkBYAFnAW4BdQF8AYMBiwGSAZoBoQGpAbEBuQHBAckB0QHZAeEB6QHyAfoCAwIMAhQCHQImAi8COAJBAksCVAJdAmcCcQJ6AoQCjgKYAqICrAK2AsECywLVAuAC6wL1AwADCwMWAyEDLQM4A0MDTwNaA2YDcgN+A4oDlgOiA64DugPHA9MD4APsA/kEBgQTBCAELQQ7BEgEVQRjBHEEfgSMBJoEqAS2BMQE0wThBPAE/gUNBRwFKwU6BUkFWAVnBXcFhgWWBaYFtQXFBdUF5QX2BgYGFgYnBjcGSAZZBmoGewaMBp0GrwbABtEG4wb1BwcHGQcrBz0HTwdhB3QHhgeZB6wHvwfSB+UH+AgLCB8IMghGCFoIbgiCCJYIqgi+CNII5wj7CRAJJQk6CU8JZAl5CY8JpAm6Cc8J5Qn7ChEKJwo9ClQKagqBCpgKrgrFCtwK8wsLCyILOQtRC2kLgAuYC7ALyAvhC/kMEgwqDEMMXAx1DI4MpwzADNkM8w0NDSYNQA1aDXQNjg2pDcMN3g34DhMOLg5JDmQOfw6bDrYO0g7uDwkPJQ9BD14Peg+WD7MPzw/sEAkQJhBDEGEQfhCbELkQ1xD1ERMRMRFPEW0RjBGqEckR6BIHEiYSRRJkEoQSoxLDEuMTAxMjE0MTYxODE6QTxRPlFAYUJxRJFGoUixStFM4U8BUSFTQVVhV4FZsVvRXgFgMWJhZJFmwWjxayFtYW+hcdF0EXZReJF64X0hf3GBsYQBhlGIoYrxjVGPoZIBlFGWsZkRm3Gd0aBBoqGlEadxqeGsUa7BsUGzsbYxuKG7Ib2hwCHCocUhx7HKMczBz1HR4dRx1wHZkdwx3sHhYeQB5qHpQevh7pHxMfPh9pH5Qfvx/qIBUgQSBsIJggxCDwIRwhSCF1IaEhziH7IiciVSKCIq8i3SMKIzgjZiOUI8Ij8CQfJE0kfCSrJNolCSU4JWgllyXHJfcmJyZXJocmtyboJxgnSSd6J6sn3CgNKD8ocSiiKNQpBik4KWspnSnQKgIqNSpoKpsqzysCKzYraSudK9EsBSw5LG4soizXLQwtQS12Last4S4WLkwugi63Lu4vJC9aL5Evxy/+MDUwbDCkMNsxEjFKMYIxujHyMioyYzKbMtQzDTNGM38zuDPxNCs0ZTSeNNg1EzVNNYc1wjX9Njc2cjauNuk3JDdgN5w31zgUOFA4jDjIOQU5Qjl/Obw5+To2OnQ6sjrvOy07azuqO+g8JzxlPKQ84z0iPWE9oT3gPiA+YD6gPuA/IT9hP6I/4kAjQGRApkDnQSlBakGsQe5CMEJyQrVC90M6Q31DwEQDREdEikTORRJFVUWaRd5GIkZnRqtG8Ec1R3tHwEgFSEtIkUjXSR1JY0mpSfBKN0p9SsRLDEtTS5pL4kwqTHJMuk0CTUpNk03cTiVObk63TwBPSU+TT91QJ1BxULtRBlFQUZtR5lIxUnxSx1MTU19TqlP2VEJUj1TbVShVdVXCVg9WXFapVvdXRFeSV+BYL1h9WMtZGllpWbhaB1pWWqZa9VtFW5Vb5Vw1XIZc1l0nXXhdyV4aXmxevV8PX2Ffs2AFYFdgqmD8YU9homH1YklinGLwY0Njl2PrZEBklGTpZT1lkmXnZj1mkmboZz1nk2fpaD9olmjsaUNpmmnxakhqn2r3a09rp2v/bFdsr20IbWBtuW4SbmtuxG8eb3hv0XArcIZw4HE6cZVx8HJLcqZzAXNdc7h0FHRwdMx1KHWFdeF2Pnabdvh3VnezeBF4bnjMeSp5iXnnekZ6pXsEe2N7wnwhfIF84X1BfaF+AX5ifsJ/I3+Ef+WAR4CogQqBa4HNgjCCkoL0g1eDuoQdhICE44VHhauGDoZyhteHO4efiASIaYjOiTOJmYn+imSKyoswi5aL/IxjjMqNMY2Yjf+OZo7OjzaPnpAGkG6Q1pE/kaiSEZJ6kuOTTZO2lCCUipT0lV+VyZY0lp+XCpd1l+CYTJi4mSSZkJn8mmia1ZtCm6+cHJyJnPedZJ3SnkCerp8dn4uf+qBpoNihR6G2oiailqMGo3aj5qRWpMelOKWpphqmi6b9p26n4KhSqMSpN6mpqhyqj6sCq3Wr6axcrNCtRK24ri2uoa8Wr4uwALB1sOqxYLHWskuywrM4s660JbSctRO1irYBtnm28Ldot+C4WbjRuUq5wro7urW7LrunvCG8m70VvY++Cr6Evv+/er/1wHDA7MFnwePCX8Lbw1jD1MRRxM7FS8XIxkbGw8dBx7/IPci8yTrJuco4yrfLNsu2zDXMtc01zbXONs62zzfPuNA50LrRPNG+0j/SwdNE08bUSdTL1U7V0dZV1tjXXNfg2GTY6Nls2fHadtr724DcBdyK3RDdlt4c3qLfKd+v4DbgveFE4cziU+Lb42Pj6+Rz5PzlhOYN5pbnH+ep6DLovOlG6dDqW+rl63Dr++yG7RHtnO4o7rTvQO/M8Fjw5fFy8f/yjPMZ86f0NPTC9VD13vZt9vv3ivgZ+Kj5OPnH+lf65/t3/Af8mP0p/br+S/7c/23////tAAxBZG9iZV9DTQAB/+4ADkFkb2JlAGSAAAAAAf/bAIQADAgICAkIDAkJDBELCgsRFQ8MDA8VGBMTFRMTGBEMDAwMDAwRDAwMDAwMDAwMDAwMDAwMDAwMDAwMDAwMDAwMDAENCwsNDg0QDg4QFA4ODhQUDg4ODhQRDAwMDAwREQwMDAwMDBEMDAwMDAwMDAwMDAwMDAwMDAwMDAwMDAwMDAwM/8AAEQgAcQCgAwEiAAIRAQMRAf/dAAQACv/EAT8AAAEFAQEBAQEBAAAAAAAAAAMAAQIEBQYHCAkKCwEAAQUBAQEBAQEAAAAAAAAAAQACAwQFBgcICQoLEAABBAEDAgQCBQcGCAUDDDMBAAIRAwQhEjEFQVFhEyJxgTIGFJGhsUIjJBVSwWIzNHKC0UMHJZJT8OHxY3M1FqKygyZEk1RkRcKjdDYX0lXiZfKzhMPTdePzRieUpIW0lcTU5PSltcXV5fVWZnaGlqa2xtbm9jdHV2d3h5ent8fX5/cRAAICAQIEBAMEBQYHBwYFNQEAAhEDITESBEFRYXEiEwUygZEUobFCI8FS0fAzJGLhcoKSQ1MVY3M08SUGFqKygwcmNcLSRJNUoxdkRVU2dGXi8rOEw9N14/NGlKSFtJXE1OT0pbXF1eX1VmZ2hpamtsbW5vYnN0dXZ3eHl6e3x//aAAwDAQACEQMRAD8A0z1GoA+15/tAqbOrUBurLB4GQsMdS+tw0f0tr5/4H/yNqY9U+s/DukCD29B3P/biFS7fiycWPsXfHWaWu1ree+pAWLg9PzsvqBbQzcLmisWSNrXD3P8AV/Or2N/Sfy/zEGvrH1jc8UZPTGU0vlll5x3gtadHO9Rzyxjv3Vr/AFMyLB1/Mxgf0T6DYW/ymemwO/zHKtzUpRA201+11Ph8vb5fPmxgWCI+r+pGUv8A1Indnsw3vwmV7hivfQ0l0SGnaDx+6lR1HFrraLJDtuoDZ7/vKr17J6/hdYvp6dgNyMe0i9txqLyH2ibWb/UY32vasm/q31rqY++/DZTWI32Pq2tEmG/St/eU2EmWKB39Mfyc3LOBnI0bJJ/xnoW9Twz3efg3/an/AGjhzoHA+bB/5JcmPrV1gyCa2NH7lOmnPqO9+xGr+sXWMt2zp/p5FogPo9MF4J+i9kvZvYpKl2H2sfFj7F6X9o4oMkujyZ/5km/aeFzD9P5I/wDJLC+3fXUjXp8n/ih/6VSbnfXYAgdOMnT+aH5PWSqXYJ4odi2bXtsyMh7Z2vskSIMcLQx8+r7NVuZY54Y1pIAiWjY7v/JWVW/IsabMkRkPO68REP8A8I2P5LkJln1rfuq6XX6mIxxa122vR303s32kO/PU+UH24OJ8Myx+/c0D8sjKUf8AByf+hu99uq4FFhPwH+1N9rI+jivd8TH/AH1YTx9fGBznFtAa3cXOdQNP6rWvcotw/r/kgGvJaWkSNttYH/gdah4ZeDtccP3S7wyr9p/VI+Lj/ckcjNPGKB4ST/esEfVz672fzuVz2N7+P7DE4+pP1psHvzmj423O/uQo/vBXGP3E31iuyXY9Fd7GsBsLhHiG7fH/AIRF6O3MyOnVsocQ2myxpG7b9L07P+/LI6l0HP6NZUM3JGQ7Ia4sjedoYWtd/Ol30t6n076vW9dc9leR6BxmhxG3duDztmN9f0dqvGF8gDY0lx3/AIfttAZSPiGkd48Ff4PG7rsHPmHu+95UfsGYAS57APN6pn/FzaWgfbTPf9EI+X6VL/xtSfpZpI/4pv8A5NUNP3g6HuS/df/Q7r0Gfuj7kvQr/dH3Io5TwobLLTjfWNrKekvIADrLK2DxOvqu/wDPa5v6p5mPi/WKx17i03MFDNPaN8O32P8Azfeyqv8A66ui+szXXnBwGPbW++x7wXhxb7WtY3dsa/8A0r/d9BcW+gY3XMnFLhZ6W6skcGB5x7v3lBlIkTE/uu1yOOMuUGImvelKWm/D6sV/+NvedKayyzqTokjPuEnybS3+CrfWvpFnVOjHDohtjrq7ASNP0e52139ZN9ULnW4ud6ji6z7QHuceSXsb7j/22tfLsbVSC4gOcSGN7uIa6xzW/wBWpj7H/wAhSYyY441+iPyc7msYjzMoS7xj/wA2LWw2VdOxcbAqrL2bQyQww6fp2WbN1fve73b1Q6ph43U7cf7Oz076Mqn1HtbteKWPa65v0Wfo9n9hW/tl2wOpDnNqOpZt3NJ/0lL/AOcb/aRMHIyMi4NtBbtmx7SBLXO+gz2F7P5ezekCdD1VOAEZWNAG8WNLiY5Mp2Vt3tMcGU8J0+2q+c1P9Rhs/wBIS/7zuXR/U60HHz6iNxpuFob3O6vj+19nW5nfV3pnUGue+v0b3T+mq9pJOu6xn83Z/abvWJ0HByukdezcG6CLqG3U2j6L21v2bh+65vrfpK/zFbyzEsdDeNaOJynJZuX5wTkRLHk4hxx/rfvBp/V6mzNxa+odT6gScprsk4oIBLRq31Np9Wz0WfzjGNRXXUYmVj52Fa7KxX2iq6B72l+lW5o91m/+Z9/6XfsVfItwPq9kvqxsX7RnVe6lj3baxj27/p2P9lNdfqWY+/8Awnpol/XX+niVHGbS217LajUQ9rwHMNbv0Y/0yg45H1DWJ6H93yd7ghw1se4/e/vPVbBPiOxT7R4J9ob7RoBoB8ElHa2nif8AGCf1zAb4U2H77G/+RVb6jWhvWXVHi7HsbHm0suH/AFDlP/GBaP2vjVkwK8VpJPHvsu/8gq3QaMnp/X+mWWsIZkCqxjxJaa8pjq6/d/b2f8YtnGAeQ4b1lCZj41xScfISOe4q0jOIkfP0voO0JbQppLGt2H//0fQE6ZJQMpeU+uFm/Oqq5FWPJHabHPP/AFDGLmMXIYMzJY9oc54G2151YGtb+d9J30foP/Rrc+s1nqdYyvCvZUP7NbJ/6bnLlx7snLExNTxP9kfFRVxSPm9FjHt8ng0uhHJW3q4JZf8Apu90r6xW9OpyW4bK7n5JYRY8khmwPH803b6m7f8AvrOyOudVvzqs9+Q5+diO3UOcPY0HR9QrZtr9G1n6O+v89YtA0IrfE9hET8J2f9sWVf8AFKxRbZbuZbAyatHHgOB+i/8AtLQhCMQAB9rzHMcxkz5JZJn1S/d9MdPSH0I9T6U/pNHWqsn7GL3ei7Hc4l1do911G6prnurpj1vdX/Mfp1Wzuv3fV7qbMV1bc7Dvx68gXMdtc5797bbaLfeyyv8AR17GW/8Abq5PFy3sxcnDIBpzNgeHAE12VuDmX1/u2+nuos/fqf8AyF0H1yfVldL6Fn1M2B9dtTx2a4CvdT/Vrspu9NL2MdXV2a8v0kHmMkhwk7a/1pPVdL6103qzScO2bGiX49g22tH/ABf57f5dLrGK6vH7L7KQLqCRdQRZU4ch7CHsj+01evU315FVWTVrXexlrCOIe0WN/wCqUM8fCY1sSuhPiBvo3qz7VVvra+9j9svrDtru4DxFn9l21is16wPFeUdf+sfUuqZORVZe4YTbbGV49Z217Gucyv1Nn8/7W/4XepOHisLDKqL0nWW4PXep1Y/SbasnqeFXa+0tM1mklldmE+3+astfa/16fd+i9C3/AEiudD+rhtuqz86z9HjDbXVIgbSXOD+XN2P3blzn1DuxsZvW8y/VtGNUAzgO3Ot21af6SxldavXW4vSvqJZbQ0MzeoPOG97dCXEuqdx+ZVhV2OrRGMAcIJ/30+5LUrYP18Yy/I+11Ptw7brLMV9f87XU5znMZYyw7bGa72/pGel/NLpsHrHSuoAfY8plj3cVOOyz/tmza/8AzF5QHwNvYeH5EN9ojYdWnslLDE6jRbHKRvq9V9csrJxfrM2/FtdTfTjU7Ht0LSfV/wDJe5N1n61/tI0bW2VjByGW0ukAWtaG7rMilvtrvbYz1KfT9np22VrF6hnnqF1WQ95ssGNj1Wvdq4vrr2Wuc4/S3P8AcoYjaX5NbMgWOpc4NeKY9SD7f0fqBzHO/kfnrTw8vjOLDOcbnih6T19W7l5s8xmyQiajOYv6Prjvpu8J0UCkHMe0PrcHscBtc0yCPzS1wSWCDo7r/9LvwU41cAO5hRS3isGw8VgvPwaN/wDBV2Z8/wCq3C3NyrhxZda4fDe4N/IsPHG7Ptb+8HN+9q0bXfowTyRJ+eqzMM/5Qf57vyKKPUvUZYgezj6cQj9OHha9JebgDW0a/SaSHac/+cp7Q0ZO+gmyyNtrQd0a+zX97/g0upAU37ho2zURyHfnIVGUylmyvWTJ8/6zne5aWOYlEHu8jzOCWDLPFLeBq+4/Rl/hRbNeQ21u5uunuA7hdHfccr6htcTudhdSAJ8BYw6/2/tK5kZhMF9dcNEN04Hh+8rFfUW14mRjViKsksddWBoXVF1lG1zvoe9/5v008g1TACGnfcd+nHkvTfqRmDK+rODrLsbfjP8AL03O9P8A8BfUqLf8XPRKqgcmy+2y1rRY97w11To3Odh+kyuv1PU/7l+tX6aJ9VcJ/wBXhmdNzcis49mU1+DlOIY2wuZstpeHO/QZLPQb+is/nP0noeooTOMyAOhBZxjlAcR2IL1GfnDp/TsrOcJGLRZdHjsaXBv9py8Upf7A1xlzdHEcT3Xo/wDjF6i7F+rjaa7A09QubS6CJdSGvyLvTg+5jvSqqtc3/B2ry+qz3uAOhgp8dGKTsdGzHY7szD/NzmVNJ/4m0ZI/6O5qs9fzw6nBw2HXGFttg1/nL37WAz+5jUMd/wBeWRj2bMul86bg0njQmOU2TecjLuuPG4hvwHtn/opyOlLOsLe3wQ22FxcfOFB7p4Q6CZcD4z96Vop0Mc+1w8CEdpIMjQjgqtjH3EeIn8VYC1OVN4Y+Fj/nOXzgrNLxo/g+kfVJxd9XcQERtNjR8PUe5v8A1S1ljfVbqVGZ0xtLGsZdiNY29tbBWyX7nNexrfznbf03/DLXlYPMX72TiHCTOR4f70uIO5y9HDj4TxARiL/ujhf/0+9lVOsW+l0jOsmD6D2j4vHot/8APisgrM+s1gZ0O+fz31M++xrv++KqTofJucvHiz4o95wH/OeHyHCCPDRZmGf8oHzLvyFaOUfaVl4R/wAoN85/I5MjsfJ3+ZP63AP64Z9WYH7QeA78oKyItaYGo+9bHUf51onsXH8G/wDflRDZ76fJXeXH6sPP/FyPvmTw4Qf8VrtdY3VzdPJE+0DYQ1xDiIGkEHxRmgbfHtKhZWzaX8BoJkeSn1HVztL2eo6Z/jDyGMLOpVusgOIfVqDMuDPSefZu/R1bt71Q6z9aauodP+y1UPqfbe23Itt2yWVNLMalmxz93ve+2x7v+K/m1zxMFGwQw5dIe0Oa47XNIkGQojCMbmBqAS2IZMmWUMRlQySjHir948PqV6wLNh+iOB2B8WN/M/sodIcbHOAlogOcBp7p2bv5Ttr10D+mdNeSTQ0f1SW/9SULqdtFHSKem4+LXV+sC597BFlmxlrGjIe7+dcz1/Y/d/1tMhzMZyEaIPi2uY+E5sGOWUyhOEavhJ4tf6so/wDdOY5ntImB4fxakWAaCdo4B/79/KTl21on4aCUneMqw5qJ4AGuiFUYtcONAQjlusyhsj7Qe3t/IUOyW3j/AE/PatTpuBf1DMrxqGl7nEFwBaCGSBZY0PLd+xvu2NVPomDd1LqVWFTo+0O9xBgBrS/e/wDdZ7du5XW1ZvSczHvysf072EX1U3aGWn9G99bXeo1vqN/64r3LZP1MscJRGaiYxl4/J6f8Foc1j/WxnOJOLQSI/F6f6rYt/S+tZ3TL3MLnUiwbHB2ldm2pz9v0HWVW+r6bvf6a6hcL9Xup35P1nxb8gg22sdRbaBBsPpu2WWAez1fZVX7P3F3SzefjOOWJyVxyhGUzH5eMeiXD/V9DochKMsJEL4IzkI3vw/P/AN0//9TupWL9bbNvTaa/9LkNH+ay13/kVtLnPrk/TBp/46w/dXW1VJbF0eQjxc1iHiZf4kZTeTySQ2DzwszEMdQZ5k/kctDKJjXlZtJjqFf9b8oKA2Pk6/NH9bhPbJH803USDkkHswfiXf8AkVTDWg/RH3BWMx27Mv8A5Jawf2Wj/vz3KuOVdwioR8vzed+Iz4uazH+uY/8Ahf6v/uUh4hBvJbW7XRwhG8UDII3NZ4AuPzU5aQ3QGCfij42l2O/+W3X5qtumsEcx+IXW5/T+lt6VhPox2UW27T7QQ8lv0ntsl3845qhyTjGJ4v0hWja5XDkyZY8FXGUTqwbuJ8IMT/BZ/V9BT8XaeEBv/klp1CZPLh9IeP8AKCzOs/zlHhDz+LFSwG80fr/0XovimnI5f8D/ANKwaPqMrBfZJY33P26nb+dtmEx08woXn9C4fvQ2PmlUd1Y8W+0/wWjbyrJRYP04I7NJ/EJ48Fe6L0Pq3WMi5nTcc5Bx2Ndd7msA3l3p+6xzPc/03pKSdG6hd0zqTc2kNdYK7WVjgAvbt3vb/hGs/wBH+erOfmuz8t+Y9gruug3bSdpeBtdYxrv5ve1rf0e56q5nS+p9Lyq6upYtmK94d6YfBD9sbvSfW57H7d7dydqv8jjhRyV67MOL+p6ZcLn89OViF+mhKv6zb6beMbqOHfMCq+tx+Ae3d/0V6i4Q5zfAkLyN0lriPDRer494yMenIGovrZZ/nta/+Kq/F464peEo/lTY+Ey9OSPYiX2v/9XuZXJ/W+wO6lTX/oscfIvfY7/qWrq5WN1zoX7Qu+002+lkFjWFr5Nbg2dmrffU7X+Wqczo6fw/JDHzAlkPCKIv+sXh8k6E91m1f06k+Lgtvq3TOoYFZdlUurZMesPdWZ/4Vnt/z1hs1yaYMfpGifidqUdvoXR5qcTLHISEo8UZWDY0kl6lR6LvWpAb67nF5JJ3O8W6+1Z/r2D80EfNa+e0X4dmYNBXkV0sZ4NezIdX/wBHH93/AAiyDHKucuScYvcW4fxIRHNZOEAA8MqGnzRiyOY79wA/E8oLHOe8ucZJmSlZomo5+Sls3TToUSGz0npuT1TqFHTMUtbfkuc2p9hIYIa61xe5rXu9ra3fmrdue6yyvGef6O0U06mAa/Z+d/ptu5E/xbY7bfrOLnCRi49tg/rPNWM3/oW2IWZjOpyrq3alljon85m47X/+cKnzMjxCP6I/6TsfBhDimTXGQOH+76uPhbLAZBna780/99Wb1pvsqsAh7XFpaeII3f8AfFpt10d30k9/5Lv5aodXbOMSfzHB2v8Am/8AflBgNZY+df4zrfEIcXJ5h2gZf+F/rP8AuXCe5zzqNobwE7XFsOZHg4HupOiEKo+5zfAyPmFpPIpg5ztYDfnP9y7D/F9kjHry3CHPfaQ5hhpLWVNc3a76Xssf/wCCLjydPirnQ3Zf7TpxcPa27Otpoc8iXen6rX2Na781m3+e/qJuQXEr8MhGYJ8nqPrxki+/p7S6XVi4isu3locam7/5LbfTXPhCyP8AlDLMlx+0WjcTJIa9zGc/utCK1a/JQ4MEI79f8b1OT8Qnx55yAoaD/F9LLT5Bei/Vq43dAwXnltZrP/W3vq/6lq4Hp/TM7qR341f6uww69/trBH0pf+d/Ur3rv/q/iDC6Y3FDzZ6djyXkRJdte6G/m8ql8VzYjGOMSByCV8I14Y8P6X7rZ+F4ckZSmYkQlGrPWV9H/9btkzvoFfOqSqy2Pkzh+hLP6Fl/8RZ/1JXkdH87R/xjPyhcuko8XVtYdpeYe1f/AMhX/wDhvF/89ZyyjwufSV3B8n1LV+I/7pl5R/6EXZu+k5KjlYySk/Sav6L6b/iw/wCUc/8A8L1/+fVa69zX/wCGLPyuXlCSqcx8x/l+i3uQ/ncX98f9J9FZ/NP+Cp9X/ojvl+Vq4ZJQYv5yP94PQ87/ALlzf7LJ/wBB3n8FCr/nXfBYyS0juHjx1egPC0fqv/4qek/+GWfxXHJIZPll5FMdw9dZ/TMr/wAMW/8AVuU7f5h/9VccktfD/NfRzOZ/nPq+44/9A6d/4Xr/AOpYtLG/mR8T+VfPiS5aHzy85f8ASegl8o8g/wD/2f/tLLZQaG90b3Nob3AgMy4wADhCSU0EJQAAAAAAEAAAAAAAAAAAAAAAAAAAAAA4QklNBDoAAAAAANcAAAAQAAAAAQAAAAAAC3ByaW50T3V0cHV0AAAABQAAAABQc3RTYm9vbAEAAAAASW50ZWVudW0AAAAASW50ZQAAAABJbWcgAAAAD3ByaW50U2l4dGVlbkJpdGJvb2wAAAAAC3ByaW50ZXJOYW1lVEVYVAAAAAEAAAAAAA9wcmludFByb29mU2V0dXBPYmpjAAAABWghaDeLvn9uAAAAAAAKcHJvb2ZTZXR1cAAAAAEAAAAAQmx0bmVudW0AAAAMYnVpbHRpblByb29mAAAACXByb29mQ01ZSwA4QklNBDsAAAAAAi0AAAAQAAAAAQAAAAAAEnByaW50T3V0cHV0T3B0aW9ucwAAABcAAAAAQ3B0bmJvb2wAAAAAAENsYnJib29sAAAAAABSZ3NNYm9vbAAAAAAAQ3JuQ2Jvb2wAAAAAAENudENib29sAAAAAABMYmxzYm9vbAAAAAAATmd0dmJvb2wAAAAAAEVtbERib29sAAAAAABJbnRyYm9vbAAAAAAAQmNrZ09iamMAAAABAAAAAAAAUkdCQwAAAAMAAAAAUmQgIGRvdWJAb+AAAAAAAAAAAABHcm4gZG91YkBv4AAAAAAAAAAAAEJsICBkb3ViQG/gAAAAAAAAAAAAQnJkVFVudEYjUmx0AAAAAAAAAAAAAAAAQmxkIFVudEYjUmx0AAAAAAAAAAAAAAAAUnNsdFVudEYjUHhsQFIAAAAAAAAAAAAKdmVjdG9yRGF0YWJvb2wBAAAAAFBnUHNlbnVtAAAAAFBnUHMAAAAAUGdQQwAAAABMZWZ0VW50RiNSbHQAAAAAAAAAAAAAAABUb3AgVW50RiNSbHQAAAAAAAAAAAAAAABTY2wgVW50RiNQcmNAWQAAAAAAAAAAABBjcm9wV2hlblByaW50aW5nYm9vbAAAAAAOY3JvcFJlY3RCb3R0b21sb25nAAAAAAAAAAxjcm9wUmVjdExlZnRsb25nAAAAAAAAAA1jcm9wUmVjdFJpZ2h0bG9uZwAAAAAAAAALY3JvcFJlY3RUb3Bsb25nAAAAAAA4QklNA+0AAAAAABAASAAAAAEAAgBIAAAAAQACOEJJTQQmAAAAAAAOAAAAAAAAAAAAAD+AAAA4QklNBA0AAAAAAAQAAAB4OEJJTQQZAAAAAAAEAAAAHjhCSU0D8wAAAAAACQAAAAAAAAAAAQA4QklNJxAAAAAAAAoAAQAAAAAAAAACOEJJTQP1AAAAAABIAC9mZgABAGxmZgAGAAAAAAABAC9mZgABAKGZmgAGAAAAAAABADIAAAABAFoAAAAGAAAAAAABADUAAAABAC0AAAAGAAAAAAABOEJJTQP4AAAAAABwAAD/////////////////////////////A+gAAAAA/////////////////////////////wPoAAAAAP////////////////////////////8D6AAAAAD/////////////////////////////A+gAADhCSU0ECAAAAAAAEAAAAAEAAAJAAAACQAAAAAA4QklNBB4AAAAAAAQAAAAAOEJJTQQaAAAAAAM/AAAABgAAAAAAAAAAAAABGgAAAZAAAAAFZypoB5iYAC0AMQAAAAEAAAAAAAAAAAAAAAAAAAAAAAAAAQAAAAAAAAAAAAABkAAAARoAAAAAAAAAAAAAAAAAAAAAAQAAAAAAAAAAAAAAAAAAAAAAAAAQAAAAAQAAAAAAAG51bGwAAAACAAAABmJvdW5kc09iamMAAAABAAAAAAAAUmN0MQAAAAQAAAAAVG9wIGxvbmcAAAAAAAAAAExlZnRsb25nAAAAAAAAAABCdG9tbG9uZwAAARoAAAAAUmdodGxvbmcAAAGQAAAABnNsaWNlc1ZsTHMAAAABT2JqYwAAAAEAAAAAAAVzbGljZQAAABIAAAAHc2xpY2VJRGxvbmcAAAAAAAAAB2dyb3VwSURsb25nAAAAAAAAAAZvcmlnaW5lbnVtAAAADEVTbGljZU9yaWdpbgAAAA1hdXRvR2VuZXJhdGVkAAAAAFR5cGVlbnVtAAAACkVTbGljZVR5cGUAAAAASW1nIAAAAAZib3VuZHNPYmpjAAAAAQAAAAAAAFJjdDEAAAAEAAAAAFRvcCBsb25nAAAAAAAAAABMZWZ0bG9uZwAAAAAAAAAAQnRvbWxvbmcAAAEaAAAAAFJnaHRsb25nAAABkAAAAAN1cmxURVhUAAAAAQAAAAAAAG51bGxURVhUAAAAAQAAAAAAAE1zZ2VURVhUAAAAAQAAAAAABmFsdFRhZ1RFWFQAAAABAAAAAAAOY2VsbFRleHRJc0hUTUxib29sAQAAAAhjZWxsVGV4dFRFWFQAAAABAAAAAAAJaG9yekFsaWduZW51bQAAAA9FU2xpY2VIb3J6QWxpZ24AAAAHZGVmYXVsdAAAAAl2ZXJ0QWxpZ25lbnVtAAAAD0VTbGljZVZlcnRBbGlnbgAAAAdkZWZhdWx0AAAAC2JnQ29sb3JUeXBlZW51bQAAABFFU2xpY2VCR0NvbG9yVHlwZQAAAABOb25lAAAACXRvcE91dHNldGxvbmcAAAAAAAAACmxlZnRPdXRzZXRsb25nAAAAAAAAAAxib3R0b21PdXRzZXRsb25nAAAAAAAAAAtyaWdodE91dHNldGxvbmcAAAAAADhCSU0EKAAAAAAADAAAAAI/8AAAAAAAADhCSU0EFAAAAAAABAAAAAI4QklNBAwAAAAAI/cAAAABAAAAoAAAAHEAAAHgAADT4AAAI9sAGAAB/9j/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gAUXy4AEM8UAAPtzAAEEwsAA1yeAAAAAVhZWiAAAAAAAEwJVgBQAAAAVx/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AD7AP5BAYEEwQgBC0EOwRIBFUEYwRxBH4EjASaBKgEtgTEBNME4QTwBP4FDQUcBSsFOgVJBVgFZwV3BYYFlgWmBbUFxQXVBeUF9gYGBhYGJwY3BkgGWQZqBnsGjAadBq8GwAbRBuMG9QcHBxkHKwc9B08HYQd0B4YHmQesB78H0gflB/gICwgfCDIIRghaCG4IggiWCKoIvgjSCOcI+wkQCSUJOglPCWQJeQmPCaQJugnPCeUJ+woRCicKPQpUCmoKgQqYCq4KxQrcCvMLCwsiCzkLUQtpC4ALmAuwC8gL4Qv5DBIMKgxDDFwMdQyODKcMwAzZDPMNDQ0mDUANWg10DY4NqQ3DDd4N+A4TDi4OSQ5kDn8Omw62DtIO7g8JDyUPQQ9eD3oPlg+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UH78f6iAVIEEgbCCYIMQg8CEcIUghdSGhIc4h+yInIlUigiKvIt0jCiM4I2YjlCPCI/AkHyRNJHwkqyTaJQklOCVoJZclxyX3JicmVyaHJrcm6CcYJ0kneierJ9woDSg/KHEooijUKQYpOClrKZ0p0CoCKjUqaCqbKs8rAis2K2krnSvRLAUsOSxuLKIs1y0MLUEtdi2rLeEuFi5MLoIuty7uLyQvWi+RL8cv/jA1MGwwpDDbMRIxSjGCMbox8jIqMmMymzLUMw0zRjN/M7gz8TQrNGU0njTYNRM1TTWHNcI1/TY3NnI2rjbpNyQ3YDecN9c4FDhQOIw4yDkFOUI5fzm8Ofk6Njp0OrI67zstO2s7qjvoPCc8ZTykPOM9Ij1hPaE94D4gPmA+oD7gPyE/YT+iP+JAI0BkQKZA50EpQWpBrEHuQjBCckK1QvdDOkN9Q8BEA0RHRIpEzkUSRVVFmkXeRiJGZ0arRvBHNUd7R8BIBUhLSJFI10kdSWNJqUnwSjdKfUrESwxLU0uaS+JMKkxyTLpNAk1KTZNN3E4lTm5Ot08AT0lPk0/dUCdQcVC7UQZRUFGbUeZSMVJ8UsdTE1NfU6pT9lRCVI9U21UoVXVVwlYPVlxWqVb3V0RXklfgWC9YfVjLWRpZaVm4WgdaVlqmWvVbRVuVW+VcNVyGXNZdJ114XcleGl5sXr1fD19hX7NgBWBXYKpg/GFPYaJh9WJJYpxi8GNDY5dj62RAZJRk6WU9ZZJl52Y9ZpJm6Gc9Z5Nn6Wg/aJZo7GlDaZpp8WpIap9q92tPa6dr/2xXbK9tCG1gbbluEm5rbsRvHm94b9FwK3CGcOBxOnGVcfByS3KmcwFzXXO4dBR0cHTMdSh1hXXhdj52m3b4d1Z3s3gReG54zHkqeYl553pGeqV7BHtje8J8IXyBfOF9QX2hfgF+Yn7CfyN/hH/lgEeAqIEKgWuBzYIwgpKC9INXg7qEHYSAhOOFR4Wrhg6GcobXhzuHn4gEiGmIzokziZmJ/opkisqLMIuWi/yMY4zKjTGNmI3/jmaOzo82j56QBpBukNaRP5GokhGSepLjk02TtpQglIqU9JVflcmWNJaflwqXdZfgmEyYuJkkmZCZ/JpomtWbQpuvnByciZz3nWSd0p5Anq6fHZ+Ln/qgaaDYoUehtqImopajBqN2o+akVqTHpTilqaYapoum/adup+CoUqjEqTepqaocqo+rAqt1q+msXKzQrUStuK4trqGvFq+LsACwdbDqsWCx1rJLssKzOLOutCW0nLUTtYq2AbZ5tvC3aLfguFm40blKucK6O7q1uy67p7whvJu9Fb2Pvgq+hL7/v3q/9cBwwOzBZ8Hjwl/C28NYw9TEUcTOxUvFyMZGxsPHQce/yD3IvMk6ybnKOMq3yzbLtsw1zLXNNc21zjbOts83z7jQOdC60TzRvtI/0sHTRNPG1EnUy9VO1dHWVdbY11zX4Nhk2OjZbNnx2nba+9uA3AXcit0Q3ZbeHN6i3ynfr+A24L3hROHM4lPi2+Nj4+vkc+T85YTmDeaW5x/nqegy6LzpRunQ6lvq5etw6/vshu0R7ZzuKO6070DvzPBY8OXxcvH/8ozzGfOn9DT0wvVQ9d72bfb794r4Gfio+Tj5x/pX+uf7d/wH/Jj9Kf26/kv+3P9t////7QAMQWRvYmVfQ00AAf/uAA5BZG9iZQBkgAAAAAH/2wCEAAwICAgJCAwJCQwRCwoLERUPDAwPFRgTExUTExgRDAwMDAwMEQwMDAwMDAwMDAwMDAwMDAwMDAwMDAwMDAwMDAwBDQsLDQ4NEA4OEBQODg4UFA4ODg4UEQwMDAwMEREMDAwMDAwRDAwMDAwMDAwMDAwMDAwMDAwMDAwMDAwMDAwMDP/AABEIAHEAoAMBIgACEQEDEQH/3QAEAAr/xAE/AAABBQEBAQEBAQAAAAAAAAADAAECBAUGBwgJCgsBAAEFAQEBAQEBAAAAAAAAAAEAAgMEBQYHCAkKCxAAAQQBAwIEAgUHBggFAwwzAQACEQMEIRIxBUFRYRMicYEyBhSRobFCIyQVUsFiMzRygtFDByWSU/Dh8WNzNRaisoMmRJNUZEXCo3Q2F9JV4mXys4TD03Xj80YnlKSFtJXE1OT0pbXF1eX1VmZ2hpamtsbW5vY3R1dnd4eXp7fH1+f3EQACAgECBAQDBAUGBwcGBTUBAAIRAyExEgRBUWFxIhMFMoGRFKGxQiPBUtHwMyRi4XKCkkNTFWNzNPElBhaisoMHJjXC0kSTVKMXZEVVNnRl4vKzhMPTdePzRpSkhbSVxNTk9KW1xdXl9VZmdoaWprbG1ub2JzdHV2d3h5ent8f/2gAMAwEAAhEDEQA/ANM9RqAPtef7QKmzq1AbqyweBkLDHUvrcNH9La+f+B/8jamPVPrPw7pAg9vQdz/24hUu34snFj7F3x1mlrta3nvqQFi4PT87L6gW0M3C5orFkja1w9z/AFfzq9jf0n8v8xBr6x9Y3PFGT0xlNL5ZZecd4LWnRzvUc8sY791a/wBTMiwdfzMYH9E+g2Fv8pnpsDv8xyrc1KUQNtNftdT4fL2+Xz5sYFgiPq/qRlL/ANSJ3Z7MN78Jle4Yr30NJdEhp2g8fupUdRxa62iyQ7bqA2e/7yq9eyev4XWL6enYDcjHtIvbcai8h9om1m/1GN9r2rJv6t9a6mPvvw2U1iN9j6trRJhv0rf3lNhJligd/TH8nNyzgZyNGySf8Z6FvU8M93n4N/2p/wBo4c6BwPmwf+SXJj61dYMgmtjR+5Tppz6jvfsRq/rF1jLds6f6eRaID6PTBeCfovZL2b2KSpdh9rHxY+xel/aOKDJLo8mf+ZJv2nhcw/T+SP8AySwvt311I16fJ/4of+lUm5312AIHTjJ0/mh+T1kql2CeKHYtm17bMjIe2dr7JEiDHC0MfPq+zVbmWOeGNaSAIlo2O7/yVlVvyLGmzJEZDzuvERD/APCNj+S5CZZ9a37qul1+piMcWtdtr0d9N7N9pDvz1PlB9uDifDMsfv3NA/LIylH/AAcn/obvfbquBRYT8B/tTfayPo4r3fEx/wB9WE8fXxgc5xbQGt3FznUDT+q1r3KLcP6/5IBryWlpEjbbWB/4HWoeGXg7XHD90u8Mq/af1SPi4/3JHIzTxigeEk/3rBH1c+u9n87lc9je/j+wxOPqT9abB785o+Ntzv7kKP7wVxj9xN9Yrsl2PRXexrAbC4R4hu3x/wCERejtzMjp1bKHENpssaRu2/S9Oz/vyyOpdBz+jWVDNyRkOyGuLI3naGFrXfzpd9Lep9O+r1vXXPZXkegcZocRt3bg87ZjfX9HarxhfIA2NJcd/wCH7bQGUj4hpHePBX+Dxu67Bz5h7vveVH7BmAEuewDzeqZ/xc2loH20z3/RCPl+lS/8bUn6WaSP+Kb/AOTVDT94Oh7kv3X/0O69Bn7o+5L0K/3R9yKOU8KGyy0431jaynpLyAA6yytg8Tr6rv8Az2ub+qeZj4v1isde4tNzBQzT2jfDt9j/AM33sqr/AOurovrM115wcBj21vvse8F4cW+1rWN3bGv/ANK/3fQXFvoGN1zJxS4WelurJHBgece795QZSJExP7rtcjjjLlBiJr3pSlpvw+rFf/jb3nSmsss6k6JIz7hJ8m0t/gq31r6RZ1Toxw6IbY66uwEjT9Hudtd/WTfVC51uLneo4us+0B7nHkl7G+4/9trXy7G1UguIDnEhje7iGusc1v8AVqY+x/8AIUmMmOONfoj8nO5rGI8zKEu8Y/8ANi1sNlXTsXGwKqy9m0MkMMOn6dlmzdX73u929UOqYeN1O3H+zs9O+jKp9R7W7Xilj2uub9Fn6PZ/YVv7ZdsDqQ5zajqWbdzSf9JS/wDnG/2kTByMjIuDbQW7Zse0gS1zvoM9hez+Xs3pAnQ9VTgBGVjQBvFjS4mOTKdlbd7THBlPCdPtqvnNT/UYbP8ASEv+87l0f1OtBx8+ojcabhaG9zur4/tfZ1uZ31d6Z1Brnvr9G90/pqvaSTrusZ/N2f2m71idBwcrpHXs3Bugi6ht1No+i9tb9m4fuub636Sv8xW8sxLHQ3jWjicpyWbl+cE5ESx5OIccf637waf1epszcWvqHU+oEnKa7JOKCAS0at9TafVs9Fn84xjUV11GJlY+dhWuysV9oquge9pfpVuaPdZv/mff+l37FXyLcD6vZL6sbF+0Z1XupY922sY9u/6dj/ZTXX6lmPv/AMJ6aJf11/p4lRxm0ttey2o1EPa8BzDW79GP9MoOOR9Q1ieh/d8ne4IcNbHuP3v7z1WwT4jsU+0eCfaG+0aAaAfBJR2tp4n/ABgn9cwG+FNh++xv/kVW+o1ob1l1R4ux7Gx5tLLh/wBQ5T/xgWj9r41ZMCvFaSTx77Lv/IKt0GjJ6f1/pllrCGZAqsY8SWmvKY6uv3f29n/GLZxgHkOG9ZQmY+NcUnHyEjnuKtIziJHz9L6DtCW0KaSxrdh//9H0BOmSUDKXlPrhZvzqquRVjyR2mxzz/wBQxi5jFyGDMyWPaHOeBttedWBrW/nfSd9H6D/0a3PrNZ6nWMrwr2VD+zWyf+m5y5ce7JyxMTU8T/ZHxUVcUj5vRYx7fJ4NLoRyVt6uCWX/AKbvdK+sVvTqcluGyu5+SWEWPJIZsDx/NN2+pu3/AL6zsjrnVb86rPfkOfnYjt1DnD2NB0fUK2ba/RtZ+jvr/PWLQNCK3xPYRE/Cdn/bFlX/ABSsUW2W7mWwMmrRx4Dgfov/ALS0IQjEAAfa8xzHMZM+SWSZ9Uv3fTHT0h9CPU+lP6TR1qrJ+xi93oux3OJdXaPddRuqa57q6Y9b3V/zH6dVs7r931e6mzFdW3Ow78evIFzHbXOe/e222i33ssr/AEdexlv/AG6uTxct7MXJwyAaczYHhwBNdlbg5l9f7tvp7qLP36n/AMhdB9cn1ZXS+hZ9TNgfXbU8dmuAr3U/1a7KbvTS9jHV1dmvL9JB5jJIcJO2v9aT1XS+tdN6s0nDtmxol+PYNtrR/wAX+e3+XS6xiurx+y+ykC6gkXUEWVOHIewh7I/tNXr1N9eRVVk1a13sZawjiHtFjf8AqlDPHwmNbEroT4gb6N6s+1Vb62vvY/bL6w7a7uA8RZ/ZdtYrNesDxXlHX/rH1LqmTkVWXuGE22xlePWdtexrnMr9TZ/P+1v+F3qTh4rCwyqi9J1luD13qdWP0m2rJ6nhV2vtLTNZpJZXZhPt/mrLX2v9en3fovQt/wBIrnQ/q4bbqs/Os/R4w211SIG0lzg/lzdj925c59Q7sbGb1vMv1bRjVAM4DtzrdtWn+ksZXWr11uL0r6iWW0NDM3qDzhve3QlxLqncfmVYVdjq0RjAHCCf99PuS1K2D9fGMvyPtdT7cO26yzFfX/O11Oc5zGWMsO2xmu9v6RnpfzS6bB6x0rqAH2PKZY93FTjss/7Zs2v/AMxeUB8Db2Hh+RDfaI2HVp7JSwxOo0Wxykb6vVfXLKycX6zNvxbXU3041Ox7dC0n1f8AyXuTdZ+tf7SNG1tlYwchltLpAFrWhu6zIpb7a722M9Sn0/Z6dtlaxeoZ56hdVkPebLBjY9Vr3auL669lrnOP0tz/AHKGI2l+TWzIFjqXODXimPUg+39H6gcxzv5H5608PL4ziwznG54oek9fVu5ebPMZskImozmL+j6476bvCdFApBzHtD63B7HAbXNMgj80tcElgg6O6//S78FONXADuYUUt4rBsPFYLz8Gjf8AwVdmfP8Aqtwtzcq4cWXWuHw3uDfyLDxxuz7W/vBzfvatG136ME8kSfnqszDP+UH+e78iij1L1GWIHs4+nEI/Th4WvSXm4A1tGv0mkh2nP/nKe0NGTvoJssjba0HdGvs1/e/4NLqQFN+4aNs1Ech35yFRlMpZsr1kyfP+s53uWljmJRB7vI8zglgyzxS3gavuP0Zf4UWzXkNtbubrp7gO4XR33HK+obXE7nYXUgCfAWMOv9v7SuZGYTBfXXDRDdOB4fvKxX1FteJkY1YirJLHXVgaF1RdZRtc76Hvf+b9NPINUwAhp33Hfpx5L036kZgyvqzg6y7G34z/AC9NzvT/APAX1Ki3/Fz0SqoHJsvtsta0WPe8NdU6NznYfpMrr9T1P+5frV+mifVXCf8AV4ZnTc3IrOPZlNfg5TiGNsLmbLaXhzv0GSz0G/orP5z9J6HqKEzjMgDoQWcY5QHEdiC9Rn5w6f07KznCRi0WXR47Glwb/acvFKX+wNcZc3RxHE916P8A4xeouxfq42muwNPULm0ugiXUhr8i704PuY70qqrXN/wdq8vqs97gDoYKfHRik7HRsx2O7Mw/zc5lTSf+JtGSP+juarPX88OpwcNh1xhbbYNf5y9+1gM/uY1DHf8AXlkY9mzLpfOm4NJ40JjlNk3nIy7rjxuIb8B7Z/6KcjpSzrC3t8ENthcXHzhQe6eEOgmXA+M/elaKdDHPtcPAhHaSDI0I4KrYx9xHiJ/FWAtTlTeGPhY/5zl84KzS8aP4PpH1ScXfV3EBEbTY0fD1Hub/ANUtZY31W6lRmdMbSxrGXYjWNvbWwVsl+5zXsa385239N/wy15WDzF+9k4hwkzkeH+9LiDucvRw4+E8QEYi/7o4X/9PvZVTrFvpdIzrJg+g9o+Lx6Lf/AD4rIKzPrNYGdDvn899TPvsa7/viqk6HybnLx4s+KPecB/znh8hwgjw0WZhn/KB8y78hWjlH2lZeEf8AKDfOfyOTI7Hyd/mT+twD+uGfVmB+0HgO/KCsiLWmBqPvWx1H+daJ7Fx/Bv8A35UQ2e+nyV3lx+rDz/xcj75k8OEH/Fa7XWN1c3TyRPtA2ENcQ4iBpBB8UZoG3x7SoWVs2l/AaCZHkp9R1c7S9nqOmf4w8hjCzqVbrIDiH1agzLgz0nn2bv0dW7e9UOs/WmrqHT/stVD6n23ttyLbdsllTSzGpZsc/d73vtse7/iv5tc8TBRsEMOXSHtDmuO1zSJBkKIwjG5gagEtiGTJllDEZUMkox4q/ePD6lesCzYfojgdgfFjfzP7KHSHGxzgJaIDnAae6dm7+U7a9dA/pnTXkk0NH9Ulv/UlC6nbRR0inpuPi11frAufewRZZsZaxoyHu/nXM9f2P3f9bTIczGchGiD4trmPhObBjllMoThGr4SeLX+rKP8A3TmOZ7SJgeH8WpFgGgnaOAf+/fyk5dtaJ+GglJ3jKsOaieABrohVGLXDjQEI5brMobI+0Ht7fyFDslt4/wBPz2rU6bgX9QzK8ahpe5xBcAWghkgWWNDy3fsb7tjVT6Jg3dS6lVhU6PtDvcQYAa0v3v8A3We3buV1tWb0nMx78rH9O9hF9VN2hlp/RvfW13qNb6jf+uK9y2T9TLHCURmomMZePyen/BaHNY/1sZziTi0EiPxen+q2Lf0vrWd0y9zC51IsGxwdpXZtqc/b9B1lVvq+m73+muoXC/V7qd+T9Z8W/IINtrHUW2gQbD6btllgHs9X2VV+z9xd0s3n4zjliclccoRlMx+XjHolw/1fQ6HISjLCRC+CM5CN78Pz/wDdP//U7qVi/W2zb02mv/S5DR/mstd/5FbS5z65P0waf+OsP3V1tVSWxdHkI8XNYh4mX+JGU3k8kkNg88LMxDHUGeZP5HLQyiY15WbSY6hX/W/KCgNj5OvzR/W4T2yR/NN1Eg5JB7MH4l3/AJFUw1oP0R9wVjMduzL/AOSWsH9lo/789yrjlXcIqEfL83nfiM+Lmsx/rmP/AIX+r/7lIeIQbyW1u10cIRvFAyCNzWeALj81OWkN0Bgn4o+Npdjv/lt1+arbprBHMfiF1uf0/pbelYT6MdlFtu0+0EPJb9J7bJd/OOaock4xieL9IVo2uVw5MmWPBVxlE6sG7ifCDE/wWf1fQU/F2nhAb/5JadQmTy4fSHj/ACgszrP85R4Q8/ixUsBvNH6/9F6L4ppyOX/A/wDSsGj6jKwX2SWN9z9up2/nbZhMdPMKF5/QuH70Nj5pVHdWPFvtP8Fo28qyUWD9OCOzSfxCePBXui9D6t1jIuZ03HOQcdjXXe5rAN5d6fuscz3P9N6SknRuoXdM6k3NpDXWCu1lY4AL27d72/4RrP8AR/nqzn5rs/LfmPYK7roN20naXgbXWMa7+b3ta39HuequZ0vqfS8qurqWLZiveHemHwQ/bG70n1uex+3e3cnar/I44UcleuzDi/qemXC5/PTlYhfpoSr+s2+m3jG6jh3zAqvrcfgHt3f9FeouEOc3wJC8jdJa4jw0Xq+PeMjHpyBqL62Wf57Wv/iqvxeOuKXhKP5U2PhMvTkj2Il9r//V7mVyf1vsDupU1/6LHHyL32O/6lq6uVjdc6F+0LvtNNvpZBY1ha+TW4NnZq331O1/lqnM6On8PyQx8wJZDwiiL/rF4fJOhPdZtX9OpPi4Lb6t0zqGBWXZVLq2THrD3Vmf+FZ7f89YbNcmmDH6Ron4nalHb6F0eanEyxyEhKPFGVg2NJJepUei71qQG+u5xeSSdzvFuvtWf69g/NBHzWvntF+HZmDQV5FdLGeDXsyHV/8ARx/d/wAIsgxyrnLknGL3FuH8SERzWThAAPDKhp80YsjmO/cAPxPKCxznvLnGSZkpWaJqOfkpbN006FEhs9J6bk9U6hR0zFLW35LnNqfYSGCGutcXua17va2t35q3bnussrxnn+jtFNOpgGv2fnf6bbuRP8W2O236zi5wkYuPbYP6zzVjN/6FtiFmYzqcq6t2pZY6J/OZuO1//nCp8zI8Qj+iP+k7HwYQ4pk1xkDh/u+rj4WywGQZ2u/NP/fVm9ab7KrAIe1xaWniCN3/AHxabddHd9JPf+S7+WqHV2zjEn8xwdr/AJv/AH5QYDWWPnX+M63xCHFyeYdoGX/hf6z/ALlwnuc86jaG8BO1xbDmR4OB7qTohCqPuc3wMj5haTyKYOc7WA35z/cuw/xfZIx68twhz32kOYYaS1lTXN2u+l7LH/8Agi48nT4q50N2X+06cXD2tuzraaHPIl3p+q19jWu/NZt/nv6ibkFxK/DIRmCfJ6j68ZIvv6e0ul1YuIrLt5aHGpu/+S2301z4Qsj/AJQyzJcftFo3EySGvcxnP7rQitWvyUODBCO/X/G9Tk/EJ8eecgKGg/xfSy0+QXov1auN3QMF55bWaz/1t76v+pauB6f0zO6kd+NX+rsMOvf7awR9KX/nf1K967/6v4gwumNxQ82enY8l5ESXbXuhv5vKpfFc2IxjjEgcglfCNeGPD+l+62fheHJGUpmJEJRqz1lfR//W7ZM76BXzqkqstj5M4foSz+hZf/EWf9SV5HR/O0f8Yz8oXLpKPF1bWHaXmHtX/wDIV/8A4bxf/PWcso8Ln0ldwfJ9S1fiP+6ZeUf+hF2bvpOSo5WMkpP0mr+i+m/4sP8AlHP/APC9f/n1Wuvc1/8Ahiz8rl5QkqnMfMf5fot7kP53F/fH/SfRWfzT/gqfV/6I75flauGSUGL+cj/eD0PO/wC5c3+yyf8AQd5/BQq/513wWMktI7h48dXoDwtH6r/+KnpP/hln8VxySGT5ZeRTHcPXWf0zK/8ADFv/AFblO3+Yf/VXHJLXw/zX0czmf5z6vuOP/QOnf+F6/wDqWLSxv5kfE/lXz4kuWh88vOX/AEnoJfKPIP8A/9kAOEJJTQQhAAAAAABVAAAAAQEAAAAPAEEAZABvAGIAZQAgAFAAaABvAHQAbwBzAGgAbwBwAAAAEwBBAGQAbwBiAGUAIABQAGgAbwB0AG8AcwBoAG8AcAAgAEMAUwA2AAAAAQA4QklNBAYAAAAAAAcABgAAAAEBAP/hDQ5odHRwOi8vbnMuYWRvYmUuY29tL3hhcC8xLjAvADw/eHBhY2tldCBiZWdpbj0i77u/IiBpZD0iVzVNME1wQ2VoaUh6cmVTek5UY3prYzlkIj8+IDx4OnhtcG1ldGEgeG1sbnM6eD0iYWRvYmU6bnM6bWV0YS8iIHg6eG1wdGs9IkFkb2JlIFhNUCBDb3JlIDUuMy1jMDExIDY2LjE0NTY2MSwgMjAxMi8wMi8wNi0xNDo1NjoyNyAgICAgICAgIj4gPHJkZjpSREYgeG1sbnM6cmRmPSJodHRwOi8vd3d3LnczLm9yZy8xOTk5LzAyLzIyLXJkZi1zeW50YXgtbnMjIj4gPHJkZjpEZXNjcmlwdGlvbiByZGY6YWJvdXQ9IiIgeG1sbnM6eG1wPSJodHRwOi8vbnMuYWRvYmUuY29tL3hhcC8xLjAvIiB4bWxuczpkYz0iaHR0cDovL3B1cmwub3JnL2RjL2VsZW1lbnRzLzEuMS8iIHhtbG5zOnhtcE1NPSJodHRwOi8vbnMuYWRvYmUuY29tL3hhcC8xLjAvbW0vIiB4bWxuczpzdEV2dD0iaHR0cDovL25zLmFkb2JlLmNvbS94YXAvMS4wL3NUeXBlL1Jlc291cmNlRXZlbnQjIiB4bWxuczpwaG90b3Nob3A9Imh0dHA6Ly9ucy5hZG9iZS5jb20vcGhvdG9zaG9wLzEuMC8iIHhtcDpDcmVhdG9yVG9vbD0iQWRvYmUgUGhvdG9zaG9wIENTNiAoV2luZG93cykiIHhtcDpDcmVhdGVEYXRlPSIyMDE5LTAzLTIzVDA1OjAxOjM2KzA4OjAwIiB4bXA6TWV0YWRhdGFEYXRlPSIyMDE5LTAzLTIzVDA1OjAxOjM2KzA4OjAwIiB4bXA6TW9kaWZ5RGF0ZT0iMjAxOS0wMy0yM1QwNTowMTozNiswODowMCIgZGM6Zm9ybWF0PSJpbWFnZS9qcGVnIiB4bXBNTTpJbnN0YW5jZUlEPSJ4bXAuaWlkOjUxOUEyMjlCRTU0Q0U5MTFBNjc1RDI5NkI4RjMzQUE3IiB4bXBNTTpEb2N1bWVudElEPSJ4bXAuZGlkOjUxOUEyMjlCRTU0Q0U5MTFBNjc1RDI5NkI4RjMzQUE3IiB4bXBNTTpPcmlnaW5hbERvY3VtZW50SUQ9InhtcC5kaWQ6NTE5QTIyOUJFNTRDRTkxMUE2NzVEMjk2QjhGMzNBQTciIHBob3Rvc2hvcDpDb2xvck1vZGU9IjMiIHBob3Rvc2hvcDpJQ0NQcm9maWxlPSJzUkdCIElFQzYxOTY2LTIuMSI+IDx4bXBNTTpIaXN0b3J5PiA8cmRmOlNlcT4gPHJkZjpsaSBzdEV2dDphY3Rpb249ImNyZWF0ZWQiIHN0RXZ0Omluc3RhbmNlSUQ9InhtcC5paWQ6NTE5QTIyOUJFNTRDRTkxMUE2NzVEMjk2QjhGMzNBQTciIHN0RXZ0OndoZW49IjIwMTktMDMtMjNUMDU6MDE6MzYrMDg6MDAiIHN0RXZ0OnNvZnR3YXJlQWdlbnQ9IkFkb2JlIFBob3Rvc2hvcCBDUzYgKFdpbmRvd3MpIi8+IDwvcmRmOlNlcT4gPC94bXBNTTpIaXN0b3J5PiA8L3JkZjpEZXNjcmlwdGlvbj4gPC9yZGY6UkRGPiA8L3g6eG1wbWV0YT4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8P3hwYWNrZXQgZW5kPSJ3Ij8+/+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wEBAQcBDQETARkBHwElASsBMgE4AT4BRQFMAVIBWQFgAWcBbgF1AXwBgwGLAZIBmgGhAakBsQG5AcEByQHRAdkB4QHpAfIB+gIDAgwCFAIdAiYCLwI4AkECSwJUAl0CZwJxAnoChAKOApgCogKsArYCwQLLAtUC4ALrAvUDAAMLAxYDIQMtAzgDQwNPA1oDZgNyA34DigOWA6IDrgO6A8cD0wPgA+wD+QQGBBMEIAQtBDsESARVBGMEcQR+BIwEmgSoBLYExATTBOEE8AT+BQ0FHAUrBToFSQVYBWcFdwWGBZYFpgW1BcUF1QXlBfYGBgYWBicGNwZIBlkGagZ7BowGnQavBsAG0QbjBvUHBwcZBysHPQdPB2EHdAeGB5kHrAe/B9IH5Qf4CAsIHwgyCEYIWghuCIIIlgiqCL4I0gjnCPsJEAklCToJTwlkCXkJjwmkCboJzwnlCfsKEQonCj0KVApqCoEKmAquCsUK3ArzCwsLIgs5C1ELaQuAC5gLsAvIC+EL+QwSDCoMQwxcDHUMjgynDMAM2QzzDQ0NJg1ADVoNdA2ODakNww3eDfgOEw4uDkkOZA5/DpsOtg7SDu4PCQ8lD0EPXg96D5YPsw/PD+wQCRAmEEMQYRB+EJsQuRDXEPURExExEU8RbRGMEaoRyRHoEgcSJhJFEmQShBKjEsMS4xMDEyMTQxNjE4MTpBPFE+UUBhQnFEkUahSLFK0UzhTwFRIVNBVWFXgVmxW9FeAWAxYmFkkWbBaPFrIW1hb6Fx0XQRdlF4kXrhfSF/cYGxhAGGUYihivGNUY+hkgGUUZaxmRGbcZ3RoEGioaURp3Gp4axRrsGxQbOxtjG4obshvaHAIcKhxSHHscoxzMHPUdHh1HHXAdmR3DHeweFh5AHmoelB6+HukfEx8+H2kflB+/H+ogFSBBIGwgmCDEIPAhHCFIIXUhoSHOIfsiJyJVIoIiryLdIwojOCNmI5QjwiPwJB8kTSR8JKsk2iUJJTglaCWXJccl9yYnJlcmhya3JugnGCdJJ3onqyfcKA0oPyhxKKIo1CkGKTgpaymdKdAqAio1KmgqmyrPKwIrNitpK50r0SwFLDksbiyiLNctDC1BLXYtqy3hLhYuTC6CLrcu7i8kL1ovkS/HL/4wNTBsMKQw2zESMUoxgjG6MfIyKjJjMpsy1DMNM0YzfzO4M/E0KzRlNJ402DUTNU01hzXCNf02NzZyNq426TckN2A3nDfXOBQ4UDiMOMg5BTlCOX85vDn5OjY6dDqyOu87LTtrO6o76DwnPGU8pDzjPSI9YT2hPeA+ID5gPqA+4D8hP2E/oj/iQCNAZECmQOdBKUFqQaxB7kIwQnJCtUL3QzpDfUPARANER0SKRM5FEkVVRZpF3kYiRmdGq0bwRzVHe0fASAVIS0iRSNdJHUljSalJ8Eo3Sn1KxEsMS1NLmkviTCpMcky6TQJNSk2TTdxOJU5uTrdPAE9JT5NP3VAnUHFQu1EGUVBRm1HmUjFSfFLHUxNTX1OqU/ZUQlSPVNtVKFV1VcJWD1ZcVqlW91dEV5JX4FgvWH1Yy1kaWWlZuFoHWlZaplr1W0VblVvlXDVchlzWXSddeF3JXhpebF69Xw9fYV+zYAVgV2CqYPxhT2GiYfViSWKcYvBjQ2OXY+tkQGSUZOllPWWSZedmPWaSZuhnPWeTZ+loP2iWaOxpQ2maafFqSGqfavdrT2una/9sV2yvbQhtYG25bhJua27Ebx5veG/RcCtwhnDgcTpxlXHwcktypnMBc11zuHQUdHB0zHUodYV14XY+dpt2+HdWd7N4EXhueMx5KnmJeed6RnqlewR7Y3vCfCF8gXzhfUF9oX4BfmJ+wn8jf4R/5YBHgKiBCoFrgc2CMIKSgvSDV4O6hB2EgITjhUeFq4YOhnKG14c7h5+IBIhpiM6JM4mZif6KZIrKizCLlov8jGOMyo0xjZiN/45mjs6PNo+ekAaQbpDWkT+RqJIRknqS45NNk7aUIJSKlPSVX5XJljSWn5cKl3WX4JhMmLiZJJmQmfyaaJrVm0Kbr5wcnImc951kndKeQJ6unx2fi5/6oGmg2KFHobaiJqKWowajdqPmpFakx6U4pammGqaLpv2nbqfgqFKoxKk3qamqHKqPqwKrdavprFys0K1ErbiuLa6hrxavi7AAsHWw6rFgsdayS7LCszizrrQltJy1E7WKtgG2ebbwt2i34LhZuNG5SrnCuju6tbsuu6e8IbybvRW9j74KvoS+/796v/XAcMDswWfB48JfwtvDWMPUxFHEzsVLxcjGRsbDx0HHv8g9yLzJOsm5yjjKt8s2y7bMNcy1zTXNtc42zrbPN8+40DnQutE80b7SP9LB00TTxtRJ1MvVTtXR1lXW2Ndc1+DYZNjo2WzZ8dp22vvbgNwF3IrdEN2W3hzeot8p36/gNuC94UThzOJT4tvjY+Pr5HPk/OWE5g3mlucf56noMui86Ubp0Opb6uXrcOv77IbtEe2c7ijutO9A78zwWPDl8XLx//KM8xnzp/Q09ML1UPXe9m32+/eK+Bn4qPk4+cf6V/rn+3f8B/yY/Sn9uv5L/tz/bf///+4ADkFkb2JlAGRAAAAAAf/bAIQAAgICAgICAgICAgMCAgIDBAMCAgMEBQQEBAQEBQYFBQUFBQUGBgcHCAcHBgkJCgoJCQwMDAwMDAwMDAwMDAwMDAEDAwMFBAUJBgYJDQoJCg0PDg4ODg8PDAwMDAwPDwwMDAwMDA8MDAwMDAwMDAwMDAwMDAwMDAwMDAwMDAwMDAwM/8AAEQgBGgGQAwERAAIRAQMRAf/dAAQAMv/EAaIAAAAHAQEBAQEAAAAAAAAAAAQFAwIGAQAHCAkKCwEAAgIDAQEBAQEAAAAAAAAAAQACAwQFBgcICQoLEAACAQMDAgQCBgcDBAIGAnMBAgMRBAAFIRIxQVEGE2EicYEUMpGhBxWxQiPBUtHhMxZi8CRygvElQzRTkqKyY3PCNUQnk6OzNhdUZHTD0uIIJoMJChgZhJRFRqS0VtNVKBry4/PE1OT0ZXWFlaW1xdXl9WZ2hpamtsbW5vY3R1dnd4eXp7fH1+f3OEhYaHiImKi4yNjo+Ck5SVlpeYmZqbnJ2en5KjpKWmp6ipqqusra6voRAAICAQIDBQUEBQYECAMDbQEAAhEDBCESMUEFURNhIgZxgZEyobHwFMHR4SNCFVJicvEzJDRDghaSUyWiY7LCB3PSNeJEgxdUkwgJChgZJjZFGidkdFU38qOzwygp0+PzhJSktMTU5PRldYWVpbXF1eX1RlZmdoaWprbG1ub2R1dnd4eXp7fH1+f3OEhYaHiImKi4yNjo+DlJWWl5iZmpucnZ6fkqOkpaanqKmqq6ytrq+v/aAAwDAQACEQMRAD8A9Wm81OGT0/RZoaUkZdzt7YRTbR7lf1WIEgiYDjUV2r8xhQVJHdpwxqCycSB2GNoA3ZDZuzMRSoReNO2QLZFGG8uUcgwEpGBvv0+WBJVXvC5hcp6cvUKP5f64QUEWrxyxuQUU8v2nPfJAseF4h+drelB5aQSKwe6uJfT7krEAa+3xjNN24bxxA7/0Prn/AAI8P+E6mfdCI+cv2Pg7zFcf87eFBACRca/NjnO4+fzfd5yrLD3Pa+YeytwFFPTUlq7H4R88qmNmIFTL6N/JjT7jRtP9OSsdxrtrDroglptbyy3FsvAbGhECsfnm59nNbDP4uOO/BID41u+Df8FPJ+Y1OPIOUDLFfmAJ7/GR+T2ICRruWRTs54le4pXOnD5PIMC86c0cXAHLiVJB702ORmzx7JzHaxSGKT4RTi5Wgr8Q7eFMDEp+1papCpSP4lB3G+IZEWkIeN1ljeIDc0WtPpyxrCp6fGFGiRWYFR6bbih+0foGKUQbT1ZAw+AEfEFFDXtQHFUPJptgrc3iAJ/bY7k+ONsSvNrYxlX40/lJoO/bAqnNHbluQ+0BsxoDhZNIY4xTiGDikhJ+0MFKukRCgj9MKCd28R2GIFLzWvaKIS8EfH1R8QO2+xrvkmJC6G14oedKyfZXAoD5x/Ofguo+XIPTChxMz/8ABqa/eM3XZEtpDvI+y3xr/gqw/eaeX82GT/ZGIYbbhRpUYB3AG3+yOdPDkH5/1FESPmnHki8+p+etBpTneJdWsbHsZYWpTp3GajtuHFivufRv+BHqRi7XET/FEj7H0wgmlVeSVZRQEVOco/T4XvGyRtXrXYUxZKKQFzVmIPQ7YbYkIhrHiUeQtMAfsj5e2NopB3Fs/poyxsGFfhPbfBaeFZb6fKObLUmShcH3xteFXj0ty0rF2UlTSmNp4VG301/jRmZ1qTWtScFqIJnHplQEQMGA2NMFsuFDJpcnqycifmR1w8SOFUubKQCOtNqgVPhiCtIVxHyiMsixtF4sOp+ZxtPCS099YKQpvIVIpsXXp9+NpGOR6F8ef85S39tcXHkW1tbmOdVbUJpRG4ehCwotadOpz0P/AIH8byZZe79L51/wQ7hhxAjmT+h8vRHcZ6g+QzfdvkbzpcQfkV5LhglMEuma3e6dzUBiCqmc8q70KutPkc8C9rMMsPbmfunGMh8RX3h+ivYWcNT2Phv+HiifhIn7iFr+eddfddSl8TVBT9Waay9h+Ux9yCk86a87jjqDliCNgBt92G0jS4+5AP5k1h04NqExj7rWgxsp/L4/5oS99b1eOoS7uFBqKByP1YeIsThh3BYddvUKL9YnJr8SmQ4LTHDHuWvqc7fETM1N6GQ7+3XEln4QD//Q7c3n7Ulk4JaWxUEbkN3/ANllPE9B/J8O8oe4/Mi+hVUbTbeRRsSC4BwiTA9nR7yg0/My4WYM2lQqgBApI2/4ZPjYfybH+d9ia235pzROHGkxFSP9+nf8MHEkdmj+d9iYN+a8zLxj0mEn9stMxP4DBxMv5OH877EJP+aV8GDQ6faK6AVDO5+XQY8bMdmx6kqSfm1rhAUWFlE/jxcj8SN8eNI7Oh3l535881ah5nu9L+vejEbO0l4JCpHIyyCpNSe0dM0Ha+QymIjoL+b7T/wMez44NJmygH1zA/0sf+PPljzXpOqaf5mivLuymSyvkjmsr/iTBLE4qpWQDid6gitQQQc0uHLCUiAeVg+T6CNXjy6giJFxNEdQQ+rvys/LnVfzL1Gy0uyDQ6Paxxya/q1PhggOxRT0Mj9EH09BmD2hrPyuEkbyPIfp9zrfaPt7F2RiOSRvIdoR7z3+4dXsP5w6hc+TPzP0fTtFZLOzbyotpZw8QRHFb3RKAfIZD2CmY5MwPWX6AXx3W4RrexjlybyGeyfOUaLz+Tz35j9RnS/IkZQQVRdh92emCZeNOgw9yS33mjzBqRQXF00ykhirACtD3pTAZEpGixDkHri+e/LKJAsn1hZgtGNBxpt7+2PEHXHs/IO5MX/MfyyqRr6twpIJI9P8OuGwj8jl8khl/Mbyw0pdDOefbgK/Rvh4wxOgy+StF+ZHlyLj8F2Sp/32P64eML/J+XyRJ/NLy4FKmK73+xRFr892wGQZDs7J3hc/5l+V5UT1LW7G5P2F6/8ABY8Sf5Nyd4Wt568rXJVGt74KTtVV7fJsfECD2bk8kM/nbyujOgjvAwaiHiGFPGtceMI/k7J5KaeevLKMPUF6QP8Aisf1w8QX+T8nkqzfmV5SjXhS9fiwo/pjf6a48QR/J+TyWL+aXltlKfVr2imiN6an4fvxtl/J2TvCxfzN0GFfSks72ZTskojRaV+b42v8nZO8PEPzP1/Ttf1rQH0yK4iitLWcTm4AqWaRSKcSdts2/Y5uZHn+gvi//Bd05wwxEnnGQ/2UUhtz/oVPFFP/AA2dhXpD80SO8kCuo/obWfL2s8S40zUIZnXxUOAR9xzWdqRvCXsvYDU/l+18Mv6Q++n0ePzItYHZ49FnZgSRSRKfjnFcT9n/AJAg81Gb801JHHQOJQ7iSUVofYDBxL+Q/pOH5mTEEjRIUQLUSNKep6YiTL8gP5yH/wCVmaky1j020joxG7OT922G2Y7Pj3lCP+Y2tmp+r2YUk/sNX8WORtn+Qx95UJfPuvcuaG3j22VI1pt9JpjbH8lj80in/MHzVc1J1IwU2/dqgBr40GENg0eIdEvHnHzOSqNrEw5deNAR+GJKfy+MdEV/iHzCyh/0teOzE/tt0HfamRvzZeDAdAgn1jzBI8im9vDVgQeTn9eRsd6Rjh3BCetqzh29S6ZyePLk+9evfBYZelaLXWJ04m3nZgfEmv34DlgOqLDk0zVEV1ktJEDUFTQkr41yPj4+9Nh85fnEk8HmLQrWWMxrHYzTIp6n1JKV2NP2c9V/4HhEsOWQ/nfcHxv/AIKOW8uGPdE/af2PM4juuekPkMn1h+T9re67+Xeo6Xacnk0zzN6wQmiAXVkAPprEc8d/4IWMY9fiyfzsdf6WX7X3D/gXam9DkgTtGf3gfqZ4vkbzAytxgjpv/uwVzhfHi+neKFjeQvMES+q0dutDQVepx8cI8YKaeSNcbjUQLuaEv922Hxgjxwvk/L/X5viVbegG9HPT6cHjBgc4UIPy211mYzXNtGa1avI/qweOO5kMoRx/LvUVVh9etwB1kIagwfmB3Kc4f//R66/k7VORaCe3kFRUsWWlPoOaoa2PUF6rxWn8katLFwYQO1ajjIRX23GTGsh5r4wSk+Qtd5n9xEFrvSYf59sl+cgjxYq8PknUWBBiXnv0cde2P5uCfFilsvk3W7aUxG34NITUl1I9u+S/NQT4sU5j8k6pOqLDbKXNQxMq7Ht3yH5qDIZotj8uvMhKMsEQVtq+qvU9B38MkNTAsfHi838zWNzpur6hYXEarcWoihl4uHFeHqHcbbcxnOdo5OLPKuWwffPYLGI9lYpfzzKX20PuTH8hvMMeoa/qXlO9ulk/Rt29/YafLVo7iByRNGyEFGCO3MAj9o+Gcj2ppeHMM0eR2Pw5Os9udIccvHgK4tiRzB6fN+mX5ZeUdL8m+S7XS9KQ8Z2kvLq4dUEkskzs1WKAD4AQq+AGaiWeWojKcuf6A+Wdt9pZddq/EyncAAdwAHT38z5vkz/nI7RrrU/zg/Lu1sgq3GpaBexKzsFWkUkkhqT4DOk9jpCGeXmf0fsd1pJf6xaonlHJA/cHncX5c+YmuByW1EbMSwMtSCdj9kb0656UcoDxX5uCdN+Wt4q+rNf20ZRamNebfdtkDn8l/Nx7ikV55NuWeOIXkaorD4mQncf7ePi10YnWDuQkvke5AVU1JJSSFNY6b17YDqK6J/NX0U4fy2uJHLS3yoFqEKpXoRSu+R/NeTE6jyThfy7jRQ36UZyPtj0z/XH815L+Z8lVfJGmiT0Jr2arLy5qgp+Jx/MHuR+ZKw+R7SXmsWovHHGaIzoGrx9gcH5o9zMaryUh5OliC89RoCKF1jruenfbH8x5L+Z8kT/gdvQaaTVBI8Y+AKnUdadcH5nyX8z5IJ/JPJRI2oGjD+UAfrx/N+SDnQkvkZAx/wByHGJ+rcOlO/XD+bPcj8x5KsfkjTiojOsSNMfhiCw7fMmuS/NnuR+ZPcmb/lupXk2tNt8KARrtUfPJfmT3I/NHueU/mJoUPl3WNHt4btrtrmxaWQsFBUmTiOnjTOg7AlxzkT5PhH/Bo1XFHBH+jL7wlUZpb8R2jBp8t87To/M5+osb8wgfoyVid1YEEe2/8MwtaLxkO77Ay+Fq4y/He+kNL8rWOo2+nyC4l9a9gt540DLTjLGrnt4nPNpZZRJHcX7r0uqOXDCf86IPzAK+byhpETstw80jA15epts1OwyEtRJv8WSo/ljy9SP1BIWcsAwkPTtkfzE0eLJMbPyfoLkKFLIzAmsjVp3/ABwDUSJ5svFlSPfydoUA9RLMSKqnkryNU70rSuS8aXewOWZbby35ehFWtoUSlfjYbUFTWpw+JLvazkl3pO7+VbeWeNp9KQxrU8poQRTepq2QPiHvXxPNIrnzh+XlpCwm8xaJDSpk5XMA6fTgOLKehY+NEfxD5sbufzZ/LS0PGXzTpUaA/AUlEtBT/IBwfl8p6FTqcf8AOY5J+fP5U6fPIZ/NcLITRfTgmfp3+FOmTjosx/ha5a3FHnJCz/8AOR35NkR8NXupStSpjs5/vNVyf8m5z0+1j/KOHv8AsKTn/nJn8roOXo3WoOGrT/QZF69t8H8lZ+4L/KeHvPySy8/5yc/LeSNii6pcGoBpa8f+JMMlHsrN5Ke1MPn8nhPnvzzpf5geZYtZ0ZJ49Pt7CO1RLlQr80dy2wJ2q3jnsvsBozp9EeLnKRP3B8a/4IetjqNXHh5RiB95Y9Gem9M7184k9a8ifm3YflZovmabULOXUP0pcacbSzik9Ml4TOHapUjZXHWmecf8EPs+WfFhyjbhJB/zgK+59J/4G3aMcGTNiPOQBH+bd/eyqP8A5zJ0yMfuPJN2KAgc7uPf6QhzzAdnHvfWf5QA/hd/0OLa3SCM+R7he5f64hB/4TD/ACeR/Ev8oA/wpdd/85fJFxEPkoMPFrzcfMBMfyP9Jfzw7kB/0ORflyE8mRrH3Q3h6f8AAYfyXmx/O+S6b/nMnUEEnp+SLU8q8Od45p4dIwcH8nj+cv57ySO7/wCcxvNMi8YfKekRLKOMdZJ3oem/xCuH8hHvLE6+XcH/0uF2/wDzlX+ZkMxjlh0i5WgqTalTt7rJ0OUHszF5uV/KGQdye2f/ADl351JRJtG0eRxRhRZo1I8Ptk5H+S8feU/yjLuCa/8AQ2/m0ES/4e0bkVr6JeffboN8I7Kh3lH8oy7ghZf+ct/MUTrIfLulIrVLBJJ/tHt16Yf5Kh/OK/ynL+aEXJ/zlv5knjV28s6WGReIBll5HYdNvHH+Sofziv8AKUv5oSKH/nMjzVYz1/wjpjnlXibmcAim29PHD/JEP5xR/Kkv5oTeP/nN/wA2pARH5L0qsZLAvcTODTfwGSHZMAfqLGXaZraLN7jWb/zDFc6/qEa29/rBa8ureNjwieRRVFLb0WlBXOHzHjySI7y/X3YOlGl0OnxEbxxwv30CftLwax13UtA85nWdKuWtdR06Y3FvKP5gdww7qw2I7jI+FHIOGXItnaGnx6mWTFkFxlY/Hufvl5IvGv8AyT5cv3AEl9pdtcSAdA0kYcge1Ttnn2mP7k+8/YS/N3aeLwtXkgOUZEPlf/nLa+uPKXl7y7+aemWEV9q/kS4l9OKYsqy216voyxuUNeI5Bh7/ADzcey+qMO0sWI/TksfECx+lzMOplDs/V4ukoA15xIN/IF+frf8AOZvnCV5Ei8s6Fbc6cCXuGK/SGGey/k495eB/OHuSu9/5y4/MCUSkaRo0KutEdVndq9qAyYRo4L+dl3BjsX/OUP5kySKzW2jFo6gj6u5rX/Z98P5SDH83NDTf85QfmRIQIZdJi/32gsqttSoqXNd8H5PH5shrJ+S27/5yq/NGCsCHSVZgDNctagInI7cKsORwfksa/nZ+S1P+cgfzW1aGT1PND28iGssFlbQWpjFRt9ksafPLYaTH3NR1eQ9WXaB+ePnIutte6vPcsxC876OFmU9viSOv0GuTOhxnoo1kx1XeYvzh/N3QYhf2WqadqekSEs10LBUeEtvxdVdhSnRgfmBkJ9nYwLpRr53Vj5MOk/5yh/NCnpyPpIBA2+qDp/weVfkcfm2fncnk62/5yj/M2NTHy0uQPuXa16U60o+P5HGe9fz2TyRD/wDOTv5hKAzDSWBX7H1Ujce/Pvg/IY/NJ12TyQD/APOT/wCYklABppoQTGLbYU2p9vJfkMfmj89PyREH/OUHn1DVodL9UfZJgYD6D6mD8hj80fnZ+Src/wDOVX5lTrxiTS4F/a42xfp1O74Ro4ea/nJss8qedtc/MCzfXvMUkU94sjWlu0UQiVYYzVQFBPck1zf9j4Rjuu98E/4LOpOTURB6QH2kvTENIhT/AH2P1Z1I5Pg8vqSLWwH06Zadt8xdV9Bdl2XtqIvA9U/Ob8x9B1CfSLLzJcQ2llxS1CpFySPiOAVihNAM4nNpcfGbHV+w/ZvtHJm7OwSv+ED/AEuzHP8Ald/5nyB6+cdRdjWoqm3j+yMh+Xx9zuvzOTvQkv5wfmGWUXPnXVyFBpGtwyADx+GmGODHf0hjLPk7ykkn5reeJImR/OOsPGfC9mDVrt0bL44cY/hDTLPOvqLGpfP/AJpkaT1PMWrSsx+097Oe/f4/HLBCPcGk5Z95+aT3vmjVrjmlzqN5cK3+/LiV/n1bvllAdGqUpHqk7avcEkByQwp1J2pjxMaPehhdivxABTWq9jXDajmn0F0/pRMCygABd6DMabmQ5NXMzOqlTWVtmIBJP+dMlBhkCHhstTmA9GyuZdwKJG5P6st4g1UUefL/AJkneOJNE1KWZiOCLbzMew2AU4bCCCmKeRPPkpdE8ma2WO4/0KcH/iGDiTTL9B0zUNJWSw1a0nsNRtlAubO5QpKhclwGVgCNiDvnrXsrCtHA94P3l8h9rMnFrZ+RH3BlCds6Z5QuvfLmq+bYYtA0O1F5q9/NELC1LKvN1apHJqAfDXOb9rMPidnTI5xIl8j+p6L2Oz+F2nAdJXH5j9YUl/5xt/OmSSh8qELGSDyuoAGHtRs8d4/J9t4WQ6Z/ziz+b90rGfTtP0vidlubtWJ+XANh4rXku1D/AJxU/N6Li0Nrpl7U7pDdgEe/xqvTIElQUHF/zih+cMr0On6dArDrJeLT/hVOASPclFH/AJxG/N4cKHSXbu31sin3phMkhGwf84h/mvIv+kzaRGybov1kt+pceJBAL//Tgr/84Zal1XzsjjjTfT2WpHjSQ5l045naXN/zhn5oMvwecbD0gAFDWkwO2/ZseE94QZha/wDzhn5uEYZPOem8gpH+81wAD061PhhAI7mJmgpv+cOPPYjCJ5p0eWg6tHcKevQfCcNny+a2s/6E88/ndvM2kRtUD1FFy21d9uA8MQU2Ei1D/nDb8yFmJh8waLdo24dmnhI9gDG2GyirS1f+cR/zTtm9WW50X6rbn1ZG+uP9hTyc7xeAwZJERJ8i5Gkw+Jnxw75RHzIe2T8otKVdkog+I7ALXqM8xhyfuKER4lB863rn9O6j40ff6MyMQ9QdXll/hMve/fr8qn9T8sPIsm/x+X7Akk13+rpXPPMUdpj+lL/dF+c+2v8AHs39cvNf+chvKE3nT8rfMGgI0Nv+kYHgF5cGkULyqVhdiSNg5U0G56DcjB2WckO0NNOHMZY37jsfsLTGQ8LLHvhL7n5Up/zhh5sZw8nnDTk5Cj8LSUkH2qc+iuA94fPeJNX/AOcM/MKxBo/O8BnpRw1i9G+kucHB5hePyU4v+cMfMJYiTzxEoJrWKxfbx35jHh8wvF5PC/zH/LbSvyv1+Ty/ceY4tY1SOCN5fVRbYQSTjmiemWLPVKMTUUqOu9ARTOO4t5vDpFxcXS2/BtRu5WAswqtJyYEiiIor09/pyYgOqNyaDJ4/Iv5jQgfVfJesNahqj07SVkTl0o3Hv/t4jJAdQz/LZf5p+Slfw69phe2n0m5jv7R0S5tpkaOZQRX4ozQkUpuMnxDo1mEhsRRVPLPnSe31mTSdXtpZLHUOUF5BIC0ZiegrxNO2xPXCM9bU1nFZu3s/l7/nGi2856lLDpvmw6O86iWw02S0MoeIAfFG/MV8aHKZRre2y96DPk/5wd1hakecyxr308jr/wA9cj6e9fV3K/8A0I3qfJ+PnSULQ+mPqOxJFDUepjce9fV3Kb/84N6yUDDzlxepr/uP2NfGktTh4h3r6u5yf84M6pU/87o59vqH9Zcbj3r6u5d/0Ivq6A8fOrGpJPPT/wANpemRuP8AOTUu5B2fkgflxcX3kw3p1KXRpaTX5j9IvJKBKfgqacefHr2ze9lx2fnr/gmZuPXTHcAPkGZwpyXj0olfuGdCTQfHKspNqac7SVRQHY/dmNqN4lztBKs0Skfkn/nG21/NxdT8wya7c6cbO8Fnc2dvAj1KIHV+bHurdKds5PVGInuafqj2GymfZoiB9MiPnR/S9Zs/+cGfKyoxn1TWrmQ9WDRIPuCnMXxcfe9mMeQ9Fe4/5wm/Luyt3udQm1VIowA88t2FAqQB9lO5NBTJQnCRoFEoTiNwpaV/zij+Tdm9zNNoWranLaj1I4p7qYREivEt6fEipHfMoYw4/GwtvyY/J+XWr+31P8vH0+2ggEkElvd3KwuN6isjjcGmRERbMjZ6PH/zjb+TGoW9tNb+R7aSKOPkyme5jeUbGqEvxc+xI9slTEh6DZ/84k/lFc2sNxaeRdMaCdQ6SD1TX/kpmFPUxiaIciOmkRaf2H/OK/5a2Uyz2/kXRlkXYM1v6lB8nJFcrOriz/Jy7wn6f847+S0YFPKOjCnT/QoqfqyP5uPcn8rLvZDY/kl5asqG30DTLcgfCY7OIEfI8cfzg6Bl+UPUskt/yu0mGpSzt0LUrxhRenyGQOtK/kx3pxH+X2nIQwShB2IUVyJ1smY0kEUPItkf5qHqTkfzs0/lIPxs/OpEj/Or80oU3S11x7Va+ECLF/xrnunsoD/J+InrEH57vhPtbX5/IB/OLztc6V5cvSfysu4bL8xvItzc7W6a3ZpMf8mWVYz/AMSzU9u4zk0GaI58Evudp7O5Bj7SwE8uOP2l+xf+CbBGKmMkqdzTwz54/NSfo78vHuVl8oWC9Iq/MY/mZJGCPc0/lCwPWEU+WD8zJfy8V8flOwTf0AdsH5iSRgiif8K2H/LOPuyH5iSTgitPlawrT6uu/emHx5r4MX//1Pp3+gLYdYfuGa/xj3ubwBY2gWpP9yBh8eXevhg9Gh5ftjt6IPtTD48l8OLR8vWf7VuPux8eXejw49yxvLdpt+4oPlj+Yl3p8KPcsPlmyYHlD1wePLvT4Ue5g35j6XY6F5A846r6YRrXSp1iNDtJOPQTp/lSDKdRqZDFI+Rd/wCyuhGo7W02MDnkif8AS+o/c/OHVT6dosLEH0kUKxIqdq9B885WIFU/WumFyMve+dr16eYNSA6lDQfPMnCPUHR551q5B+/X5TSI35V+ReKFANAsUMRFGUiBAQR1BBzznHtx/wBaX+6L889tf49lr+cXyx/zkfPczfmX+UulSSzJbSXVjJJAHb03MuoqnxIDRqBB1Gbj2djRlLrxRH6f0vd+y+nhLsfW5KBkBIXQv6D16c31C2g23Jv3IIqe3vnqviyfERjDjocFKegKfLHxpJ4AqLokA/3QOm22DxT3r4Yfgj/zktCLn/nJb81VEf122h1yKJlA2AitoFALuDQArSg265s8J9IcScdy/Qz/AJw//K3QZtPn87ahp6TX1Pqli0xExSnxOwZqmpr1zS9s6mRIxg7dXpextNHHA5SLPIP0Jh0qJICkcC+mdjHwAG3yzUQDspag2xy8/L7yffahJqt75asbjUnj9Jr2S3RpOPgSRvlwnICgT82PiAmyAfgHi3nr8gPyz80SXV1e+V7a1vAhRdRtolhfwrVQK5WO0M+E2JEjzb5aDT6keqIs92xfCH5UHXdL/wCclPJX5fPN615puo3kFyUtyh+o2qO/MuxqQ0S02JBrnV5dQMunEx1AeHlpjg1EsZ/hJD9ZhpUVf7s/dmv8UuTwBeNLhB2XfwpgOS14Av8A0XEdilPemDjK8IaGkxb/AAfhg4yvCHDSo60CHf2w8ZXgD8pPPlx9c/Mfz7cbBZPMV4sZG4ZYZDEDX5JnddjiscfcH5Q/4ImbxO0Mx/pn7DX6EKCakdfhzoLfLkrvGpbysR9kg5j5fpLm6QfvY+99Sf8AOGdzDc2v5kaLIazQX9jfqAd+E0TxHbwBjzhe2QY5InyL9R/8DDOJ6bNj6iQPzFfofbL2EaKzPWNFBLPTYAbkn5ZqBN9Op+aH5if85ITa95nOkQqdJtLG6lTT7GNm3SNmBnmYAqzFQCAOlaAVzfabFHGPMurzE5D5Jvp35q+Y/MUmm+W/Kmlyale3a/BM3L0/i3DIlA3+sTQDMjJmjGNnkuHSSySAG5L1XVPKPmvy7pqX18ltq0hiSHX7JYiwXmoZzEe6g9R92YOPtCE5U7PL2PlhG+fueXXWpWGgSpPaSvpX10hILaaaRIDLttGTVRtuAw3zPhIF1WTEYc31T+T+tzX9mumX8sUwuYnu7GeI1VuLUlRa+FQafPNb2phqpj4uToZ3cS9v+qRjsTmm4nYcLhaJ/KcNrSuLRaDY/dhtBC9bVd6g/djaKVPqyjehGRtk36KkgU2O1cBKQH4H/nNIJfzm/NuUEHl5r1FQQaj4ZmXr9GfRHsqK7Nw/1A/PXtab7Sy/1i88HQZ0TzCZ2Vw9pPbXce0lpKk8f+tG3IfiMhOAnExPUELiyeHkjPuIPyf0A6RdQ6xpGk6vD8Ueq2Vvdow3qJ4lkrX/AGWfLmoxnFllA/wkj5Gn6qxzGSAmOUgD8xaYegPA/dlVsqd6I8DTG1pb9X+f3Y2rZhp0B367YLWlgg+eDiSA/wD/1frWYq9jmmt2dNGEfy4LXhbEQr0w2tNmJT2w2tO9EHtWmAlNN+gvZa4OJFPEv+ch1eL8p9c4SRRJNd2EcxlkCEp9ZRyqA15sxUAKO1T2zE10v3RHe9z/AMDqAPbWI0TQmRQvfh5nuA735ka2wo4B+Ik9O2aYGw/TemGzynynN5eg/NG3vfNtw0Gg6ZIL28RIjM05tgJI4FRe8jALuQPE5eIkgiPOnhu2p5zmzRwC5kUOlXsT8H7E/wDOOn5qWP5g+W9UswjWl/p93cXVraylfVewvLiSWBqKafuuXptToaeOcT2jpTgzSI5SN/HqPm+Ye13YGTs2eLId4zhEE/04gcQ+PMPG/wDnI29Wb84fyui5ASac+lGXpt6mqFgT9A2zO7B/u5H+kPsD1HsjiP8AIesP87j+yD7elhHqPQdGP689Ht8KA2UzF7HG2XCvihDyRoQaMyg/SaYDJafmn+Z/5Gxef/OkfnqTT7Ww1DWdQH+Io41Y/WY0+COUJUjmoAQkUqBWmHH2h4cSC9Bn7FhPgMNuVvufyrpmjeVtAsNM0m1+o2VkqxqEXYU2LGg75pTkOSRlLmXaHCIDgjVAbMd1P8zvI0OoyWGk/mNaNrtk3DUNHR+hIFAwIpU1HQ5nRxTjGzHZw8YjkmYkAEM5XzU8Wi2msPKPSvD6aSOQKsfb3plV2W78rEy4e5LH1nWp7C5vdRsrd9P+IwzwPzcoD1KjbbvmPqICmeGMYzodHzp+XPkqO2/5yd8++bbixWZU8v2H6IvmXeGW+JW4QduXBKfI5mQ1RGHFDzILou0dL/hOSfeAQ+0+AzMdSvEa+G+G1Xen7Y2rYjHfG1WgCMiRtlT4mPgBucKg0/FwXf6R1TU9RDE/pDUry6NSafvpnk2r/rZ6J2ZGogPxz7Y5fF1E598ifmSU7U0J8afwzcl4RKr2rW1wCP2Scx8n0lzNLtlj73t3/OGWpC3/ADR8y6W54rq/l2RlX+Z7S4jcfSFds43tyPojLzfon/gW5eHVZcf86F/6U/tfoD5/1C+0jyR5t1PT7Vry9sdHvZrW2U0LyLCxUA9t85/HRkAe99pyfSafkR/zjp+XFj+ZXmrWfOXmCD9KQ6ZMlpaRTFn5yBOchblX9pts2XaOpOGox5lv7G0Mc5M5cg/U7yX+W/lXQZW1DTNHs9OvpkUTzxoBIadq9vozUSzzyCiXoJYoYj6I0yPzDq/kbR4+PmDVrO0e9bitrI6tLM5+GiRAlmPyGRGOcuQazlI508Z/MjyX5Z88+UdU07y1HbwasIfV0yeWEoyXEdDEGRwNiQNxk9Nqsmnygy3HVjqdDHU4SKAPR8yfkN+Yw0jzBDB5gtpNHt49QNqlpKSqQ3PL0Zo03NKEnYbUzqtVEZcJrusPEY7hlG3Xd+lpjNeny3zkyXdL0QbV64QVKvwyVob4Y2rdCeuNocE+JaeIyEuTIc389n5kv6v5m/mbJWvPzbrO/wAr2Ufwz6T9nhWgw/1I/cH5w9o5E9oZr/ny+9iK0oM3ToSi4zt7YtUn7l/kHfnV/wAl/wAtL1n9VxocFvK9f2rYtCR8xwz5u9psXhdp6iNV6yfnu/TPs5lOXs3TyJs8A+zb9D1yh7Zord00VJ7Y2rgvjiq7hihaY98Uv//W+u1Bmjdq4L4jFW/T7gYbK036ftjZWmwlO2KWwtO2BD5P/wCcr7iL9D+RtN9RhJNqV3eGEVoUgtwnIkeDSinzzW9omhEe99X/AOBViP5jUZK5QjG/MyuvkH5967yVQ0goWJow7ivcZrgDT73pzsafPN81PMWrMfBR9/8AtZm4Bv8AB43UH/DsvuD66/KLzjqvka58seZ9I+KazgCXlsSQlxbSUEsD+PIbjwIB7ZptZgjl4onvdj2v2Vj7T0Z0+T+IAg/zZDlIfjk9V/P7zHZat+ZWg+ZNIuFuNPudN0W/0+ZCD+79QyLX3BqD75ruxYShgkJ7ETkPlTofZHQTw9k5cGWNSEskSPOqfppIFLOVFOTEj6TXPQAdn5rApSK7b4bSujFGBHYg/ccSrze60q3tlmnMEbzcXSNyN4wjVAHz3JzTZ5vbafKZAfBPPL91yAhBCNtzDdPljppNOux9Um8waNpUd1B+n7yFob2cQadp6RNIzu3RUT4iaddgB3zK3pjhzWPTG65kp3rXlXSZPK6RzlG03T5GmlDBjRQrBtl+KoBPTfKxY3Bacerkc5BG5Dy3y3+TnlTRmfU/LSfoSxvSbiZtKvLhYroyblpIXkeMlq1J4g++TzZZ5I1I8m6MseKZ4YkE83oflbTIFa4uI4/3k1w5mlbd2EVEQEnc0AzF0sDPKD0Dgdr5KNd4Z1xNRQbZvHnVQD78Vb3r7YLWl3EnDaqc1uZoZYWJVZo2jZlO4DgqSPffJR5oPJ+bvnP/AJxj8/8AkWW4u9FsZfNvlKANLDqVmA91FH1pcWy/HVe7ICud92brMewkaL8w+23sR2jhkcmCBy4h1jvId9x57d4eKAEO6sCGWoYHqCNqHN+Xx6USNktuAGjmXrsdsomLBcnCakCyP/nG7WP0P+e/klwxWPVJrvTJQO4ureRVB/2YXOT7YhxYJeVH7X3P/gfanwu1cX9MGPzH6wH6y+YbFNT0PWdMkHJdSsbm1ZSSAfWiZBUj3OckcnB6u5+hRDj2735Afkj5l1P8tV/MTTyo02Ty1qUK3ZlQuII2hIeT0wfj3jcADNproRyyhIciHJ7IynFDJHuL6D/Lv80PzL1zzjY30+oaleeWZtQgtmh1Cwt7FHhkcVkhWFncrxbYlvnkcuDHHESBu52DLmyT3uvc9S/NP8tPNN7551bVfLcs2nTSx+nYa5ZQpLeW4eNaMpkDUUPWqgCvjmNh1URHhl0coac5YCYNEsu8keQfMuk2y3HmDzFqmpAUPO+EPM0FDx9JfhBO5BJ9swdVkEjsNnLwjh9JlZeV2P5d6VL/AM5F6heOQ2iX2gya9Z2gJKRawJY7WaYDsWDBhQbHfMvHrJnT8N8jXwdZLRwjrOOrsX8er7P0OWa50qwmuCXmaOkrt9pipK1P3ZjuHroRhmkI8rTagB2whwiqrTv4ZJDWKuwKvjFZIwe7rt9ORmdiyjzfzs+dbhbvzv56u1PIXXmXV5Q3jyvJSDn032JHh0OEf0I/c/NXbs+LXZj/AEj97Hh0zaOnKKQ7YtUn7Bf84Y60uqfkna6eX5S+XdXvrN1r9lZWW4QfdKc8I/4IGn8LtQyr64xPy2/Q+/ewGo8bsmEbswlIHy3sfYX1YVpuOmcMXtmwvc9MCtcTU0woX8fDDalrgfDG2Nv/1/rxmhdsuHUYqrKvfamStDipr2xSvoPAYoWMN9hjaXwT/wA5W6wzeddD0qOT/jk6A00q8vhR7y4ajH/YxA/LNT2jMcQHk+6/8CvRgaHJlI+vLQ8+CP8Ax58nXeganfeV9a807tpGgXtlYTTEEh5r71CArAU+HgK1P7S5qzqYRzRw/wAUgT8B+vp7n1CWvxYtTDTfx5Iyl7hCvv8A0F8y6mhXzDqg2HJUYD5jNph5/B5bVGtdl9wfRXlQ/wDOv6ZsWH1Zaj2Ga3L9Zeox7wj7gsvZmjMrbsyqWQdh6YqABtQbYeDZy/DEokDr+l+21jcC707T7wbi7tIJx8pY1f8AjnSYzcQfIPxpnhwZJR7pEfIqrA19vDJNS9eh+WKvNNduPqU7u7N6cyM3HmeIYNxPEGtNiK0znDImR8i9l2Z+8h5hJItQura4WRGJj4cxAq1Z9+oOX4hTssmKMhRQbatp2s3Ul3b+ZEsvM8DKtldho2NpQfFEI3P7QPxGn6s2WKJPNxZ4jAcIjceqHuNX8/6fCtmutWN7WdZY9XMS83b7Tfu1ITY7HLJ44x6OPHBCW9eSX2mvXGi2tzbG8a6tpWMkUiCgWRifVQAbBeW4HbMTJu5YxAnk9c8lI7aHZXclRJdoZqHrSRiwr70OWaTHUpHzeW7XycWYjuZiASK5sLdQuC7YGQDRFNsCV6gjqdu2Fiu5AED+bb8csxiyGMuTMbBSqxEbFRsR4+2b08nVdWE+dPyQ/Lb8wY7iXWvLsFtqtwp/3O2AFtdhqUDM6ACSng4OX4NfmwfTLbuO4ea7Z9jOy+1wTnwjjP8AHH0z+Y5/G352/nP/AM42+a/yyiuNY02VvNHlMD97qkERWe1rX/emEE0X/LWq+PHOh0nacM/pl6ZfY+Ee1P8AwOdX2KPGwnxsA6geqP8AWj3f0ht7nyd5F1L/AA/+aHkTVQ/Eaf5i0+V2H8hnVG/Bjms7RjxYZjyLtvZTN4Ou08+6cft2/S/bu7QtHMqncVoc4PPvjPufqPHtIPiLzj+W2h6F+bFz5pu7RJdB/Me1ht9TtXH7uLVbBmdZBWoHqxuWp/MpPfK+zdZLLg8Mn1Q5f1f2OyxYYQymVbS6ebNvMh8nfl15cn8zQW/1uPSlW9vACG4wQkE0DEDbrmZj8TKeG3bSlDFEkjkxm1/5yx8lebddt9P0/VYdOtHtllk8wGYh4ZVp+6kiK8ByBB+Jq+3fMiWgkNzu4GHV6e+EHZmr/n55e1nRdWNhrNvfPo0atfTQGnFWbhzZDQrvmPPSyBohnHNhFygXkXlnzjaN5703XmaS8tri8NmoRfUk+ryK3JFQkcv3gBoD1FcEo+HA9GuOTjmJW+8bTj9XiC9FUA08QN+nvlOOYlGw6nUX4htEUrlgLQQ4A1phtFL6Y2tNYrSySUQRyzsaLAjSkk02RS3X6MSL270XW7+b+a6N/dX18TVr68ublj1r6srP1+nPqPQR4cEI90Q/MXaU+PU5Jd5LYUmgAqT0A6nMomnAV46gkHY9KHCwkH6Uf84D6w7WX5k+XWclYZbDVIo+w5iSBz9PFc8j/wCCfp6np8o6iUfuP632D/gX6jiw58XcYy+YIP3B+hmeVPqTsVdiq0VXqa16YpXncbYWD//Q+vOaF27Y+0MAQiB0woXYVbI6e+KrT0JwK/Nj82POet2H51eb9Z0W5SC70a5g0uCKSNZ45Et4I0eKSJwyurNyBUjv475z3aEhPJIGwKp+jPZLsfBl7AwYswsTBmTdEGRNEEcqFbvozzVrHlg/l7rmn33lvy1qHmTTNDTzD5s/La1MSxCdY1cNKqqWXhTrTkKUr0OcKcWU54GJlGJlwiX4+54PRabU/noThkyjHLIccMxu6voet/Ivxf8AMV8mp+cddv47K20yKdlaLTrNWW3hUgUSNXZmAHuTnouljwAAkmhzPMvok4HHq5wMjMxAFy5nzL3TyiRJ5d008hvCy03NKHMPNH94fe9lpz+6h7gq3y19RVIkO60p47b+2SrbZzYeb9kvy4vjqP5deQ78mpuvL2muTWtT9WRT+Izd6f8Auo+5+Qe3cIw9o6iA6ZZ/7osxJqctdUpT3NvZwXF3dzx2tpaRtNd3UziOKKJAWd3dtlVQKknJRFmkE0+bbLztB+Z2g+YvOPlr0rnyjpPmNvLuh3ADi5vGS3L3Vy6tQJGzFBCCORA5H7VBj63sr8tHjJ3l07neeznaPjZ5Q6AfOklj8wXmjshvFaWzh5Ib1ASUikBAbptRhTcdajtmBjg9fmqmQap5G8o+bLC21CHQoZ7rhztb6E8J6sK/E4Hxg9d8z8WUw67OHHKYysvO7r8qbTUbuCTU4LuwsbfkWtLaSSJDTsp9Vgo+Qr75LPrKG3NyIZRyDIdJgGqana+U9Gi42dk3LVZ0JYQwqAKNI1anqAK7nNdkyiEeM8+nvcfPlGIX1fU+lIkdnFFGvCOMBY18FAoB9AzK7P8A7oE9XitXK8hKaBaAivXvmc4lLStB1wFIcvXFKphRTVKvHv8Atgfjl2AXMNczQLNbLoubyQdV1ZBEaBcpIbAg74LJHIjosiSAo8bgMrKRQhgdiCOoyUWM9wQd349/85ZfkT/yrvVv+VheTrZ18paldK+oWSGo0y/MnJabEiGVgCv8p+HwzZxy+JAxlzr5vk3tD7PDs/NHU6YVjJBI/mSu/wDS2/STR7xNW0XSNTjNY9TsLa6U9dp4Uk6/7LOMkOYfb8c+KIl3gF4r+euj6hd/lx5qOlwevqekQpq2nxgAszWT+q4WvQmMMB93fNNp60+sjxbAn73a8Zliscw/K2882+ZPzZS40yz8xyWelWcBOrWBLFZY1YKw+AgnxGdrGMcVEjm4AzZNV6QdhzRPkrT/AMs9K1mPTrSK/wBZ1TV5ljvLpY0tIGmpsA8xmc0pQEBdsyJiZjfJOGWmhLhAMpH4B7j+bPknRPI+gRt5fA0l9YiFtrUYYn6x6pEoZnYklue1e+a/TZZZCeJy+0cMMMRwbXzYh+U0/mC/8++VNOReVrBqFtI6bnhFE45kn5/f8sr1+MeFL3FxtJORmB0frvaJ6cCJWpH0ZqNPDgxgMc0uKZRGXNS4CpxVfhVZy9sbVhf5k3s1h+XH5gXtueE9r5a1WSF/Bls5aHMnRRE9RjB6yj94cbWy4cGQ90T9z+eDTo/SsrVCekYJ+kZ9RYI8MAH5i1MuLJIvWfyb0f8AxJ+a/wCXGjIBIt55h0/1QPi/dxTLK9R4cUOar2j1X5Xs3UZf5uOXzouy9ndKdR2jgh/TjfuBfQf/ADkv/wA4/eZvL35uarN5G8p6nrXl3ziP01pkOl2c10ttJOxFzbt6SsE4y1Kg0+EjwzlPYX2uwazsqB1WWMcuP0S4iI3Q2lv3jn5u/wDbD2Yz4NfI6fHKUMnqHCCaJ5jbluzL/nDO31nyZ+cfmjyd5j0u60TWL/y+/wBY0u9jaGaNoJIp1DRtuKo1RXtlH/BBnj1nZuLUYpCUBPYjcGwRzdl/wOoZNJ2jm0+aJjMw5HyIP6X6gk1zxp9jW4q7FVCtSMilVVqfD1r3wgq//9H6+cc5529Lqb7YhSuHXJsV+FXYFXKvJlXpyIFfnig8n4/ec9Wk1rzZ5u1hn+DUdev5o3UUqonYR7jfYKM5vNLjySPm/XHYmlGn0ODF/NxxH+x3+9gK6nqeg6mdU0q7e0v1Ei/WB+85LPGY5VcSAhw6sQwYEHJTxwlEAiwK2Pk7jPpMOpweFkiDHbblVGxVcqPKnjnlbTvL2t+cNU0PXJLmykv5kXTtStWBMbqGAiaN1YFWqN+oIp3y+WWeOPFGj32+Z9uavPps+bLiAlw1YP3vprWvKtx5VtdIuZ0gi0i+tIV0l1ljMriKJYmL26nmlTGSSRQnvmq0+pGaUwD6oyN7ebv/AGT7WGv0kY78Yvi2NCySKlyPPlzYNdHlI7K4FfHoe46/RmwHJ7GOwfrd+Rt1Hd/k3+XEwKqsehwxOQdh9XZomJPanDfNxpTeOP46vyh7ZY/C7Z1QP+qE/Oiwjz9/zlD+UvkSO4Rda/xbqcEvoNp2icZkWQGlJLpisK0Ox4sx9s3GDszNl6UPN4/NrsePrZfAf5yf85GebfzcszoriLyv5WhlZjo1hNIzXbdUa7lanqcAacQFSvxca0zf6Ps+Gn35y/HJ1Oo1ssu3IK//ADh3+dGleRPNWv8A5V/mBdG38k/mDJGtrqbNxSx1SJuNtceoa8A4bgW6VCE/CDk9ZpBngQWOh1s9NkEond+iXnTyVqnlcyXs1p+kdKBNNSjSsDpKOLesorwY0HIH4agMp7Zx2fs+WI7bh9L0HbePVRAPpl3H9Dy7TrzXPLjynR5R+j7hjIthOTxQH/fbDtU9D0ygwFOyNErNZ8669cWwhm9G1th8U7rJyfiKk96D5nKJ4g2wIG6d+QfNfk/yxrd75C1vUotD886gbK/W0v2EYvLfUbdZ7Qwyn4WNGYFSQ3OuY2t7L1NDII3Ajp097z+p7Vw5cphxbx29/ufUkEJgjRGHHp123zY6fHwQEXSZZcUrRPbMhrpYRXrkSUtD4emIKr642htCWkhX/LBzL0gvIGnUGoszs9mT2zdy5Or6p8h+EZTTYELcmoI8MIYl5j5x0HS/NWi6v5a123FzpOtW0tpfQH9qOQUqPBlNGU9iMyIuNqMMc2M45CxIUxjyLpF35f8AJ3lvy/eyevcaBYx6abn/AH6lrWKOT5siqTnNaiPDkl73caOJhghEm+GIHyTXVrdZYWZlDCnF1IqCp6gjwzU9o4RKHF1DtdJOpV0L8bPzh/LKX8ivzz0/WNJZYvy/89XL3dtCYua2wen1q2Kr1WJiGWgrwIHbOg7H1g1eCpfVHY/oLh6jGdNmuPKScaPY21vewyaTb2N5cCY3FzqQICliSeSE1K0Brv0rm9jisU4nj73SafmT5kuvNLaJYxaW08ejDlcPEOby3BcCsY+KoAH0k9chHAIE0uXPPLVvqb/nG78q7zVdVbUZtLbTXkRX1SZlI9BCaqB/lEdM1uoj4khEcg7LDljp8ZnL6jyD2T8z/wA1rP8AKz8+9F8oeYvMFnH5L8+aHDc2KTqI5NG1KB5IA0swH9xd8QPj+y4LV4nJZtFx4zOI3t02LVcOTgkdi9t5BqMCCGFVIIIIPQgjqDmmdmF6g1+jFXFj4YqsxV5H+fd7Lpn5JfmzewIZJYvKupqi/wDGSBoyfoDVzZdi4xk12CJ6zj97gdrTMNHmI/mS+5+FHljW7zy7f6NrlhBZ3F3pjRyw2+oW0V7auVFOMtvMrI6kdiPxz6UzaeOowHHIkCQr0kxPwI3D83YdSdNqPEiATE3uAR8QX62/84s/85Had+aOszeS9Q/LfSPLHmOy0+XUV1jQLWKCzligMaPziK843JcUozA+2eCe3/sjPsrT/mY6ieTEZCPDORJuV1W9Ee8W+yex/tNj7TyHCcUYZACbiKBAr5F9Sfm55i8z+UPy185+ZPKdsl5rWj6ZNc2Vu4Zl5pTkxVNyUQlwvelDtnnPs/osOt7R0+n1BMcWSQBI2O/KN9BI7W9h2xqsul0WbNhHFOESQOf2eXN+PP8Azjv5r1JP+cg/JmvatqMt7f8AmLVJrfVr+4erzvqEbxszt3Jdh+rPp/2r7PxjsXLixxqOOIMQOnAR+h8I9j+0sku28eTJK5ZCQSevED+mn7Rnpnz1b9Br0367YQpbbFUK3bIJW4q//9L6/E16bjvnPO6XbDFFNZIMCv6AYUN4qk/mDVE0XQNe1hiANJ027vST29CF5AfvGCRoEuZ2fpjqdTixD+OcY/MgfpfjkgkFrCxAeZ19Rq9S7VJ2OcvGXEX6+oA10GzD9UZkEqdO4HzzKPJzCRwW8P0zW7vRfNOsXth6a3xV0tb2ROb27EiskQOwemwJBp88yIYhkFSfLtdhhqdXmxz5XuO+uhfQWjTtrGk2GoXszX9zPbQi7upaly8cYVqmlTQg75hziIzIG25P2vb9jYo6bSQhAcI3oDzJQV1fQK5WBjI6ChkUjY/T1rnQ9ndh5NTHimeGP2n3D9LxHtf/AME7SdhzOmwx8fOBuLqEPKchvf8ARjfnSc3n5k+d5vK9j5K/xLeReUtLjeG20OB/QhKSMzsJfTCmWrMftkjOu0nZ2DTRAgPieb81ds9uantbVZNTnIEshsgCh0G3yeS6u8hikiUAo4oFr4dKV6UzYB0UmM2uuWAlTTry6FtfqSwjnHpep7xFqBx/qn54eIcmNIC/SO6leaMUXtQ7n3+nJgsCH7W/84Of85CSfmd5Rufy586Xi3vm7ylCqQ3FwQ8mp6TtHHLIG+28O0Um244MftHNbq8AHqDm6XOQeEvbfze8o+SvJugan5vuNQsfLukWgU3lrfz+jbNJKeKLAxB4OzEAJ0P+TTNNPQHMaxj1dz1Wi7alh9OU3Hv6vO/yW/L7yr+YsSedbvVdL8yaFbSstpodncLcRrPGa/6XwYiincIftdTtsY4+zpYpfvRR7m3XdueLDgwHbqXwF/zne17af85D3d1wFvZ3vlnTEsKKQJBZvMJW8OsgAHtnSYcdYonobeLzZbySj3fpYX+Xf/OU/wCZ/kGK0totfPmTRYmWMeXdbDXKBSfsxTik0Z8KOQPDMTPoMWQbCj3hyMWtyQ62O5+h/wCV3/OVX5cfmNNDpV/M3krzJNxWPTdTdfqs7sB8NvefChNa0VwjH3zR6js/JiF8x5O2w62GTY7F9L1qBxINRVSNwR4g5rnLbFab9cVbxVdD/fRgda1zP0I/eOPqj6GY2ZJK18c3MuTrQnsNDQH6MpZhD3PVsMUFg+pt+++/MkBqtJ42oCOwOaDXRrIXbaY3AKGo3FjaWNzeajeQWFjAhae+uZUhhQKKktJIQoA71OYGTEcsTEAm3Khk4DxHYB8Ea5ceXf8AnKv8xPNP5feWtQhvfLn5c+XBe6Z5nXmsE3mG8u0j4q4Cs0At4mQsO7FhUAZtuw+x56bDLJMVKR+QHL4n7nX6/tSGXMMcTYAv8e55hYflBq/ljU38va7azWv1Uem1jMDsGoKiQGjoR0I2ObcZeHYtuPTjILB2fWn5V/kXBrc8U5tUj0+yKCfUnX4Uoa8IV6OxHXsO+U5JmTbMw0475PvHSdH0jy5p62GnQJZ2kQ5SN+07ftSSN3PiTlIDgZMpmbkX8+H/ADkf+Z8X5sfnT5z8yQTNJo1tcDSfLrH7LWNjWJGHtI3N/wDZZuceLgiA6Y5OORkyP8vP+cpfzF/KzT7TSzqVt5i0G1WOCx0HV+UgijU7R20yssiCh2FWA8Mw83Z2LN0o94czFrsmPrYfcP5f/wDOZX5Y+bmgs9fiuvJOoSKKy3X+kWXPuonjHJQexdAPE5qM/ZGXHvH1D7XY4u0cc/Ivquw1LTNYtI77StQttUspQDFeWcqTxMD0o8ZYfjmsIMdjs5oIPJEnbIkswHjf/OQ9wlv+RH5uyOQB/he/TfxePiP15tOwgZa/AP6cfvdb20eHRZieXAfufgxbbW8A8EX9WfTeP6Q/NGYes+99G/kJ+cVl+Sb+e/NMGnfpTzhqOjx6T5PtZB/osck0wknuLhqglYxGtEG7E02FTnKe1fs7Lt2OHBKXDijPjn3mhsB7759HpPZnt3H2R42WrySiIw7ue5PuoIXyN/zkT+aXk3zRqHmE+YrnzDa+Y7s3HnHy/qbmaz1RZBwlWRGr6ZKfCrJQqKdhTLe0vY7s7W6eOHwxA4x6JRFSgRuCO/foWrQe1uu0mc5DMzEzconlK+fu+DEvLut6dp35l6H5i0O1k03S7TzJbXumWMziSS3txdq6RM4ADFF+GtN82ur088mgniyG5HGQT3nh5/F1vZ+qhj7Ux5sUeGIyAgdwvk/fBvtMV3ViSp9ids+Xxyfp2QorlO2+TYtM/hgJVT4165FkAtIUd9+2Kaf/0/r6Ph698553TYYE0xVcNyfbJBrK4kdPDCh3IYq8k/Pa/fTvyi88zwtwkmsFtAx22up4oWAPWpVzmNq5cOKR8nq/YfAM/bWmiRYE+L/Sgy/Q/Li8kWJTEKqygcajoD2r1znsQt+oMcSTbBtWYl36ilVUfj+vMvoA5U9oU+c1kJ1rUHr1llr/AMFmZh5vlgnetynvJ+96/f6tqGk/l9psmlkfXLkiBFYha8uRYqfGg298v7J08c2tPELEQT9y/wDBA7az9mez8TgPDPKRj4hziDZlXcSI08Cs/OElleNFd3E2mXMYAX1+XEjpuRUZ30J978tT5PWdN8zSzwCeJVugQPUiRh+8C/ynscygL5OMZbJhDqtjrkDm3lCTx1BgavIEGlKe2NUxBB5sV1CCW3YSSqJIa1eYqH9FidmKkfZPcjp1+Q4gz5o2sbIzKiqP2j2PhTrse2SayGUfl752178tPOnl/wA8+V5ki1by9dC6gjaojlWnGWCXf7EyEow+nqBhnESFFYyMTYfpJ/zkrN56/wCclvy78n/md+WN/D/gny3YzareeUbiouJpgnG99VlrSS2KNGgIpTkf2syeyseLBYkfXL5V09xcbtDPmyEcI9A59/7Xi3/OHGseYdL/ADXHmTR7qWw8rx6E5806VLUG8juJhHDGIq0ZomUuGFSvT9o5ndpaeOaFHn097RpdTLFKxy6vev8An4l5LtL7yp5J/MmyiSQabqEOnSXYqGe21KOWimgOwdEPzzQaeZ8MwPMH9jtM8AcgmOop+TkbcVYgcirfsnevt45JaTu2mDhTyqoO5YUJ+Y8RkoheKn0p+V3/ADk7+Yf5YWa6VBcx+ZPL0CMbbQtVLssdAaLBOp9SIV7Cq+2YOp7Mx5jfI+TlYNfPFtzD9Tfyn/M3R/zc8h6N550WGSzh1ENFeafKQz21zFQSxFgAGAqCDTcHOZ1GCWGZgejvMOUZYiQ6vRuR8cpbVa2P79Ce2bHs8XMuLqjUWYWbA0I7HNtJ1wTiJ6EHtlRDIFSuWNC1e+MUEvMvNWtaToEE2p63qlro+nQVMt7eypBEtNzVnIH3ZlxiSNmgkPhX8z/+c3vKHl2K7sfy401/NupkcI9YvA1vp0TUI5qm001Oo+yp8cx8vZZzT4pGg3Q14xwoDd+an5n/AJv+d/zRv5NQ85eZLrVpBU2umk+lY247LDapSNQPGnI9ycz8GnhgFQFOFmzSy/UX3T/z7x8uutn5z83+usEUkvo3ksjBF9OFUPxE0AAJY75schEdKAecpfcHXYrOqJ6CA++3v/8AzkT+dWr2cuiaDonlDSr3Sb8SNpvm7UDJJciWFo1lSC2X0vTUCQULuwk/lFMwJaLhNz+TttNrZC/DNUyP8gP+cifP/m2+uNC1LynpOoeW/L8H1a+1/RxJZyQ3KgelbR2h9WOQuKsaOoUUqammRnoIyFxNe9jLWGMtxZL1H/nJL877PyD+Svm7XLBbux8w6nbDRfL0NzCyFb3UAYw4YVB9GPnJsf2coxaOQmLoj3py6uJgasE+T+fuCUGXhVmdSOTVrU08c2ZDr4mkRNDbWjS3dwipPJTlKACWqAFXw3PbBVJJtC2129pdoS54MuwJ3+e2+NJjIgvUfKX5leZfKdwbzyzr19oVxQB57OZoSymuzhTRh7MDlOTTwyCpAFvhqJQ+k0+lvKP/ADm5548vPZ2/mq2t/OliXVJ2kRba94lt2WeIKhIHTknzOavP2PinvD0n7HPwdpzBqW4+19Yfnx538vec/wDnFH8wfOXlq/8Arui67oIW0npxdXkuYoXikX9l0clWHjmN7P4ZQ7VwwI3E/utt7dyxl2bll0Mfvfi7b1EEBPdFp92fSWP6R7n5vzfWfei13ybQVVdjiwKa6bDNc6hY21swS4uLmGK3dugd3CqT7AnKtRKMcUjLkAb91NukjKWaAjzMhXvt/QZoF097oOi3k1TPcWMDXFRQ+qECyD/ggc+VcoAnKuVmvc/VgNgWmtfDK7Ss5Dv1wMqaLHtgZUsJrhQ//9T6+A+O+c67petDuBhVvockGsuOFDY2698VfNX/ADlVqP1P8sLexWQRPreu2VuORoGSESXDD33jGa/tGVYq7y+j/wDAv03i9rGf+p45H51H9L87LlDI3Fm5KduRNDsfHNRjPJ+h4GhbBNVcr6tSTxB38cySA3Zj6XzopI1S+J3rJJ+LZm4Ru+UA/wCFZPeXpPm+2im/LXQWlMkUS3KM08dSQzB1DbbihIzK7FlWumO+J/Q4H/BRwyn7PYZDlDJAn3ESiPtLxR7TW0i4str5o00AB/XjEjcT1+L7Qp887iIPvfmvIjdM0qwuJD+g9VuvKuoVAawkb6zZn5I5Drv4HL4x7jTQZd6V6zf+YNE1L66yC0v4P9657Zy9tdKKDnT7SNTsRQ4ZSIYgB6xomt2/mGxiu404yhf3yt1JpuaY1tbZE2oORppJL0smapULtDXuAP2PEduvTJjZjJFxUr6RIYOKVHT/ACevY5YC1kU+nfyQ/Pa+/LXyN+a/kK8lnex86aHeR+Vp42+Gx1a4jMDNuCUW4jPxEbc0WvUnBDEJ5YnzCTPhifMPZf8AnDTV9N0L82dG0bWreCXSfO2l3OixRTorKLhHFzbgVG1TGyih6kZuO2MUvy3HDYx32cDs6cTm4ZCxJ9y/85k+U7H/AKFk8928KMbfRjYalYQsSWhNvfwScVJ3AVeX0bZyumyHJkN8yD+t3moxiEBXQh+DcXGsif5ZK+wrmW46MSvLYKFABJ8Rk4sZKdw/wsV2bqG7D+OSDAvv7/n3h5xuZ0/MXyPcXBe3haPWdOgJNEZZmt5uIPiHjr8s5/tvEAYz6mw7nsnISJRPR+mdaZoQXcUr2hBmp3Xvm37OjzLgas9GYWfT6c2RcBNozQDKyzDxj/nIL8yJvyq/KjzX5yslRtVtI4rXRVlAZPrl3IsMTMpI5BORcjvxy3BDjlTVllwh+C/nH8xfNfnS4F15r8x6lr8yMzK+oXMk4jMjcnEaliqLXsoAHbNpGIDhkl5tJN63OQsTQHh70G/thlyYA2xu73R2J+0CFH9uQQX7Uf8APvfytYn8nF124jE732oXYFvIAY1aKZgHKmoLbbE9MOqzSjihEeZXT4InJKR57ML/AOcw/MtjL580vTNNVI5vJmnSrepx+3d35iuQiKhBqkUUZJOxL07GkMAJjZcrhAL7t/JzyDoPk78ufKNjo9tFW5sbfUtRvwAZLq6u4Vlmld6VYlm6n5ZiZMxJIZRwi7fnT/z8f/MWO88xeSPyw06RKaBA+v8AmCNacjc3amK1jJHdYldqf5Yy/SR2JcfVSsgDo/NSGVhSimv8oPU+GZjirvWa8nVyfhtyeG/WSgBPyXoMC23M7btyHJWoDsdvpwrSCmvqDiAeR22+jFBKkt6zyliCZJTx4k7BchIM4Hd9g+W/Nbn/AJwq/OTy8Jw/6P8ANejxpHzqyxalNA7Dif2edud+5yHY+EHtrDL+iT8gR+lPbWUjsfKPMD7QXylFURRDwVR+Ge6QFRD4TkPqKJXJNJXhsUEPpP8A5x6/KHRfzd1mSzH5gW/lfzVotzDe2Pl65szKdQtomV2a3lE0dXUghk4kgfFuK04n209pcvYuDi8A5McwYmQlXASKHEKOx778nsPZDsDF2nmvxhCcJCQjV8URR2N/oL9oLWzSxiNsjIyI7usaCgjEjF+B91rnzvos3i4wTz5H3v0FMUVZiB2zKKAFE9ScDNrEKXYof//V+vWc67peo7+HbCEErqVauSAYFeD28MKHN2xV8Yf85eXyMv5e6J6gDGXUNTdK7kIsMKH/AIZt81Xah2iPN9j/AOBLpzeqzV0hD5ky/Q+Jr07V5fY3NOlD/XNZE3T7Viec66eEU7VrQ1P05lhnq5VAvnpWP6SvT4yMPxzOxD1PlET/AIVl972bVLhovyxtiLf6yrJHG0YO9DICSNjvkuyjXaA+P3Od7fAn2WyUL2x35DjAt87S6hYR3CNpd7P5bveno3cbNbOe6uyVFD8s7uJrls/K2QXsyuKeG9iQ6voJVmA46zpDrPAe/I8D8NfA0zMxm3DmEdNoVpfWxhS/a6jCt6K3CGOaMkdUcdD7dD3GWndrAp595fubvyr5hm0u5kJjmesbkdQe5HQHxplEbiaLYZciHt4ljuYen2gAK0NSKk5azsFJIom0qRreXkdOnZfqkh3NvIx/umJ6Rk/Z8D8PSmC6LAx6p7Ro+tea0BX/AD8Ou+TBYl655K1q8gSy1ixu2g1jy9eRXUEqA0E1uRLG4IoPiI6Z0+kyDUYeE91F0uaJxZbHQ2/br81o7f8ANr/nHPW/qlHj86+U3vIUXoHlsmmVfoegOcNhj4GolE9LH6HqM8vFwCQ60X868cxlWGUrvNHG7dhRlBNR71zLcZFNKytJv8KKBt0HhQ5bHkxkUvlueRYgiQGi9djXbtvkgGsl9Cf84Y+bR5R/P/QLO5lEVl5vW90V0WgVnuUSS2Lf89Y1Ga3tfDxacnrHdzuzMnDmA737h0BA3zj+b09UvtD+9Y+DAZvuzh6HV6w+pltqar4ZnScFMo2oB3yBDIF8K/8APwzX7PTvyO03RphS78xeaLH6ka0oLGKa4lb32AH05kaQeq+5p1B2AfihJKZAtTx9j3+ebIOBMkIZ3EfJVAJYdjXrtsMSGsFILlqKRyDMw2U12H9dsrbX7nf84E6vaaf/AM43PqV6Stroeo6vLfMaAiOBjO3/AApyjU78I/HNyMG1vjDWPM1z591nX/Nuop6t35ovGvHX0zG0UZcvGpoycvTjZUPiB075kR9IATVl+sP/ADjfrsd9+Sfla7v7gRp5etJ9PvbmVwQsdhJIObHagEYHXcU33zV6iNTPm5UT6X4B/nF5+l/ND81vPHnuh+qeYdVml0xCSSlpHSK2U/KFFr2rm2hHhiA6eZ4jbzu4uSIVjhfjPc1SE90Hd/oB298KHQyeiEi4FhGu21du9cNKCtkkqHNCtDUr+O2K2kl/dJwIDceILKT1PbFFpfFNJ9sEnidiDSmKg7s20/zfe2vlDzV5VSJfq3ma40ue6mDtVf0bLK6jj0PMy7k9Ke+bPsTFE6yMzziDXxp1vb2WQ0cogbEi/haLX7CDwA/Vnrg5PkMuZVgcLSVRNq4sS9B/LGK8m/MbyHHp1xJaXz+YNOFvcxMUdCbhKkMNxtXNJ7SyjHsvVGQsDFPb/NNfa7b2dEj2lpxE0Tkj/ug/bvyB+Yflf8w7PW7zyrfG8i0HU5dH1VW+19Ztvh9ZdzWOVQGRu/0Z8xYuwtX2Rixw1QqWTHCY+I5H+kP4n6S0vaun7QM5YJWITlE+8H7u5nZPfJuYp4UOxVrsTgV//9b671qRnOu6VlpTrhDErsmwcDTG1WiWhNKe9ciSzAfn/wD85W3Hr/mNo9t6/I6b5di4wjfi09zMxB+YVfozTdoyuYHk++f8CzHwdmZJfzsp/wBjGP6y+Trtmo5bbkNmAq2x3JzFhEEvqcAOjz3XGDRzAdDUfdmQBRaNbvAh8/Rnlf3nc822+nM/DzfKYG9Tl973H+8/LRk24rErkdzwk6/QMPZp4dcCe/8AQ7v2xxnJ7K5q6YwfgJgn7nkV1pI4JcRW4vbVlBZ1HPhv0NKkZ38Y7PyZklSrD5aiRvreiyvY3H2hGjFVkPUim3hmTGI6OLIllHPX/qCGO3b622zNNGCKjvUCpr45Y19Hi/mjT9atNSttQv4niKtxkZnqpL0KsjUBptuDuMpmDYLOI23egaPqJMEQYhdgQakUPjmTw2GqMqZcs0EyN6vBw68ZVIUg1FKEe+VmLeJAoKCc2zpZv8TNvbyt1ZP5TU7lR38MRswkGY+WNS/ReplJ3ZLS/AguU/Z5f7rJ8N/15seztR4WXfkdnD1eLjhtzD90/wDnEnUU8w/kT5d0+6K3H6FvdR0iYfarGkzOqmvbhMB8s1PbcPC1kiOoBdj2aePTRB6Eh+CfmLTG0DzFrujS1D6NqV5p7cxRv9EupYKEdtkBxLECgkN/crEsgBBbgOO9etQfDLI8muRYhc38UVVW4Q16KpNf7MndMEZ5b8w3uieZdB8xWrend6LfwX8cwNCslvIskY28SuQyRE4mJ6hljkYyEu4v6XLG+h1OxsdSgoIdStobuEA1HCdBItD8mzgCOE0ej2t2LCOszV5Pds6LRRrG6jUm5MttiPT65lFxEwhboK5AhPV+Tv8Az8v8xE6p+WHldJBSysr/AFh4OR3a4lS2RiPZYXofc5maMc3E1Un5fQzkgMu44LUE17b7ZnODdrpCKSMAWY0p02PcYlmKYtdM6lxWrrt7gHfKSGd2/TL/AJxb8+Jp/wDzib+fukKyyXelXJS0t5SfiGuQRWq7Cp+2rU98jON0245fN5x5flBiCyXcrjZI0ZWIcEKm5WNvkagff1m3vrHzT58f8vP+cIfMzxSiy1bzrqt75c0dYmAp9bkCTtGAB8KwRyV2FPbbKfD4s3uDDNk4YV3vyKtpY1V+RCKlCa7V23pXwzMIdeEH6qsJLqZBzl34rtxQV4DvQ+OBV8D8uUjJ8Kn4R9G564QqGmuquwDBVShod6U7nDSCUiW8Saa6LMrIrhUJB3NPp8cgDakKgl9TiqgCg2I/tOKbVo3WNgSxAG4r0r1pthw55YcgnHmDac2CObGYS5EM+jdZI4nQko6KyV60IBFc9p0+UZccZjlIA/N8T1OI4ssoH+EkfIogeOXuIVRTixKZ2d3c2Fzb3llcPa3Vu4e3uImKujDoVI3ByOTHHJExkLB6Ix5Z4pCcDUhuC+6P+cEdSeLzr550gSt6N7okN0Levwl7e4VeVO5CykZ5j/wT8AOmw5K3EyL94/Y+pf8AAt1B8XPjJ5xB+R/a/Tk540+xrCTgtSHA1rXbJc0LCAOmRV//1/roprnPO4VVNNsVKpyoKk5K2NKZYdjvkWVLKE1piUh+Z35/amNR/ODzgeVU0pbPT1J24rBaxs+3+s5zRauV5jfR+lPYDTeD2Jh75mUvnIgfYHz9fEhG48Qqr9mnYfd1yMKp7yH2vPtZY+lIeuxy0c3D1p2LwG2P+m3R/wAo/rzPxDd8m05/wjJ73v3l6F7zyb9TDALNBMlD0qxYD7jmEchx6njH8JBfRo6GPaHZEtNPlkxyj7runzHq+mXMk5aG4ltioKzRI5UcgaHYfLPRYniFjkX4ty4zAmJ5gkH3g0v03TroGOITux5CjBzX78ysTiZns+nm6aOFEcqoAUO9aEjtmU46VedLmwTQ57bWZbdzcj/RAAPWVxQhl3r1GRlVbsiS8utp762s7Wa8tbiGJxSG6eJo1lp3WoGX4p7OFlibZNp2tqOLeoKcviDCvTtvlkgCFhMxO7IyUvYgf7sggxyL1DD7LD5f2ZQYuWDxI2zuTNHIspAuYWCToOnKmzL0+FuoxjzUv2x/596a82sflV5st5mCy6X5lKyRV3DS2VuS1B0D8ajMXtfN4s4S68NH4EuR2fAQjIdOK/m/Kj/nIvTV0X89/wA19ORWQR+atTlRSN6XNw1ztTt+8oMlHeI9zA8zfe+fNTkAmmJcLHGAvxAkjbpt75cBQapsIuZ6M9X5iu5Ucfo74CWCl65dELE/aoRU77jr8sVL+ir/AJxn83f42/Iv8uNaM3rXMGlrpd+SasJ9OY2x5e5VFP05xWvxeFnlEd9/N67R5fEwxPk94sG3G/2mqfvzeaQHgddqD6mXW7D0uu9cyCHGtFxSBSN9++2RIW38/wB/zm956n86/wDORfnuSK7J0f8ALyO38radCacXmtI/VuytB/v+Z8z9OOGIdfmPESXyZYX3qRLR9zSp8abUzIBtx6TUSxPHQSfb3bbFeSR6krJLGY6Msi/GR+GQmGcC9X/KfzlNpGk+bPJqLIY/OcmnSuyvwQfoiWW4+KpA35jx2rt3Ajyb4D1PoPS5GaBIHkhK8QFQSgVG7CrB5NzWlNvl4t05Oyl/zkn5whP5e/kX+XtreiYaZZ6v5j1SKNvUUT6hfyQW5MgPxERQMaU2DfRhxipEnycTUysj4vi+8m/eJaQ1aiia5P8Ak78V+k7keGWSLj0smleTejAgfC67fSTgW0FJcSwooMsilqqR1BHcYg0gpa0pLN8RCLUkknce9cSVpLdLlWUTSt9mSZyQDt1oD+GVYze/mzmKTuKQswC9a1FNvoyZLGkaFKnZTUnkoPiOm/fKi3hndlQWVoA3Iemu/wDD6M9j7GkJaPERv6Q+OdtQMdblB29R+3dHr+GbR0xXrixKJQ/F8sWsvrL/AJw0vp7L87NPVFc22p6XfWdxIB8AJi9ZAxptUxbZwn/BFxifZZJ5xlEj7j973/8AwNZyj2mQORgQfsI+5+vPvngtvvDqDIpUqnJMWqitO+BX/9D65jb6c50F3JC8bYbWnF+xwK0DXDar0BZlX+YgffgU8n5GeeNVXWPOXnnWQxki1HXb+WJh1ZFmKId/8kCmaDOeLIS/WXYOl/Ldn6bF1jjj9os/aXnF7IDG6gVJoWbft0ycRQd/EdXnmtvSKXelAa5ZHd1uul6ZPBbVh9enHiT+vM/HzfJtNL/Csj6H8nvx8vWXHqS4J6bcztmt1IvJL8dH1vsQ3pIV+N3jvm/TZLDWbleJaG6Prx7ABSTRwPp3HzztuxtV4+nAPOOx/Q/LP/BJ7BPZfbGQxFY837yH+d9Q+Er+bGob02KrNCtZg4KBq0oOxzd45U+dZI2mGt+dbi205ITdfo7ULraN7SETyRjvxjdkWvuTtmRKdDzaIx3Sbyfol3rN6L6RporeMl5rieb1LmbkQeMshooG32UAXx5ZHHE8yst+T1AaZBIbm9uKarfiJ/qVuGrAgVaKiliK0puTl4lTTKN82IaF+XN9NDJNcatAsr8vShhUyL6m7UZ9gFUmm1fnhhKmEsN7o6y0zzBZN9WubFuStTmjKyk9iCDkiQyxiQ5oie3vbV/rSWkwuI1Pq7bSpWpUEdGr9n+3IEtp3D79/wCff/5vR+UvzNn8k39zGug/mpAsdm7MPg1azVntdzTeVC8e/wC1xGYmrhxQscw36afDKj1eP/8AOZIik/5yM/MeS1JjiN7aiXfrJ9Rtmkb58iTk4bRF9zGRBNh8W6ldtymIPIyO4ABBFOg398vtpmwyW9BuSjoUDdHqPcb7/RlZluxA2cJOaAA1AIYqf8okV/DG1p+0X/PubzJLqP5YeddBknDfoDXop7eDuiXluAxp4Foa/Ouc521j/fRl/OH3PQ9kzvEY9x+9+h1k9CmbPBGouPmNyZfbsPTHuctpxiqS3lnYQzahqFwlpYWEbXN9dysFjighBeSRyegVQSfbIEJ6P5afzK8zQ+YvOPnPWrS4ae013zDq2rwy0P7wXt5LMJADQiocUB7ZsuERDqzIksJ0S5rzQMCEcgkmle9NvnkRJnwslEwAFWFVqKKPoyy2vhLrhjLByFSFHIgj33/DBLcNsY0HeU7s2mtWMplMYS5VXYVoVlBQggKxIPLfbK4lnG7fY+kG2ktnMwjm9MoCvOnGtKAjg3j3of1GdN9vlPzvr/1vWNS1R3Z4oWMNnExG0SfDFEooBuT4eO56mUpULcEiyWG2fxRtczSVuLisk7dBy6AD2A2wBQOJFGYAVHQU+I1pXauG0GBCUz3LScuQFF6Dr88iSz4Nklu7grE4XkBXffb7shOVBYR3Qnl5z9TXkasSTT3JOV6c+lnqB6mSxFi5LtTb4QP17Ze0jdNI1cqhCqStKNU1OQbgzLSX5WKKz8mjZlI7juB+OeoeyeXj0IH80kfp/S+Xe1uEQ1pkP4gD+j9Ccr0GdM8oVwxYq6+FaeJxYF+gv/OI/wCWvnzRNV1rzFrHlW/0yxu7fSr7yze3EQVbsLOHkMB35craRyPnnjH/AARvaLRZJYcGPLGUuKcZRBsx9PXu9QD7L/wPOxdVpRly5cZjGQgYk9dzy+BfpQ3cDsc8vt9RPJ1aAVwraGLeG2KFtT1xS//R+uOc2C7qlwJJphKA49cBLKlwHfDaKULm6XT7a6v5D+6sYZLmQnoFhQyH8FxJbMeM5JCA5yIHzNPxqmkM8b3BAH1l3kkH+VK5cj6K0zmwd37Dxw4AI9wA+QpjuoScmccaED8a0NKdsyoR+5yY7B5xr78YJz14qd8shzdP2ifRJ4PaMfr0hr1JzPx8w+SaaX+FSfRfktlOgQA70eQCvb4jmv1FDKbfYOwz/gcPiknnzTFvrAXEahrm3H7g9PahPgf10zP7K1Z02Wz9Mtj+t5D/AII3s0O2tB6B++x+qHn/ADo/5w+2nz764DgOKcSQ5bbiQdxT2987mMgdw/JuTGYkxkKI2IPMHuKh9Xs7i4bUJJDcSzqAQu5RR+yD2rXfM3GAd3Cntsy+zuGaBI142llGtFhQnYe/fLgGklMm8xRW0nJqNGBRIv2SNtqe+HhRxNy+fdRkCxwQJawJ8CKqgbV75ZHGGiWYoy082iNfV4K8hJ5hgKVGJxtkMtsjtfNlxOB+4SPlSgGxO22QMKbLtkOl60+nXtlq9tcfUNU02eK80y/t6RzW88bB0kR1AIZSKg9jkCGQ2THzLrU/nbVrzX/NOoSazrl8UN/q0zATSEKI1LcFVSQoAqRXbIndlHZ9Uflv/wA+99D/ADH8g+WPO035m6poZ8zWxvv0QNNguBFG0jrHSZpULclUNUr3zRartiWHIYCINO6w9kwyQEpSIseT6S8ifkN5W/5x80LVPy4sfI5/Ne389XMkureZNU021YSQyRpGtpcsqycY4qMy7gfFXrvmh1Pauac+Ll7nquy+xtN4PqlW+/eXyP8A85Cf8+973R9J1Tz9+ScrXsSQpNqn5VSM09xbBKtK2lXTMWnUfaWFxz7IzbLm50Pa/HUcux73m+0exuGROHcMY/59weaZdO/MHzt5VuWKJ5g8vtcRxP8ACRcadKGIod+QSR6132zK7UhxjGfP73B7MlUpjyfslavRk9qDMrFyTl5svhJCKPHLC0Pij/nPv8xdU8k/kXLoOiXD2mqfmVqkfl5rxGKvFYiNrm8K0NfjSMRH2c5PFG5e5pzE1Q6vwQuYzF8CM8kiCkkhXv12pmWeTg1RSS0uDDeSJU/Hvv0265i3RLeOTLrWQNuoJ370oPopl8ZWikwb1VDjZDQD/gv65NaopVEz21zKvLjJHX4gB1BqDRhTalKHKa3SH1PFremWXlCO/tmkS5uLFStDxHN1I5fBIxU0p2U+PHLWwn0l8m6hcLqF+0EcpeC2f426iSWu5368enzrkSQS4wFJqpSNEX+WoNO5p0wto2Q8044t40GxxtZBKJpK1PYA1p79OmAsLY9dybbA7N0rtmNMtkQo6BIwi9MkA+owAr0o1f44NOdqZ6jmzWEAkMCa13UnMouPFNozyQBQF3/UMgWwMn0E84JOlA/X6M9E9i5f4PkHdL9D537aD9/jP9H9LIlzs3hpc143+jFiVYGgNOvbFi/TP/nCj80tf1HQ/MfkTzFqcT6J5Vht5tB1e8k4PZR3JeL6uJGIHp8wOIJ2qQM+dP8Agw9h4tPqtNqNPCsuolKMgBzMI8QlQ69D5bvuX/A07Xy6nT5sOU3HCImJPdI1w/Zs+9lDhVEg4yAASKOzAb/jnH4CTCN86D6JPmVjMffLCVAUsCadyptSuNrT/9L65VHjnNO7cBXvTJMQvApvXAyarQnFXn/5taodH/LDz9qKv6ckOh3ccTeD3Cegv4yZVnlWMnyd77L6X8z2rpsfQ5In/Sni/Q/J9mWK1jXoQgp/mc0GOzs/VnOTGb0rwkr3NduxzNjHbdukXmevuPRufAr/AAy2Doe0p1jk8QtmH11h71zMh0fJcB/wqT6J8ksP8OxsdyZZF+W+YGp/vC+w+zxvRx95+9GapxaF4mHJXU1GDDyczV7xIfLvnOP6lrksIQAXMIljNKcj0JJHc0/DOz7ImZYAD0JD8pf8EfRR03a8jGIiJxjLbqdwT77Yjb6pJAD6QVwTXjXoQOu/yzd458L51lhZRf6Zu7hQhmVQBXmuw32qAe4Jy7xCWgxpFRSq4LPU7dWNanrXfLoyYEJlFJGyghhR+rHsfnl4kC4s40UxW6hjBZ5AzDqvj93jk+IMACrLrLxnki0YbKR4HtgbfFRlvrGpVDIEp0o1TTwpg4bUZSySxnuLy6t7F2Jub2eO3tkU785WCIBTb7TDc5XMcItyYDiIHe/pJ8lWdr5f8p+XtAtGVbXQ9MtbKAV3CW8KR/jSuee5TxTJ8y+ieB4YEQOVBE6zf3FqkM0cZn9UgCJRybiep4CpNBU9MokA5elxxkSDtTEX1owQ3klhJ9bmsnZLjT2PGSRR8atGT33qB3+eVR97sTg4iOIfEPkzSvyl8g235laf+af5Z2Fl5e8+axNcyaTp/qywaZrN7drMLrTNRBLi2muQxMc6KoEnwuhqDnQaLWeIPCn0eb7Y7F/Lk58Q2PNmHlX/AJyz/LC7u7rSvObXn5b+YdMmkttW0vWYnkjhuIGKSR/WLdXBIYEfEq50EYUNnkjmEub6m8m+ffJPnm1efyb5t0nzOkH+9C6bdRzSRdKepEDzTr+0owSBvdiCH5Yf8/RfPWhT6h+VX5ZCK9TzRo003mZp2McNh9WvUa0jiaR2DGTnDyoFoB1PxbAbFqmbfk9NqEhkMF1GUcNWSMSKjVB3JDEGnvlxydD97TwHp9yTi6tfr8Btt6EqzE1NT2r3HvlBkOLZuEDw7sxgleNDUmnShBP8cvDSU6inSWIqlOVBRe/41y2JYk0gbhjFNHLIKrWh8Pi264SGMZs61LzTLF+XOnafDIv1xLxrNasWKhAXBJIABCup6n2p2ZH0tvE830+ExqqrUn+Y0qa4IimmW6cTzLGGU/C2/wB/tkiWwJNPMXFKnl2NAOntkCWSCYtRm9zvWle2BgUnvI6VYsGoDShH0A7ZRMM4IXSm4TyimyPyAO/2h/ZkMPNsziwGcQMCTUbgAbfrzNcMpjA2/DdKneor16HKy2RZJ5fJU30J24OrL4fEOo+ed57E5NssO4xP3vC+22P+6n32PuZYo5DO7DwB5qg2xYFWQ74sCzDS/N2o6R5T80eVrECGDzbNYvql2CRIYbFpJEhHgGkZWJ/yaZqNZ2Lg1eswarJvLAJ8I6XkAiZe/hsD3u10fbOXSaTNpsewzGPEetQJNfE/c/aT8kvNlz50/KjyN5jvmD393pqw6hKP2p7VmgdjXuxjqfc588e0Whjoe0M2GP0xlt7jv+l+iuwNbLXaDDnlzlEX7xsfuelu29c0RLuVvM+GNqtBpgV//9P625zTvFQU6Vr88VXV2pihrFXzx/zlHqbaf+UeoWyEh9b1OwsNhX4fVNww+6HMTWyrER37Pff8DXTDN2zCR/ycJy+zh/3z837ly3GtAeAQdKnxOanHHd+joimMX0g9KlO5FfbMvb4pynZ5h5gciC4IpXiaDLcbzXasvRL3PF4Gpet88zI8g+UYpf4SX0J5DctoPGu63UgUfcf45g6sVkJ8n2D2alejHkSmmq0Cct9gQa5HHzdjrOT5u/MaN2mtrlVLNLC1tQAfzgjqD1rnXdhm4SHmH5y/4LeCQ1Ony1sYyj8Qbr5F5be2s1pIz8FYg0ZCCOP0dgM3lU+RHdTt9VSMosq1YKQA3TkOnUjtkhlpqlhTOPU7TgAremOJX4ugr4Ht45cMsWqWGSsJlZQYW5AmrPUn4a/wFcmJdzTKFc0TDcBiqoRUEMFLA+2x8cmJNZimS3qKRHJQEdHJqK1oAD3O+WjKORYHGU3hukEiR+ovxn4QDvtsw298sEww8MlMpdefy/daRqVoIzc2moW80LSglVCOCzGlOgqRvlepPoIHVztPtMHuNv2J/Lr/AJyKtNa1zR9D0/V1vLWz0xtS1nT4p45XjijKxRo3En4pHcEmu6qaitM4LNppbmq3fV4azBmAjGrr4vofRfzKW/Oo63cXsJjtImstOitmAb1RUytRiRUUC7e+Y3hHvbPBhICI5XbEvOutz2M1hFbcJdZljNwLx1MayciWeFiCFKqD8JJqD7HKiAHOxExH6GK/ll5a0j8wvNOqeYLbXJ9P0yxlhOsNG45tfOA3qxVqIpfgqzAbEV6nNr2VpZ5pX0H4p0nb3a2PS4+GrMwf7X5MfnR+YVt5q/OL80vM2jTh9K13zTqVzp0iUKvAZ2RJBTajhAw275149NDufMSb3edRa6Wl+t2krWl5FsLuFmSUcQKAOpBKnwJyYlaENrWqTa/KX1y7kvbrjxF5cO07yKf2WaQsSPDwxNFINPO9RY2wMd1Gt9p9aJJMOTQkdFEn26eFTtlM6jz3CYknkaKQPFbpcQyxlF4uCFoa0r4nKJRjezdGRINs2tyGT4wd6Vp38cvi45V/SkiIeAk0/ZO30ZLkqvJOLyCSCUCN2FFFe/jlt2Goxo7JKome4EUjDlGARUdei8qe4ArkBzSU4WaWJaQNU9Cwpt/DJE0yEUP6bGjPRq/PqfnkAyU2QfZI2J237YCqGlFF2Xof7cbVKLtOakUIp9kDbbK57hkOaUWZK37oFpyjAH0HrlEDUqbpi4M1s3KNUb12qczYuJQ6p2CrxepwatQCR09sZM/cnug8zeu9P3c9uPnyjamdd7Fk/mMg6cH6XkPbOP8Ag2M/0/0M1Q7Z6QHzKfNcDXFiQi4kkkZIokaWaZgkUairMzGgAA6knBKQiLPIMBEyNBdQglCKFdiPfDbEv1n/AOcMdaOofk0dMMnOTy/rl5b8OpVJwlwoP0uc8B/4I+n8PtXir64RPy9P6n6B/wCB5n8XsiMb+iUh/vv0vrAnbOAJe4W4q2Oowq//1PrYSBnNO8XKR1xVxY12O2FVwYU3O+BXyJ/zl9qUy+VvJ2iQt/x09WmupY/EWkHFfuafMDtGQEAD1L6t/wACfTiWsz5j/DAD/TH/AI6+Bb+UhnUGnHYAdv8AbzX4xzD7vDkx6+lrF8W7LU7bDpTMqPd3MMsq2eYa+9YJQTuUauXQDy/ax9Evc8cRgt4TXvmUOQfJoyrP8X0F5BJOhPXp9akqfoXMLV/X76fY/ZbfR/5x/QnWsVEPXYitcGOhs7TW/S8G86Q+sNLJP7uC8LyGpGwQnt8s6XsL+8n7h974L/wWo/4Ppj/Tl/uf2PM9UtmnSSZhUs9aV3zpXw6RrdjElo5YqYyQx/dtStabbYOG1GSlD6owNCgDAVHhTxrg4GXGF6W8igsimhoOpFMkIEckHJE80Sr3UBVy3xoQQWFSKUpQj55KyGowhJOItZUM3r2EbFohGzA8t/i5MA/IAkGm2T4/Jj4VcimY1jSGgswI2tbmOb1JpHUjgAvARoUFGDbElu/zywZIimEsUu5BateQXhhjt5fVjUFmANaV26jwGSyZBOqTiBF2p6NrmqeW7+HWNAv59J1CAkJcWrcCVb7QYbqwNNwaj2yjJGM41IWHIw5Z4pcUTR731T+W/wDzlNr+i/4f0jztbfpnytpUzy399ZIP0i4JaWPkhaONwJCC4JBKg/Tq8/ZUZAmBryd7ovaSeMiOYWB1HP8AUyTzx/zmXqmpajqv6A0Ge80mURS2DX8/1VxNRlaQxxiQhQvQctydxTMMdiGW8pOxye1g5QhY6EoJf+cyvMr/AJe6x5P0fypbeUNS1e2ltpdY02cH1DLSOWZyyLJ6hQkAknfvnUaI4tNg4BD1dD+l4rtLJl1eoM5S2PTu8nyOt6KoKceNKCu/gN++VkoAXQ3/AKEzrzJ5+I2/syNopFQ3/SOZq8atyp0r2/HJxLEoG8mLwtEankPiUr3PTGZsMYijbFGJQceX7vqp8AKg/wBMwyXNHez/AE881UMKlgOnh0zKibceUU9SIbAkgEnYHc/7WTYBqaxiYB6kMOg8e34ZIIItfb3Dw6bqOlGH1YNQnhme4qFKGEOKN1Y1qKEH4RXry+GQIAIRw3zQ5gWMgx0UFdxU/wAd8WanIhAJUbk7n9f4ZWhQIK7sCQu9ab1wKgXCUYsdiSRXrU4FSa9ljZOIejH7I+WVyLMBjDSehqdqSeoIP05jE1MOSAJQZ7brHKgCShW6MjGlD47ZsIkU4J5p1AJLeN0l4mNxRCD3O/TAWYZN5eNRMKf3bbE9aNvTx7Z2fsWB4uU9aH3vHe2cj4OIdOI/cy5TQZ6GHzWXNXjXue+FrJvZ7n+Q/kzXdY/NfyFNP5e1FtHsdYt7y+uns5hAsdu3rD1HZOIUlANzvnD+3vbWLR9h6ycckRMYpAeoXZFbdbFvYex/Y2bL2pp+PHLhExImjQA336bvT/zO/wCcWPzMsvzC87N5Y8rNN5Igu7jUrLzLPc29pYQ2cqm54vNcSoB6IYoflmt9mf8Aghdm5+ztP4+UDPKMYmABlLjHp5AHnzcrt72J10dbmOCF4rMhIkAVz6kcuT1z/nBDVQYPzK0QyhlWTT7+BBuDX1YXYHuNlzT/APBSw+rT5e/iH3H9b0v/AALs37rUYT0MZfOx+h+gR655IX1VYpJrX6MUtryp8XXCh//V+s3LOad62Dttiq4HFW+QxtXwZ/zl1ePL5t8mWKswisdJmuPhNPiubgqdh7QjNV2lIExD7l/wJtOI6TUZOssgH+lj+18fagqtx4AKaEnf/PpmPjD61Bi2o8gtQaGm4y+qaMzzDzBJ+7l3/Zp9+X4+TyfbGSoF5KTxuz89syh9L5UTWY+99A/l4SdElqa1uZNvoXNfrD678n2P2TN6L/OKeayT6ZWpO3fHE7bW/S8O83SJJLplorcDLOzyDxVRTenuc6rsHGbnLpsHwL/gt6qPBpsHW5T+FcI+1hl5Erx1KGvRe1fn9+dG+J5OSUfUQ3FvhIYbCpIHywhoJb+ox/CXUFwOIJ6+H4ZZSFeGzUh+IFGIBqB8qA5ZENUiqyaVFLWq/CR0pUin+0Mn4YLCylU2iEMeAWg7GvTIHEzjlISp7CaBuVNh37b9qe2VnHTd4181KCLjLLHx5Myg9ab9D+sYICiWU52FV148V9wKKKivzJoOmTPcxibbhCkcGCrQnlUDcb1J37YI1yYzB5tu3CQc0eUyovxBhWtRxNWIrSmPIoiBwrJblikcToyiGqoeCEb02+Fh9+CUrFG9mcMY5it080/yn5i1mzjvdOs0ngkZlR/XRGqtK1VyCOuarWdq4NLPw8hINXyPIvY9i+w3anbGm/M6SEZQsx3nGJuPPYrb7yv5ms2YT6He80AJkhQzJQDs8fIHDi7V0uUXHJH50ftaNd7FdtaIkZdJk23sR4x842EimluIWpPE8DdCjqUNfpAzPjlEt4kH3PPZcE8JrJExP9IEfep+uXFef4/dkiSWig+rv+cav+cafPH5gfmF5M8weYvJ11Y/lvpupQ6jrepaqn1aO7hgPqpBBFJxeUSuFBKrx413yiXNyIAjm8W1dPqvmDXIeQZbfVL5AV6HjcSAU+7bMmDjy3CNgkjZK0o1CSfEZc0hVYqQaEEVFB7bH+OELahFHRZ2YArzbYHpv16YFJUA45UPxD/PxwILZ3AKk0DHlXFKFnnFeHU9KjcYCqVSCS5CopoASD2PXI80hDNYogqaEncHbevvjwJtiepwldStlZaDmCGHbfpmLkHqDk4/pLOLdIZApXhyPUHb+GZYcRNE5Ig5UJHReuw70wlQbZDoEjCWdGIqVBVh3pnW+x2Th1M498fuLy3thi4tLCXdL7wzWPcVIr4Z6UHy+eyoXqwVe33YsRGt36a/84kfn/5083Xcn5aebYF8w2ukaS9xpHmFnKXkUcDRxJbzncTL8YCsaMKbk583f8GL2P0HZulPaeD0ynMRlD+Emd+od3Ky+3/8Dv2m1XaEzpM3q4I2JdaG1Hvegf8AOaN55qH5RwzeXr5Z/LV9qMNr5nkibkRDWiRgpUACdQsld+g8Rmj/AOA/o8H8uf4UD4gxcWEH6Qf4zR/i4TcT3Eux/wCCNnzR7KPgkcBmBk766fDi5vlL/nC7Xxpn5uXGhlv3Wv6JcwH3mt2W4QfcrZ7T/wAErS+J2dGY/wAnMfKW36nz/wD4GWpMNdPGf8pA/OJv9b9WmPhng/N9yCw1UjfriFJVcKH/1vrGDXOZBt3rY8K4VbO3euRJVep707YVfnR/zlBqIn/N02CMT+jvL1jE4r0eR5pjTw+Fxmo18v3g9z9Af8C/Dw9lGX87JI/ICP6HzFN8UYXmHKCrEe/zyrGO59PYvqDih+RzIHzcXM8l8yP8EoG1SozIhyeL7bPoLy2U8br7/wBeZMfpfMMu2UvoD8t3/wBwlwD1Fw21f8lTmBqo8U9u59h9kDei/wA4/cGQ6v8A3LHqe+Qwjvd3rPpfP/mFDLr6Cu0FqvX/AIsdgSB8hnbdiD9xfeS/MX/BSymfasY9I4o/aZFJ7qAk8xIAm4WikGnT+ffNy+aEWla20yliJvs9FKV27ftYYhx5GirC0uCCDcrUCvJo9iQOp+LLKYFfCksUsQlZJUlJPwgqQQNtqmtPnlsRTXNNCBQkKVFK8V69fvy1rcEUsQRvselfniqBubcH4uNN+hyJChK7zSpoYfrKw+lGoPNwBuv2t69/bw+WQ4OqZSrmkMwVg1QGZftRkEA1A8MgeTOJ3QIlYuxqakIBRV9+vXpXK7byLCu7hpEYlqLVXLbtU79K9+2SJ3YxDqF+ZCiRqjY9CSPHqKHtkle9/kzcI9rqNlIgL21/HKVIr8Mi0IofdM4f2qxHxYT7wR8j+1+jP+AvquLQ6nD/ADMgl8Jxr74vo1rexYktZxVJ2+H9XTOTlF9ngUBLpWlzkC4sY5VNaVHL8DlcZyjvE17jTPJihlFTiJe8A/elUnlTy6l7aajBpVtFeWrrLa3CxJzR1PIMG41qCKjfMmGsz1XHKvef1uqz9gdnZZ8eTT4pSHUwjf3PsP8AL7/nJ2WxspNE/MFTclIJWsPNkagSVhjJjjvEUfGSQAJBv/MO+db2R7Q2PBz+4S/X+t8a9uP+BdCPFrOzNqBMsXTzOMnl/V+T8fWvVvZZb0ujzXEjzTkkEl5SWJ+851wfBk5tGP7v4a8hXfr13y0NJ5olzybZad6/I0wjmqmpPJ1I4Cu3vtWtDkijm00TkL4AdPxyChDNVqgAk9idvnivJCT27AniCx/aA3NMBCVFYZm40hcAUqQvT/P3wLbRR6VMR3qEaow2rDtYT/SY5CAnFxyPKtN/lmLlG7kYjzDOLa2/0eN1Xm3p8uO23TMkcnHKsjSKaTKUSm9ff+3Cqd6NIqXSkj9lmYrvsK06fLOj9lDWuH9UvPe1AvQkf0g9d8zeXNZ8oas+h63afVL5ba1u1StQ0N5Ck8TA9wVcV96jPRezu0cOvxeLhlcbI+MTwkfMPnHaPZ2XQ5fCyipUD8CLSRKdaUPhme6yZev/AJYfmjeflfb+drnRbY/4j8yaSmlaNqtV42IaYSTTcSKl+KgJTo256ZyvtP7LYe3zp4Zz+6xZPElH+fQIiD5WbPfyd/7P+0U+xo55Yo3kyQ4Yy/m77n9TflH83fNHlHQPMflO7kXzL5J80wzDXfK2ps8kJml+IXcD15wzrJRw69WHxA5ldo+zWk1WfFqgPDzYiOGcdjQ24T0lEjaj05NOh9o9Vhxz08/3mLJdxl3n+IHob396p/zj5rMmh/nL+XWpEnjLrMNtNvSqXdbff/kZlHtZpvzHZOoj/RJ/0vq/Q5nsfqRp+18BHWXD/phX6X7fSLTavQ9c+aw/RtKO9RvhVU3UcSak98BKv//X+ri7V75y7vlVWIHTFaaZ+1MBKgNq1aDCCtPyx/5yEvPX/PDzZcK4dLWW1tD3p6VrErL9DVzTaqX70v0r7A4PD7Gwf0gT85F4/dSM/wASrXlUbDbtuSPnghsHt+EMR1KQknbdVGZADhZ+ryjzEfgm+g5kDk8b20fQXl1yf9KT3zJh9L5hn/vHvv5cbabep1CzIR8zGMwdWBxj3PsPsgK0sh/S/QGUauT6O9K0PXxyGKreg1n0vny6nM+q67cFhS1mjsLf3CRh5DT2ZyM7vsqPBgj57vyb/wAEHVDUds5a5QEYfIX95KSXN9ZB1jF3CgpQlnUb/Sc2VvEKSX1ieatqFsp6g+qlPp3ycJAdXGmCTyVxe2KCjXts38wWVW++hOWAjva+ErLadbi6VoKPFbqymYCilm6gFtzQdxlsdy1yTWQsis1OgNARljWUNy+GpNa9anphQFX93KhRqEe/vgIZMd8zyNb2GlxmUtW+RIlNOVPTkAFaVamw+I1zGzHhrzP63KgOIH3MeEjqrI7ueNQAabctifH+mC6ahG0ANldl/wApWH2gCSa0HsMrtyKdHV7eCStTG7KdqHbJR3FrsJEIoqaCVRxIqSKgAkjpvQ9ssI6tQk9e/KKQrqGr8TuY4CCD/llT12PXOV9p4XDGfM/c+2/8BfJWfVw74wPyJfTclyXRpOIVxuU+4bffnHGNF+gYTbil9WOmytuKV6bUykwouQJKTuAqq3wkHZj0IOR26JtifmbnFpl9KG4n6vcFd6VHA9cyNKP30L/nR+91PbZI0Ocj/Up/7kvlCPSrGQxsY+BFCQrMNx33r0z1URD8Rg7BksO5UkmhI6nsPfLw0S5ofUVuZrS4W0uWguCAYZF6h1NRsex6Go6YJAkbc2USAd12mXV+I/UvY4frT8jMoA9ME/yDtStMMCeHfmiVXsinmaY8m4KaU4IoUGnc+++JNsSEFJIEWhAP7QFe/bbAmlwdDy5qCo/ZIB6HwwopYZ4wrKPtV6AU6dvbG1Syd2YNRmodwoP6siWQYbq0JqVUHi1CCfEnMXKG/EaLPLEkWUDBDyaMBuPt45lR5NEubUkMz7rMWANeB3+iuEhD138lvIerfmZ+YXl7yfoqwC8v2eW4FzKIkFtbKZrghiD8Xpq3Edztl+m7Zw9kSOpy3QiRsL9Uht9rj6vs2faGMYoVfECb7ond+vH58/8AOMUP5watoOraHrVt5Z1PSoPqN5c3UMksc9morCoEZB5xtWldqE+2cd7C+3h7Bx5cWaByQnLjABAMZH6ufQ/e5vtR7JjtiUJwmITiKJq7HT5Pgf8AOb8rvJP5S3sXlew8+z+dPOsbq2tW1tZR21hYRFa+nJIZpXaYmh4gCg+1QkDPc/Zb2h1fbcDqJafwcJ+kkkyl5gUBw+fV8n9o+w9L2URijmOTL1AAoDz3O/k8RUdDnXvIlC3DmaRIF3WtZKZXM2abcceGPEyDQtRbRdc0XV02bSb62vFP/MPIsg/4jlOtwDNgnj/nRI+YpyOzdR4Gpx5f5s4n5EP35gnS7hgvIjWK7iSeIjoVkUMKH5HPk6cTE8J5jb5P1YJA7jqqqSK7dciilpGBIf/Q+r4FM5Z37jsMVUzuciVbHUU612xUvya/NS6hvPzE/MG8JWTnr98qt3/dyGMb/wCxzS5RxZSfN+qvZbEYdl6aPdjj91/peXLcEowbidvi6/Rl8APi782xnUSApI+0RuMsHJws52JeT+YifTkA7kZkR5PFduGsZeZXhAuI/wDPvmVi+l801B/eB7t+W0nOHWYhv6csNB80zB1l8YrufW/Y3JxYso7pD/csy1kAwFiCDSlfH3ynGBzem1g9D5yXipvbgAmOa+vJga9VaZgD37LTPQdJHhwwHkH419pcwy9p6mfQ5JfelVxaxc6mMOWFQCooCeuZkd3QKQtYuQHoigOxoNwfDLY7tGQGKMSCBDxEaKTuPhHUfflsQLaijY0oNlCqdgQNyMvDSVVwTEQK8T9s+Nfu74UFLnBWo7gbVHT3piikMt0sbBm+yakV2HwneuC0pH5punmGnoK8IZPWI8DtSvTtmPn3pydPyKTSKA3qFwAWYhhua+1SfvOQI6qChStVLRvRS20hU1qBT8chTMSWRiSJRakho5pRJU1qpIofoPXGNjZnKiLTlohNGkoNEVakUqaGlAaeH3ZkEWLcMGi9I/Koka5qCc9p7MMjmnVZF227AnOc9o43gie6X6H2D/gPZhDtHPD+di/3Mh+t9GJcshX1AEbodq+xrnGzi/ReMq/IoT6SinVR19+2Y8trcyJsIhybiJakB2BJA8cqOzNiPmyWug6k5Hx29vccu3WM5k6KN6iA/pD73R+0mTwuzNTPuxT/ANyXzNDXiGbYFR/bnqcS/FdVsi0ahBLABDsMsthJGoIzxq5BoRSvh9GTDW3dW7RW1pdBAi3bzhX7t6bAVO9PuH47CRGyBzKWsxDVPI967dfGh3ytLmLGgBJ7V7198VU5GCv8O1R8RrtiqwMKNVidqA0p0xVbJ3+Kg2K/Pp2wFWL6pHRGetVU9a5Tk5N2M7sz0I+nBEkjUHEE7eIy6Gwapc0ZevaRsSs1GWtVHgcJIQ+gv+cRJ70/85Cfl0dPcRS3Fzcwsp35RNaTeoo3G7LWnvmi9o+E9n5Seg+3o7Ds2/HiA/aOH84/yquPOGpflrdefrLTfM1tCsE5ab0EE8wKGGC7akf1iPuvKoNO+cdh9le1MelhrxpzLFz5WaG9mHPhPf3OfPtvRSznS+KBk5d3yPKw/Gf8yPJ2seQfPvmnyjrrSS6jo+oSpJeSlma5jkPqRXHJt29VGD171z6u7A7Rw9o6HFqMNCM4jYfw98fgdn557c0WXRavJiyEkgnc9R0PxYTJIQRGm7N+GbYl1UIjmeS6CIIS5+23U4YikZZ3sOStKDwO9OW1fniWuPN+5f5Pa5/iP8qvy+1lpA8l3odos5HT1IU9GT/hkOfLfb+l/LdoZ8fdOXyJsfY/UvYup/MaHDl58UI376o/a9KUcq+2aenZ22y0+WCk2//R+rYkB75yoLv2ywOwOJKtYFbDrHWVyAkQ5uT2C7nCtcWw67fN+NE92uq6lrt6Tza+v7i7JrWpnld6/wDDZoo2SS/X2hx+Bgx4/wCbGI+QAYzOpRyCFA6cR45kxArdzJcmK6nLTl7DplkQ6zUyoPMNfNYZD3LLT78vHJ47tz+6LzG+IEynuDmZi5PmeqPre2/ldL+41Uk/amhLfPicwNYakH1P2DleHKT1kPuZ7rhUQg7hU3avh1OU4jcqew1sqhb5rsJBLpdlLX++jaVjXvK5c/eSc9HgKiB5B+IdZlOTNkmf4pSPzJK2559qkgChB75ZFxEMG36V6gkda+3tl8dnGkbVIyWNSOXYHvX5ZdHm1lMgKUboB9oD2GXhqLbUoSWah3rTt2xQg24sSB1p38DkSUgIO5h2HwilSK1/phVh2ty/E6ruEAXftQdPvJzGyycnCN1pcFI3f7LLyBWg6+J7fLBeyOqFcgAoUABFIwRuKeB2pkWVFY7t6kRYAcuRXsadafRTG92Q5Fk7RgWi1/uwQKdqeANRXMk8nDH1WyT8ti3+KY4/WBllgnCqOp4gP07bA5oe3o8WlJPSQfTv+BZmEO2hH+fjmPuP6H0lUy7E0kO3ht75ws36bxlH2vqGnqDsV7CnvTMaUnYQGyPkHpKrKnw0px/Edcq4mymIeeIl/wAK6/dIeJNoyydOpoNvvzP7KBOrxjzDyntvl8LsTVn/AGsj57fpfMELhQA1Nvsg9/GmelxL8dzCMCH4SQQG/wA9suaZoiMt6nGu9aE0+iuSDBZb+c7PXdMh0RdEWzuNFu5jJrAmDfWAFKiP0/TUrsOX2zU19gJR1UMkOERogne+flTE6eePJxmVggbV9trGXo3GrH38MiyUGejL4HFVsg2Wn7QqKb74FcFCfFwrtUV7HFVM7EBxt+ztv8qjFWNasy+lwrtU1p88pycm3HzZzbKphiINFCgVG1Nhl4akT+j7e6PIFQenX9eGrVP/ACjrGseSPNGla95a1OTTNZtjMlnfRcS8XrQvC7LyBo3FzQjcdRvmb2boMOt1OPDmjxQkdx31uPtDg9p6zJpNNPLjNSA2Pv2ZFyaZmDH1WkZmmlc8izNuxJapJJ3JOeyxiAAByfHpzJlxSO5ZLqmu61rZsZdd1a51ifTbSOwsri7cyyx20JPpQ82qxVORC1JoNumVabSYdKCMURESJkQNvUeZ956sdXrc2skJZZGRiAAT3DkEriSlWP2mO5zJAcScugRKjpkmkrJmBoi9tzkZJgOr9ev+cQtUOqfkdoUBblJo+oahZOO6gTmVB/wMmfPHt/h8LtfIa+oRP2V+h+i/YbL4nZGLe6Mh8i+mgSpAG1c4x6xEHfAr/9L6tiOnhnK079xFMCuxVjHnfUho3kvzfqpNP0fot9OrDajLA/E/fkchqJ9zsOyNP4+twY/52SI+0Px1gMkEcLV4VUCiilKe/wBGaeNP10ACS1ecWo6gDrU+JzIiLQeTA9VYkyewy0B1WrLzjWgXtZCP2WB/HLXku248WGTzG/2kr75mYeT5jqh6nsP5WsTb6gvdpYjX6Dmv1/1R+L6h/wAD/fBl/rD7mb+c71dP0DV79h8FlZzyA+4Q02+dMGhxcWWMR1Iek9otUNL2fnzH+DHI/IGvtfOmlxtFpGlR13W1hFB2IjBP456M/FBVpvgFCT8W1B18clEMTyQlQxHw8enw9Pup0y4OLzV4Q3INsq96+HbbLoc2MuSaEhOo3NdgcvaVrLyUbEgbg/PxxQUNQDqKFe2AhbpZsqNI4qkaFulabE08MeS83mswM8MkrGvqMxJpvyP9mYchYtzIbGnW7LLbQt6hZ+BDlSRTgSK7A9vEjBE3ELMVMqbRuxT94WNQ55b9dq1HtXBSQeiqYp55IVt4XluJJQIbeFCzHkKcQqgk1p0yVE8kja7er2vkPztdWAeLyhrxUoCG/R9yvEHcfajUjM/wZ1yPycGMhI7EfNKfLQm0HztYxahF9Qv7e6CTWk9YpqSqRQoQG3DDc7HNJ2xEHTZInnV/a917B5fB7b0suhkY/wCmiQ+opo/7q6iYBGoSOla9/DbPN5Ss0/WeKPVN7dFuIFaMUPR6DevSv05izlwl2EAiiKIFkHPj175UZXyZvOfzGkWDybrJRiBKYVFexaVaj6Rm47DF6yHx+54T/glZeDsDUdL4R85xfNdVdV+EAA1LU656PF+S8iORnoE7Ur1BoBtlwaZDZXjHAtI3xdwDQnoa5NqeXeWGmttVkaUxGC72YNWtakLxAoCxDdT2r3zAwAifk52YAwelOVrsOh+EZnuChnI4Et8NNht+OAqo8+INDWnQ0pkbZL1mLAVXen2j44bRSnMSoBH7W9O2+JK0x6+q8kKsBQyKAtOuUzbIs/gYCCM7UK1HaoI26eGZAalRNuUjGgANPf5bYUNWkjtqNqzFiVY0rvWoObj2f/x/F7/0F1PbovRZPc9CgK8QKbnqfbPXA+RT5ohH9SSq7BdgcLAx4QjU6ZNxiqVAUk9sWNWVCNeQd23Zv8xkAGyZqg/Sz/nBDWjN5a8/eXXfkdP1K11CFa9FuYmjag+cQzxX/gn6Xh1OHN/OiR8j+19s/wCBnqePR5cR/hmD8JD9j7sAqR7Z5cX0kK+KH//T+r3L2zlnfrTviQq2u9MVeU/nrqI0z8oPP9wQC02mG0jDdC11IkIH/D5TqTWOT0vsbg8btjTR7p3/AKUE/oflUG5WqgrQqoo3f6M1EfJ+owKSuWUcGPHfvl0JJmdmE6mxPNvwzJAsun1ZYHf8WikQ7lgdsuea154okPL9RFJKe+ZWDk+Xa/bIXqn5WOf9MWvWSPv4BswO0I3IPo//AAPpfuso/pD7k1/OWdofJd5BGQJdTuLaySpptJKCe3gprmT2FDj1Q7gCv/BU1f5fsHKBzyShD7eI/wC5eZLRIreNVCiNFUUO3wDjT8M78wflG7QE+zt8RJ2C1IFMaU7BTXYVpTbvX275JxzzREBJDDgfipXvSvftmRjaZI7kooqnkOJo3cVp1zJiLcecqXE0PHcDrTx+WExYxnagyMzV+zua19h/ZlbalmtzrZ6bMjNR56RKvTr1+4ZHJKg2Yo3JhCowgeigBqErShoRQEHvU5RWzaZeoIPTZT9WnjBFY5mUsQKBHUHwrWtcpxS2I823MPVfkiWAiPxsTwP2qe++3cDbf3yfJjEW+j/+cWb5rH8zUnW7azB0y7VrmPiCoX03Jq4emyZRqtbl0uMzxGjydt2T2fh1mcY88eKNXXn8H6e+a7bWLjRVvrTzDPdNJDyh9eO3mQkio2MYr9+aCPtXroHef2B7DJ7FdmTjYx17if1vzp806RYar5yvNe1HTbcav6cds91EppWAcVZAxPGvWgOajXdr59ZLikaHKhyL657MexnZvZ2GGSMOPJ9QlLci+g93fzZfpBDRLaXB+JdlJ+XhXwzS5fTuH0PT9xTuGKWxl5rWSMmpHStf8xmIZ2HYAWmc7RyRBgQOXUUFR7ZV71rd43+an7ryncx+oxW4uoFCk0A/eV8PnnQ+zwB1UfIF84/4K0q7Byec8f8Aunz1BVFHKj0HwkjYeOehh+VZ8kQCpqwUAnoR2rvloaZNXUhisrqQOBwhfp1qQQPxOSkaiWERZebW4ZCjxmjVBVvceA+eYYDlyL0yNxcwwXEfFlmjVjQAUPRh9GZgNuGpP8INCPhO3y7YCkKYUuGoQPhFR7/TgSpcAj8q7k0qDTFVJyW2369OtRgQkl3tPAQ3w89j8vnlcubZF6HZn/RoAUDAAb+BPQbjMkcmpY5DyMCaAdB742q2xUHUoQGqoJ2r4Lm49nRevx/H7i6nt/bQ5Ph94Z2snREJJOx9hnrQPR8mI3tMolCAEb1yYcee6MTfJOMVOdz8Ma7M+1fAZGRZ449e5VQcRT2yQDCRt9o/84Naq9t+ZXmnR+fGLVvL7yenXq9pcRMpp3oHOeY/8E/BxaLFk/m5K/0wP6n1D/gY5q1WbH/Ohf8ApSP1v1F6A54gS+0ALkboDgtaf//U+recs79a1QQaYquBqK4q+cP+cqL8W35USWSkB9X1qwtVr/xWXuD9H7rMTWmsfvL33/A00/i9sCX8yEj90f0vzkKCRAp+Cg+Ffl1zXYxRfosGkluVMKsD1I2rl0GGQ7MF1FqK29TXfMgOn1BYZedSOzKfi7fLLw85rNiXlepD9+2ZeHk+Ydoj97L3vTfyrPK4vV/l4N94IzA7Q2IL3/8AwPZbZR5j9Kn+eF5Hy8qaW7lBcXct5MoO/C3UKD975ufZnEDklI+Q/T+h5z/g3a3h0um045ylKdeUQIj/AHRYhEwaON0qQygrsaHbbOumX57HJCTq4lPwgDoRShpT3wRLCfJD8qha7FD3oa1FMm0FFR0LE0I4itPEdsvg1yR7Bg6ADw6ncHw2zKg4mQK3Bwjuex2QUqaGh65a1rVR2CsI+xJqdqVoRlMhTkQNhgXmW5Sa+jtlYcLcfGB/M9KgnftTMPLKzTm4I0LStWUQkEfERsoHSlB9o9NsAOykepJNMuPSubuIUHrAFOQBoVNKn5A/TmLhlUiHIyjYHuR7VNBKeIP2qb7d6VNdgPoy0tYey/kqiTeZ7uzk5x/pHSby39ShLVdVICmvU0IzA7UkY4CQORD0/srijl1ojI0DEv1R8165J5Y8j6OLqIQSLpyyzo5HL4Vq1F/ZpnDaj6iX07BjllMccecqAfCiXx1i+nmdQktzK0x7bt2+jMeI4Q+uaXD4UI4x/CAGTGNx6UqGkkS7jsfpyuXJ2eMMl02WK/h9FiVdRu1d6++a7IOAufE0FtxbPbBhxPHsSOtfA4QRKk3byr82eL+UJG6UvLZgP9kR0+nN97Oy/wAMHuL5t/wVhfYM/LJj+984w8yFRQQF3NOmejB+Vp8kQopT4/iIqKjrTrvloaClfmC4aPT0t1XibtwtR2VN2+8nIZT6aTiG7F4Y0AWu9T+GVxDOZ3ZPoF4OUmnkmrky2wpXt8Y2P05bjl0apBOZImYj4COVBTsD0ywhhaGK0DA1FNgevQ4KS0OC07kUBOBK11SooTvihm/5K/lwv5sfnH+X35fSTyW1l5g1RY9UuoyFeOzgVp7llJBAJiRgD2JyBobno24xZoP3TX/n3x+RF5ZpGNL1G1KqAt1ZX86PQeNWdCfoyZ10DyiPhafych/EXi/nn/n2V5Plhubryb+YOs6TcEcktNThgvoq9xyUW7j/AILBHUQmdwR9qDppR5G35W+fvIl/+VH5n63+X2qzx31/5feJHvoIykMwuLdZ1KqxLKQHAavfoc6H2aNayEq23H2Og9o48WklG9wQftVrQbcm6t1z1aD5XmNmk1SvTr4ZYHEkFflQddh3xLUI2VGNS8hlJr2WnSmRAs22SPCKCMHTJuOXvH/OLmvDQvz08lsZDHFqstxpkr7Cv1qF1UVP+WBnF+3mm8fsnLXONS+Re49gdR4PauMH+MGPzH7H7MlvltnzoX6CWcqHFX//1fqvy4jOUt37uROxxtWwfuxV8c/85hX0g0fyDpij93daje3LU/mt4Y0U/R6xzB1x2iH1j/gUYb1Goyd0Ij5kn9D4amEsRqw41rue+2YIHm+4ikkvGaRObHtQA5kwocmrLyYbdxKwIaoB3anbLxQdVnDBNTmjHKGEmq1JJzIjyeW7RygkxDzPUh+8J7HMjByfNu0QfENvRPyqZvruq+Aiiofcscw+0f4XuP8Agdn1Z/dH9KM/M/yBqfm7VrO+i1FLKC1sxBDD6RZjVmdzXmo3J8My+ze046aBjwk2bu19u/YfP7Q6rHmjmjCMIcIHCSeZJN2Oezz2SS20dl0q6vl+s2MaRlnBQPxWgIrUfjnYabMM+MTHV+cu2uy8nZmryabJzgefeOh5nmhfrkE5kkS4jkFPgYMDX7zmVHZ1MhYWmcGnwq1TvQ7jwqMsiWiQRaMSVkBBI606fTl0C1TCcLxbqfjTom/hQ1zIiWiQBWO4LlXIatDRh0ploIcciikusa5baZF8R9WfjW3tqmpJ7t4KDmPnzRiPNydNiMz5PM2leSQNMxLysZJX/wAo9TXNfd83aiIHJNF5LCyIKHgeRBDGvcEH6Mv6bOL1Y3Bxi1CEvTjIfTkA3+FxTvmCNphzJDiinLI3N6qpXp0NCa9/HbpmQ0xe0fkTaT6l+Yej2cUqwepFMZbiQcgkagOSFFKH4epzC7S3wF6H2dkY6sEdxfXf5i+eJPNOqXeix3YksjxgE6D4SIiKBa9iRU+OcBnzXKg/Qnsz2JKMhnzCjXpH6T+h4rb29zp2oxrKtCrih277djlZNvZxjUno1uBKeNQJK0KU3OYuQ07HEFUQSwSCaHkkqdU6A/RlEpcWxcuPKk2+uNqFuikBJ4xTh+H05QRwHyUgReU/mTp93deWLqC3tzcSrNDIsaj4iEcE0Htm/wCws0MWqjKRoUfteD/4I+hza3sTLjwxM5cUDQ51GW75tiKgVBotSGHXpnpMS/JGTbZX5KFaZ24xqvJ5G2AUb1OWg7NW7CL+8OoXTyiot1+G2XoQgNakeLdcokbLMDhC6BCzRrQuzDkQCNgDTfJRDA96vLE8BjnhLRyQ0ZCCdip+fTxyRFcmMTfNltjqMepRLxKx3ar+9t618PiWvUZbGYkxMaXSoVoQpAP264SxCFJTdQanw8RkWSjLJHGKvKiU23YA9MiSFovqj/nDKLTpPzB82669rHqU/lvQlltzKodI0nuEWYgHqxVKD2rmq7VleMRB5l6b2axjxpSI3Edn7oeV9S07WPLen6zp4X6rLH6tuIDwPFh9ocaEVHfrnL8U4Hm9fkxxnLcA2651zzTYAzWGsSSWjt+7tr9RdxtUfZBciQfQ+2Xw7RzQPO/e05exdLlG8aPk/DP/AJyann1n/nIT8xNb1C1Sxvpb62AtYXLxokdlAi0J68lFTXoTTPcfZHSwyaPDnN8RBP2kPgvtjnlp9Zm0wI4QQPPkC8zt6cRTptTO+i+cZCj0+Z5ZJoK5q7J3Y/hiWA23RKIFUAdBkg1SNts37I79TiUAMi8lawPLvnXynrgYKuj6vZXJJ6USdC1formp7Z0/j6PLi/nQkPsdz2BqTp9dhyd04/K9373FlYlkNVb4l+R3GfK1U/UCnUk4Ff/W+qZNc5R37q4FXg7VOFXwf/zl9qc8nmTyLpMbAQWWm3d646tzmnWOp9qRZgaz6h5B9s/4E+ADBqMvUyjH5C/0vka6dnALPUCvX38N6ZiRBfXgKY9cs3D6KUy6FOPkYvfHijnptl/MutzvL9TfjeOP2WArmQDTw+ulWUsL1ZaMKClcyMB3eM7WiBPZnP5WE/WdVYH9mIH72zF7S/hD1/8AwO+ef3R/S9p1CrIWoSFTiD75gw5vpWb6S+dPzB0KSz1m3vL6AwLqOnpdWxJoTG0jKrBe3KlRXqN+hzu+wckZ4CB/CTf2Pyl/wUQB2uZR5SgPnEkF5Zc2tCSQjgbAkUb33oM3JFvnoml5hAqVpxrQcSRv3PbIU2CSqpuIgoSRo67ngxHt49ckLDEcJVxeXqGi3043of3hO3em4x4pd6+HHucL+/Qsy6hPyPwkeoxB+muPHIdSjwo9yTXTfDM5JLNVizVqx+dcpmdrb4CkS1f3PLqyKan5UyfcxZDAFaAlQSGSlF+1U/Op37ZkxqnDNgsYubf94K1U9h+1se/vmHOG7mwlsmujrdatq+i6LCnPUNYvraxtHO453MiwJUbVozCuRnqPDiSegtlDFxSAHV+lfmf/AJxIi/IHy9H5su/PU3mbzDdXy6XDFaWv1K0iglikaUnk8srMeAAPJR7Zw/aPtLPUw8OEeEHrzL61/wADv2exHtHiynj4IkgVtew376t4bfzMpRkPFoj9r/KB2zT4w+75JUbZFbImu2q3qAC8tWAukHcV2IGTumcCJ7siSHmFkUFZU35dNxtmNOW7sMQTi0kSciK4YpcR/Zk6hh+GYk9txycgBQvLeSEGeA+jKDQtU7/edsnGQPNJSy8lgvbOQMn7xRSaNu5p2HgctgOE048xexfDN1p5SWWSKSSGQyOWKsaFqmp602z1vHH0iu4fc/DWrNZp/wBaX3lJ5zeyAQzzyTRJU8CxK18aZMg8nH4g3FAaBSB8um3fCAxMrVfXW3urhvspHEvFgK0NMPFRWrCauY5IiKsS42OwrlnNrSeSzkV2eNnVkNUcGhB7EH2yoxLYJLx+lH+FrybivUMxO3ucfV3rce5NbawQxl5neU9SWYnrlgiwMl728UYNIUU9SQBXCQEAl9p/84OapY6d5i/MuCSEzXN9o9vRFUFSiNMSSD4NTNT2kLEfe9b7MH1ZPcP0v0X8p6j5h0TyDoP1S6nYyWcQW2hehdJG+BCDtXiQuaOYBkXr4AcItltzqusyzvb3F/L+jbVeccclFKuRxG69fvyowDZYflJ/zkStqv50+djaz/WY2uLYyPQgiQWsSkb/ACr9Oe9exZP8mYb7j/ui/OXt/ADtXNW9kE+R4QKeY24PAfhXO1jyfOsiOjqN2G5+yMm0SKKVDy5N26YWgy2oKhNBthYBpF35Hvisih7mUV9OMU9L42f/ACuoGU5CDs34Ykeov328o6kuteVPLOsK3IarpNndVHSssCMfxOfJ+txeFnyY/wCbIj5F+rNNPxMUJjkYg/MMhoMxW5//1/qgWzlLd82D2wJX/Tjaafm3/wA5OTtdfnBeJzaaPTNH063MR+zGXR5mp8xIDmr1cv3leT9Df8DTHwdkA19U5n7h+h87zmPkRuwqSp22yMDxB9CtJLkqaLvShp88uiAGibFtVCrG1R1FcsiN3W6obW8w1RQ0lehpUfLLzuHh+0BZ82I6ioaJ3O5UUGW4Tu8f2jvZPRlP5ZTGO51JR1f0T+LDK+0Y3w/F6f8A4H+SpZh38P6X0MotrCwutf1WAXOm6eRDa6eWKi9vpVLQwGm/BQDJKR+yKdWGaoSJkIDn9we77Y1kscBixn1z6/zY9ZfoHn7nzx+Yd7d6pqdjqGqXJuLvUFmNxPQKCfU5AKq0CgVoANgBTO39m6jjmB3j7n5z/wCCppY4dRpq5cEh8pX+l5fexqQrKafaC1Fa9u/686R8rSmNTty3dm3PGvTcUr1rUDFSVWS3DGOo4BR8fL51HUHrQ4atRKkLLGh5IAqVYAHrxr9GRIZiSAljQH4mrvUKvf6a5WW4FL70qIWCqR6mw9x40/tyrLybIq4fj6dQCQlK0HhkwUEMjiVRAqHc0Jqd6LT4v65kgbOFLmlLIPUNQd+i7Ek9jvuMpIciJ2ewfkH5W/xT+f35PaGErE/mOyu7tgf91WMjXkhHHwWE5qu2J+Hp8kh3V89nYdmx480Qe/7n7H/85b3jJ5I8u2xUlL7W2kZz29GB6fjJnmMokEPun/A+jeryy7ofeR+p+YNzKTcSBwWQ1Viexrscz4ig+nZZbozQb+fTb8TRKZIiONzF2ZK77dMMhYpOGRjJ6qfQkijvLU1tpN0A7eI+jwzAkTdF3eOiFZY1uQjx1jnUbNUChr2yi6NN3JcblihguxVlNOZ3DZZwi9lkEkvogjCZARv8YHT6MugejjyL44voPQvL+Agj0biWMqQK7OwOes6SfHige8D7n4j7ZweBrc+M/wAOSY/2RSmWJD2pQdqZkkOqKGCMFJVz16GhG2CkJPeKDMQ/xLNGVYj38cqmN2yBX6ZNJNZIrn99bMYn+joT9GHFKx7k5IgFM1ViwBlLV6D3yxrRqx8RVnJU7bdclTElXj+FablR1HiMKEJPMQSGA32FPD6ciSkBmX5c+e/OfkvVNZ0vyNbWsusef7SLQknliaSeAzShVe3oVAf4z1qMwtRjjIWeQ3dt2bq8uCRjiAudB+sVr5yl0Cx8t+VxcwX1zIlraWsSSqbi5a1VFb0oNmZmdRsN6nOdIuz0e+OcY6iSL+94T+a//OT48sy3Gh6Pbtrev3BBmtJQ8UVtsQBP/OWJ+wv0kZs+zuy5aoRmfpPLvPudJ2l7QQ03FCIuY5/0fe+MTfahqdxcalq1wbnUr+Z7m+mJJrLKxZu52FaDPd+ycHgYIY6qg/P3bmoOozzyE2SeafWrKUqeg7ZvocnlsqOR+RJ3I7DwyQcefJHL0JybiloGpxTyQ13degqxIazzf3Y8B3J+WVZMlbDmW3Di49zyC0qEgUCpqasT1J71wEUAyu5F+1H/ADjVrR138j/IFy5LSWdk+nys1ftWkrxCn+xAz5n9rMHg9q6iP9K/9ML/AEv0t7NZ/H7MwTP8wD/S+n9D3Mmmc67t/9D6nZyTv3YqqKegwpBfPH5vfkxpHn6+bXrS5OkeaIbcQLdheUN0i/YS5TqePQMPiA8Rtmm1h4chp9B9kva7N2THwpDjwk3XWPeY+/qC+EPOn5d+cvJjt+ntEmhtgxEeowAzWr0O1JUrSv8AlAHIwnCXIvtfZntDoe0R+5yC/wCadpfIvL3CPXk6haVptvXtmXEXu7SQYnq6gROw6eGW4w6zW7ReYameLcj1Jy0vC9pT4N2K3nxowHfLsWxeQ1kuNOfy95/peeJVLNKEVVHUnlQAffkdf9ILv/YSXDqcn9Ufe9y83albzeYYvK1rJHJpnl+JrJ7lCf3uoGkl3P7/AL0GMH+VRmswQ4YGZ5nf4dA9Ti1Z1GeWQ8pch3RH0/r+LCPzK8vPYeUfJnmJlf09Q1fVtPR2FFdbaG0kBXxo0hBzqvZjLxnLH+r+l8c/4LsgdRpwOYjK/if2PBriQcpDuBVlQA/59+2dY+PoSqvHDCy8uJDEKR+10+6hyV2vVTkjAmTlKrKCA5I3pxoSoIIAB8MiqGmjQo9WboaMepC9+36sSyCVThUWgVqEhk5VU9evTuNxlMtm6G6TXT7olONTWhr+JOY+Q9G+IR0A5SRg77j6aZdBjJlMLD0gnEMWAIKgCopuv4ZmDYODLmluzzIRHtyqarQkEV71rSmUltA2fb3/AD7/APL7a9/zkONbmrLH5R8s3l2JCAQJbnjaIK0FNpWznvaDJWKMf50h9m7uux4XMy7h979I/wDnMPRm1D8t9L1COQq+i6qpEQFA6zxNGfuoM5PXR9MT3F9W/wCB3rPC7QOM/wCUiR8RuH5bNEt2Wt5l9C9UfDUUEgA2+nMYGvc+0gCW3VQsAYL23dxVA/E/T44ZbhOOG70+2c2NZY052z/70RdfmQDmHkHHt1driFJ00AeOO+s5DJCx+GMfsgbUNMxOKjUnIErFKN1SSBa7Fmr8tu+XwNMTsWPT8hb3EVaFUPFz/TLoDcNGXk+VvNcBttd1EcKCVxIg8eSg1+/PS+xMnHpIeVj5F+R/+CHpfy/becVtIiX+miP0sVk+JetD2+jNu8NLmhpFDKOhA60wFQlF4vKIjoYyCh/jlcxszilWkyg3N5GKjmoZQd6ldicqxHchtyjYMpt4wtDy6mo8a9+mZIDQUWKluQJHE7D5YWBK8yELx336nFQg5BzD9BX7IHQUyslmFTR9TvtE1fTNY011h1HSbhLqzlZQwEkZqtQfHocqyREhR6uRgyHHMTjzBez/AJaa95o89f8AOSH5S6peSevqk/m3TXhtYuXpW8MU6PIkKkkhVRWY777nNXroRx6TIBy4T9ztMOonn1UZy3Nj4BW/POzOnfnR54tmjEZh1aQJGlOKoTzQCnT4WGdj7GYgNBp5HnX6S8t7T5idXmiOV/oDGIf1Z6dgL51rRVnvT61JYKg2Qb5s4F0MxW6ZxCjfPLnFluiyTsF3r1OFoA6lbLMltEzuacN8jOYgLKYQM5ABKLbnNIbmQVeb7I8FHQD9eY+IGR4j1c3JUBwjo9Q8mfl35o8+zGHQtOeS1t2X6/qkg429upO7O5pWg3otTmh9pfa3s/sHFxamY4z9MB9cz3AdPednbez3stre2stYI1C/VM/TH9fuD9efyM0aDyt5Bs/LFrIZ7bRZpI4Zzsz+pSR2IHSrMTnzPk7Zy9rZ8uqygCU5k0Og6D4B+jcHZ2Ps7Bj0+PeMI1Z5nvPxewVxJbLf/9H6lg0+nOSd+6u9e+GltcrHlvgSEFd2xdjJGeRPVc12r0xkeIOXhzAbFIp4Yp0lt7qBJonBWWGReSkHqCDmqkK5ubCZieKJo94eF+c/+cd/y782pLNaWX+F9TevG+04BUJrX44fsN92WY80oHm9Z2X7a6/R7Tl4se6X6+b44/M3/nGn8wfK9lNeaRFH5u0yI1kksVK3Kr1qbcklv9iTmxwaqMjR2e303trpNdHhn+7l58vn+t8Ta9HLbzehPG8M0LMk0MqlHVgaUZWAIPzGZ3N1vbM7jEjcFi775YHmJbsk/LOYW/nfTpnUtHbs106UqGFqDPxp78KZHWx4sTb2PnlhzZOE1cCPmQP0p7BcGWd7ySX4pCZ5XPd5DyO/zOUEbU9ziIjuOQe6fnkvqf8AONn/ADjreuAZP0rr0UhA6guGIoPkKk+GbX2W2z5/g+Kf8Egk635f7kPim6ULwAWqk1ZWGw3r0P3UztQXzaQQgZS6RlQQ1D4qK0613/zGJLGkNL6zTqGA+EClOjb7tuduvjgRSy7WRUX1HQIab79DXxwyZQCRTlUjda8z22pXwrlMm+I3SNgZJ1DUqBUgdPlXMY7ycgck1t1PqKG/Z9gfwOZEObXNlEJIiYggp8QapJO42ABpt32JzK3IcKhaBpXrySu4UDYe+xHfxyohtfqN/wA+2NI/3Nfmx5gMXS10rTEmHQEtPM6exHBa/RnL9vyvJjj7z+h6DsmJEJn3B9+/n3b22o+Q3srxuNtPdxLOQKkL8R+gHoT4ZpcoBG7udJnyafLHJjNSibB835V695f1XyvctJPEde0FZSpu1SlzAKV+NRuQAftAn3pmungPMPtnYXttj1dQ1AEZ/Yfd+pi91Yq8sFzZSLNa3ABG+4J7ZSJHkeb34gJbx3DOE4hI0mkQniAPjB2I3O2Y0upDmQ8kTbtPprma1JntpaetCehFO1MxpfvNjzbgLG6Pne1ni+sW5oHFWU/s+2OMSiaLE3yYvfUETkENx38R+vMuHNpy/S+bfzFkT9K2BotXt2LgDfaUgfhnfezEv3Ex3S/Q/NP/AAXoRHaGCQG5xG/Opbfe8+eobfoent+vOlfJSLQ85dUL8Cx7jt/DrgJRW6Syu78mII2JocrLMCkgtm9HUk7B3o9PBtsxompOTIXFmEJYhqLty+I9szAXDITGNloOTfEOnv75JhSlIdjQV3NBT6cgSzEVOgNT2HWnYYGQQM3wyAozFfo+jvkJMwX3/wD84D+S7PzD+beo+bbwJJ/gjRDLp1SPhu9Rc2wkp4rEJPkTnOe0OUjCMY/jP3bu87GheQzP8I+94t/zkqsa/wDOQv5opGfgj151Xf8AlijFPvz0j2UHD2fpx/ReF7fJOtz+/wDQHnsLbL47Vz0HBJ4rVY9iSyC3b01Xb422C5tcZADz+SBJTSKq0qPiPfvlwcWRsIp5Y7eNpXIAA6k4zyRgLJceOOWSVBS8u+WvM/n/AFJLXy/o93qUInjgmuIo29CJpTxX1ZacEFe7HpnMdpdu6XSDj1OWOOO53O5r+aOcj5B6js3sLU6n04Mcpk0LA2F956Pu3yd/ziXoGjtaX3nXzIvmC7RUlfQdPUw2qMpAdJZ2PKRR0+DjnjXbH/Bg1Oo4segw+FHcCc95HzjEbR+Nvq/ZP/Ay02Aiern4p/mgVG+4nmfst9IWlnplpy0XS9Jt9F0exi5xWFnGIrcgilKLSpPWueTajLl1eU5c85ZJnnKRsvpODDj02MY8URGI5ACg9Q/LUN+hru4ZfTFzdH00IINEUKDv45suyx6D73G1p9Qei8vcZs3Df//S+obdR/eZzI+DvD8Wx/z0wn4IHxd+1/u3IfJn81Qf89MHyT06pRd/T3+1mu1/T6HJwf5yVL/z1/2OagfBzPmuX7Q/v8n8lL8lv+cyv+U/i/5R3+4X/jn/APHT6f8AH57eGbbSfR+Keq0P9wPr5nn9PwfGzdvs5mhuPLqnP5ff8pfa/wDMPffZ6/7yy4dT/d9OjToP748+X6Qndl/vK32f7xfs9Oo/DMbr0e8xcuvN9Afnh/6y9/zj79v/AJSDzD/xj/Z+zm39nP73L+h8b/4IX+PfAc/6r4ruv74fY+w393/q51o+L51k+CHT/eeL+66j/V7dffJnl1aR8EI/+9En+8/2R9v/AFf2f4YhHyUNU6L0+x26dD1/z645Pi2Q+DHrrr2+jp2zGyOTD4JQP7xvs9uvzyjq2fJNrT+/Xp0Pz+jMjHz6tWTl0ZJb/wB3+x0br16fqzLHLq4p5/wpfb/3qf3f2j06/wCx9spHxbT8H7G/8+7f+UA89/3H/KSJ/vN9v/eKL+89v5c5ftn/ABkcvp6+93/Z39yfe+z/AM2v+UD1b7H2V/3p/uvtD7f+T45qcvTk7DHz6vj7zP8A8cS7+x/vVb9PtfZP93/l+P8Ak0zF69HNj8XyDb/8dbXv+Of/AHz/AO8n+8X+w/yv5v8AKzDz8x+h+gvZb/Esf95/nfoTC1+yf7jo32fo6ZjS6vZR+LJ7D/eaP7PVuvTMLJz6Mvmldt/vfL/sv7v7PUdcyD9A5McnJB6l/vPN82/u+n05di59HGy/S+XPzD/46dj1/uG+1/xkOd37N/3M/wCt09z81/8ABa/x7T/8LPP+swlvsn7HTv1zpOnV8pnz6IWb+5/Z79PngPLqxjz6JRL9h/sfZ+nrlJ+LcPgxyb/eiP7PVenXqOmUS5t45dGaRfak6/a79emZg+LiS+CaJ0H2P9lkvmw+TTf3Q+19rtkT8WY+CDT7S9Ovfr/t5H5p+Snd/bX7P+w6/TlZ+LOPwfox/wA+7P8AlMPP39//AMcO1/u/sf72H7fv4Zznb/0Q5czz93R3nZPOfu6Pnb/nI/8A9aB/M/8A8CKf+9/vOifb989M9m/8Swc/peJ7Y/xzL9PP48gweHp/uroPtZ3GDn1eW1v0n6findr9of3fQfPpm1x/5zzubl/Am6/bX+4+nrl4/wA5wJcv4En8ydbXp+11/u/p981naXT6nN7L6/Q/T3/nHL/yVmn/APKO/wC9UP8AxwfsfZ/4+/8Ai7Plj24/41j/AHnI/wB7y/5Jf0X6O9mf8Qj9H/JPl/neb1nUf96Zf77pJ06/s/5nOY+T0Efijo/94W+1/cp9vr0HX2y2PLo1z+L1PQv+OfF/qr/cf3XT9j2zc6L6P4fg67U/V1Tf/kbmb8nFf//Z"/>
          <p:cNvSpPr>
            <a:spLocks noChangeAspect="1" noChangeArrowheads="1"/>
          </p:cNvSpPr>
          <p:nvPr/>
        </p:nvSpPr>
        <p:spPr bwMode="auto">
          <a:xfrm>
            <a:off x="155575" y="-192617"/>
            <a:ext cx="304800" cy="406401"/>
          </a:xfrm>
          <a:prstGeom prst="rect">
            <a:avLst/>
          </a:prstGeom>
          <a:noFill/>
          <a:ln w="9525">
            <a:noFill/>
            <a:miter lim="800000"/>
            <a:headEnd/>
            <a:tailEnd/>
          </a:ln>
        </p:spPr>
        <p:txBody>
          <a:bodyPr/>
          <a:lstStyle/>
          <a:p>
            <a:pPr eaLnBrk="0" hangingPunct="0"/>
            <a:endParaRPr lang="zh-CN" altLang="en-US"/>
          </a:p>
        </p:txBody>
      </p:sp>
      <p:sp>
        <p:nvSpPr>
          <p:cNvPr id="7" name="矩形 6"/>
          <p:cNvSpPr/>
          <p:nvPr/>
        </p:nvSpPr>
        <p:spPr>
          <a:xfrm>
            <a:off x="2557762" y="2640133"/>
            <a:ext cx="4122819" cy="1643527"/>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731838" algn="just" hangingPunct="0">
              <a:lnSpc>
                <a:spcPct val="120000"/>
              </a:lnSpc>
              <a:defRPr/>
            </a:pPr>
            <a:r>
              <a:rPr lang="zh-CN" altLang="en-US" sz="2800" b="1" spc="50" dirty="0">
                <a:ln w="11430"/>
                <a:gradFill>
                  <a:gsLst>
                    <a:gs pos="25000">
                      <a:schemeClr val="accent2">
                        <a:satMod val="155000"/>
                      </a:schemeClr>
                    </a:gs>
                    <a:gs pos="100000">
                      <a:schemeClr val="accent2">
                        <a:shade val="45000"/>
                        <a:satMod val="165000"/>
                      </a:schemeClr>
                    </a:gs>
                  </a:gsLst>
                  <a:lin ang="5400000"/>
                </a:gradFill>
                <a:latin typeface="华文行楷" pitchFamily="2" charset="-122"/>
                <a:ea typeface="华文行楷" pitchFamily="2" charset="-122"/>
              </a:rPr>
              <a:t>时代是出卷人，</a:t>
            </a:r>
            <a:endParaRPr lang="en-US" altLang="zh-CN" sz="2800" b="1" spc="50" dirty="0">
              <a:ln w="11430"/>
              <a:gradFill>
                <a:gsLst>
                  <a:gs pos="25000">
                    <a:schemeClr val="accent2">
                      <a:satMod val="155000"/>
                    </a:schemeClr>
                  </a:gs>
                  <a:gs pos="100000">
                    <a:schemeClr val="accent2">
                      <a:shade val="45000"/>
                      <a:satMod val="165000"/>
                    </a:schemeClr>
                  </a:gs>
                </a:gsLst>
                <a:lin ang="5400000"/>
              </a:gradFill>
              <a:latin typeface="华文行楷" pitchFamily="2" charset="-122"/>
              <a:ea typeface="华文行楷" pitchFamily="2" charset="-122"/>
            </a:endParaRPr>
          </a:p>
          <a:p>
            <a:pPr indent="731838" algn="just" hangingPunct="0">
              <a:lnSpc>
                <a:spcPct val="120000"/>
              </a:lnSpc>
              <a:defRPr/>
            </a:pPr>
            <a:r>
              <a:rPr lang="zh-CN" altLang="en-US" sz="2800" b="1" spc="50" dirty="0">
                <a:ln w="11430"/>
                <a:gradFill>
                  <a:gsLst>
                    <a:gs pos="25000">
                      <a:schemeClr val="accent2">
                        <a:satMod val="155000"/>
                      </a:schemeClr>
                    </a:gs>
                    <a:gs pos="100000">
                      <a:schemeClr val="accent2">
                        <a:shade val="45000"/>
                        <a:satMod val="165000"/>
                      </a:schemeClr>
                    </a:gs>
                  </a:gsLst>
                  <a:lin ang="5400000"/>
                </a:gradFill>
                <a:latin typeface="华文行楷" pitchFamily="2" charset="-122"/>
                <a:ea typeface="华文行楷" pitchFamily="2" charset="-122"/>
              </a:rPr>
              <a:t>我们是答卷人，</a:t>
            </a:r>
            <a:endParaRPr lang="en-US" altLang="zh-CN" sz="2800" b="1" spc="50" dirty="0">
              <a:ln w="11430"/>
              <a:gradFill>
                <a:gsLst>
                  <a:gs pos="25000">
                    <a:schemeClr val="accent2">
                      <a:satMod val="155000"/>
                    </a:schemeClr>
                  </a:gs>
                  <a:gs pos="100000">
                    <a:schemeClr val="accent2">
                      <a:shade val="45000"/>
                      <a:satMod val="165000"/>
                    </a:schemeClr>
                  </a:gs>
                </a:gsLst>
                <a:lin ang="5400000"/>
              </a:gradFill>
              <a:latin typeface="华文行楷" pitchFamily="2" charset="-122"/>
              <a:ea typeface="华文行楷" pitchFamily="2" charset="-122"/>
            </a:endParaRPr>
          </a:p>
          <a:p>
            <a:pPr indent="731838" algn="just" hangingPunct="0">
              <a:lnSpc>
                <a:spcPct val="120000"/>
              </a:lnSpc>
              <a:defRPr/>
            </a:pPr>
            <a:r>
              <a:rPr lang="zh-CN" altLang="en-US" sz="2800" b="1" spc="50" dirty="0">
                <a:ln w="11430"/>
                <a:gradFill>
                  <a:gsLst>
                    <a:gs pos="25000">
                      <a:schemeClr val="accent2">
                        <a:satMod val="155000"/>
                      </a:schemeClr>
                    </a:gs>
                    <a:gs pos="100000">
                      <a:schemeClr val="accent2">
                        <a:shade val="45000"/>
                        <a:satMod val="165000"/>
                      </a:schemeClr>
                    </a:gs>
                  </a:gsLst>
                  <a:lin ang="5400000"/>
                </a:gradFill>
                <a:latin typeface="华文行楷" pitchFamily="2" charset="-122"/>
                <a:ea typeface="华文行楷" pitchFamily="2" charset="-122"/>
              </a:rPr>
              <a:t>人民是阅卷人。</a:t>
            </a:r>
          </a:p>
        </p:txBody>
      </p:sp>
      <p:pic>
        <p:nvPicPr>
          <p:cNvPr id="8" name="图片 7"/>
          <p:cNvPicPr>
            <a:picLocks noChangeAspect="1"/>
          </p:cNvPicPr>
          <p:nvPr/>
        </p:nvPicPr>
        <p:blipFill>
          <a:blip r:embed="rId2"/>
          <a:srcRect/>
          <a:stretch>
            <a:fillRect/>
          </a:stretch>
        </p:blipFill>
        <p:spPr bwMode="auto">
          <a:xfrm>
            <a:off x="-292100" y="1204385"/>
            <a:ext cx="3835400" cy="1593849"/>
          </a:xfrm>
          <a:prstGeom prst="rect">
            <a:avLst/>
          </a:prstGeom>
          <a:noFill/>
          <a:ln w="9525">
            <a:noFill/>
            <a:miter lim="800000"/>
            <a:headEnd/>
            <a:tailEnd/>
          </a:ln>
        </p:spPr>
      </p:pic>
      <p:pic>
        <p:nvPicPr>
          <p:cNvPr id="9" name="图片 8"/>
          <p:cNvPicPr>
            <a:picLocks noChangeAspect="1"/>
          </p:cNvPicPr>
          <p:nvPr/>
        </p:nvPicPr>
        <p:blipFill>
          <a:blip r:embed="rId3"/>
          <a:srcRect/>
          <a:stretch>
            <a:fillRect/>
          </a:stretch>
        </p:blipFill>
        <p:spPr bwMode="auto">
          <a:xfrm>
            <a:off x="4838700" y="4455584"/>
            <a:ext cx="4502150" cy="2402416"/>
          </a:xfrm>
          <a:prstGeom prst="rect">
            <a:avLst/>
          </a:prstGeom>
          <a:noFill/>
          <a:ln w="9525">
            <a:noFill/>
            <a:miter lim="800000"/>
            <a:headEnd/>
            <a:tailEnd/>
          </a:ln>
        </p:spPr>
      </p:pic>
      <p:pic>
        <p:nvPicPr>
          <p:cNvPr id="10" name="图片 9">
            <a:hlinkClick r:id="rId4" action="ppaction://hlinkfile"/>
          </p:cNvPr>
          <p:cNvPicPr>
            <a:picLocks noChangeAspect="1"/>
          </p:cNvPicPr>
          <p:nvPr/>
        </p:nvPicPr>
        <p:blipFill>
          <a:blip r:embed="rId5">
            <a:clrChange>
              <a:clrFrom>
                <a:srgbClr val="FFFFFF"/>
              </a:clrFrom>
              <a:clrTo>
                <a:srgbClr val="FFFFFF">
                  <a:alpha val="0"/>
                </a:srgbClr>
              </a:clrTo>
            </a:clrChange>
          </a:blip>
          <a:srcRect b="54628"/>
          <a:stretch>
            <a:fillRect/>
          </a:stretch>
        </p:blipFill>
        <p:spPr bwMode="auto">
          <a:xfrm>
            <a:off x="4189414" y="5461000"/>
            <a:ext cx="471487" cy="484717"/>
          </a:xfrm>
          <a:prstGeom prst="rect">
            <a:avLst/>
          </a:prstGeom>
          <a:noFill/>
          <a:ln w="9525">
            <a:noFill/>
            <a:miter lim="800000"/>
            <a:headEnd/>
            <a:tailEnd/>
          </a:ln>
        </p:spPr>
      </p:pic>
      <p:sp>
        <p:nvSpPr>
          <p:cNvPr id="110599" name="矩形 10"/>
          <p:cNvSpPr>
            <a:spLocks noChangeArrowheads="1"/>
          </p:cNvSpPr>
          <p:nvPr/>
        </p:nvSpPr>
        <p:spPr bwMode="auto">
          <a:xfrm>
            <a:off x="141289" y="118534"/>
            <a:ext cx="6213475" cy="707886"/>
          </a:xfrm>
          <a:prstGeom prst="rect">
            <a:avLst/>
          </a:prstGeom>
          <a:noFill/>
          <a:ln w="9525">
            <a:noFill/>
            <a:miter lim="800000"/>
            <a:headEnd/>
            <a:tailEnd/>
          </a:ln>
        </p:spPr>
        <p:txBody>
          <a:bodyPr>
            <a:spAutoFit/>
          </a:bodyPr>
          <a:lstStyle/>
          <a:p>
            <a:pPr marL="239713" indent="-239713" algn="just" eaLnBrk="0" hangingPunct="0"/>
            <a:r>
              <a:rPr lang="en-US" altLang="zh-CN" sz="2000" b="1">
                <a:solidFill>
                  <a:srgbClr val="000000"/>
                </a:solidFill>
                <a:latin typeface="华文新魏" pitchFamily="2" charset="-122"/>
                <a:ea typeface="华文新魏" pitchFamily="2" charset="-122"/>
              </a:rPr>
              <a:t>4.</a:t>
            </a:r>
            <a:r>
              <a:rPr lang="zh-CN" altLang="en-US" sz="2000" b="1">
                <a:solidFill>
                  <a:srgbClr val="000000"/>
                </a:solidFill>
                <a:latin typeface="华文新魏" pitchFamily="2" charset="-122"/>
                <a:ea typeface="华文新魏" pitchFamily="2" charset="-122"/>
              </a:rPr>
              <a:t>人民群众是国家和社会的主人，是历史的创造者，是推动社会历史前进的决定性力量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AutoShape 2" descr="data:image/jpeg;base64,/9j/4SURRXhpZgAATU0AKgAAAAgABwESAAMAAAABAAEAAAEaAAUAAAABAAAAYgEbAAUAAAABAAAAagEoAAMAAAABAAIAAAExAAIAAAAeAAAAcgEyAAIAAAAUAAAAkIdpAAQAAAABAAAApAAAANAACvyAAAAnEAAK/IAAACcQQWRvYmUgUGhvdG9zaG9wIENTNiAoV2luZG93cykAMjAxOTowMzoyMyAwNTowMTozNgAAA6ABAAMAAAABAAEAAKACAAQAAAABAAABkKADAAQAAAABAAABGgAAAAAAAAAGAQMAAwAAAAEABgAAARoABQAAAAEAAAEeARsABQAAAAEAAAEmASgAAwAAAAEAAgAAAgEABAAAAAEAAAEuAgIABAAAAAEAACPbAAAAAAAAAEgAAAABAAAASAAAAAH/2P/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ABRfLgAQzxQAA+3MAAQTCwADXJ4AAAABWFlaIAAAAAAATAlWAFAAAABXH+dtZWFzAAAAAAAAAAEAAAAAAAAAAAAAAAAAAAAAAAACjwAAAAJzaWcgAAAAAENSVCBjdXJ2AAAAAAAABAAAAAAFAAoADwAUABkAHgAjACgALQAyADcAOwBAAEUASgBPAFQAWQBeAGMAaABtAHIAdwB8AIEAhgCLAJAAlQCaAJ8ApACpAK4AsgC3ALwAwQDGAMsA0ADVANsA4ADlAOsA8AD2APsBAQEHAQ0BEwEZAR8BJQErATIBOAE+AUUBTAFSAVkBYAFnAW4BdQF8AYMBiwGSAZoBoQGpAbEBuQHBAckB0QHZAeEB6QHyAfoCAwIMAhQCHQImAi8COAJBAksCVAJdAmcCcQJ6AoQCjgKYAqICrAK2AsECywLVAuAC6wL1AwADCwMWAyEDLQM4A0MDTwNaA2YDcgN+A4oDlgOiA64DugPHA9MD4APsA/kEBgQTBCAELQQ7BEgEVQRjBHEEfgSMBJoEqAS2BMQE0wThBPAE/gUNBRwFKwU6BUkFWAVnBXcFhgWWBaYFtQXFBdUF5QX2BgYGFgYnBjcGSAZZBmoGewaMBp0GrwbABtEG4wb1BwcHGQcrBz0HTwdhB3QHhgeZB6wHvwfSB+UH+AgLCB8IMghGCFoIbgiCCJYIqgi+CNII5wj7CRAJJQk6CU8JZAl5CY8JpAm6Cc8J5Qn7ChEKJwo9ClQKagqBCpgKrgrFCtwK8wsLCyILOQtRC2kLgAuYC7ALyAvhC/kMEgwqDEMMXAx1DI4MpwzADNkM8w0NDSYNQA1aDXQNjg2pDcMN3g34DhMOLg5JDmQOfw6bDrYO0g7uDwkPJQ9BD14Peg+WD7MPzw/sEAkQJhBDEGEQfhCbELkQ1xD1ERMRMRFPEW0RjBGqEckR6BIHEiYSRRJkEoQSoxLDEuMTAxMjE0MTYxODE6QTxRPlFAYUJxRJFGoUixStFM4U8BUSFTQVVhV4FZsVvRXgFgMWJhZJFmwWjxayFtYW+hcdF0EXZReJF64X0hf3GBsYQBhlGIoYrxjVGPoZIBlFGWsZkRm3Gd0aBBoqGlEadxqeGsUa7BsUGzsbYxuKG7Ib2hwCHCocUhx7HKMczBz1HR4dRx1wHZkdwx3sHhYeQB5qHpQevh7pHxMfPh9pH5Qfvx/qIBUgQSBsIJggxCDwIRwhSCF1IaEhziH7IiciVSKCIq8i3SMKIzgjZiOUI8Ij8CQfJE0kfCSrJNolCSU4JWgllyXHJfcmJyZXJocmtyboJxgnSSd6J6sn3CgNKD8ocSiiKNQpBik4KWspnSnQKgIqNSpoKpsqzysCKzYraSudK9EsBSw5LG4soizXLQwtQS12Last4S4WLkwugi63Lu4vJC9aL5Evxy/+MDUwbDCkMNsxEjFKMYIxujHyMioyYzKbMtQzDTNGM38zuDPxNCs0ZTSeNNg1EzVNNYc1wjX9Njc2cjauNuk3JDdgN5w31zgUOFA4jDjIOQU5Qjl/Obw5+To2OnQ6sjrvOy07azuqO+g8JzxlPKQ84z0iPWE9oT3gPiA+YD6gPuA/IT9hP6I/4kAjQGRApkDnQSlBakGsQe5CMEJyQrVC90M6Q31DwEQDREdEikTORRJFVUWaRd5GIkZnRqtG8Ec1R3tHwEgFSEtIkUjXSR1JY0mpSfBKN0p9SsRLDEtTS5pL4kwqTHJMuk0CTUpNk03cTiVObk63TwBPSU+TT91QJ1BxULtRBlFQUZtR5lIxUnxSx1MTU19TqlP2VEJUj1TbVShVdVXCVg9WXFapVvdXRFeSV+BYL1h9WMtZGllpWbhaB1pWWqZa9VtFW5Vb5Vw1XIZc1l0nXXhdyV4aXmxevV8PX2Ffs2AFYFdgqmD8YU9homH1YklinGLwY0Njl2PrZEBklGTpZT1lkmXnZj1mkmboZz1nk2fpaD9olmjsaUNpmmnxakhqn2r3a09rp2v/bFdsr20IbWBtuW4SbmtuxG8eb3hv0XArcIZw4HE6cZVx8HJLcqZzAXNdc7h0FHRwdMx1KHWFdeF2Pnabdvh3VnezeBF4bnjMeSp5iXnnekZ6pXsEe2N7wnwhfIF84X1BfaF+AX5ifsJ/I3+Ef+WAR4CogQqBa4HNgjCCkoL0g1eDuoQdhICE44VHhauGDoZyhteHO4efiASIaYjOiTOJmYn+imSKyoswi5aL/IxjjMqNMY2Yjf+OZo7OjzaPnpAGkG6Q1pE/kaiSEZJ6kuOTTZO2lCCUipT0lV+VyZY0lp+XCpd1l+CYTJi4mSSZkJn8mmia1ZtCm6+cHJyJnPedZJ3SnkCerp8dn4uf+qBpoNihR6G2oiailqMGo3aj5qRWpMelOKWpphqmi6b9p26n4KhSqMSpN6mpqhyqj6sCq3Wr6axcrNCtRK24ri2uoa8Wr4uwALB1sOqxYLHWskuywrM4s660JbSctRO1irYBtnm28Ldot+C4WbjRuUq5wro7urW7LrunvCG8m70VvY++Cr6Evv+/er/1wHDA7MFnwePCX8Lbw1jD1MRRxM7FS8XIxkbGw8dBx7/IPci8yTrJuco4yrfLNsu2zDXMtc01zbXONs62zzfPuNA50LrRPNG+0j/SwdNE08bUSdTL1U7V0dZV1tjXXNfg2GTY6Nls2fHadtr724DcBdyK3RDdlt4c3qLfKd+v4DbgveFE4cziU+Lb42Pj6+Rz5PzlhOYN5pbnH+ep6DLovOlG6dDqW+rl63Dr++yG7RHtnO4o7rTvQO/M8Fjw5fFy8f/yjPMZ86f0NPTC9VD13vZt9vv3ivgZ+Kj5OPnH+lf65/t3/Af8mP0p/br+S/7c/23////tAAxBZG9iZV9DTQAB/+4ADkFkb2JlAGSAAAAAAf/bAIQADAgICAkIDAkJDBELCgsRFQ8MDA8VGBMTFRMTGBEMDAwMDAwRDAwMDAwMDAwMDAwMDAwMDAwMDAwMDAwMDAwMDAENCwsNDg0QDg4QFA4ODhQUDg4ODhQRDAwMDAwREQwMDAwMDBEMDAwMDAwMDAwMDAwMDAwMDAwMDAwMDAwMDAwM/8AAEQgAcQCgAwEiAAIRAQMRAf/dAAQACv/EAT8AAAEFAQEBAQEBAAAAAAAAAAMAAQIEBQYHCAkKCwEAAQUBAQEBAQEAAAAAAAAAAQACAwQFBgcICQoLEAABBAEDAgQCBQcGCAUDDDMBAAIRAwQhEjEFQVFhEyJxgTIGFJGhsUIjJBVSwWIzNHKC0UMHJZJT8OHxY3M1FqKygyZEk1RkRcKjdDYX0lXiZfKzhMPTdePzRieUpIW0lcTU5PSltcXV5fVWZnaGlqa2xtbm9jdHV2d3h5ent8fX5/cRAAICAQIEBAMEBQYHBwYFNQEAAhEDITESBEFRYXEiEwUygZEUobFCI8FS0fAzJGLhcoKSQ1MVY3M08SUGFqKygwcmNcLSRJNUoxdkRVU2dGXi8rOEw9N14/NGlKSFtJXE1OT0pbXF1eX1VmZ2hpamtsbW5vYnN0dXZ3eHl6e3x//aAAwDAQACEQMRAD8A0z1GoA+15/tAqbOrUBurLB4GQsMdS+tw0f0tr5/4H/yNqY9U+s/DukCD29B3P/biFS7fiycWPsXfHWaWu1ree+pAWLg9PzsvqBbQzcLmisWSNrXD3P8AV/Or2N/Sfy/zEGvrH1jc8UZPTGU0vlll5x3gtadHO9Rzyxjv3Vr/AFMyLB1/Mxgf0T6DYW/ymemwO/zHKtzUpRA201+11Ph8vb5fPmxgWCI+r+pGUv8A1Indnsw3vwmV7hivfQ0l0SGnaDx+6lR1HFrraLJDtuoDZ7/vKr17J6/hdYvp6dgNyMe0i9txqLyH2ibWb/UY32vasm/q31rqY++/DZTWI32Pq2tEmG/St/eU2EmWKB39Mfyc3LOBnI0bJJ/xnoW9Twz3efg3/an/AGjhzoHA+bB/5JcmPrV1gyCa2NH7lOmnPqO9+xGr+sXWMt2zp/p5FogPo9MF4J+i9kvZvYpKl2H2sfFj7F6X9o4oMkujyZ/5km/aeFzD9P5I/wDJLC+3fXUjXp8n/ih/6VSbnfXYAgdOMnT+aH5PWSqXYJ4odi2bXtsyMh7Z2vskSIMcLQx8+r7NVuZY54Y1pIAiWjY7v/JWVW/IsabMkRkPO68REP8A8I2P5LkJln1rfuq6XX6mIxxa122vR303s32kO/PU+UH24OJ8Myx+/c0D8sjKUf8AByf+hu99uq4FFhPwH+1N9rI+jivd8TH/AH1YTx9fGBznFtAa3cXOdQNP6rWvcotw/r/kgGvJaWkSNttYH/gdah4ZeDtccP3S7wyr9p/VI+Lj/ckcjNPGKB4ST/esEfVz672fzuVz2N7+P7DE4+pP1psHvzmj423O/uQo/vBXGP3E31iuyXY9Fd7GsBsLhHiG7fH/AIRF6O3MyOnVsocQ2myxpG7b9L07P+/LI6l0HP6NZUM3JGQ7Ia4sjedoYWtd/Ol30t6n076vW9dc9leR6BxmhxG3duDztmN9f0dqvGF8gDY0lx3/AIfttAZSPiGkd48Ff4PG7rsHPmHu+95UfsGYAS57APN6pn/FzaWgfbTPf9EI+X6VL/xtSfpZpI/4pv8A5NUNP3g6HuS/df/Q7r0Gfuj7kvQr/dH3Io5TwobLLTjfWNrKekvIADrLK2DxOvqu/wDPa5v6p5mPi/WKx17i03MFDNPaN8O32P8Azfeyqv8A66ui+szXXnBwGPbW++x7wXhxb7WtY3dsa/8A0r/d9BcW+gY3XMnFLhZ6W6skcGB5x7v3lBlIkTE/uu1yOOMuUGImvelKWm/D6sV/+NvedKayyzqTokjPuEnybS3+CrfWvpFnVOjHDohtjrq7ASNP0e52139ZN9ULnW4ud6ji6z7QHuceSXsb7j/22tfLsbVSC4gOcSGN7uIa6xzW/wBWpj7H/wAhSYyY441+iPyc7msYjzMoS7xj/wA2LWw2VdOxcbAqrL2bQyQww6fp2WbN1fve73b1Q6ph43U7cf7Oz076Mqn1HtbteKWPa65v0Wfo9n9hW/tl2wOpDnNqOpZt3NJ/0lL/AOcb/aRMHIyMi4NtBbtmx7SBLXO+gz2F7P5ezekCdD1VOAEZWNAG8WNLiY5Mp2Vt3tMcGU8J0+2q+c1P9Rhs/wBIS/7zuXR/U60HHz6iNxpuFob3O6vj+19nW5nfV3pnUGue+v0b3T+mq9pJOu6xn83Z/abvWJ0HByukdezcG6CLqG3U2j6L21v2bh+65vrfpK/zFbyzEsdDeNaOJynJZuX5wTkRLHk4hxx/rfvBp/V6mzNxa+odT6gScprsk4oIBLRq31Np9Wz0WfzjGNRXXUYmVj52Fa7KxX2iq6B72l+lW5o91m/+Z9/6XfsVfItwPq9kvqxsX7RnVe6lj3baxj27/p2P9lNdfqWY+/8Awnpol/XX+niVHGbS217LajUQ9rwHMNbv0Y/0yg45H1DWJ6H93yd7ghw1se4/e/vPVbBPiOxT7R4J9ob7RoBoB8ElHa2nif8AGCf1zAb4U2H77G/+RVb6jWhvWXVHi7HsbHm0suH/AFDlP/GBaP2vjVkwK8VpJPHvsu/8gq3QaMnp/X+mWWsIZkCqxjxJaa8pjq6/d/b2f8YtnGAeQ4b1lCZj41xScfISOe4q0jOIkfP0voO0JbQppLGt2H//0fQE6ZJQMpeU+uFm/Oqq5FWPJHabHPP/AFDGLmMXIYMzJY9oc54G2151YGtb+d9J30foP/Rrc+s1nqdYyvCvZUP7NbJ/6bnLlx7snLExNTxP9kfFRVxSPm9FjHt8ng0uhHJW3q4JZf8Apu90r6xW9OpyW4bK7n5JYRY8khmwPH803b6m7f8AvrOyOudVvzqs9+Q5+diO3UOcPY0HR9QrZtr9G1n6O+v89YtA0IrfE9hET8J2f9sWVf8AFKxRbZbuZbAyatHHgOB+i/8AtLQhCMQAB9rzHMcxkz5JZJn1S/d9MdPSH0I9T6U/pNHWqsn7GL3ei7Hc4l1do911G6prnurpj1vdX/Mfp1Wzuv3fV7qbMV1bc7Dvx68gXMdtc5797bbaLfeyyv8AR17GW/8Abq5PFy3sxcnDIBpzNgeHAE12VuDmX1/u2+nuos/fqf8AyF0H1yfVldL6Fn1M2B9dtTx2a4CvdT/Vrspu9NL2MdXV2a8v0kHmMkhwk7a/1pPVdL6103qzScO2bGiX49g22tH/ABf57f5dLrGK6vH7L7KQLqCRdQRZU4ch7CHsj+01evU315FVWTVrXexlrCOIe0WN/wCqUM8fCY1sSuhPiBvo3qz7VVvra+9j9svrDtru4DxFn9l21is16wPFeUdf+sfUuqZORVZe4YTbbGV49Z217Gucyv1Nn8/7W/4XepOHisLDKqL0nWW4PXep1Y/SbasnqeFXa+0tM1mklldmE+3+astfa/16fd+i9C3/AEiudD+rhtuqz86z9HjDbXVIgbSXOD+XN2P3blzn1DuxsZvW8y/VtGNUAzgO3Ot21af6SxldavXW4vSvqJZbQ0MzeoPOG97dCXEuqdx+ZVhV2OrRGMAcIJ/30+5LUrYP18Yy/I+11Ptw7brLMV9f87XU5znMZYyw7bGa72/pGel/NLpsHrHSuoAfY8plj3cVOOyz/tmza/8AzF5QHwNvYeH5EN9ojYdWnslLDE6jRbHKRvq9V9csrJxfrM2/FtdTfTjU7Ht0LSfV/wDJe5N1n61/tI0bW2VjByGW0ukAWtaG7rMilvtrvbYz1KfT9np22VrF6hnnqF1WQ95ssGNj1Wvdq4vrr2Wuc4/S3P8AcoYjaX5NbMgWOpc4NeKY9SD7f0fqBzHO/kfnrTw8vjOLDOcbnih6T19W7l5s8xmyQiajOYv6Prjvpu8J0UCkHMe0PrcHscBtc0yCPzS1wSWCDo7r/9LvwU41cAO5hRS3isGw8VgvPwaN/wDBV2Z8/wCq3C3NyrhxZda4fDe4N/IsPHG7Ptb+8HN+9q0bXfowTyRJ+eqzMM/5Qf57vyKKPUvUZYgezj6cQj9OHha9JebgDW0a/SaSHac/+cp7Q0ZO+gmyyNtrQd0a+zX97/g0upAU37ho2zURyHfnIVGUylmyvWTJ8/6zne5aWOYlEHu8jzOCWDLPFLeBq+4/Rl/hRbNeQ21u5uunuA7hdHfccr6htcTudhdSAJ8BYw6/2/tK5kZhMF9dcNEN04Hh+8rFfUW14mRjViKsksddWBoXVF1lG1zvoe9/5v008g1TACGnfcd+nHkvTfqRmDK+rODrLsbfjP8AL03O9P8A8BfUqLf8XPRKqgcmy+2y1rRY97w11To3Odh+kyuv1PU/7l+tX6aJ9VcJ/wBXhmdNzcis49mU1+DlOIY2wuZstpeHO/QZLPQb+is/nP0noeooTOMyAOhBZxjlAcR2IL1GfnDp/TsrOcJGLRZdHjsaXBv9py8Upf7A1xlzdHEcT3Xo/wDjF6i7F+rjaa7A09QubS6CJdSGvyLvTg+5jvSqqtc3/B2ry+qz3uAOhgp8dGKTsdGzHY7szD/NzmVNJ/4m0ZI/6O5qs9fzw6nBw2HXGFttg1/nL37WAz+5jUMd/wBeWRj2bMul86bg0njQmOU2TecjLuuPG4hvwHtn/opyOlLOsLe3wQ22FxcfOFB7p4Q6CZcD4z96Vop0Mc+1w8CEdpIMjQjgqtjH3EeIn8VYC1OVN4Y+Fj/nOXzgrNLxo/g+kfVJxd9XcQERtNjR8PUe5v8A1S1ljfVbqVGZ0xtLGsZdiNY29tbBWyX7nNexrfznbf03/DLXlYPMX72TiHCTOR4f70uIO5y9HDj4TxARiL/ujhf/0+9lVOsW+l0jOsmD6D2j4vHot/8APisgrM+s1gZ0O+fz31M++xrv++KqTofJucvHiz4o95wH/OeHyHCCPDRZmGf8oHzLvyFaOUfaVl4R/wAoN85/I5MjsfJ3+ZP63AP64Z9WYH7QeA78oKyItaYGo+9bHUf51onsXH8G/wDflRDZ76fJXeXH6sPP/FyPvmTw4Qf8VrtdY3VzdPJE+0DYQ1xDiIGkEHxRmgbfHtKhZWzaX8BoJkeSn1HVztL2eo6Z/jDyGMLOpVusgOIfVqDMuDPSefZu/R1bt71Q6z9aauodP+y1UPqfbe23Itt2yWVNLMalmxz93ve+2x7v+K/m1zxMFGwQw5dIe0Oa47XNIkGQojCMbmBqAS2IZMmWUMRlQySjHir948PqV6wLNh+iOB2B8WN/M/sodIcbHOAlogOcBp7p2bv5Ttr10D+mdNeSTQ0f1SW/9SULqdtFHSKem4+LXV+sC597BFlmxlrGjIe7+dcz1/Y/d/1tMhzMZyEaIPi2uY+E5sGOWUyhOEavhJ4tf6so/wDdOY5ntImB4fxakWAaCdo4B/79/KTl21on4aCUneMqw5qJ4AGuiFUYtcONAQjlusyhsj7Qe3t/IUOyW3j/AE/PatTpuBf1DMrxqGl7nEFwBaCGSBZY0PLd+xvu2NVPomDd1LqVWFTo+0O9xBgBrS/e/wDdZ7du5XW1ZvSczHvysf072EX1U3aGWn9G99bXeo1vqN/64r3LZP1MscJRGaiYxl4/J6f8Foc1j/WxnOJOLQSI/F6f6rYt/S+tZ3TL3MLnUiwbHB2ldm2pz9v0HWVW+r6bvf6a6hcL9Xup35P1nxb8gg22sdRbaBBsPpu2WWAez1fZVX7P3F3SzefjOOWJyVxyhGUzH5eMeiXD/V9DochKMsJEL4IzkI3vw/P/AN0//9TupWL9bbNvTaa/9LkNH+ay13/kVtLnPrk/TBp/46w/dXW1VJbF0eQjxc1iHiZf4kZTeTySQ2DzwszEMdQZ5k/kctDKJjXlZtJjqFf9b8oKA2Pk6/NH9bhPbJH803USDkkHswfiXf8AkVTDWg/RH3BWMx27Mv8A5Jawf2Wj/vz3KuOVdwioR8vzed+Iz4uazH+uY/8Ahf6v/uUh4hBvJbW7XRwhG8UDII3NZ4AuPzU5aQ3QGCfij42l2O/+W3X5qtumsEcx+IXW5/T+lt6VhPox2UW27T7QQ8lv0ntsl3845qhyTjGJ4v0hWja5XDkyZY8FXGUTqwbuJ8IMT/BZ/V9BT8XaeEBv/klp1CZPLh9IeP8AKCzOs/zlHhDz+LFSwG80fr/0XovimnI5f8D/ANKwaPqMrBfZJY33P26nb+dtmEx08woXn9C4fvQ2PmlUd1Y8W+0/wWjbyrJRYP04I7NJ/EJ48Fe6L0Pq3WMi5nTcc5Bx2Ndd7msA3l3p+6xzPc/03pKSdG6hd0zqTc2kNdYK7WVjgAvbt3vb/hGs/wBH+erOfmuz8t+Y9gruug3bSdpeBtdYxrv5ve1rf0e56q5nS+p9Lyq6upYtmK94d6YfBD9sbvSfW57H7d7dydqv8jjhRyV67MOL+p6ZcLn89OViF+mhKv6zb6beMbqOHfMCq+tx+Ae3d/0V6i4Q5zfAkLyN0lriPDRer494yMenIGovrZZ/nta/+Kq/F464peEo/lTY+Ey9OSPYiX2v/9XuZXJ/W+wO6lTX/oscfIvfY7/qWrq5WN1zoX7Qu+002+lkFjWFr5Nbg2dmrffU7X+Wqczo6fw/JDHzAlkPCKIv+sXh8k6E91m1f06k+Lgtvq3TOoYFZdlUurZMesPdWZ/4Vnt/z1hs1yaYMfpGifidqUdvoXR5qcTLHISEo8UZWDY0kl6lR6LvWpAb67nF5JJ3O8W6+1Z/r2D80EfNa+e0X4dmYNBXkV0sZ4NezIdX/wBHH93/AAiyDHKucuScYvcW4fxIRHNZOEAA8MqGnzRiyOY79wA/E8oLHOe8ucZJmSlZomo5+Sls3TToUSGz0npuT1TqFHTMUtbfkuc2p9hIYIa61xe5rXu9ra3fmrdue6yyvGef6O0U06mAa/Z+d/ptu5E/xbY7bfrOLnCRi49tg/rPNWM3/oW2IWZjOpyrq3alljon85m47X/+cKnzMjxCP6I/6TsfBhDimTXGQOH+76uPhbLAZBna780/99Wb1pvsqsAh7XFpaeII3f8AfFpt10d30k9/5Lv5aodXbOMSfzHB2v8Am/8AflBgNZY+df4zrfEIcXJ5h2gZf+F/rP8AuXCe5zzqNobwE7XFsOZHg4HupOiEKo+5zfAyPmFpPIpg5ztYDfnP9y7D/F9kjHry3CHPfaQ5hhpLWVNc3a76Xssf/wCCLjydPirnQ3Zf7TpxcPa27Otpoc8iXen6rX2Na781m3+e/qJuQXEr8MhGYJ8nqPrxki+/p7S6XVi4isu3locam7/5LbfTXPhCyP8AlDLMlx+0WjcTJIa9zGc/utCK1a/JQ4MEI79f8b1OT8Qnx55yAoaD/F9LLT5Bei/Vq43dAwXnltZrP/W3vq/6lq4Hp/TM7qR341f6uww69/trBH0pf+d/Ur3rv/q/iDC6Y3FDzZ6djyXkRJdte6G/m8ql8VzYjGOMSByCV8I14Y8P6X7rZ+F4ckZSmYkQlGrPWV9H/9btkzvoFfOqSqy2Pkzh+hLP6Fl/8RZ/1JXkdH87R/xjPyhcuko8XVtYdpeYe1f/AMhX/wDhvF/89ZyyjwufSV3B8n1LV+I/7pl5R/6EXZu+k5KjlYySk/Sav6L6b/iw/wCUc/8A8L1/+fVa69zX/wCGLPyuXlCSqcx8x/l+i3uQ/ncX98f9J9FZ/NP+Cp9X/ojvl+Vq4ZJQYv5yP94PQ87/ALlzf7LJ/wBB3n8FCr/nXfBYyS0juHjx1egPC0fqv/4qek/+GWfxXHJIZPll5FMdw9dZ/TMr/wAMW/8AVuU7f5h/9VccktfD/NfRzOZ/nPq+44/9A6d/4Xr/AOpYtLG/mR8T+VfPiS5aHzy85f8ASegl8o8g/wD/2f/tLLZQaG90b3Nob3AgMy4wADhCSU0EJQAAAAAAEAAAAAAAAAAAAAAAAAAAAAA4QklNBDoAAAAAANcAAAAQAAAAAQAAAAAAC3ByaW50T3V0cHV0AAAABQAAAABQc3RTYm9vbAEAAAAASW50ZWVudW0AAAAASW50ZQAAAABJbWcgAAAAD3ByaW50U2l4dGVlbkJpdGJvb2wAAAAAC3ByaW50ZXJOYW1lVEVYVAAAAAEAAAAAAA9wcmludFByb29mU2V0dXBPYmpjAAAABWghaDeLvn9uAAAAAAAKcHJvb2ZTZXR1cAAAAAEAAAAAQmx0bmVudW0AAAAMYnVpbHRpblByb29mAAAACXByb29mQ01ZSwA4QklNBDsAAAAAAi0AAAAQAAAAAQAAAAAAEnByaW50T3V0cHV0T3B0aW9ucwAAABcAAAAAQ3B0bmJvb2wAAAAAAENsYnJib29sAAAAAABSZ3NNYm9vbAAAAAAAQ3JuQ2Jvb2wAAAAAAENudENib29sAAAAAABMYmxzYm9vbAAAAAAATmd0dmJvb2wAAAAAAEVtbERib29sAAAAAABJbnRyYm9vbAAAAAAAQmNrZ09iamMAAAABAAAAAAAAUkdCQwAAAAMAAAAAUmQgIGRvdWJAb+AAAAAAAAAAAABHcm4gZG91YkBv4AAAAAAAAAAAAEJsICBkb3ViQG/gAAAAAAAAAAAAQnJkVFVudEYjUmx0AAAAAAAAAAAAAAAAQmxkIFVudEYjUmx0AAAAAAAAAAAAAAAAUnNsdFVudEYjUHhsQFIAAAAAAAAAAAAKdmVjdG9yRGF0YWJvb2wBAAAAAFBnUHNlbnVtAAAAAFBnUHMAAAAAUGdQQwAAAABMZWZ0VW50RiNSbHQAAAAAAAAAAAAAAABUb3AgVW50RiNSbHQAAAAAAAAAAAAAAABTY2wgVW50RiNQcmNAWQAAAAAAAAAAABBjcm9wV2hlblByaW50aW5nYm9vbAAAAAAOY3JvcFJlY3RCb3R0b21sb25nAAAAAAAAAAxjcm9wUmVjdExlZnRsb25nAAAAAAAAAA1jcm9wUmVjdFJpZ2h0bG9uZwAAAAAAAAALY3JvcFJlY3RUb3Bsb25nAAAAAAA4QklNA+0AAAAAABAASAAAAAEAAgBIAAAAAQACOEJJTQQmAAAAAAAOAAAAAAAAAAAAAD+AAAA4QklNBA0AAAAAAAQAAAB4OEJJTQQZAAAAAAAEAAAAHjhCSU0D8wAAAAAACQAAAAAAAAAAAQA4QklNJxAAAAAAAAoAAQAAAAAAAAACOEJJTQP1AAAAAABIAC9mZgABAGxmZgAGAAAAAAABAC9mZgABAKGZmgAGAAAAAAABADIAAAABAFoAAAAGAAAAAAABADUAAAABAC0AAAAGAAAAAAABOEJJTQP4AAAAAABwAAD/////////////////////////////A+gAAAAA/////////////////////////////wPoAAAAAP////////////////////////////8D6AAAAAD/////////////////////////////A+gAADhCSU0ECAAAAAAAEAAAAAEAAAJAAAACQAAAAAA4QklNBB4AAAAAAAQAAAAAOEJJTQQaAAAAAAM/AAAABgAAAAAAAAAAAAABGgAAAZAAAAAFZypoB5iYAC0AMQAAAAEAAAAAAAAAAAAAAAAAAAAAAAAAAQAAAAAAAAAAAAABkAAAARoAAAAAAAAAAAAAAAAAAAAAAQAAAAAAAAAAAAAAAAAAAAAAAAAQAAAAAQAAAAAAAG51bGwAAAACAAAABmJvdW5kc09iamMAAAABAAAAAAAAUmN0MQAAAAQAAAAAVG9wIGxvbmcAAAAAAAAAAExlZnRsb25nAAAAAAAAAABCdG9tbG9uZwAAARoAAAAAUmdodGxvbmcAAAGQAAAABnNsaWNlc1ZsTHMAAAABT2JqYwAAAAEAAAAAAAVzbGljZQAAABIAAAAHc2xpY2VJRGxvbmcAAAAAAAAAB2dyb3VwSURsb25nAAAAAAAAAAZvcmlnaW5lbnVtAAAADEVTbGljZU9yaWdpbgAAAA1hdXRvR2VuZXJhdGVkAAAAAFR5cGVlbnVtAAAACkVTbGljZVR5cGUAAAAASW1nIAAAAAZib3VuZHNPYmpjAAAAAQAAAAAAAFJjdDEAAAAEAAAAAFRvcCBsb25nAAAAAAAAAABMZWZ0bG9uZwAAAAAAAAAAQnRvbWxvbmcAAAEaAAAAAFJnaHRsb25nAAABkAAAAAN1cmxURVhUAAAAAQAAAAAAAG51bGxURVhUAAAAAQAAAAAAAE1zZ2VURVhUAAAAAQAAAAAABmFsdFRhZ1RFWFQAAAABAAAAAAAOY2VsbFRleHRJc0hUTUxib29sAQAAAAhjZWxsVGV4dFRFWFQAAAABAAAAAAAJaG9yekFsaWduZW51bQAAAA9FU2xpY2VIb3J6QWxpZ24AAAAHZGVmYXVsdAAAAAl2ZXJ0QWxpZ25lbnVtAAAAD0VTbGljZVZlcnRBbGlnbgAAAAdkZWZhdWx0AAAAC2JnQ29sb3JUeXBlZW51bQAAABFFU2xpY2VCR0NvbG9yVHlwZQAAAABOb25lAAAACXRvcE91dHNldGxvbmcAAAAAAAAACmxlZnRPdXRzZXRsb25nAAAAAAAAAAxib3R0b21PdXRzZXRsb25nAAAAAAAAAAtyaWdodE91dHNldGxvbmcAAAAAADhCSU0EKAAAAAAADAAAAAI/8AAAAAAAADhCSU0EFAAAAAAABAAAAAI4QklNBAwAAAAAI/cAAAABAAAAoAAAAHEAAAHgAADT4AAAI9sAGAAB/9j/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gAUXy4AEM8UAAPtzAAEEwsAA1yeAAAAAVhZWiAAAAAAAEwJVgBQAAAAVx/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AD7AP5BAYEEwQgBC0EOwRIBFUEYwRxBH4EjASaBKgEtgTEBNME4QTwBP4FDQUcBSsFOgVJBVgFZwV3BYYFlgWmBbUFxQXVBeUF9gYGBhYGJwY3BkgGWQZqBnsGjAadBq8GwAbRBuMG9QcHBxkHKwc9B08HYQd0B4YHmQesB78H0gflB/gICwgfCDIIRghaCG4IggiWCKoIvgjSCOcI+wkQCSUJOglPCWQJeQmPCaQJugnPCeUJ+woRCicKPQpUCmoKgQqYCq4KxQrcCvMLCwsiCzkLUQtpC4ALmAuwC8gL4Qv5DBIMKgxDDFwMdQyODKcMwAzZDPMNDQ0mDUANWg10DY4NqQ3DDd4N+A4TDi4OSQ5kDn8Omw62DtIO7g8JDyUPQQ9eD3oPlg+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UH78f6iAVIEEgbCCYIMQg8CEcIUghdSGhIc4h+yInIlUigiKvIt0jCiM4I2YjlCPCI/AkHyRNJHwkqyTaJQklOCVoJZclxyX3JicmVyaHJrcm6CcYJ0kneierJ9woDSg/KHEooijUKQYpOClrKZ0p0CoCKjUqaCqbKs8rAis2K2krnSvRLAUsOSxuLKIs1y0MLUEtdi2rLeEuFi5MLoIuty7uLyQvWi+RL8cv/jA1MGwwpDDbMRIxSjGCMbox8jIqMmMymzLUMw0zRjN/M7gz8TQrNGU0njTYNRM1TTWHNcI1/TY3NnI2rjbpNyQ3YDecN9c4FDhQOIw4yDkFOUI5fzm8Ofk6Njp0OrI67zstO2s7qjvoPCc8ZTykPOM9Ij1hPaE94D4gPmA+oD7gPyE/YT+iP+JAI0BkQKZA50EpQWpBrEHuQjBCckK1QvdDOkN9Q8BEA0RHRIpEzkUSRVVFmkXeRiJGZ0arRvBHNUd7R8BIBUhLSJFI10kdSWNJqUnwSjdKfUrESwxLU0uaS+JMKkxyTLpNAk1KTZNN3E4lTm5Ot08AT0lPk0/dUCdQcVC7UQZRUFGbUeZSMVJ8UsdTE1NfU6pT9lRCVI9U21UoVXVVwlYPVlxWqVb3V0RXklfgWC9YfVjLWRpZaVm4WgdaVlqmWvVbRVuVW+VcNVyGXNZdJ114XcleGl5sXr1fD19hX7NgBWBXYKpg/GFPYaJh9WJJYpxi8GNDY5dj62RAZJRk6WU9ZZJl52Y9ZpJm6Gc9Z5Nn6Wg/aJZo7GlDaZpp8WpIap9q92tPa6dr/2xXbK9tCG1gbbluEm5rbsRvHm94b9FwK3CGcOBxOnGVcfByS3KmcwFzXXO4dBR0cHTMdSh1hXXhdj52m3b4d1Z3s3gReG54zHkqeYl553pGeqV7BHtje8J8IXyBfOF9QX2hfgF+Yn7CfyN/hH/lgEeAqIEKgWuBzYIwgpKC9INXg7qEHYSAhOOFR4Wrhg6GcobXhzuHn4gEiGmIzokziZmJ/opkisqLMIuWi/yMY4zKjTGNmI3/jmaOzo82j56QBpBukNaRP5GokhGSepLjk02TtpQglIqU9JVflcmWNJaflwqXdZfgmEyYuJkkmZCZ/JpomtWbQpuvnByciZz3nWSd0p5Anq6fHZ+Ln/qgaaDYoUehtqImopajBqN2o+akVqTHpTilqaYapoum/adup+CoUqjEqTepqaocqo+rAqt1q+msXKzQrUStuK4trqGvFq+LsACwdbDqsWCx1rJLssKzOLOutCW0nLUTtYq2AbZ5tvC3aLfguFm40blKucK6O7q1uy67p7whvJu9Fb2Pvgq+hL7/v3q/9cBwwOzBZ8Hjwl/C28NYw9TEUcTOxUvFyMZGxsPHQce/yD3IvMk6ybnKOMq3yzbLtsw1zLXNNc21zjbOts83z7jQOdC60TzRvtI/0sHTRNPG1EnUy9VO1dHWVdbY11zX4Nhk2OjZbNnx2nba+9uA3AXcit0Q3ZbeHN6i3ynfr+A24L3hROHM4lPi2+Nj4+vkc+T85YTmDeaW5x/nqegy6LzpRunQ6lvq5etw6/vshu0R7ZzuKO6070DvzPBY8OXxcvH/8ozzGfOn9DT0wvVQ9d72bfb794r4Gfio+Tj5x/pX+uf7d/wH/Jj9Kf26/kv+3P9t////7QAMQWRvYmVfQ00AAf/uAA5BZG9iZQBkgAAAAAH/2wCEAAwICAgJCAwJCQwRCwoLERUPDAwPFRgTExUTExgRDAwMDAwMEQwMDAwMDAwMDAwMDAwMDAwMDAwMDAwMDAwMDAwBDQsLDQ4NEA4OEBQODg4UFA4ODg4UEQwMDAwMEREMDAwMDAwRDAwMDAwMDAwMDAwMDAwMDAwMDAwMDAwMDAwMDP/AABEIAHEAoAMBIgACEQEDEQH/3QAEAAr/xAE/AAABBQEBAQEBAQAAAAAAAAADAAECBAUGBwgJCgsBAAEFAQEBAQEBAAAAAAAAAAEAAgMEBQYHCAkKCxAAAQQBAwIEAgUHBggFAwwzAQACEQMEIRIxBUFRYRMicYEyBhSRobFCIyQVUsFiMzRygtFDByWSU/Dh8WNzNRaisoMmRJNUZEXCo3Q2F9JV4mXys4TD03Xj80YnlKSFtJXE1OT0pbXF1eX1VmZ2hpamtsbW5vY3R1dnd4eXp7fH1+f3EQACAgECBAQDBAUGBwcGBTUBAAIRAyExEgRBUWFxIhMFMoGRFKGxQiPBUtHwMyRi4XKCkkNTFWNzNPElBhaisoMHJjXC0kSTVKMXZEVVNnRl4vKzhMPTdePzRpSkhbSVxNTk9KW1xdXl9VZmdoaWprbG1ub2JzdHV2d3h5ent8f/2gAMAwEAAhEDEQA/ANM9RqAPtef7QKmzq1AbqyweBkLDHUvrcNH9La+f+B/8jamPVPrPw7pAg9vQdz/24hUu34snFj7F3x1mlrta3nvqQFi4PT87L6gW0M3C5orFkja1w9z/AFfzq9jf0n8v8xBr6x9Y3PFGT0xlNL5ZZecd4LWnRzvUc8sY791a/wBTMiwdfzMYH9E+g2Fv8pnpsDv8xyrc1KUQNtNftdT4fL2+Xz5sYFgiPq/qRlL/ANSJ3Z7MN78Jle4Yr30NJdEhp2g8fupUdRxa62iyQ7bqA2e/7yq9eyev4XWL6enYDcjHtIvbcai8h9om1m/1GN9r2rJv6t9a6mPvvw2U1iN9j6trRJhv0rf3lNhJligd/TH8nNyzgZyNGySf8Z6FvU8M93n4N/2p/wBo4c6BwPmwf+SXJj61dYMgmtjR+5Tppz6jvfsRq/rF1jLds6f6eRaID6PTBeCfovZL2b2KSpdh9rHxY+xel/aOKDJLo8mf+ZJv2nhcw/T+SP8AySwvt311I16fJ/4of+lUm5312AIHTjJ0/mh+T1kql2CeKHYtm17bMjIe2dr7JEiDHC0MfPq+zVbmWOeGNaSAIlo2O7/yVlVvyLGmzJEZDzuvERD/APCNj+S5CZZ9a37qul1+piMcWtdtr0d9N7N9pDvz1PlB9uDifDMsfv3NA/LIylH/AAcn/obvfbquBRYT8B/tTfayPo4r3fEx/wB9WE8fXxgc5xbQGt3FznUDT+q1r3KLcP6/5IBryWlpEjbbWB/4HWoeGXg7XHD90u8Mq/af1SPi4/3JHIzTxigeEk/3rBH1c+u9n87lc9je/j+wxOPqT9abB785o+Ntzv7kKP7wVxj9xN9Yrsl2PRXexrAbC4R4hu3x/wCERejtzMjp1bKHENpssaRu2/S9Oz/vyyOpdBz+jWVDNyRkOyGuLI3naGFrXfzpd9Lep9O+r1vXXPZXkegcZocRt3bg87ZjfX9HarxhfIA2NJcd/wCH7bQGUj4hpHePBX+Dxu67Bz5h7vveVH7BmAEuewDzeqZ/xc2loH20z3/RCPl+lS/8bUn6WaSP+Kb/AOTVDT94Oh7kv3X/0O69Bn7o+5L0K/3R9yKOU8KGyy0431jaynpLyAA6yytg8Tr6rv8Az2ub+qeZj4v1isde4tNzBQzT2jfDt9j/AM33sqr/AOurovrM115wcBj21vvse8F4cW+1rWN3bGv/ANK/3fQXFvoGN1zJxS4WelurJHBgece795QZSJExP7rtcjjjLlBiJr3pSlpvw+rFf/jb3nSmsss6k6JIz7hJ8m0t/gq31r6RZ1Toxw6IbY66uwEjT9Hudtd/WTfVC51uLneo4us+0B7nHkl7G+4/9trXy7G1UguIDnEhje7iGusc1v8AVqY+x/8AIUmMmOONfoj8nO5rGI8zKEu8Y/8ANi1sNlXTsXGwKqy9m0MkMMOn6dlmzdX73u929UOqYeN1O3H+zs9O+jKp9R7W7Xilj2uub9Fn6PZ/YVv7ZdsDqQ5zajqWbdzSf9JS/wDnG/2kTByMjIuDbQW7Zse0gS1zvoM9hez+Xs3pAnQ9VTgBGVjQBvFjS4mOTKdlbd7THBlPCdPtqvnNT/UYbP8ASEv+87l0f1OtBx8+ojcabhaG9zur4/tfZ1uZ31d6Z1Brnvr9G90/pqvaSTrusZ/N2f2m71idBwcrpHXs3Bugi6ht1No+i9tb9m4fuub636Sv8xW8sxLHQ3jWjicpyWbl+cE5ESx5OIccf637waf1epszcWvqHU+oEnKa7JOKCAS0at9TafVs9Fn84xjUV11GJlY+dhWuysV9oquge9pfpVuaPdZv/mff+l37FXyLcD6vZL6sbF+0Z1XupY922sY9u/6dj/ZTXX6lmPv/AMJ6aJf11/p4lRxm0ttey2o1EPa8BzDW79GP9MoOOR9Q1ieh/d8ne4IcNbHuP3v7z1WwT4jsU+0eCfaG+0aAaAfBJR2tp4n/ABgn9cwG+FNh++xv/kVW+o1ob1l1R4ux7Gx5tLLh/wBQ5T/xgWj9r41ZMCvFaSTx77Lv/IKt0GjJ6f1/pllrCGZAqsY8SWmvKY6uv3f29n/GLZxgHkOG9ZQmY+NcUnHyEjnuKtIziJHz9L6DtCW0KaSxrdh//9H0BOmSUDKXlPrhZvzqquRVjyR2mxzz/wBQxi5jFyGDMyWPaHOeBttedWBrW/nfSd9H6D/0a3PrNZ6nWMrwr2VD+zWyf+m5y5ce7JyxMTU8T/ZHxUVcUj5vRYx7fJ4NLoRyVt6uCWX/AKbvdK+sVvTqcluGyu5+SWEWPJIZsDx/NN2+pu3/AL6zsjrnVb86rPfkOfnYjt1DnD2NB0fUK2ba/RtZ+jvr/PWLQNCK3xPYRE/Cdn/bFlX/ABSsUW2W7mWwMmrRx4Dgfov/ALS0IQjEAAfa8xzHMZM+SWSZ9Uv3fTHT0h9CPU+lP6TR1qrJ+xi93oux3OJdXaPddRuqa57q6Y9b3V/zH6dVs7r931e6mzFdW3Ow78evIFzHbXOe/e222i33ssr/AEdexlv/AG6uTxct7MXJwyAaczYHhwBNdlbg5l9f7tvp7qLP36n/AMhdB9cn1ZXS+hZ9TNgfXbU8dmuAr3U/1a7KbvTS9jHV1dmvL9JB5jJIcJO2v9aT1XS+tdN6s0nDtmxol+PYNtrR/wAX+e3+XS6xiurx+y+ykC6gkXUEWVOHIewh7I/tNXr1N9eRVVk1a13sZawjiHtFjf8AqlDPHwmNbEroT4gb6N6s+1Vb62vvY/bL6w7a7uA8RZ/ZdtYrNesDxXlHX/rH1LqmTkVWXuGE22xlePWdtexrnMr9TZ/P+1v+F3qTh4rCwyqi9J1luD13qdWP0m2rJ6nhV2vtLTNZpJZXZhPt/mrLX2v9en3fovQt/wBIrnQ/q4bbqs/Os/R4w211SIG0lzg/lzdj925c59Q7sbGb1vMv1bRjVAM4DtzrdtWn+ksZXWr11uL0r6iWW0NDM3qDzhve3QlxLqncfmVYVdjq0RjAHCCf99PuS1K2D9fGMvyPtdT7cO26yzFfX/O11Oc5zGWMsO2xmu9v6RnpfzS6bB6x0rqAH2PKZY93FTjss/7Zs2v/AMxeUB8Db2Hh+RDfaI2HVp7JSwxOo0Wxykb6vVfXLKycX6zNvxbXU3041Ox7dC0n1f8AyXuTdZ+tf7SNG1tlYwchltLpAFrWhu6zIpb7a722M9Sn0/Z6dtlaxeoZ56hdVkPebLBjY9Vr3auL669lrnOP0tz/AHKGI2l+TWzIFjqXODXimPUg+39H6gcxzv5H5608PL4ziwznG54oek9fVu5ebPMZskImozmL+j6476bvCdFApBzHtD63B7HAbXNMgj80tcElgg6O6//S78FONXADuYUUt4rBsPFYLz8Gjf8AwVdmfP8Aqtwtzcq4cWXWuHw3uDfyLDxxuz7W/vBzfvatG136ME8kSfnqszDP+UH+e78iij1L1GWIHs4+nEI/Th4WvSXm4A1tGv0mkh2nP/nKe0NGTvoJssjba0HdGvs1/e/4NLqQFN+4aNs1Ech35yFRlMpZsr1kyfP+s53uWljmJRB7vI8zglgyzxS3gavuP0Zf4UWzXkNtbubrp7gO4XR33HK+obXE7nYXUgCfAWMOv9v7SuZGYTBfXXDRDdOB4fvKxX1FteJkY1YirJLHXVgaF1RdZRtc76Hvf+b9NPINUwAhp33Hfpx5L036kZgyvqzg6y7G34z/AC9NzvT/APAX1Ki3/Fz0SqoHJsvtsta0WPe8NdU6NznYfpMrr9T1P+5frV+mifVXCf8AV4ZnTc3IrOPZlNfg5TiGNsLmbLaXhzv0GSz0G/orP5z9J6HqKEzjMgDoQWcY5QHEdiC9Rn5w6f07KznCRi0WXR47Glwb/acvFKX+wNcZc3RxHE916P8A4xeouxfq42muwNPULm0ugiXUhr8i704PuY70qqrXN/wdq8vqs97gDoYKfHRik7HRsx2O7Mw/zc5lTSf+JtGSP+juarPX88OpwcNh1xhbbYNf5y9+1gM/uY1DHf8AXlkY9mzLpfOm4NJ40JjlNk3nIy7rjxuIb8B7Z/6KcjpSzrC3t8ENthcXHzhQe6eEOgmXA+M/elaKdDHPtcPAhHaSDI0I4KrYx9xHiJ/FWAtTlTeGPhY/5zl84KzS8aP4PpH1ScXfV3EBEbTY0fD1Hub/ANUtZY31W6lRmdMbSxrGXYjWNvbWwVsl+5zXsa385239N/wy15WDzF+9k4hwkzkeH+9LiDucvRw4+E8QEYi/7o4X/9PvZVTrFvpdIzrJg+g9o+Lx6Lf/AD4rIKzPrNYGdDvn899TPvsa7/viqk6HybnLx4s+KPecB/znh8hwgjw0WZhn/KB8y78hWjlH2lZeEf8AKDfOfyOTI7Hyd/mT+twD+uGfVmB+0HgO/KCsiLWmBqPvWx1H+daJ7Fx/Bv8A35UQ2e+nyV3lx+rDz/xcj75k8OEH/Fa7XWN1c3TyRPtA2ENcQ4iBpBB8UZoG3x7SoWVs2l/AaCZHkp9R1c7S9nqOmf4w8hjCzqVbrIDiH1agzLgz0nn2bv0dW7e9UOs/WmrqHT/stVD6n23ttyLbdsllTSzGpZsc/d73vtse7/iv5tc8TBRsEMOXSHtDmuO1zSJBkKIwjG5gagEtiGTJllDEZUMkox4q/ePD6lesCzYfojgdgfFjfzP7KHSHGxzgJaIDnAae6dm7+U7a9dA/pnTXkk0NH9Ulv/UlC6nbRR0inpuPi11frAufewRZZsZaxoyHu/nXM9f2P3f9bTIczGchGiD4trmPhObBjllMoThGr4SeLX+rKP8A3TmOZ7SJgeH8WpFgGgnaOAf+/fyk5dtaJ+GglJ3jKsOaieABrohVGLXDjQEI5brMobI+0Ht7fyFDslt4/wBPz2rU6bgX9QzK8ahpe5xBcAWghkgWWNDy3fsb7tjVT6Jg3dS6lVhU6PtDvcQYAa0v3v8A3We3buV1tWb0nMx78rH9O9hF9VN2hlp/RvfW13qNb6jf+uK9y2T9TLHCURmomMZePyen/BaHNY/1sZziTi0EiPxen+q2Lf0vrWd0y9zC51IsGxwdpXZtqc/b9B1lVvq+m73+muoXC/V7qd+T9Z8W/IINtrHUW2gQbD6btllgHs9X2VV+z9xd0s3n4zjliclccoRlMx+XjHolw/1fQ6HISjLCRC+CM5CN78Pz/wDdP//U7qVi/W2zb02mv/S5DR/mstd/5FbS5z65P0waf+OsP3V1tVSWxdHkI8XNYh4mX+JGU3k8kkNg88LMxDHUGeZP5HLQyiY15WbSY6hX/W/KCgNj5OvzR/W4T2yR/NN1Eg5JB7MH4l3/AJFUw1oP0R9wVjMduzL/AOSWsH9lo/789yrjlXcIqEfL83nfiM+Lmsx/rmP/AIX+r/7lIeIQbyW1u10cIRvFAyCNzWeALj81OWkN0Bgn4o+Npdjv/lt1+arbprBHMfiF1uf0/pbelYT6MdlFtu0+0EPJb9J7bJd/OOaock4xieL9IVo2uVw5MmWPBVxlE6sG7ifCDE/wWf1fQU/F2nhAb/5JadQmTy4fSHj/ACgszrP85R4Q8/ixUsBvNH6/9F6L4ppyOX/A/wDSsGj6jKwX2SWN9z9up2/nbZhMdPMKF5/QuH70Nj5pVHdWPFvtP8Fo28qyUWD9OCOzSfxCePBXui9D6t1jIuZ03HOQcdjXXe5rAN5d6fuscz3P9N6SknRuoXdM6k3NpDXWCu1lY4AL27d72/4RrP8AR/nqzn5rs/LfmPYK7roN20naXgbXWMa7+b3ta39HuequZ0vqfS8qurqWLZiveHemHwQ/bG70n1uex+3e3cnar/I44UcleuzDi/qemXC5/PTlYhfpoSr+s2+m3jG6jh3zAqvrcfgHt3f9FeouEOc3wJC8jdJa4jw0Xq+PeMjHpyBqL62Wf57Wv/iqvxeOuKXhKP5U2PhMvTkj2Il9r//V7mVyf1vsDupU1/6LHHyL32O/6lq6uVjdc6F+0LvtNNvpZBY1ha+TW4NnZq331O1/lqnM6On8PyQx8wJZDwiiL/rF4fJOhPdZtX9OpPi4Lb6t0zqGBWXZVLq2THrD3Vmf+FZ7f89YbNcmmDH6Ron4nalHb6F0eanEyxyEhKPFGVg2NJJepUei71qQG+u5xeSSdzvFuvtWf69g/NBHzWvntF+HZmDQV5FdLGeDXsyHV/8ARx/d/wAIsgxyrnLknGL3FuH8SERzWThAAPDKhp80YsjmO/cAPxPKCxznvLnGSZkpWaJqOfkpbN006FEhs9J6bk9U6hR0zFLW35LnNqfYSGCGutcXua17va2t35q3bnussrxnn+jtFNOpgGv2fnf6bbuRP8W2O236zi5wkYuPbYP6zzVjN/6FtiFmYzqcq6t2pZY6J/OZuO1//nCp8zI8Qj+iP+k7HwYQ4pk1xkDh/u+rj4WywGQZ2u/NP/fVm9ab7KrAIe1xaWniCN3/AHxabddHd9JPf+S7+WqHV2zjEn8xwdr/AJv/AH5QYDWWPnX+M63xCHFyeYdoGX/hf6z/ALlwnuc86jaG8BO1xbDmR4OB7qTohCqPuc3wMj5haTyKYOc7WA35z/cuw/xfZIx68twhz32kOYYaS1lTXN2u+l7LH/8Agi48nT4q50N2X+06cXD2tuzraaHPIl3p+q19jWu/NZt/nv6ibkFxK/DIRmCfJ6j68ZIvv6e0ul1YuIrLt5aHGpu/+S2301z4Qsj/AJQyzJcftFo3EySGvcxnP7rQitWvyUODBCO/X/G9Tk/EJ8eecgKGg/xfSy0+QXov1auN3QMF55bWaz/1t76v+pauB6f0zO6kd+NX+rsMOvf7awR9KX/nf1K967/6v4gwumNxQ82enY8l5ESXbXuhv5vKpfFc2IxjjEgcglfCNeGPD+l+62fheHJGUpmJEJRqz1lfR//W7ZM76BXzqkqstj5M4foSz+hZf/EWf9SV5HR/O0f8Yz8oXLpKPF1bWHaXmHtX/wDIV/8A4bxf/PWcso8Ln0ldwfJ9S1fiP+6ZeUf+hF2bvpOSo5WMkpP0mr+i+m/4sP8AlHP/APC9f/n1Wuvc1/8Ahiz8rl5QkqnMfMf5fot7kP53F/fH/SfRWfzT/gqfV/6I75flauGSUGL+cj/eD0PO/wC5c3+yyf8AQd5/BQq/513wWMktI7h48dXoDwtH6r/+KnpP/hln8VxySGT5ZeRTHcPXWf0zK/8ADFv/AFblO3+Yf/VXHJLXw/zX0czmf5z6vuOP/QOnf+F6/wDqWLSxv5kfE/lXz4kuWh88vOX/AEnoJfKPIP8A/9kAOEJJTQQhAAAAAABVAAAAAQEAAAAPAEEAZABvAGIAZQAgAFAAaABvAHQAbwBzAGgAbwBwAAAAEwBBAGQAbwBiAGUAIABQAGgAbwB0AG8AcwBoAG8AcAAgAEMAUwA2AAAAAQA4QklNBAYAAAAAAAcABgAAAAEBAP/hDQ5odHRwOi8vbnMuYWRvYmUuY29tL3hhcC8xLjAvADw/eHBhY2tldCBiZWdpbj0i77u/IiBpZD0iVzVNME1wQ2VoaUh6cmVTek5UY3prYzlkIj8+IDx4OnhtcG1ldGEgeG1sbnM6eD0iYWRvYmU6bnM6bWV0YS8iIHg6eG1wdGs9IkFkb2JlIFhNUCBDb3JlIDUuMy1jMDExIDY2LjE0NTY2MSwgMjAxMi8wMi8wNi0xNDo1NjoyNyAgICAgICAgIj4gPHJkZjpSREYgeG1sbnM6cmRmPSJodHRwOi8vd3d3LnczLm9yZy8xOTk5LzAyLzIyLXJkZi1zeW50YXgtbnMjIj4gPHJkZjpEZXNjcmlwdGlvbiByZGY6YWJvdXQ9IiIgeG1sbnM6eG1wPSJodHRwOi8vbnMuYWRvYmUuY29tL3hhcC8xLjAvIiB4bWxuczpkYz0iaHR0cDovL3B1cmwub3JnL2RjL2VsZW1lbnRzLzEuMS8iIHhtbG5zOnhtcE1NPSJodHRwOi8vbnMuYWRvYmUuY29tL3hhcC8xLjAvbW0vIiB4bWxuczpzdEV2dD0iaHR0cDovL25zLmFkb2JlLmNvbS94YXAvMS4wL3NUeXBlL1Jlc291cmNlRXZlbnQjIiB4bWxuczpwaG90b3Nob3A9Imh0dHA6Ly9ucy5hZG9iZS5jb20vcGhvdG9zaG9wLzEuMC8iIHhtcDpDcmVhdG9yVG9vbD0iQWRvYmUgUGhvdG9zaG9wIENTNiAoV2luZG93cykiIHhtcDpDcmVhdGVEYXRlPSIyMDE5LTAzLTIzVDA1OjAxOjM2KzA4OjAwIiB4bXA6TWV0YWRhdGFEYXRlPSIyMDE5LTAzLTIzVDA1OjAxOjM2KzA4OjAwIiB4bXA6TW9kaWZ5RGF0ZT0iMjAxOS0wMy0yM1QwNTowMTozNiswODowMCIgZGM6Zm9ybWF0PSJpbWFnZS9qcGVnIiB4bXBNTTpJbnN0YW5jZUlEPSJ4bXAuaWlkOjUxOUEyMjlCRTU0Q0U5MTFBNjc1RDI5NkI4RjMzQUE3IiB4bXBNTTpEb2N1bWVudElEPSJ4bXAuZGlkOjUxOUEyMjlCRTU0Q0U5MTFBNjc1RDI5NkI4RjMzQUE3IiB4bXBNTTpPcmlnaW5hbERvY3VtZW50SUQ9InhtcC5kaWQ6NTE5QTIyOUJFNTRDRTkxMUE2NzVEMjk2QjhGMzNBQTciIHBob3Rvc2hvcDpDb2xvck1vZGU9IjMiIHBob3Rvc2hvcDpJQ0NQcm9maWxlPSJzUkdCIElFQzYxOTY2LTIuMSI+IDx4bXBNTTpIaXN0b3J5PiA8cmRmOlNlcT4gPHJkZjpsaSBzdEV2dDphY3Rpb249ImNyZWF0ZWQiIHN0RXZ0Omluc3RhbmNlSUQ9InhtcC5paWQ6NTE5QTIyOUJFNTRDRTkxMUE2NzVEMjk2QjhGMzNBQTciIHN0RXZ0OndoZW49IjIwMTktMDMtMjNUMDU6MDE6MzYrMDg6MDAiIHN0RXZ0OnNvZnR3YXJlQWdlbnQ9IkFkb2JlIFBob3Rvc2hvcCBDUzYgKFdpbmRvd3MpIi8+IDwvcmRmOlNlcT4gPC94bXBNTTpIaXN0b3J5PiA8L3JkZjpEZXNjcmlwdGlvbj4gPC9yZGY6UkRGPiA8L3g6eG1wbWV0YT4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8P3hwYWNrZXQgZW5kPSJ3Ij8+/+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wEBAQcBDQETARkBHwElASsBMgE4AT4BRQFMAVIBWQFgAWcBbgF1AXwBgwGLAZIBmgGhAakBsQG5AcEByQHRAdkB4QHpAfIB+gIDAgwCFAIdAiYCLwI4AkECSwJUAl0CZwJxAnoChAKOApgCogKsArYCwQLLAtUC4ALrAvUDAAMLAxYDIQMtAzgDQwNPA1oDZgNyA34DigOWA6IDrgO6A8cD0wPgA+wD+QQGBBMEIAQtBDsESARVBGMEcQR+BIwEmgSoBLYExATTBOEE8AT+BQ0FHAUrBToFSQVYBWcFdwWGBZYFpgW1BcUF1QXlBfYGBgYWBicGNwZIBlkGagZ7BowGnQavBsAG0QbjBvUHBwcZBysHPQdPB2EHdAeGB5kHrAe/B9IH5Qf4CAsIHwgyCEYIWghuCIIIlgiqCL4I0gjnCPsJEAklCToJTwlkCXkJjwmkCboJzwnlCfsKEQonCj0KVApqCoEKmAquCsUK3ArzCwsLIgs5C1ELaQuAC5gLsAvIC+EL+QwSDCoMQwxcDHUMjgynDMAM2QzzDQ0NJg1ADVoNdA2ODakNww3eDfgOEw4uDkkOZA5/DpsOtg7SDu4PCQ8lD0EPXg96D5YPsw/PD+wQCRAmEEMQYRB+EJsQuRDXEPURExExEU8RbRGMEaoRyRHoEgcSJhJFEmQShBKjEsMS4xMDEyMTQxNjE4MTpBPFE+UUBhQnFEkUahSLFK0UzhTwFRIVNBVWFXgVmxW9FeAWAxYmFkkWbBaPFrIW1hb6Fx0XQRdlF4kXrhfSF/cYGxhAGGUYihivGNUY+hkgGUUZaxmRGbcZ3RoEGioaURp3Gp4axRrsGxQbOxtjG4obshvaHAIcKhxSHHscoxzMHPUdHh1HHXAdmR3DHeweFh5AHmoelB6+HukfEx8+H2kflB+/H+ogFSBBIGwgmCDEIPAhHCFIIXUhoSHOIfsiJyJVIoIiryLdIwojOCNmI5QjwiPwJB8kTSR8JKsk2iUJJTglaCWXJccl9yYnJlcmhya3JugnGCdJJ3onqyfcKA0oPyhxKKIo1CkGKTgpaymdKdAqAio1KmgqmyrPKwIrNitpK50r0SwFLDksbiyiLNctDC1BLXYtqy3hLhYuTC6CLrcu7i8kL1ovkS/HL/4wNTBsMKQw2zESMUoxgjG6MfIyKjJjMpsy1DMNM0YzfzO4M/E0KzRlNJ402DUTNU01hzXCNf02NzZyNq426TckN2A3nDfXOBQ4UDiMOMg5BTlCOX85vDn5OjY6dDqyOu87LTtrO6o76DwnPGU8pDzjPSI9YT2hPeA+ID5gPqA+4D8hP2E/oj/iQCNAZECmQOdBKUFqQaxB7kIwQnJCtUL3QzpDfUPARANER0SKRM5FEkVVRZpF3kYiRmdGq0bwRzVHe0fASAVIS0iRSNdJHUljSalJ8Eo3Sn1KxEsMS1NLmkviTCpMcky6TQJNSk2TTdxOJU5uTrdPAE9JT5NP3VAnUHFQu1EGUVBRm1HmUjFSfFLHUxNTX1OqU/ZUQlSPVNtVKFV1VcJWD1ZcVqlW91dEV5JX4FgvWH1Yy1kaWWlZuFoHWlZaplr1W0VblVvlXDVchlzWXSddeF3JXhpebF69Xw9fYV+zYAVgV2CqYPxhT2GiYfViSWKcYvBjQ2OXY+tkQGSUZOllPWWSZedmPWaSZuhnPWeTZ+loP2iWaOxpQ2maafFqSGqfavdrT2una/9sV2yvbQhtYG25bhJua27Ebx5veG/RcCtwhnDgcTpxlXHwcktypnMBc11zuHQUdHB0zHUodYV14XY+dpt2+HdWd7N4EXhueMx5KnmJeed6RnqlewR7Y3vCfCF8gXzhfUF9oX4BfmJ+wn8jf4R/5YBHgKiBCoFrgc2CMIKSgvSDV4O6hB2EgITjhUeFq4YOhnKG14c7h5+IBIhpiM6JM4mZif6KZIrKizCLlov8jGOMyo0xjZiN/45mjs6PNo+ekAaQbpDWkT+RqJIRknqS45NNk7aUIJSKlPSVX5XJljSWn5cKl3WX4JhMmLiZJJmQmfyaaJrVm0Kbr5wcnImc951kndKeQJ6unx2fi5/6oGmg2KFHobaiJqKWowajdqPmpFakx6U4pammGqaLpv2nbqfgqFKoxKk3qamqHKqPqwKrdavprFys0K1ErbiuLa6hrxavi7AAsHWw6rFgsdayS7LCszizrrQltJy1E7WKtgG2ebbwt2i34LhZuNG5SrnCuju6tbsuu6e8IbybvRW9j74KvoS+/796v/XAcMDswWfB48JfwtvDWMPUxFHEzsVLxcjGRsbDx0HHv8g9yLzJOsm5yjjKt8s2y7bMNcy1zTXNtc42zrbPN8+40DnQutE80b7SP9LB00TTxtRJ1MvVTtXR1lXW2Ndc1+DYZNjo2WzZ8dp22vvbgNwF3IrdEN2W3hzeot8p36/gNuC94UThzOJT4tvjY+Pr5HPk/OWE5g3mlucf56noMui86Ubp0Opb6uXrcOv77IbtEe2c7ijutO9A78zwWPDl8XLx//KM8xnzp/Q09ML1UPXe9m32+/eK+Bn4qPk4+cf6V/rn+3f8B/yY/Sn9uv5L/tz/bf///+4ADkFkb2JlAGRAAAAAAf/bAIQAAgICAgICAgICAgMCAgIDBAMCAgMEBQQEBAQEBQYFBQUFBQUGBgcHCAcHBgkJCgoJCQwMDAwMDAwMDAwMDAwMDAEDAwMFBAUJBgYJDQoJCg0PDg4ODg8PDAwMDAwPDwwMDAwMDA8MDAwMDAwMDAwMDAwMDAwMDAwMDAwMDAwMDAwM/8AAEQgBGgGQAwERAAIRAQMRAf/dAAQAMv/EAaIAAAAHAQEBAQEAAAAAAAAAAAQFAwIGAQAHCAkKCwEAAgIDAQEBAQEAAAAAAAAAAQACAwQFBgcICQoLEAACAQMDAgQCBgcDBAIGAnMBAgMRBAAFIRIxQVEGE2EicYEUMpGhBxWxQiPBUtHhMxZi8CRygvElQzRTkqKyY3PCNUQnk6OzNhdUZHTD0uIIJoMJChgZhJRFRqS0VtNVKBry4/PE1OT0ZXWFlaW1xdXl9WZ2hpamtsbW5vY3R1dnd4eXp7fH1+f3OEhYaHiImKi4yNjo+Ck5SVlpeYmZqbnJ2en5KjpKWmp6ipqqusra6voRAAICAQIDBQUEBQYECAMDbQEAAhEDBCESMUEFURNhIgZxgZEyobHwFMHR4SNCFVJicvEzJDRDghaSUyWiY7LCB3PSNeJEgxdUkwgJChgZJjZFGidkdFU38qOzwygp0+PzhJSktMTU5PRldYWVpbXF1eX1RlZmdoaWprbG1ub2R1dnd4eXp7fH1+f3OEhYaHiImKi4yNjo+DlJWWl5iZmpucnZ6fkqOkpaanqKmqq6ytrq+v/aAAwDAQACEQMRAD8A9Wm81OGT0/RZoaUkZdzt7YRTbR7lf1WIEgiYDjUV2r8xhQVJHdpwxqCycSB2GNoA3ZDZuzMRSoReNO2QLZFGG8uUcgwEpGBvv0+WBJVXvC5hcp6cvUKP5f64QUEWrxyxuQUU8v2nPfJAseF4h+drelB5aQSKwe6uJfT7krEAa+3xjNN24bxxA7/0Prn/AAI8P+E6mfdCI+cv2Pg7zFcf87eFBACRca/NjnO4+fzfd5yrLD3Pa+YeytwFFPTUlq7H4R88qmNmIFTL6N/JjT7jRtP9OSsdxrtrDroglptbyy3FsvAbGhECsfnm59nNbDP4uOO/BID41u+Df8FPJ+Y1OPIOUDLFfmAJ7/GR+T2ICRruWRTs54le4pXOnD5PIMC86c0cXAHLiVJB702ORmzx7JzHaxSGKT4RTi5Wgr8Q7eFMDEp+1papCpSP4lB3G+IZEWkIeN1ljeIDc0WtPpyxrCp6fGFGiRWYFR6bbih+0foGKUQbT1ZAw+AEfEFFDXtQHFUPJptgrc3iAJ/bY7k+ONsSvNrYxlX40/lJoO/bAqnNHbluQ+0BsxoDhZNIY4xTiGDikhJ+0MFKukRCgj9MKCd28R2GIFLzWvaKIS8EfH1R8QO2+xrvkmJC6G14oedKyfZXAoD5x/Ofguo+XIPTChxMz/8ABqa/eM3XZEtpDvI+y3xr/gqw/eaeX82GT/ZGIYbbhRpUYB3AG3+yOdPDkH5/1FESPmnHki8+p+etBpTneJdWsbHsZYWpTp3GajtuHFivufRv+BHqRi7XET/FEj7H0wgmlVeSVZRQEVOco/T4XvGyRtXrXYUxZKKQFzVmIPQ7YbYkIhrHiUeQtMAfsj5e2NopB3Fs/poyxsGFfhPbfBaeFZb6fKObLUmShcH3xteFXj0ty0rF2UlTSmNp4VG301/jRmZ1qTWtScFqIJnHplQEQMGA2NMFsuFDJpcnqycifmR1w8SOFUubKQCOtNqgVPhiCtIVxHyiMsixtF4sOp+ZxtPCS099YKQpvIVIpsXXp9+NpGOR6F8ef85S39tcXHkW1tbmOdVbUJpRG4ehCwotadOpz0P/AIH8byZZe79L51/wQ7hhxAjmT+h8vRHcZ6g+QzfdvkbzpcQfkV5LhglMEuma3e6dzUBiCqmc8q70KutPkc8C9rMMsPbmfunGMh8RX3h+ivYWcNT2Phv+HiifhIn7iFr+eddfddSl8TVBT9Waay9h+Ux9yCk86a87jjqDliCNgBt92G0jS4+5AP5k1h04NqExj7rWgxsp/L4/5oS99b1eOoS7uFBqKByP1YeIsThh3BYddvUKL9YnJr8SmQ4LTHDHuWvqc7fETM1N6GQ7+3XEln4QD//Q7c3n7Ulk4JaWxUEbkN3/ANllPE9B/J8O8oe4/Mi+hVUbTbeRRsSC4BwiTA9nR7yg0/My4WYM2lQqgBApI2/4ZPjYfybH+d9ia235pzROHGkxFSP9+nf8MHEkdmj+d9iYN+a8zLxj0mEn9stMxP4DBxMv5OH877EJP+aV8GDQ6faK6AVDO5+XQY8bMdmx6kqSfm1rhAUWFlE/jxcj8SN8eNI7Oh3l535881ah5nu9L+vejEbO0l4JCpHIyyCpNSe0dM0Ha+QymIjoL+b7T/wMez44NJmygH1zA/0sf+PPljzXpOqaf5mivLuymSyvkjmsr/iTBLE4qpWQDid6gitQQQc0uHLCUiAeVg+T6CNXjy6giJFxNEdQQ+rvys/LnVfzL1Gy0uyDQ6Paxxya/q1PhggOxRT0Mj9EH09BmD2hrPyuEkbyPIfp9zrfaPt7F2RiOSRvIdoR7z3+4dXsP5w6hc+TPzP0fTtFZLOzbyotpZw8QRHFb3RKAfIZD2CmY5MwPWX6AXx3W4RrexjlybyGeyfOUaLz+Tz35j9RnS/IkZQQVRdh92emCZeNOgw9yS33mjzBqRQXF00ykhirACtD3pTAZEpGixDkHri+e/LKJAsn1hZgtGNBxpt7+2PEHXHs/IO5MX/MfyyqRr6twpIJI9P8OuGwj8jl8khl/Mbyw0pdDOefbgK/Rvh4wxOgy+StF+ZHlyLj8F2Sp/32P64eML/J+XyRJ/NLy4FKmK73+xRFr892wGQZDs7J3hc/5l+V5UT1LW7G5P2F6/8ABY8Sf5Nyd4Wt568rXJVGt74KTtVV7fJsfECD2bk8kM/nbyujOgjvAwaiHiGFPGtceMI/k7J5KaeevLKMPUF6QP8Aisf1w8QX+T8nkqzfmV5SjXhS9fiwo/pjf6a48QR/J+TyWL+aXltlKfVr2imiN6an4fvxtl/J2TvCxfzN0GFfSks72ZTskojRaV+b42v8nZO8PEPzP1/Ttf1rQH0yK4iitLWcTm4AqWaRSKcSdts2/Y5uZHn+gvi//Bd05wwxEnnGQ/2UUhtz/oVPFFP/AA2dhXpD80SO8kCuo/obWfL2s8S40zUIZnXxUOAR9xzWdqRvCXsvYDU/l+18Mv6Q++n0ePzItYHZ49FnZgSRSRKfjnFcT9n/AJAg81Gb801JHHQOJQ7iSUVofYDBxL+Q/pOH5mTEEjRIUQLUSNKep6YiTL8gP5yH/wCVmaky1j020joxG7OT922G2Y7Pj3lCP+Y2tmp+r2YUk/sNX8WORtn+Qx95UJfPuvcuaG3j22VI1pt9JpjbH8lj80in/MHzVc1J1IwU2/dqgBr40GENg0eIdEvHnHzOSqNrEw5deNAR+GJKfy+MdEV/iHzCyh/0teOzE/tt0HfamRvzZeDAdAgn1jzBI8im9vDVgQeTn9eRsd6Rjh3BCetqzh29S6ZyePLk+9evfBYZelaLXWJ04m3nZgfEmv34DlgOqLDk0zVEV1ktJEDUFTQkr41yPj4+9Nh85fnEk8HmLQrWWMxrHYzTIp6n1JKV2NP2c9V/4HhEsOWQ/nfcHxv/AIKOW8uGPdE/af2PM4juuekPkMn1h+T9re67+Xeo6Xacnk0zzN6wQmiAXVkAPprEc8d/4IWMY9fiyfzsdf6WX7X3D/gXam9DkgTtGf3gfqZ4vkbzAytxgjpv/uwVzhfHi+neKFjeQvMES+q0dutDQVepx8cI8YKaeSNcbjUQLuaEv922Hxgjxwvk/L/X5viVbegG9HPT6cHjBgc4UIPy211mYzXNtGa1avI/qweOO5kMoRx/LvUVVh9etwB1kIagwfmB3Kc4f//R66/k7VORaCe3kFRUsWWlPoOaoa2PUF6rxWn8katLFwYQO1ajjIRX23GTGsh5r4wSk+Qtd5n9xEFrvSYf59sl+cgjxYq8PknUWBBiXnv0cde2P5uCfFilsvk3W7aUxG34NITUl1I9u+S/NQT4sU5j8k6pOqLDbKXNQxMq7Ht3yH5qDIZotj8uvMhKMsEQVtq+qvU9B38MkNTAsfHi838zWNzpur6hYXEarcWoihl4uHFeHqHcbbcxnOdo5OLPKuWwffPYLGI9lYpfzzKX20PuTH8hvMMeoa/qXlO9ulk/Rt29/YafLVo7iByRNGyEFGCO3MAj9o+Gcj2ppeHMM0eR2Pw5Os9udIccvHgK4tiRzB6fN+mX5ZeUdL8m+S7XS9KQ8Z2kvLq4dUEkskzs1WKAD4AQq+AGaiWeWojKcuf6A+Wdt9pZddq/EyncAAdwAHT38z5vkz/nI7RrrU/zg/Lu1sgq3GpaBexKzsFWkUkkhqT4DOk9jpCGeXmf0fsd1pJf6xaonlHJA/cHncX5c+YmuByW1EbMSwMtSCdj9kb0656UcoDxX5uCdN+Wt4q+rNf20ZRamNebfdtkDn8l/Nx7ikV55NuWeOIXkaorD4mQncf7ePi10YnWDuQkvke5AVU1JJSSFNY6b17YDqK6J/NX0U4fy2uJHLS3yoFqEKpXoRSu+R/NeTE6jyThfy7jRQ36UZyPtj0z/XH815L+Z8lVfJGmiT0Jr2arLy5qgp+Jx/MHuR+ZKw+R7SXmsWovHHGaIzoGrx9gcH5o9zMaryUh5OliC89RoCKF1jruenfbH8x5L+Z8kT/gdvQaaTVBI8Y+AKnUdadcH5nyX8z5IJ/JPJRI2oGjD+UAfrx/N+SDnQkvkZAx/wByHGJ+rcOlO/XD+bPcj8x5KsfkjTiojOsSNMfhiCw7fMmuS/NnuR+ZPcmb/lupXk2tNt8KARrtUfPJfmT3I/NHueU/mJoUPl3WNHt4btrtrmxaWQsFBUmTiOnjTOg7AlxzkT5PhH/Bo1XFHBH+jL7wlUZpb8R2jBp8t87To/M5+osb8wgfoyVid1YEEe2/8MwtaLxkO77Ay+Fq4y/He+kNL8rWOo2+nyC4l9a9gt540DLTjLGrnt4nPNpZZRJHcX7r0uqOXDCf86IPzAK+byhpETstw80jA15epts1OwyEtRJv8WSo/ljy9SP1BIWcsAwkPTtkfzE0eLJMbPyfoLkKFLIzAmsjVp3/ABwDUSJ5svFlSPfydoUA9RLMSKqnkryNU70rSuS8aXewOWZbby35ehFWtoUSlfjYbUFTWpw+JLvazkl3pO7+VbeWeNp9KQxrU8poQRTepq2QPiHvXxPNIrnzh+XlpCwm8xaJDSpk5XMA6fTgOLKehY+NEfxD5sbufzZ/LS0PGXzTpUaA/AUlEtBT/IBwfl8p6FTqcf8AOY5J+fP5U6fPIZ/NcLITRfTgmfp3+FOmTjosx/ha5a3FHnJCz/8AOR35NkR8NXupStSpjs5/vNVyf8m5z0+1j/KOHv8AsKTn/nJn8roOXo3WoOGrT/QZF69t8H8lZ+4L/KeHvPySy8/5yc/LeSNii6pcGoBpa8f+JMMlHsrN5Ke1MPn8nhPnvzzpf5geZYtZ0ZJ49Pt7CO1RLlQr80dy2wJ2q3jnsvsBozp9EeLnKRP3B8a/4IetjqNXHh5RiB95Y9Gem9M7184k9a8ifm3YflZovmabULOXUP0pcacbSzik9Ml4TOHapUjZXHWmecf8EPs+WfFhyjbhJB/zgK+59J/4G3aMcGTNiPOQBH+bd/eyqP8A5zJ0yMfuPJN2KAgc7uPf6QhzzAdnHvfWf5QA/hd/0OLa3SCM+R7he5f64hB/4TD/ACeR/Ev8oA/wpdd/85fJFxEPkoMPFrzcfMBMfyP9Jfzw7kB/0ORflyE8mRrH3Q3h6f8AAYfyXmx/O+S6b/nMnUEEnp+SLU8q8Od45p4dIwcH8nj+cv57ySO7/wCcxvNMi8YfKekRLKOMdZJ3oem/xCuH8hHvLE6+XcH/0uF2/wDzlX+ZkMxjlh0i5WgqTalTt7rJ0OUHszF5uV/KGQdye2f/ADl351JRJtG0eRxRhRZo1I8Ptk5H+S8feU/yjLuCa/8AQ2/m0ES/4e0bkVr6JeffboN8I7Kh3lH8oy7ghZf+ct/MUTrIfLulIrVLBJJ/tHt16Yf5Kh/OK/ynL+aEXJ/zlv5knjV28s6WGReIBll5HYdNvHH+Sofziv8AKUv5oSKH/nMjzVYz1/wjpjnlXibmcAim29PHD/JEP5xR/Kkv5oTeP/nN/wA2pARH5L0qsZLAvcTODTfwGSHZMAfqLGXaZraLN7jWb/zDFc6/qEa29/rBa8ureNjwieRRVFLb0WlBXOHzHjySI7y/X3YOlGl0OnxEbxxwv30CftLwax13UtA85nWdKuWtdR06Y3FvKP5gdww7qw2I7jI+FHIOGXItnaGnx6mWTFkFxlY/Hufvl5IvGv8AyT5cv3AEl9pdtcSAdA0kYcge1Ttnn2mP7k+8/YS/N3aeLwtXkgOUZEPlf/nLa+uPKXl7y7+aemWEV9q/kS4l9OKYsqy216voyxuUNeI5Bh7/ADzcey+qMO0sWI/TksfECx+lzMOplDs/V4ukoA15xIN/IF+frf8AOZvnCV5Ei8s6Fbc6cCXuGK/SGGey/k495eB/OHuSu9/5y4/MCUSkaRo0KutEdVndq9qAyYRo4L+dl3BjsX/OUP5kySKzW2jFo6gj6u5rX/Z98P5SDH83NDTf85QfmRIQIZdJi/32gsqttSoqXNd8H5PH5shrJ+S27/5yq/NGCsCHSVZgDNctagInI7cKsORwfksa/nZ+S1P+cgfzW1aGT1PND28iGssFlbQWpjFRt9ksafPLYaTH3NR1eQ9WXaB+ePnIutte6vPcsxC876OFmU9viSOv0GuTOhxnoo1kx1XeYvzh/N3QYhf2WqadqekSEs10LBUeEtvxdVdhSnRgfmBkJ9nYwLpRr53Vj5MOk/5yh/NCnpyPpIBA2+qDp/weVfkcfm2fncnk62/5yj/M2NTHy0uQPuXa16U60o+P5HGe9fz2TyRD/wDOTv5hKAzDSWBX7H1Ujce/Pvg/IY/NJ12TyQD/APOT/wCYklABppoQTGLbYU2p9vJfkMfmj89PyREH/OUHn1DVodL9UfZJgYD6D6mD8hj80fnZ+Src/wDOVX5lTrxiTS4F/a42xfp1O74Ro4ea/nJss8qedtc/MCzfXvMUkU94sjWlu0UQiVYYzVQFBPck1zf9j4Rjuu98E/4LOpOTURB6QH2kvTENIhT/AH2P1Z1I5Pg8vqSLWwH06Zadt8xdV9Bdl2XtqIvA9U/Ob8x9B1CfSLLzJcQ2llxS1CpFySPiOAVihNAM4nNpcfGbHV+w/ZvtHJm7OwSv+ED/AEuzHP8Ald/5nyB6+cdRdjWoqm3j+yMh+Xx9zuvzOTvQkv5wfmGWUXPnXVyFBpGtwyADx+GmGODHf0hjLPk7ykkn5reeJImR/OOsPGfC9mDVrt0bL44cY/hDTLPOvqLGpfP/AJpkaT1PMWrSsx+097Oe/f4/HLBCPcGk5Z95+aT3vmjVrjmlzqN5cK3+/LiV/n1bvllAdGqUpHqk7avcEkByQwp1J2pjxMaPehhdivxABTWq9jXDajmn0F0/pRMCygABd6DMabmQ5NXMzOqlTWVtmIBJP+dMlBhkCHhstTmA9GyuZdwKJG5P6st4g1UUefL/AJkneOJNE1KWZiOCLbzMew2AU4bCCCmKeRPPkpdE8ma2WO4/0KcH/iGDiTTL9B0zUNJWSw1a0nsNRtlAubO5QpKhclwGVgCNiDvnrXsrCtHA94P3l8h9rMnFrZ+RH3BlCds6Z5QuvfLmq+bYYtA0O1F5q9/NELC1LKvN1apHJqAfDXOb9rMPidnTI5xIl8j+p6L2Oz+F2nAdJXH5j9YUl/5xt/OmSSh8qELGSDyuoAGHtRs8d4/J9t4WQ6Z/ziz+b90rGfTtP0vidlubtWJ+XANh4rXku1D/AJxU/N6Li0Nrpl7U7pDdgEe/xqvTIElQUHF/zih+cMr0On6dArDrJeLT/hVOASPclFH/AJxG/N4cKHSXbu31sin3phMkhGwf84h/mvIv+kzaRGybov1kt+pceJBAL//Tgr/84Zal1XzsjjjTfT2WpHjSQ5l045naXN/zhn5oMvwecbD0gAFDWkwO2/ZseE94QZha/wDzhn5uEYZPOem8gpH+81wAD061PhhAI7mJmgpv+cOPPYjCJ5p0eWg6tHcKevQfCcNny+a2s/6E88/ndvM2kRtUD1FFy21d9uA8MQU2Ei1D/nDb8yFmJh8waLdo24dmnhI9gDG2GyirS1f+cR/zTtm9WW50X6rbn1ZG+uP9hTyc7xeAwZJERJ8i5Gkw+Jnxw75RHzIe2T8otKVdkog+I7ALXqM8xhyfuKER4lB863rn9O6j40ff6MyMQ9QdXll/hMve/fr8qn9T8sPIsm/x+X7Akk13+rpXPPMUdpj+lL/dF+c+2v8AHs39cvNf+chvKE3nT8rfMGgI0Nv+kYHgF5cGkULyqVhdiSNg5U0G56DcjB2WckO0NNOHMZY37jsfsLTGQ8LLHvhL7n5Up/zhh5sZw8nnDTk5Cj8LSUkH2qc+iuA94fPeJNX/AOcM/MKxBo/O8BnpRw1i9G+kucHB5hePyU4v+cMfMJYiTzxEoJrWKxfbx35jHh8wvF5PC/zH/LbSvyv1+Ty/ceY4tY1SOCN5fVRbYQSTjmiemWLPVKMTUUqOu9ARTOO4t5vDpFxcXS2/BtRu5WAswqtJyYEiiIor09/pyYgOqNyaDJ4/Iv5jQgfVfJesNahqj07SVkTl0o3Hv/t4jJAdQz/LZf5p+Slfw69phe2n0m5jv7R0S5tpkaOZQRX4ozQkUpuMnxDo1mEhsRRVPLPnSe31mTSdXtpZLHUOUF5BIC0ZiegrxNO2xPXCM9bU1nFZu3s/l7/nGi2856lLDpvmw6O86iWw02S0MoeIAfFG/MV8aHKZRre2y96DPk/5wd1hakecyxr308jr/wA9cj6e9fV3K/8A0I3qfJ+PnSULQ+mPqOxJFDUepjce9fV3Kb/84N6yUDDzlxepr/uP2NfGktTh4h3r6u5yf84M6pU/87o59vqH9Zcbj3r6u5d/0Ivq6A8fOrGpJPPT/wANpemRuP8AOTUu5B2fkgflxcX3kw3p1KXRpaTX5j9IvJKBKfgqacefHr2ze9lx2fnr/gmZuPXTHcAPkGZwpyXj0olfuGdCTQfHKspNqac7SVRQHY/dmNqN4lztBKs0Skfkn/nG21/NxdT8wya7c6cbO8Fnc2dvAj1KIHV+bHurdKds5PVGInuafqj2GymfZoiB9MiPnR/S9Zs/+cGfKyoxn1TWrmQ9WDRIPuCnMXxcfe9mMeQ9Fe4/5wm/Luyt3udQm1VIowA88t2FAqQB9lO5NBTJQnCRoFEoTiNwpaV/zij+Tdm9zNNoWranLaj1I4p7qYREivEt6fEipHfMoYw4/GwtvyY/J+XWr+31P8vH0+2ggEkElvd3KwuN6isjjcGmRERbMjZ6PH/zjb+TGoW9tNb+R7aSKOPkyme5jeUbGqEvxc+xI9slTEh6DZ/84k/lFc2sNxaeRdMaCdQ6SD1TX/kpmFPUxiaIciOmkRaf2H/OK/5a2Uyz2/kXRlkXYM1v6lB8nJFcrOriz/Jy7wn6f847+S0YFPKOjCnT/QoqfqyP5uPcn8rLvZDY/kl5asqG30DTLcgfCY7OIEfI8cfzg6Bl+UPUskt/yu0mGpSzt0LUrxhRenyGQOtK/kx3pxH+X2nIQwShB2IUVyJ1smY0kEUPItkf5qHqTkfzs0/lIPxs/OpEj/Or80oU3S11x7Va+ECLF/xrnunsoD/J+InrEH57vhPtbX5/IB/OLztc6V5cvSfysu4bL8xvItzc7W6a3ZpMf8mWVYz/AMSzU9u4zk0GaI58Evudp7O5Bj7SwE8uOP2l+xf+CbBGKmMkqdzTwz54/NSfo78vHuVl8oWC9Iq/MY/mZJGCPc0/lCwPWEU+WD8zJfy8V8flOwTf0AdsH5iSRgiif8K2H/LOPuyH5iSTgitPlawrT6uu/emHx5r4MX//1Pp3+gLYdYfuGa/xj3ubwBY2gWpP9yBh8eXevhg9Gh5ftjt6IPtTD48l8OLR8vWf7VuPux8eXejw49yxvLdpt+4oPlj+Yl3p8KPcsPlmyYHlD1wePLvT4Ue5g35j6XY6F5A846r6YRrXSp1iNDtJOPQTp/lSDKdRqZDFI+Rd/wCyuhGo7W02MDnkif8AS+o/c/OHVT6dosLEH0kUKxIqdq9B885WIFU/WumFyMve+dr16eYNSA6lDQfPMnCPUHR551q5B+/X5TSI35V+ReKFANAsUMRFGUiBAQR1BBzznHtx/wBaX+6L889tf49lr+cXyx/zkfPczfmX+UulSSzJbSXVjJJAHb03MuoqnxIDRqBB1Gbj2djRlLrxRH6f0vd+y+nhLsfW5KBkBIXQv6D16c31C2g23Jv3IIqe3vnqviyfERjDjocFKegKfLHxpJ4AqLokA/3QOm22DxT3r4Yfgj/zktCLn/nJb81VEf122h1yKJlA2AitoFALuDQArSg265s8J9IcScdy/Qz/AJw//K3QZtPn87ahp6TX1Pqli0xExSnxOwZqmpr1zS9s6mRIxg7dXpextNHHA5SLPIP0Jh0qJICkcC+mdjHwAG3yzUQDspag2xy8/L7yffahJqt75asbjUnj9Jr2S3RpOPgSRvlwnICgT82PiAmyAfgHi3nr8gPyz80SXV1e+V7a1vAhRdRtolhfwrVQK5WO0M+E2JEjzb5aDT6keqIs92xfCH5UHXdL/wCclPJX5fPN615puo3kFyUtyh+o2qO/MuxqQ0S02JBrnV5dQMunEx1AeHlpjg1EsZ/hJD9ZhpUVf7s/dmv8UuTwBeNLhB2XfwpgOS14Av8A0XEdilPemDjK8IaGkxb/AAfhg4yvCHDSo60CHf2w8ZXgD8pPPlx9c/Mfz7cbBZPMV4sZG4ZYZDEDX5JnddjiscfcH5Q/4ImbxO0Mx/pn7DX6EKCakdfhzoLfLkrvGpbysR9kg5j5fpLm6QfvY+99Sf8AOGdzDc2v5kaLIazQX9jfqAd+E0TxHbwBjzhe2QY5InyL9R/8DDOJ6bNj6iQPzFfofbL2EaKzPWNFBLPTYAbkn5ZqBN9Op+aH5if85ITa95nOkQqdJtLG6lTT7GNm3SNmBnmYAqzFQCAOlaAVzfabFHGPMurzE5D5Jvp35q+Y/MUmm+W/Kmlyale3a/BM3L0/i3DIlA3+sTQDMjJmjGNnkuHSSySAG5L1XVPKPmvy7pqX18ltq0hiSHX7JYiwXmoZzEe6g9R92YOPtCE5U7PL2PlhG+fueXXWpWGgSpPaSvpX10hILaaaRIDLttGTVRtuAw3zPhIF1WTEYc31T+T+tzX9mumX8sUwuYnu7GeI1VuLUlRa+FQafPNb2phqpj4uToZ3cS9v+qRjsTmm4nYcLhaJ/KcNrSuLRaDY/dhtBC9bVd6g/djaKVPqyjehGRtk36KkgU2O1cBKQH4H/nNIJfzm/NuUEHl5r1FQQaj4ZmXr9GfRHsqK7Nw/1A/PXtab7Sy/1i88HQZ0TzCZ2Vw9pPbXce0lpKk8f+tG3IfiMhOAnExPUELiyeHkjPuIPyf0A6RdQ6xpGk6vD8Ueq2Vvdow3qJ4lkrX/AGWfLmoxnFllA/wkj5Gn6qxzGSAmOUgD8xaYegPA/dlVsqd6I8DTG1pb9X+f3Y2rZhp0B367YLWlgg+eDiSA/wD/1frWYq9jmmt2dNGEfy4LXhbEQr0w2tNmJT2w2tO9EHtWmAlNN+gvZa4OJFPEv+ch1eL8p9c4SRRJNd2EcxlkCEp9ZRyqA15sxUAKO1T2zE10v3RHe9z/AMDqAPbWI0TQmRQvfh5nuA735ka2wo4B+Ik9O2aYGw/TemGzynynN5eg/NG3vfNtw0Gg6ZIL28RIjM05tgJI4FRe8jALuQPE5eIkgiPOnhu2p5zmzRwC5kUOlXsT8H7E/wDOOn5qWP5g+W9UswjWl/p93cXVraylfVewvLiSWBqKafuuXptToaeOcT2jpTgzSI5SN/HqPm+Ye13YGTs2eLId4zhEE/04gcQ+PMPG/wDnI29Wb84fyui5ASac+lGXpt6mqFgT9A2zO7B/u5H+kPsD1HsjiP8AIesP87j+yD7elhHqPQdGP689Ht8KA2UzF7HG2XCvihDyRoQaMyg/SaYDJafmn+Z/5Gxef/OkfnqTT7Ww1DWdQH+Io41Y/WY0+COUJUjmoAQkUqBWmHH2h4cSC9Bn7FhPgMNuVvufyrpmjeVtAsNM0m1+o2VkqxqEXYU2LGg75pTkOSRlLmXaHCIDgjVAbMd1P8zvI0OoyWGk/mNaNrtk3DUNHR+hIFAwIpU1HQ5nRxTjGzHZw8YjkmYkAEM5XzU8Wi2msPKPSvD6aSOQKsfb3plV2W78rEy4e5LH1nWp7C5vdRsrd9P+IwzwPzcoD1KjbbvmPqICmeGMYzodHzp+XPkqO2/5yd8++bbixWZU8v2H6IvmXeGW+JW4QduXBKfI5mQ1RGHFDzILou0dL/hOSfeAQ+0+AzMdSvEa+G+G1Xen7Y2rYjHfG1WgCMiRtlT4mPgBucKg0/FwXf6R1TU9RDE/pDUry6NSafvpnk2r/rZ6J2ZGogPxz7Y5fF1E598ifmSU7U0J8afwzcl4RKr2rW1wCP2Scx8n0lzNLtlj73t3/OGWpC3/ADR8y6W54rq/l2RlX+Z7S4jcfSFds43tyPojLzfon/gW5eHVZcf86F/6U/tfoD5/1C+0jyR5t1PT7Vry9sdHvZrW2U0LyLCxUA9t85/HRkAe99pyfSafkR/zjp+XFj+ZXmrWfOXmCD9KQ6ZMlpaRTFn5yBOchblX9pts2XaOpOGox5lv7G0Mc5M5cg/U7yX+W/lXQZW1DTNHs9OvpkUTzxoBIadq9vozUSzzyCiXoJYoYj6I0yPzDq/kbR4+PmDVrO0e9bitrI6tLM5+GiRAlmPyGRGOcuQazlI508Z/MjyX5Z88+UdU07y1HbwasIfV0yeWEoyXEdDEGRwNiQNxk9Nqsmnygy3HVjqdDHU4SKAPR8yfkN+Yw0jzBDB5gtpNHt49QNqlpKSqQ3PL0Zo03NKEnYbUzqtVEZcJrusPEY7hlG3Xd+lpjNeny3zkyXdL0QbV64QVKvwyVob4Y2rdCeuNocE+JaeIyEuTIc389n5kv6v5m/mbJWvPzbrO/wAr2Ufwz6T9nhWgw/1I/cH5w9o5E9oZr/ny+9iK0oM3ToSi4zt7YtUn7l/kHfnV/wAl/wAtL1n9VxocFvK9f2rYtCR8xwz5u9psXhdp6iNV6yfnu/TPs5lOXs3TyJs8A+zb9D1yh7Zord00VJ7Y2rgvjiq7hihaY98Uv//W+u1Bmjdq4L4jFW/T7gYbK036ftjZWmwlO2KWwtO2BD5P/wCcr7iL9D+RtN9RhJNqV3eGEVoUgtwnIkeDSinzzW9omhEe99X/AOBViP5jUZK5QjG/MyuvkH5967yVQ0goWJow7ivcZrgDT73pzsafPN81PMWrMfBR9/8AtZm4Bv8AB43UH/DsvuD66/KLzjqvka58seZ9I+KazgCXlsSQlxbSUEsD+PIbjwIB7ZptZgjl4onvdj2v2Vj7T0Z0+T+IAg/zZDlIfjk9V/P7zHZat+ZWg+ZNIuFuNPudN0W/0+ZCD+79QyLX3BqD75ruxYShgkJ7ETkPlTofZHQTw9k5cGWNSEskSPOqfppIFLOVFOTEj6TXPQAdn5rApSK7b4bSujFGBHYg/ccSrze60q3tlmnMEbzcXSNyN4wjVAHz3JzTZ5vbafKZAfBPPL91yAhBCNtzDdPljppNOux9Um8waNpUd1B+n7yFob2cQadp6RNIzu3RUT4iaddgB3zK3pjhzWPTG65kp3rXlXSZPK6RzlG03T5GmlDBjRQrBtl+KoBPTfKxY3Bacerkc5BG5Dy3y3+TnlTRmfU/LSfoSxvSbiZtKvLhYroyblpIXkeMlq1J4g++TzZZ5I1I8m6MseKZ4YkE83oflbTIFa4uI4/3k1w5mlbd2EVEQEnc0AzF0sDPKD0Dgdr5KNd4Z1xNRQbZvHnVQD78Vb3r7YLWl3EnDaqc1uZoZYWJVZo2jZlO4DgqSPffJR5oPJ+bvnP/AJxj8/8AkWW4u9FsZfNvlKANLDqVmA91FH1pcWy/HVe7ICud92brMewkaL8w+23sR2jhkcmCBy4h1jvId9x57d4eKAEO6sCGWoYHqCNqHN+Xx6USNktuAGjmXrsdsomLBcnCakCyP/nG7WP0P+e/klwxWPVJrvTJQO4ureRVB/2YXOT7YhxYJeVH7X3P/gfanwu1cX9MGPzH6wH6y+YbFNT0PWdMkHJdSsbm1ZSSAfWiZBUj3OckcnB6u5+hRDj2735Afkj5l1P8tV/MTTyo02Ty1qUK3ZlQuII2hIeT0wfj3jcADNproRyyhIciHJ7IynFDJHuL6D/Lv80PzL1zzjY30+oaleeWZtQgtmh1Cwt7FHhkcVkhWFncrxbYlvnkcuDHHESBu52DLmyT3uvc9S/NP8tPNN7551bVfLcs2nTSx+nYa5ZQpLeW4eNaMpkDUUPWqgCvjmNh1URHhl0coac5YCYNEsu8keQfMuk2y3HmDzFqmpAUPO+EPM0FDx9JfhBO5BJ9swdVkEjsNnLwjh9JlZeV2P5d6VL/AM5F6heOQ2iX2gya9Z2gJKRawJY7WaYDsWDBhQbHfMvHrJnT8N8jXwdZLRwjrOOrsX8er7P0OWa50qwmuCXmaOkrt9pipK1P3ZjuHroRhmkI8rTagB2whwiqrTv4ZJDWKuwKvjFZIwe7rt9ORmdiyjzfzs+dbhbvzv56u1PIXXmXV5Q3jyvJSDn032JHh0OEf0I/c/NXbs+LXZj/AEj97Hh0zaOnKKQ7YtUn7Bf84Y60uqfkna6eX5S+XdXvrN1r9lZWW4QfdKc8I/4IGn8LtQyr64xPy2/Q+/ewGo8bsmEbswlIHy3sfYX1YVpuOmcMXtmwvc9MCtcTU0woX8fDDalrgfDG2Nv/1/rxmhdsuHUYqrKvfamStDipr2xSvoPAYoWMN9hjaXwT/wA5W6wzeddD0qOT/jk6A00q8vhR7y4ajH/YxA/LNT2jMcQHk+6/8CvRgaHJlI+vLQ8+CP8Ax58nXeganfeV9a807tpGgXtlYTTEEh5r71CArAU+HgK1P7S5qzqYRzRw/wAUgT8B+vp7n1CWvxYtTDTfx5Iyl7hCvv8A0F8y6mhXzDqg2HJUYD5jNph5/B5bVGtdl9wfRXlQ/wDOv6ZsWH1Zaj2Ga3L9Zeox7wj7gsvZmjMrbsyqWQdh6YqABtQbYeDZy/DEokDr+l+21jcC707T7wbi7tIJx8pY1f8AjnSYzcQfIPxpnhwZJR7pEfIqrA19vDJNS9eh+WKvNNduPqU7u7N6cyM3HmeIYNxPEGtNiK0znDImR8i9l2Z+8h5hJItQura4WRGJj4cxAq1Z9+oOX4hTssmKMhRQbatp2s3Ul3b+ZEsvM8DKtldho2NpQfFEI3P7QPxGn6s2WKJPNxZ4jAcIjceqHuNX8/6fCtmutWN7WdZY9XMS83b7Tfu1ITY7HLJ44x6OPHBCW9eSX2mvXGi2tzbG8a6tpWMkUiCgWRifVQAbBeW4HbMTJu5YxAnk9c8lI7aHZXclRJdoZqHrSRiwr70OWaTHUpHzeW7XycWYjuZiASK5sLdQuC7YGQDRFNsCV6gjqdu2Fiu5AED+bb8csxiyGMuTMbBSqxEbFRsR4+2b08nVdWE+dPyQ/Lb8wY7iXWvLsFtqtwp/3O2AFtdhqUDM6ACSng4OX4NfmwfTLbuO4ea7Z9jOy+1wTnwjjP8AHH0z+Y5/G352/nP/AM42+a/yyiuNY02VvNHlMD97qkERWe1rX/emEE0X/LWq+PHOh0nacM/pl6ZfY+Ee1P8AwOdX2KPGwnxsA6geqP8AWj3f0ht7nyd5F1L/AA/+aHkTVQ/Eaf5i0+V2H8hnVG/Bjms7RjxYZjyLtvZTN4Ou08+6cft2/S/bu7QtHMqncVoc4PPvjPufqPHtIPiLzj+W2h6F+bFz5pu7RJdB/Me1ht9TtXH7uLVbBmdZBWoHqxuWp/MpPfK+zdZLLg8Mn1Q5f1f2OyxYYQymVbS6ebNvMh8nfl15cn8zQW/1uPSlW9vACG4wQkE0DEDbrmZj8TKeG3bSlDFEkjkxm1/5yx8lebddt9P0/VYdOtHtllk8wGYh4ZVp+6kiK8ByBB+Jq+3fMiWgkNzu4GHV6e+EHZmr/n55e1nRdWNhrNvfPo0atfTQGnFWbhzZDQrvmPPSyBohnHNhFygXkXlnzjaN5703XmaS8tri8NmoRfUk+ryK3JFQkcv3gBoD1FcEo+HA9GuOTjmJW+8bTj9XiC9FUA08QN+nvlOOYlGw6nUX4htEUrlgLQQ4A1phtFL6Y2tNYrSySUQRyzsaLAjSkk02RS3X6MSL270XW7+b+a6N/dX18TVr68ublj1r6srP1+nPqPQR4cEI90Q/MXaU+PU5Jd5LYUmgAqT0A6nMomnAV46gkHY9KHCwkH6Uf84D6w7WX5k+XWclYZbDVIo+w5iSBz9PFc8j/wCCfp6np8o6iUfuP632D/gX6jiw58XcYy+YIP3B+hmeVPqTsVdiq0VXqa16YpXncbYWD//Q+vOaF27Y+0MAQiB0woXYVbI6e+KrT0JwK/Nj82POet2H51eb9Z0W5SC70a5g0uCKSNZ45Et4I0eKSJwyurNyBUjv475z3aEhPJIGwKp+jPZLsfBl7AwYswsTBmTdEGRNEEcqFbvozzVrHlg/l7rmn33lvy1qHmTTNDTzD5s/La1MSxCdY1cNKqqWXhTrTkKUr0OcKcWU54GJlGJlwiX4+54PRabU/noThkyjHLIccMxu6voet/Ivxf8AMV8mp+cddv47K20yKdlaLTrNWW3hUgUSNXZmAHuTnouljwAAkmhzPMvok4HHq5wMjMxAFy5nzL3TyiRJ5d008hvCy03NKHMPNH94fe9lpz+6h7gq3y19RVIkO60p47b+2SrbZzYeb9kvy4vjqP5deQ78mpuvL2muTWtT9WRT+Izd6f8Auo+5+Qe3cIw9o6iA6ZZ/7osxJqctdUpT3NvZwXF3dzx2tpaRtNd3UziOKKJAWd3dtlVQKknJRFmkE0+bbLztB+Z2g+YvOPlr0rnyjpPmNvLuh3ADi5vGS3L3Vy6tQJGzFBCCORA5H7VBj63sr8tHjJ3l07neeznaPjZ5Q6AfOklj8wXmjshvFaWzh5Ib1ASUikBAbptRhTcdajtmBjg9fmqmQap5G8o+bLC21CHQoZ7rhztb6E8J6sK/E4Hxg9d8z8WUw67OHHKYysvO7r8qbTUbuCTU4LuwsbfkWtLaSSJDTsp9Vgo+Qr75LPrKG3NyIZRyDIdJgGqana+U9Gi42dk3LVZ0JYQwqAKNI1anqAK7nNdkyiEeM8+nvcfPlGIX1fU+lIkdnFFGvCOMBY18FAoB9AzK7P8A7oE9XitXK8hKaBaAivXvmc4lLStB1wFIcvXFKphRTVKvHv8Atgfjl2AXMNczQLNbLoubyQdV1ZBEaBcpIbAg74LJHIjosiSAo8bgMrKRQhgdiCOoyUWM9wQd349/85ZfkT/yrvVv+VheTrZ18paldK+oWSGo0y/MnJabEiGVgCv8p+HwzZxy+JAxlzr5vk3tD7PDs/NHU6YVjJBI/mSu/wDS2/STR7xNW0XSNTjNY9TsLa6U9dp4Uk6/7LOMkOYfb8c+KIl3gF4r+euj6hd/lx5qOlwevqekQpq2nxgAszWT+q4WvQmMMB93fNNp60+sjxbAn73a8Zliscw/K2882+ZPzZS40yz8xyWelWcBOrWBLFZY1YKw+AgnxGdrGMcVEjm4AzZNV6QdhzRPkrT/AMs9K1mPTrSK/wBZ1TV5ljvLpY0tIGmpsA8xmc0pQEBdsyJiZjfJOGWmhLhAMpH4B7j+bPknRPI+gRt5fA0l9YiFtrUYYn6x6pEoZnYklue1e+a/TZZZCeJy+0cMMMRwbXzYh+U0/mC/8++VNOReVrBqFtI6bnhFE45kn5/f8sr1+MeFL3FxtJORmB0frvaJ6cCJWpH0ZqNPDgxgMc0uKZRGXNS4CpxVfhVZy9sbVhf5k3s1h+XH5gXtueE9r5a1WSF/Bls5aHMnRRE9RjB6yj94cbWy4cGQ90T9z+eDTo/SsrVCekYJ+kZ9RYI8MAH5i1MuLJIvWfyb0f8AxJ+a/wCXGjIBIt55h0/1QPi/dxTLK9R4cUOar2j1X5Xs3UZf5uOXzouy9ndKdR2jgh/TjfuBfQf/ADkv/wA4/eZvL35uarN5G8p6nrXl3ziP01pkOl2c10ttJOxFzbt6SsE4y1Kg0+EjwzlPYX2uwazsqB1WWMcuP0S4iI3Q2lv3jn5u/wDbD2Yz4NfI6fHKUMnqHCCaJ5jbluzL/nDO31nyZ+cfmjyd5j0u60TWL/y+/wBY0u9jaGaNoJIp1DRtuKo1RXtlH/BBnj1nZuLUYpCUBPYjcGwRzdl/wOoZNJ2jm0+aJjMw5HyIP6X6gk1zxp9jW4q7FVCtSMilVVqfD1r3wgq//9H6+cc5529Lqb7YhSuHXJsV+FXYFXKvJlXpyIFfnig8n4/ec9Wk1rzZ5u1hn+DUdev5o3UUqonYR7jfYKM5vNLjySPm/XHYmlGn0ODF/NxxH+x3+9gK6nqeg6mdU0q7e0v1Ei/WB+85LPGY5VcSAhw6sQwYEHJTxwlEAiwK2Pk7jPpMOpweFkiDHbblVGxVcqPKnjnlbTvL2t+cNU0PXJLmykv5kXTtStWBMbqGAiaN1YFWqN+oIp3y+WWeOPFGj32+Z9uavPps+bLiAlw1YP3vprWvKtx5VtdIuZ0gi0i+tIV0l1ljMriKJYmL26nmlTGSSRQnvmq0+pGaUwD6oyN7ebv/AGT7WGv0kY78Yvi2NCySKlyPPlzYNdHlI7K4FfHoe46/RmwHJ7GOwfrd+Rt1Hd/k3+XEwKqsehwxOQdh9XZomJPanDfNxpTeOP46vyh7ZY/C7Z1QP+qE/Oiwjz9/zlD+UvkSO4Rda/xbqcEvoNp2icZkWQGlJLpisK0Ox4sx9s3GDszNl6UPN4/NrsePrZfAf5yf85GebfzcszoriLyv5WhlZjo1hNIzXbdUa7lanqcAacQFSvxca0zf6Ps+Gn35y/HJ1Oo1ssu3IK//ADh3+dGleRPNWv8A5V/mBdG38k/mDJGtrqbNxSx1SJuNtceoa8A4bgW6VCE/CDk9ZpBngQWOh1s9NkEond+iXnTyVqnlcyXs1p+kdKBNNSjSsDpKOLesorwY0HIH4agMp7Zx2fs+WI7bh9L0HbePVRAPpl3H9Dy7TrzXPLjynR5R+j7hjIthOTxQH/fbDtU9D0ygwFOyNErNZ8669cWwhm9G1th8U7rJyfiKk96D5nKJ4g2wIG6d+QfNfk/yxrd75C1vUotD886gbK/W0v2EYvLfUbdZ7Qwyn4WNGYFSQ3OuY2t7L1NDII3Ajp097z+p7Vw5cphxbx29/ufUkEJgjRGHHp123zY6fHwQEXSZZcUrRPbMhrpYRXrkSUtD4emIKr642htCWkhX/LBzL0gvIGnUGoszs9mT2zdy5Or6p8h+EZTTYELcmoI8MIYl5j5x0HS/NWi6v5a123FzpOtW0tpfQH9qOQUqPBlNGU9iMyIuNqMMc2M45CxIUxjyLpF35f8AJ3lvy/eyevcaBYx6abn/AH6lrWKOT5siqTnNaiPDkl73caOJhghEm+GIHyTXVrdZYWZlDCnF1IqCp6gjwzU9o4RKHF1DtdJOpV0L8bPzh/LKX8ivzz0/WNJZYvy/89XL3dtCYua2wen1q2Kr1WJiGWgrwIHbOg7H1g1eCpfVHY/oLh6jGdNmuPKScaPY21vewyaTb2N5cCY3FzqQICliSeSE1K0Brv0rm9jisU4nj73SafmT5kuvNLaJYxaW08ejDlcPEOby3BcCsY+KoAH0k9chHAIE0uXPPLVvqb/nG78q7zVdVbUZtLbTXkRX1SZlI9BCaqB/lEdM1uoj4khEcg7LDljp8ZnL6jyD2T8z/wA1rP8AKz8+9F8oeYvMFnH5L8+aHDc2KTqI5NG1KB5IA0swH9xd8QPj+y4LV4nJZtFx4zOI3t02LVcOTgkdi9t5BqMCCGFVIIIIPQgjqDmmdmF6g1+jFXFj4YqsxV5H+fd7Lpn5JfmzewIZJYvKupqi/wDGSBoyfoDVzZdi4xk12CJ6zj97gdrTMNHmI/mS+5+FHljW7zy7f6NrlhBZ3F3pjRyw2+oW0V7auVFOMtvMrI6kdiPxz6UzaeOowHHIkCQr0kxPwI3D83YdSdNqPEiATE3uAR8QX62/84s/85Had+aOszeS9Q/LfSPLHmOy0+XUV1jQLWKCzligMaPziK843JcUozA+2eCe3/sjPsrT/mY6ieTEZCPDORJuV1W9Ee8W+yex/tNj7TyHCcUYZACbiKBAr5F9Sfm55i8z+UPy185+ZPKdsl5rWj6ZNc2Vu4Zl5pTkxVNyUQlwvelDtnnPs/osOt7R0+n1BMcWSQBI2O/KN9BI7W9h2xqsul0WbNhHFOESQOf2eXN+PP8Azjv5r1JP+cg/JmvatqMt7f8AmLVJrfVr+4erzvqEbxszt3Jdh+rPp/2r7PxjsXLixxqOOIMQOnAR+h8I9j+0sku28eTJK5ZCQSevED+mn7Rnpnz1b9Br0367YQpbbFUK3bIJW4q//9L6/E16bjvnPO6XbDFFNZIMCv6AYUN4qk/mDVE0XQNe1hiANJ027vST29CF5AfvGCRoEuZ2fpjqdTixD+OcY/MgfpfjkgkFrCxAeZ19Rq9S7VJ2OcvGXEX6+oA10GzD9UZkEqdO4HzzKPJzCRwW8P0zW7vRfNOsXth6a3xV0tb2ROb27EiskQOwemwJBp88yIYhkFSfLtdhhqdXmxz5XuO+uhfQWjTtrGk2GoXszX9zPbQi7upaly8cYVqmlTQg75hziIzIG25P2vb9jYo6bSQhAcI3oDzJQV1fQK5WBjI6ChkUjY/T1rnQ9ndh5NTHimeGP2n3D9LxHtf/AME7SdhzOmwx8fOBuLqEPKchvf8ARjfnSc3n5k+d5vK9j5K/xLeReUtLjeG20OB/QhKSMzsJfTCmWrMftkjOu0nZ2DTRAgPieb81ds9uantbVZNTnIEshsgCh0G3yeS6u8hikiUAo4oFr4dKV6UzYB0UmM2uuWAlTTry6FtfqSwjnHpep7xFqBx/qn54eIcmNIC/SO6leaMUXtQ7n3+nJgsCH7W/84Of85CSfmd5Rufy586Xi3vm7ylCqQ3FwQ8mp6TtHHLIG+28O0Um244MftHNbq8AHqDm6XOQeEvbfze8o+SvJugan5vuNQsfLukWgU3lrfz+jbNJKeKLAxB4OzEAJ0P+TTNNPQHMaxj1dz1Wi7alh9OU3Hv6vO/yW/L7yr+YsSedbvVdL8yaFbSstpodncLcRrPGa/6XwYiincIftdTtsY4+zpYpfvRR7m3XdueLDgwHbqXwF/zne17af85D3d1wFvZ3vlnTEsKKQJBZvMJW8OsgAHtnSYcdYonobeLzZbySj3fpYX+Xf/OU/wCZ/kGK0totfPmTRYmWMeXdbDXKBSfsxTik0Z8KOQPDMTPoMWQbCj3hyMWtyQ62O5+h/wCV3/OVX5cfmNNDpV/M3krzJNxWPTdTdfqs7sB8NvefChNa0VwjH3zR6js/JiF8x5O2w62GTY7F9L1qBxINRVSNwR4g5rnLbFab9cVbxVdD/fRgda1zP0I/eOPqj6GY2ZJK18c3MuTrQnsNDQH6MpZhD3PVsMUFg+pt+++/MkBqtJ42oCOwOaDXRrIXbaY3AKGo3FjaWNzeajeQWFjAhae+uZUhhQKKktJIQoA71OYGTEcsTEAm3Khk4DxHYB8Ea5ceXf8AnKv8xPNP5feWtQhvfLn5c+XBe6Z5nXmsE3mG8u0j4q4Cs0At4mQsO7FhUAZtuw+x56bDLJMVKR+QHL4n7nX6/tSGXMMcTYAv8e55hYflBq/ljU38va7azWv1Uem1jMDsGoKiQGjoR0I2ObcZeHYtuPTjILB2fWn5V/kXBrc8U5tUj0+yKCfUnX4Uoa8IV6OxHXsO+U5JmTbMw0475PvHSdH0jy5p62GnQJZ2kQ5SN+07ftSSN3PiTlIDgZMpmbkX8+H/ADkf+Z8X5sfnT5z8yQTNJo1tcDSfLrH7LWNjWJGHtI3N/wDZZuceLgiA6Y5OORkyP8vP+cpfzF/KzT7TSzqVt5i0G1WOCx0HV+UgijU7R20yssiCh2FWA8Mw83Z2LN0o94czFrsmPrYfcP5f/wDOZX5Y+bmgs9fiuvJOoSKKy3X+kWXPuonjHJQexdAPE5qM/ZGXHvH1D7XY4u0cc/Ivquw1LTNYtI77StQttUspQDFeWcqTxMD0o8ZYfjmsIMdjs5oIPJEnbIkswHjf/OQ9wlv+RH5uyOQB/he/TfxePiP15tOwgZa/AP6cfvdb20eHRZieXAfufgxbbW8A8EX9WfTeP6Q/NGYes+99G/kJ+cVl+Sb+e/NMGnfpTzhqOjx6T5PtZB/osck0wknuLhqglYxGtEG7E02FTnKe1fs7Lt2OHBKXDijPjn3mhsB7759HpPZnt3H2R42WrySiIw7ue5PuoIXyN/zkT+aXk3zRqHmE+YrnzDa+Y7s3HnHy/qbmaz1RZBwlWRGr6ZKfCrJQqKdhTLe0vY7s7W6eOHwxA4x6JRFSgRuCO/foWrQe1uu0mc5DMzEzconlK+fu+DEvLut6dp35l6H5i0O1k03S7TzJbXumWMziSS3txdq6RM4ADFF+GtN82ur088mgniyG5HGQT3nh5/F1vZ+qhj7Ux5sUeGIyAgdwvk/fBvtMV3ViSp9ids+Xxyfp2QorlO2+TYtM/hgJVT4165FkAtIUd9+2Kaf/0/r6Ph698553TYYE0xVcNyfbJBrK4kdPDCh3IYq8k/Pa/fTvyi88zwtwkmsFtAx22up4oWAPWpVzmNq5cOKR8nq/YfAM/bWmiRYE+L/Sgy/Q/Li8kWJTEKqygcajoD2r1znsQt+oMcSTbBtWYl36ilVUfj+vMvoA5U9oU+c1kJ1rUHr1llr/AMFmZh5vlgnetynvJ+96/f6tqGk/l9psmlkfXLkiBFYha8uRYqfGg298v7J08c2tPELEQT9y/wDBA7az9mez8TgPDPKRj4hziDZlXcSI08Cs/OElleNFd3E2mXMYAX1+XEjpuRUZ30J978tT5PWdN8zSzwCeJVugQPUiRh+8C/ynscygL5OMZbJhDqtjrkDm3lCTx1BgavIEGlKe2NUxBB5sV1CCW3YSSqJIa1eYqH9FidmKkfZPcjp1+Q4gz5o2sbIzKiqP2j2PhTrse2SayGUfl752178tPOnl/wA8+V5ki1by9dC6gjaojlWnGWCXf7EyEow+nqBhnESFFYyMTYfpJ/zkrN56/wCclvy78n/md+WN/D/gny3YzareeUbiouJpgnG99VlrSS2KNGgIpTkf2syeyseLBYkfXL5V09xcbtDPmyEcI9A59/7Xi3/OHGseYdL/ADXHmTR7qWw8rx6E5806VLUG8juJhHDGIq0ZomUuGFSvT9o5ndpaeOaFHn097RpdTLFKxy6vev8An4l5LtL7yp5J/MmyiSQabqEOnSXYqGe21KOWimgOwdEPzzQaeZ8MwPMH9jtM8AcgmOop+TkbcVYgcirfsnevt45JaTu2mDhTyqoO5YUJ+Y8RkoheKn0p+V3/ADk7+Yf5YWa6VBcx+ZPL0CMbbQtVLssdAaLBOp9SIV7Cq+2YOp7Mx5jfI+TlYNfPFtzD9Tfyn/M3R/zc8h6N550WGSzh1ENFeafKQz21zFQSxFgAGAqCDTcHOZ1GCWGZgejvMOUZYiQ6vRuR8cpbVa2P79Ce2bHs8XMuLqjUWYWbA0I7HNtJ1wTiJ6EHtlRDIFSuWNC1e+MUEvMvNWtaToEE2p63qlro+nQVMt7eypBEtNzVnIH3ZlxiSNmgkPhX8z/+c3vKHl2K7sfy401/NupkcI9YvA1vp0TUI5qm001Oo+yp8cx8vZZzT4pGg3Q14xwoDd+an5n/AJv+d/zRv5NQ85eZLrVpBU2umk+lY247LDapSNQPGnI9ycz8GnhgFQFOFmzSy/UX3T/z7x8uutn5z83+usEUkvo3ksjBF9OFUPxE0AAJY75schEdKAecpfcHXYrOqJ6CA++3v/8AzkT+dWr2cuiaDonlDSr3Sb8SNpvm7UDJJciWFo1lSC2X0vTUCQULuwk/lFMwJaLhNz+TttNrZC/DNUyP8gP+cifP/m2+uNC1LynpOoeW/L8H1a+1/RxJZyQ3KgelbR2h9WOQuKsaOoUUqammRnoIyFxNe9jLWGMtxZL1H/nJL877PyD+Svm7XLBbux8w6nbDRfL0NzCyFb3UAYw4YVB9GPnJsf2coxaOQmLoj3py6uJgasE+T+fuCUGXhVmdSOTVrU08c2ZDr4mkRNDbWjS3dwipPJTlKACWqAFXw3PbBVJJtC2129pdoS54MuwJ3+e2+NJjIgvUfKX5leZfKdwbzyzr19oVxQB57OZoSymuzhTRh7MDlOTTwyCpAFvhqJQ+k0+lvKP/ADm5548vPZ2/mq2t/OliXVJ2kRba94lt2WeIKhIHTknzOavP2PinvD0n7HPwdpzBqW4+19Yfnx538vec/wDnFH8wfOXlq/8Arui67oIW0npxdXkuYoXikX9l0clWHjmN7P4ZQ7VwwI3E/utt7dyxl2bll0Mfvfi7b1EEBPdFp92fSWP6R7n5vzfWfei13ybQVVdjiwKa6bDNc6hY21swS4uLmGK3dugd3CqT7AnKtRKMcUjLkAb91NukjKWaAjzMhXvt/QZoF097oOi3k1TPcWMDXFRQ+qECyD/ggc+VcoAnKuVmvc/VgNgWmtfDK7Ss5Dv1wMqaLHtgZUsJrhQ//9T6+A+O+c67petDuBhVvockGsuOFDY2698VfNX/ADlVqP1P8sLexWQRPreu2VuORoGSESXDD33jGa/tGVYq7y+j/wDAv03i9rGf+p45H51H9L87LlDI3Fm5KduRNDsfHNRjPJ+h4GhbBNVcr6tSTxB38cySA3Zj6XzopI1S+J3rJJ+LZm4Ru+UA/wCFZPeXpPm+2im/LXQWlMkUS3KM08dSQzB1DbbihIzK7FlWumO+J/Q4H/BRwyn7PYZDlDJAn3ESiPtLxR7TW0i4str5o00AB/XjEjcT1+L7Qp887iIPvfmvIjdM0qwuJD+g9VuvKuoVAawkb6zZn5I5Drv4HL4x7jTQZd6V6zf+YNE1L66yC0v4P9657Zy9tdKKDnT7SNTsRQ4ZSIYgB6xomt2/mGxiu404yhf3yt1JpuaY1tbZE2oORppJL0smapULtDXuAP2PEduvTJjZjJFxUr6RIYOKVHT/ACevY5YC1kU+nfyQ/Pa+/LXyN+a/kK8lnex86aHeR+Vp42+Gx1a4jMDNuCUW4jPxEbc0WvUnBDEJ5YnzCTPhifMPZf8AnDTV9N0L82dG0bWreCXSfO2l3OixRTorKLhHFzbgVG1TGyih6kZuO2MUvy3HDYx32cDs6cTm4ZCxJ9y/85k+U7H/AKFk8928KMbfRjYalYQsSWhNvfwScVJ3AVeX0bZyumyHJkN8yD+t3moxiEBXQh+DcXGsif5ZK+wrmW46MSvLYKFABJ8Rk4sZKdw/wsV2bqG7D+OSDAvv7/n3h5xuZ0/MXyPcXBe3haPWdOgJNEZZmt5uIPiHjr8s5/tvEAYz6mw7nsnISJRPR+mdaZoQXcUr2hBmp3Xvm37OjzLgas9GYWfT6c2RcBNozQDKyzDxj/nIL8yJvyq/KjzX5yslRtVtI4rXRVlAZPrl3IsMTMpI5BORcjvxy3BDjlTVllwh+C/nH8xfNfnS4F15r8x6lr8yMzK+oXMk4jMjcnEaliqLXsoAHbNpGIDhkl5tJN63OQsTQHh70G/thlyYA2xu73R2J+0CFH9uQQX7Uf8APvfytYn8nF124jE732oXYFvIAY1aKZgHKmoLbbE9MOqzSjihEeZXT4InJKR57ML/AOcw/MtjL580vTNNVI5vJmnSrepx+3d35iuQiKhBqkUUZJOxL07GkMAJjZcrhAL7t/JzyDoPk78ufKNjo9tFW5sbfUtRvwAZLq6u4Vlmld6VYlm6n5ZiZMxJIZRwi7fnT/z8f/MWO88xeSPyw06RKaBA+v8AmCNacjc3amK1jJHdYldqf5Yy/SR2JcfVSsgDo/NSGVhSimv8oPU+GZjirvWa8nVyfhtyeG/WSgBPyXoMC23M7btyHJWoDsdvpwrSCmvqDiAeR22+jFBKkt6zyliCZJTx4k7BchIM4Hd9g+W/Nbn/AJwq/OTy8Jw/6P8ANejxpHzqyxalNA7Dif2edud+5yHY+EHtrDL+iT8gR+lPbWUjsfKPMD7QXylFURRDwVR+Ge6QFRD4TkPqKJXJNJXhsUEPpP8A5x6/KHRfzd1mSzH5gW/lfzVotzDe2Pl65szKdQtomV2a3lE0dXUghk4kgfFuK04n209pcvYuDi8A5McwYmQlXASKHEKOx778nsPZDsDF2nmvxhCcJCQjV8URR2N/oL9oLWzSxiNsjIyI7usaCgjEjF+B91rnzvos3i4wTz5H3v0FMUVZiB2zKKAFE9ScDNrEKXYof//V+vWc67peo7+HbCEErqVauSAYFeD28MKHN2xV8Yf85eXyMv5e6J6gDGXUNTdK7kIsMKH/AIZt81Xah2iPN9j/AOBLpzeqzV0hD5ky/Q+Jr07V5fY3NOlD/XNZE3T7Viec66eEU7VrQ1P05lhnq5VAvnpWP6SvT4yMPxzOxD1PlET/AIVl972bVLhovyxtiLf6yrJHG0YO9DICSNjvkuyjXaA+P3Od7fAn2WyUL2x35DjAt87S6hYR3CNpd7P5bveno3cbNbOe6uyVFD8s7uJrls/K2QXsyuKeG9iQ6voJVmA46zpDrPAe/I8D8NfA0zMxm3DmEdNoVpfWxhS/a6jCt6K3CGOaMkdUcdD7dD3GWndrAp595fubvyr5hm0u5kJjmesbkdQe5HQHxplEbiaLYZciHt4ljuYen2gAK0NSKk5azsFJIom0qRreXkdOnZfqkh3NvIx/umJ6Rk/Z8D8PSmC6LAx6p7Ro+tea0BX/AD8Ou+TBYl655K1q8gSy1ixu2g1jy9eRXUEqA0E1uRLG4IoPiI6Z0+kyDUYeE91F0uaJxZbHQ2/br81o7f8ANr/nHPW/qlHj86+U3vIUXoHlsmmVfoegOcNhj4GolE9LH6HqM8vFwCQ60X868cxlWGUrvNHG7dhRlBNR71zLcZFNKytJv8KKBt0HhQ5bHkxkUvlueRYgiQGi9djXbtvkgGsl9Cf84Y+bR5R/P/QLO5lEVl5vW90V0WgVnuUSS2Lf89Y1Ga3tfDxacnrHdzuzMnDmA737h0BA3zj+b09UvtD+9Y+DAZvuzh6HV6w+pltqar4ZnScFMo2oB3yBDIF8K/8APwzX7PTvyO03RphS78xeaLH6ka0oLGKa4lb32AH05kaQeq+5p1B2AfihJKZAtTx9j3+ebIOBMkIZ3EfJVAJYdjXrtsMSGsFILlqKRyDMw2U12H9dsrbX7nf84E6vaaf/AM43PqV6Stroeo6vLfMaAiOBjO3/AApyjU78I/HNyMG1vjDWPM1z591nX/Nuop6t35ovGvHX0zG0UZcvGpoycvTjZUPiB075kR9IATVl+sP/ADjfrsd9+Sfla7v7gRp5etJ9PvbmVwQsdhJIObHagEYHXcU33zV6iNTPm5UT6X4B/nF5+l/ND81vPHnuh+qeYdVml0xCSSlpHSK2U/KFFr2rm2hHhiA6eZ4jbzu4uSIVjhfjPc1SE90Hd/oB298KHQyeiEi4FhGu21du9cNKCtkkqHNCtDUr+O2K2kl/dJwIDceILKT1PbFFpfFNJ9sEnidiDSmKg7s20/zfe2vlDzV5VSJfq3ma40ue6mDtVf0bLK6jj0PMy7k9Ke+bPsTFE6yMzziDXxp1vb2WQ0cogbEi/haLX7CDwA/Vnrg5PkMuZVgcLSVRNq4sS9B/LGK8m/MbyHHp1xJaXz+YNOFvcxMUdCbhKkMNxtXNJ7SyjHsvVGQsDFPb/NNfa7b2dEj2lpxE0Tkj/ug/bvyB+Yflf8w7PW7zyrfG8i0HU5dH1VW+19Ztvh9ZdzWOVQGRu/0Z8xYuwtX2Rixw1QqWTHCY+I5H+kP4n6S0vaun7QM5YJWITlE+8H7u5nZPfJuYp4UOxVrsTgV//9b671qRnOu6VlpTrhDErsmwcDTG1WiWhNKe9ciSzAfn/wD85W3Hr/mNo9t6/I6b5di4wjfi09zMxB+YVfozTdoyuYHk++f8CzHwdmZJfzsp/wBjGP6y+Trtmo5bbkNmAq2x3JzFhEEvqcAOjz3XGDRzAdDUfdmQBRaNbvAh8/Rnlf3nc822+nM/DzfKYG9Tl973H+8/LRk24rErkdzwk6/QMPZp4dcCe/8AQ7v2xxnJ7K5q6YwfgJgn7nkV1pI4JcRW4vbVlBZ1HPhv0NKkZ38Y7PyZklSrD5aiRvreiyvY3H2hGjFVkPUim3hmTGI6OLIllHPX/qCGO3b622zNNGCKjvUCpr45Y19Hi/mjT9atNSttQv4niKtxkZnqpL0KsjUBptuDuMpmDYLOI23egaPqJMEQYhdgQakUPjmTw2GqMqZcs0EyN6vBw68ZVIUg1FKEe+VmLeJAoKCc2zpZv8TNvbyt1ZP5TU7lR38MRswkGY+WNS/ReplJ3ZLS/AguU/Z5f7rJ8N/15seztR4WXfkdnD1eLjhtzD90/wDnEnUU8w/kT5d0+6K3H6FvdR0iYfarGkzOqmvbhMB8s1PbcPC1kiOoBdj2aePTRB6Eh+CfmLTG0DzFrujS1D6NqV5p7cxRv9EupYKEdtkBxLECgkN/crEsgBBbgOO9etQfDLI8muRYhc38UVVW4Q16KpNf7MndMEZ5b8w3uieZdB8xWrend6LfwX8cwNCslvIskY28SuQyRE4mJ6hljkYyEu4v6XLG+h1OxsdSgoIdStobuEA1HCdBItD8mzgCOE0ej2t2LCOszV5Pds6LRRrG6jUm5MttiPT65lFxEwhboK5AhPV+Tv8Az8v8xE6p+WHldJBSysr/AFh4OR3a4lS2RiPZYXofc5maMc3E1Un5fQzkgMu44LUE17b7ZnODdrpCKSMAWY0p02PcYlmKYtdM6lxWrrt7gHfKSGd2/TL/AJxb8+Jp/wDzib+fukKyyXelXJS0t5SfiGuQRWq7Cp+2rU98jON0245fN5x5flBiCyXcrjZI0ZWIcEKm5WNvkagff1m3vrHzT58f8vP+cIfMzxSiy1bzrqt75c0dYmAp9bkCTtGAB8KwRyV2FPbbKfD4s3uDDNk4YV3vyKtpY1V+RCKlCa7V23pXwzMIdeEH6qsJLqZBzl34rtxQV4DvQ+OBV8D8uUjJ8Kn4R9G564QqGmuquwDBVShod6U7nDSCUiW8Saa6LMrIrhUJB3NPp8cgDakKgl9TiqgCg2I/tOKbVo3WNgSxAG4r0r1pthw55YcgnHmDac2CObGYS5EM+jdZI4nQko6KyV60IBFc9p0+UZccZjlIA/N8T1OI4ssoH+EkfIogeOXuIVRTixKZ2d3c2Fzb3llcPa3Vu4e3uImKujDoVI3ByOTHHJExkLB6Ix5Z4pCcDUhuC+6P+cEdSeLzr550gSt6N7okN0Levwl7e4VeVO5CykZ5j/wT8AOmw5K3EyL94/Y+pf8AAt1B8XPjJ5xB+R/a/Tk540+xrCTgtSHA1rXbJc0LCAOmRV//1/roprnPO4VVNNsVKpyoKk5K2NKZYdjvkWVLKE1piUh+Z35/amNR/ODzgeVU0pbPT1J24rBaxs+3+s5zRauV5jfR+lPYDTeD2Jh75mUvnIgfYHz9fEhG48Qqr9mnYfd1yMKp7yH2vPtZY+lIeuxy0c3D1p2LwG2P+m3R/wAo/rzPxDd8m05/wjJ73v3l6F7zyb9TDALNBMlD0qxYD7jmEchx6njH8JBfRo6GPaHZEtNPlkxyj7runzHq+mXMk5aG4ltioKzRI5UcgaHYfLPRYniFjkX4ty4zAmJ5gkH3g0v03TroGOITux5CjBzX78ysTiZns+nm6aOFEcqoAUO9aEjtmU46VedLmwTQ57bWZbdzcj/RAAPWVxQhl3r1GRlVbsiS8utp762s7Wa8tbiGJxSG6eJo1lp3WoGX4p7OFlibZNp2tqOLeoKcviDCvTtvlkgCFhMxO7IyUvYgf7sggxyL1DD7LD5f2ZQYuWDxI2zuTNHIspAuYWCToOnKmzL0+FuoxjzUv2x/596a82sflV5st5mCy6X5lKyRV3DS2VuS1B0D8ajMXtfN4s4S68NH4EuR2fAQjIdOK/m/Kj/nIvTV0X89/wA19ORWQR+atTlRSN6XNw1ztTt+8oMlHeI9zA8zfe+fNTkAmmJcLHGAvxAkjbpt75cBQapsIuZ6M9X5iu5Ucfo74CWCl65dELE/aoRU77jr8sVL+ir/AJxn83f42/Iv8uNaM3rXMGlrpd+SasJ9OY2x5e5VFP05xWvxeFnlEd9/N67R5fEwxPk94sG3G/2mqfvzeaQHgddqD6mXW7D0uu9cyCHGtFxSBSN9++2RIW38/wB/zm956n86/wDORfnuSK7J0f8ALyO38radCacXmtI/VuytB/v+Z8z9OOGIdfmPESXyZYX3qRLR9zSp8abUzIBtx6TUSxPHQSfb3bbFeSR6krJLGY6Msi/GR+GQmGcC9X/KfzlNpGk+bPJqLIY/OcmnSuyvwQfoiWW4+KpA35jx2rt3Ajyb4D1PoPS5GaBIHkhK8QFQSgVG7CrB5NzWlNvl4t05Oyl/zkn5whP5e/kX+XtreiYaZZ6v5j1SKNvUUT6hfyQW5MgPxERQMaU2DfRhxipEnycTUysj4vi+8m/eJaQ1aiia5P8Ak78V+k7keGWSLj0smleTejAgfC67fSTgW0FJcSwooMsilqqR1BHcYg0gpa0pLN8RCLUkknce9cSVpLdLlWUTSt9mSZyQDt1oD+GVYze/mzmKTuKQswC9a1FNvoyZLGkaFKnZTUnkoPiOm/fKi3hndlQWVoA3Iemu/wDD6M9j7GkJaPERv6Q+OdtQMdblB29R+3dHr+GbR0xXrixKJQ/F8sWsvrL/AJw0vp7L87NPVFc22p6XfWdxIB8AJi9ZAxptUxbZwn/BFxifZZJ5xlEj7j973/8AwNZyj2mQORgQfsI+5+vPvngtvvDqDIpUqnJMWqitO+BX/9D65jb6c50F3JC8bYbWnF+xwK0DXDar0BZlX+YgffgU8n5GeeNVXWPOXnnWQxki1HXb+WJh1ZFmKId/8kCmaDOeLIS/WXYOl/Ldn6bF1jjj9os/aXnF7IDG6gVJoWbft0ycRQd/EdXnmtvSKXelAa5ZHd1uul6ZPBbVh9enHiT+vM/HzfJtNL/Csj6H8nvx8vWXHqS4J6bcztmt1IvJL8dH1vsQ3pIV+N3jvm/TZLDWbleJaG6Prx7ABSTRwPp3HzztuxtV4+nAPOOx/Q/LP/BJ7BPZfbGQxFY837yH+d9Q+Er+bGob02KrNCtZg4KBq0oOxzd45U+dZI2mGt+dbi205ITdfo7ULraN7SETyRjvxjdkWvuTtmRKdDzaIx3Sbyfol3rN6L6RporeMl5rieb1LmbkQeMshooG32UAXx5ZHHE8yst+T1AaZBIbm9uKarfiJ/qVuGrAgVaKiliK0puTl4lTTKN82IaF+XN9NDJNcatAsr8vShhUyL6m7UZ9gFUmm1fnhhKmEsN7o6y0zzBZN9WubFuStTmjKyk9iCDkiQyxiQ5oie3vbV/rSWkwuI1Pq7bSpWpUEdGr9n+3IEtp3D79/wCff/5vR+UvzNn8k39zGug/mpAsdm7MPg1azVntdzTeVC8e/wC1xGYmrhxQscw36afDKj1eP/8AOZIik/5yM/MeS1JjiN7aiXfrJ9Rtmkb58iTk4bRF9zGRBNh8W6ldtymIPIyO4ABBFOg398vtpmwyW9BuSjoUDdHqPcb7/RlZluxA2cJOaAA1AIYqf8okV/DG1p+0X/PubzJLqP5YeddBknDfoDXop7eDuiXluAxp4Foa/Ouc521j/fRl/OH3PQ9kzvEY9x+9+h1k9CmbPBGouPmNyZfbsPTHuctpxiqS3lnYQzahqFwlpYWEbXN9dysFjighBeSRyegVQSfbIEJ6P5afzK8zQ+YvOPnPWrS4ae013zDq2rwy0P7wXt5LMJADQiocUB7ZsuERDqzIksJ0S5rzQMCEcgkmle9NvnkRJnwslEwAFWFVqKKPoyy2vhLrhjLByFSFHIgj33/DBLcNsY0HeU7s2mtWMplMYS5VXYVoVlBQggKxIPLfbK4lnG7fY+kG2ktnMwjm9MoCvOnGtKAjg3j3of1GdN9vlPzvr/1vWNS1R3Z4oWMNnExG0SfDFEooBuT4eO56mUpULcEiyWG2fxRtczSVuLisk7dBy6AD2A2wBQOJFGYAVHQU+I1pXauG0GBCUz3LScuQFF6Dr88iSz4Nklu7grE4XkBXffb7shOVBYR3Qnl5z9TXkasSTT3JOV6c+lnqB6mSxFi5LtTb4QP17Ze0jdNI1cqhCqStKNU1OQbgzLSX5WKKz8mjZlI7juB+OeoeyeXj0IH80kfp/S+Xe1uEQ1pkP4gD+j9Ccr0GdM8oVwxYq6+FaeJxYF+gv/OI/wCWvnzRNV1rzFrHlW/0yxu7fSr7yze3EQVbsLOHkMB35craRyPnnjH/AARvaLRZJYcGPLGUuKcZRBsx9PXu9QD7L/wPOxdVpRly5cZjGQgYk9dzy+BfpQ3cDsc8vt9RPJ1aAVwraGLeG2KFtT1xS//R+uOc2C7qlwJJphKA49cBLKlwHfDaKULm6XT7a6v5D+6sYZLmQnoFhQyH8FxJbMeM5JCA5yIHzNPxqmkM8b3BAH1l3kkH+VK5cj6K0zmwd37Dxw4AI9wA+QpjuoScmccaED8a0NKdsyoR+5yY7B5xr78YJz14qd8shzdP2ifRJ4PaMfr0hr1JzPx8w+SaaX+FSfRfktlOgQA70eQCvb4jmv1FDKbfYOwz/gcPiknnzTFvrAXEahrm3H7g9PahPgf10zP7K1Z02Wz9Mtj+t5D/AII3s0O2tB6B++x+qHn/ADo/5w+2nz764DgOKcSQ5bbiQdxT2987mMgdw/JuTGYkxkKI2IPMHuKh9Xs7i4bUJJDcSzqAQu5RR+yD2rXfM3GAd3Cntsy+zuGaBI142llGtFhQnYe/fLgGklMm8xRW0nJqNGBRIv2SNtqe+HhRxNy+fdRkCxwQJawJ8CKqgbV75ZHGGiWYoy082iNfV4K8hJ5hgKVGJxtkMtsjtfNlxOB+4SPlSgGxO22QMKbLtkOl60+nXtlq9tcfUNU02eK80y/t6RzW88bB0kR1AIZSKg9jkCGQ2THzLrU/nbVrzX/NOoSazrl8UN/q0zATSEKI1LcFVSQoAqRXbIndlHZ9Uflv/wA+99D/ADH8g+WPO035m6poZ8zWxvv0QNNguBFG0jrHSZpULclUNUr3zRartiWHIYCINO6w9kwyQEpSIseT6S8ifkN5W/5x80LVPy4sfI5/Ne389XMkureZNU021YSQyRpGtpcsqycY4qMy7gfFXrvmh1Pauac+Ll7nquy+xtN4PqlW+/eXyP8A85Cf8+973R9J1Tz9+ScrXsSQpNqn5VSM09xbBKtK2lXTMWnUfaWFxz7IzbLm50Pa/HUcux73m+0exuGROHcMY/59weaZdO/MHzt5VuWKJ5g8vtcRxP8ACRcadKGIod+QSR6132zK7UhxjGfP73B7MlUpjyfslavRk9qDMrFyTl5svhJCKPHLC0Pij/nPv8xdU8k/kXLoOiXD2mqfmVqkfl5rxGKvFYiNrm8K0NfjSMRH2c5PFG5e5pzE1Q6vwQuYzF8CM8kiCkkhXv12pmWeTg1RSS0uDDeSJU/Hvv0265i3RLeOTLrWQNuoJ370oPopl8ZWikwb1VDjZDQD/gv65NaopVEz21zKvLjJHX4gB1BqDRhTalKHKa3SH1PFremWXlCO/tmkS5uLFStDxHN1I5fBIxU0p2U+PHLWwn0l8m6hcLqF+0EcpeC2f426iSWu5368enzrkSQS4wFJqpSNEX+WoNO5p0wto2Q8044t40GxxtZBKJpK1PYA1p79OmAsLY9dybbA7N0rtmNMtkQo6BIwi9MkA+owAr0o1f44NOdqZ6jmzWEAkMCa13UnMouPFNozyQBQF3/UMgWwMn0E84JOlA/X6M9E9i5f4PkHdL9D537aD9/jP9H9LIlzs3hpc143+jFiVYGgNOvbFi/TP/nCj80tf1HQ/MfkTzFqcT6J5Vht5tB1e8k4PZR3JeL6uJGIHp8wOIJ2qQM+dP8Agw9h4tPqtNqNPCsuolKMgBzMI8QlQ69D5bvuX/A07Xy6nT5sOU3HCImJPdI1w/Zs+9lDhVEg4yAASKOzAb/jnH4CTCN86D6JPmVjMffLCVAUsCadyptSuNrT/9L65VHjnNO7cBXvTJMQvApvXAyarQnFXn/5taodH/LDz9qKv6ckOh3ccTeD3Cegv4yZVnlWMnyd77L6X8z2rpsfQ5In/Sni/Q/J9mWK1jXoQgp/mc0GOzs/VnOTGb0rwkr3NduxzNjHbdukXmevuPRufAr/AAy2Doe0p1jk8QtmH11h71zMh0fJcB/wqT6J8ksP8OxsdyZZF+W+YGp/vC+w+zxvRx95+9GapxaF4mHJXU1GDDyczV7xIfLvnOP6lrksIQAXMIljNKcj0JJHc0/DOz7ImZYAD0JD8pf8EfRR03a8jGIiJxjLbqdwT77Yjb6pJAD6QVwTXjXoQOu/yzd458L51lhZRf6Zu7hQhmVQBXmuw32qAe4Jy7xCWgxpFRSq4LPU7dWNanrXfLoyYEJlFJGyghhR+rHsfnl4kC4s40UxW6hjBZ5AzDqvj93jk+IMACrLrLxnki0YbKR4HtgbfFRlvrGpVDIEp0o1TTwpg4bUZSySxnuLy6t7F2Jub2eO3tkU785WCIBTb7TDc5XMcItyYDiIHe/pJ8lWdr5f8p+XtAtGVbXQ9MtbKAV3CW8KR/jSuee5TxTJ8y+ieB4YEQOVBE6zf3FqkM0cZn9UgCJRybiep4CpNBU9MokA5elxxkSDtTEX1owQ3klhJ9bmsnZLjT2PGSRR8atGT33qB3+eVR97sTg4iOIfEPkzSvyl8g235laf+af5Z2Fl5e8+axNcyaTp/qywaZrN7drMLrTNRBLi2muQxMc6KoEnwuhqDnQaLWeIPCn0eb7Y7F/Lk58Q2PNmHlX/AJyz/LC7u7rSvObXn5b+YdMmkttW0vWYnkjhuIGKSR/WLdXBIYEfEq50EYUNnkjmEub6m8m+ffJPnm1efyb5t0nzOkH+9C6bdRzSRdKepEDzTr+0owSBvdiCH5Yf8/RfPWhT6h+VX5ZCK9TzRo003mZp2McNh9WvUa0jiaR2DGTnDyoFoB1PxbAbFqmbfk9NqEhkMF1GUcNWSMSKjVB3JDEGnvlxydD97TwHp9yTi6tfr8Btt6EqzE1NT2r3HvlBkOLZuEDw7sxgleNDUmnShBP8cvDSU6inSWIqlOVBRe/41y2JYk0gbhjFNHLIKrWh8Pi264SGMZs61LzTLF+XOnafDIv1xLxrNasWKhAXBJIABCup6n2p2ZH0tvE830+ExqqrUn+Y0qa4IimmW6cTzLGGU/C2/wB/tkiWwJNPMXFKnl2NAOntkCWSCYtRm9zvWle2BgUnvI6VYsGoDShH0A7ZRMM4IXSm4TyimyPyAO/2h/ZkMPNsziwGcQMCTUbgAbfrzNcMpjA2/DdKneor16HKy2RZJ5fJU30J24OrL4fEOo+ed57E5NssO4xP3vC+22P+6n32PuZYo5DO7DwB5qg2xYFWQ74sCzDS/N2o6R5T80eVrECGDzbNYvql2CRIYbFpJEhHgGkZWJ/yaZqNZ2Lg1eswarJvLAJ8I6XkAiZe/hsD3u10fbOXSaTNpsewzGPEetQJNfE/c/aT8kvNlz50/KjyN5jvmD393pqw6hKP2p7VmgdjXuxjqfc588e0Whjoe0M2GP0xlt7jv+l+iuwNbLXaDDnlzlEX7xsfuelu29c0RLuVvM+GNqtBpgV//9P625zTvFQU6Vr88VXV2pihrFXzx/zlHqbaf+UeoWyEh9b1OwsNhX4fVNww+6HMTWyrER37Pff8DXTDN2zCR/ycJy+zh/3z837ly3GtAeAQdKnxOanHHd+joimMX0g9KlO5FfbMvb4pynZ5h5gciC4IpXiaDLcbzXasvRL3PF4Gpet88zI8g+UYpf4SX0J5DctoPGu63UgUfcf45g6sVkJ8n2D2alejHkSmmq0Cct9gQa5HHzdjrOT5u/MaN2mtrlVLNLC1tQAfzgjqD1rnXdhm4SHmH5y/4LeCQ1Ony1sYyj8Qbr5F5be2s1pIz8FYg0ZCCOP0dgM3lU+RHdTt9VSMosq1YKQA3TkOnUjtkhlpqlhTOPU7TgAremOJX4ugr4Ht45cMsWqWGSsJlZQYW5AmrPUn4a/wFcmJdzTKFc0TDcBiqoRUEMFLA+2x8cmJNZimS3qKRHJQEdHJqK1oAD3O+WjKORYHGU3hukEiR+ovxn4QDvtsw298sEww8MlMpdefy/daRqVoIzc2moW80LSglVCOCzGlOgqRvlepPoIHVztPtMHuNv2J/Lr/AJyKtNa1zR9D0/V1vLWz0xtS1nT4p45XjijKxRo3En4pHcEmu6qaitM4LNppbmq3fV4azBmAjGrr4vofRfzKW/Oo63cXsJjtImstOitmAb1RUytRiRUUC7e+Y3hHvbPBhICI5XbEvOutz2M1hFbcJdZljNwLx1MayciWeFiCFKqD8JJqD7HKiAHOxExH6GK/ll5a0j8wvNOqeYLbXJ9P0yxlhOsNG45tfOA3qxVqIpfgqzAbEV6nNr2VpZ5pX0H4p0nb3a2PS4+GrMwf7X5MfnR+YVt5q/OL80vM2jTh9K13zTqVzp0iUKvAZ2RJBTajhAw275149NDufMSb3edRa6Wl+t2krWl5FsLuFmSUcQKAOpBKnwJyYlaENrWqTa/KX1y7kvbrjxF5cO07yKf2WaQsSPDwxNFINPO9RY2wMd1Gt9p9aJJMOTQkdFEn26eFTtlM6jz3CYknkaKQPFbpcQyxlF4uCFoa0r4nKJRjezdGRINs2tyGT4wd6Vp38cvi45V/SkiIeAk0/ZO30ZLkqvJOLyCSCUCN2FFFe/jlt2Goxo7JKome4EUjDlGARUdei8qe4ArkBzSU4WaWJaQNU9Cwpt/DJE0yEUP6bGjPRq/PqfnkAyU2QfZI2J237YCqGlFF2Xof7cbVKLtOakUIp9kDbbK57hkOaUWZK37oFpyjAH0HrlEDUqbpi4M1s3KNUb12qczYuJQ6p2CrxepwatQCR09sZM/cnug8zeu9P3c9uPnyjamdd7Fk/mMg6cH6XkPbOP8Ag2M/0/0M1Q7Z6QHzKfNcDXFiQi4kkkZIokaWaZgkUairMzGgAA6knBKQiLPIMBEyNBdQglCKFdiPfDbEv1n/AOcMdaOofk0dMMnOTy/rl5b8OpVJwlwoP0uc8B/4I+n8PtXir64RPy9P6n6B/wCB5n8XsiMb+iUh/vv0vrAnbOAJe4W4q2Oowq//1PrYSBnNO8XKR1xVxY12O2FVwYU3O+BXyJ/zl9qUy+VvJ2iQt/x09WmupY/EWkHFfuafMDtGQEAD1L6t/wACfTiWsz5j/DAD/TH/AI6+Bb+UhnUGnHYAdv8AbzX4xzD7vDkx6+lrF8W7LU7bDpTMqPd3MMsq2eYa+9YJQTuUauXQDy/ax9Evc8cRgt4TXvmUOQfJoyrP8X0F5BJOhPXp9akqfoXMLV/X76fY/ZbfR/5x/QnWsVEPXYitcGOhs7TW/S8G86Q+sNLJP7uC8LyGpGwQnt8s6XsL+8n7h974L/wWo/4Ppj/Tl/uf2PM9UtmnSSZhUs9aV3zpXw6RrdjElo5YqYyQx/dtStabbYOG1GSlD6owNCgDAVHhTxrg4GXGF6W8igsimhoOpFMkIEckHJE80Sr3UBVy3xoQQWFSKUpQj55KyGowhJOItZUM3r2EbFohGzA8t/i5MA/IAkGm2T4/Jj4VcimY1jSGgswI2tbmOb1JpHUjgAvARoUFGDbElu/zywZIimEsUu5BateQXhhjt5fVjUFmANaV26jwGSyZBOqTiBF2p6NrmqeW7+HWNAv59J1CAkJcWrcCVb7QYbqwNNwaj2yjJGM41IWHIw5Z4pcUTR731T+W/wDzlNr+i/4f0jztbfpnytpUzy399ZIP0i4JaWPkhaONwJCC4JBKg/Tq8/ZUZAmBryd7ovaSeMiOYWB1HP8AUyTzx/zmXqmpajqv6A0Ge80mURS2DX8/1VxNRlaQxxiQhQvQctydxTMMdiGW8pOxye1g5QhY6EoJf+cyvMr/AJe6x5P0fypbeUNS1e2ltpdY02cH1DLSOWZyyLJ6hQkAknfvnUaI4tNg4BD1dD+l4rtLJl1eoM5S2PTu8nyOt6KoKceNKCu/gN++VkoAXQ3/AKEzrzJ5+I2/syNopFQ3/SOZq8atyp0r2/HJxLEoG8mLwtEankPiUr3PTGZsMYijbFGJQceX7vqp8AKg/wBMwyXNHez/AE881UMKlgOnh0zKibceUU9SIbAkgEnYHc/7WTYBqaxiYB6kMOg8e34ZIIItfb3Dw6bqOlGH1YNQnhme4qFKGEOKN1Y1qKEH4RXry+GQIAIRw3zQ5gWMgx0UFdxU/wAd8WanIhAJUbk7n9f4ZWhQIK7sCQu9ab1wKgXCUYsdiSRXrU4FSa9ljZOIejH7I+WVyLMBjDSehqdqSeoIP05jE1MOSAJQZ7brHKgCShW6MjGlD47ZsIkU4J5p1AJLeN0l4mNxRCD3O/TAWYZN5eNRMKf3bbE9aNvTx7Z2fsWB4uU9aH3vHe2cj4OIdOI/cy5TQZ6GHzWXNXjXue+FrJvZ7n+Q/kzXdY/NfyFNP5e1FtHsdYt7y+uns5hAsdu3rD1HZOIUlANzvnD+3vbWLR9h6ycckRMYpAeoXZFbdbFvYex/Y2bL2pp+PHLhExImjQA336bvT/zO/wCcWPzMsvzC87N5Y8rNN5Igu7jUrLzLPc29pYQ2cqm54vNcSoB6IYoflmt9mf8Aghdm5+ztP4+UDPKMYmABlLjHp5AHnzcrt72J10dbmOCF4rMhIkAVz6kcuT1z/nBDVQYPzK0QyhlWTT7+BBuDX1YXYHuNlzT/APBSw+rT5e/iH3H9b0v/AALs37rUYT0MZfOx+h+gR655IX1VYpJrX6MUtryp8XXCh//V+s3LOad62Dttiq4HFW+QxtXwZ/zl1ePL5t8mWKswisdJmuPhNPiubgqdh7QjNV2lIExD7l/wJtOI6TUZOssgH+lj+18fagqtx4AKaEnf/PpmPjD61Bi2o8gtQaGm4y+qaMzzDzBJ+7l3/Zp9+X4+TyfbGSoF5KTxuz89syh9L5UTWY+99A/l4SdElqa1uZNvoXNfrD678n2P2TN6L/OKeayT6ZWpO3fHE7bW/S8O83SJJLplorcDLOzyDxVRTenuc6rsHGbnLpsHwL/gt6qPBpsHW5T+FcI+1hl5Erx1KGvRe1fn9+dG+J5OSUfUQ3FvhIYbCpIHywhoJb+ox/CXUFwOIJ6+H4ZZSFeGzUh+IFGIBqB8qA5ZENUiqyaVFLWq/CR0pUin+0Mn4YLCylU2iEMeAWg7GvTIHEzjlISp7CaBuVNh37b9qe2VnHTd4181KCLjLLHx5Myg9ab9D+sYICiWU52FV148V9wKKKivzJoOmTPcxibbhCkcGCrQnlUDcb1J37YI1yYzB5tu3CQc0eUyovxBhWtRxNWIrSmPIoiBwrJblikcToyiGqoeCEb02+Fh9+CUrFG9mcMY5it080/yn5i1mzjvdOs0ngkZlR/XRGqtK1VyCOuarWdq4NLPw8hINXyPIvY9i+w3anbGm/M6SEZQsx3nGJuPPYrb7yv5ms2YT6He80AJkhQzJQDs8fIHDi7V0uUXHJH50ftaNd7FdtaIkZdJk23sR4x842EimluIWpPE8DdCjqUNfpAzPjlEt4kH3PPZcE8JrJExP9IEfep+uXFef4/dkiSWig+rv+cav+cafPH5gfmF5M8weYvJ11Y/lvpupQ6jrepaqn1aO7hgPqpBBFJxeUSuFBKrx413yiXNyIAjm8W1dPqvmDXIeQZbfVL5AV6HjcSAU+7bMmDjy3CNgkjZK0o1CSfEZc0hVYqQaEEVFB7bH+OELahFHRZ2YArzbYHpv16YFJUA45UPxD/PxwILZ3AKk0DHlXFKFnnFeHU9KjcYCqVSCS5CopoASD2PXI80hDNYogqaEncHbevvjwJtiepwldStlZaDmCGHbfpmLkHqDk4/pLOLdIZApXhyPUHb+GZYcRNE5Ig5UJHReuw70wlQbZDoEjCWdGIqVBVh3pnW+x2Th1M498fuLy3thi4tLCXdL7wzWPcVIr4Z6UHy+eyoXqwVe33YsRGt36a/84kfn/5083Xcn5aebYF8w2ukaS9xpHmFnKXkUcDRxJbzncTL8YCsaMKbk583f8GL2P0HZulPaeD0ynMRlD+Emd+od3Ky+3/8Dv2m1XaEzpM3q4I2JdaG1Hvegf8AOaN55qH5RwzeXr5Z/LV9qMNr5nkibkRDWiRgpUACdQsld+g8Rmj/AOA/o8H8uf4UD4gxcWEH6Qf4zR/i4TcT3Eux/wCCNnzR7KPgkcBmBk766fDi5vlL/nC7Xxpn5uXGhlv3Wv6JcwH3mt2W4QfcrZ7T/wAErS+J2dGY/wAnMfKW36nz/wD4GWpMNdPGf8pA/OJv9b9WmPhng/N9yCw1UjfriFJVcKH/1vrGDXOZBt3rY8K4VbO3euRJVep707YVfnR/zlBqIn/N02CMT+jvL1jE4r0eR5pjTw+Fxmo18v3g9z9Af8C/Dw9lGX87JI/ICP6HzFN8UYXmHKCrEe/zyrGO59PYvqDih+RzIHzcXM8l8yP8EoG1SozIhyeL7bPoLy2U8br7/wBeZMfpfMMu2UvoD8t3/wBwlwD1Fw21f8lTmBqo8U9u59h9kDei/wA4/cGQ6v8A3LHqe+Qwjvd3rPpfP/mFDLr6Cu0FqvX/AIsdgSB8hnbdiD9xfeS/MX/BSymfasY9I4o/aZFJ7qAk8xIAm4WikGnT+ffNy+aEWla20yliJvs9FKV27ftYYhx5GirC0uCCDcrUCvJo9iQOp+LLKYFfCksUsQlZJUlJPwgqQQNtqmtPnlsRTXNNCBQkKVFK8V69fvy1rcEUsQRvselfniqBubcH4uNN+hyJChK7zSpoYfrKw+lGoPNwBuv2t69/bw+WQ4OqZSrmkMwVg1QGZftRkEA1A8MgeTOJ3QIlYuxqakIBRV9+vXpXK7byLCu7hpEYlqLVXLbtU79K9+2SJ3YxDqF+ZCiRqjY9CSPHqKHtkle9/kzcI9rqNlIgL21/HKVIr8Mi0IofdM4f2qxHxYT7wR8j+1+jP+AvquLQ6nD/ADMgl8Jxr74vo1rexYktZxVJ2+H9XTOTlF9ngUBLpWlzkC4sY5VNaVHL8DlcZyjvE17jTPJihlFTiJe8A/elUnlTy6l7aajBpVtFeWrrLa3CxJzR1PIMG41qCKjfMmGsz1XHKvef1uqz9gdnZZ8eTT4pSHUwjf3PsP8AL7/nJ2WxspNE/MFTclIJWsPNkagSVhjJjjvEUfGSQAJBv/MO+db2R7Q2PBz+4S/X+t8a9uP+BdCPFrOzNqBMsXTzOMnl/V+T8fWvVvZZb0ujzXEjzTkkEl5SWJ+851wfBk5tGP7v4a8hXfr13y0NJ5olzybZad6/I0wjmqmpPJ1I4Cu3vtWtDkijm00TkL4AdPxyChDNVqgAk9idvnivJCT27AniCx/aA3NMBCVFYZm40hcAUqQvT/P3wLbRR6VMR3qEaow2rDtYT/SY5CAnFxyPKtN/lmLlG7kYjzDOLa2/0eN1Xm3p8uO23TMkcnHKsjSKaTKUSm9ff+3Cqd6NIqXSkj9lmYrvsK06fLOj9lDWuH9UvPe1AvQkf0g9d8zeXNZ8oas+h63afVL5ba1u1StQ0N5Ck8TA9wVcV96jPRezu0cOvxeLhlcbI+MTwkfMPnHaPZ2XQ5fCyipUD8CLSRKdaUPhme6yZev/AJYfmjeflfb+drnRbY/4j8yaSmlaNqtV42IaYSTTcSKl+KgJTo256ZyvtP7LYe3zp4Zz+6xZPElH+fQIiD5WbPfyd/7P+0U+xo55Yo3kyQ4Yy/m77n9TflH83fNHlHQPMflO7kXzL5J80wzDXfK2ps8kJml+IXcD15wzrJRw69WHxA5ldo+zWk1WfFqgPDzYiOGcdjQ24T0lEjaj05NOh9o9Vhxz08/3mLJdxl3n+IHob396p/zj5rMmh/nL+XWpEnjLrMNtNvSqXdbff/kZlHtZpvzHZOoj/RJ/0vq/Q5nsfqRp+18BHWXD/phX6X7fSLTavQ9c+aw/RtKO9RvhVU3UcSak98BKv//X+ri7V75y7vlVWIHTFaaZ+1MBKgNq1aDCCtPyx/5yEvPX/PDzZcK4dLWW1tD3p6VrErL9DVzTaqX70v0r7A4PD7Gwf0gT85F4/dSM/wASrXlUbDbtuSPnghsHt+EMR1KQknbdVGZADhZ+ryjzEfgm+g5kDk8b20fQXl1yf9KT3zJh9L5hn/vHvv5cbabep1CzIR8zGMwdWBxj3PsPsgK0sh/S/QGUauT6O9K0PXxyGKreg1n0vny6nM+q67cFhS1mjsLf3CRh5DT2ZyM7vsqPBgj57vyb/wAEHVDUds5a5QEYfIX95KSXN9ZB1jF3CgpQlnUb/Sc2VvEKSX1ieatqFsp6g+qlPp3ycJAdXGmCTyVxe2KCjXts38wWVW++hOWAjva+ErLadbi6VoKPFbqymYCilm6gFtzQdxlsdy1yTWQsis1OgNARljWUNy+GpNa9anphQFX93KhRqEe/vgIZMd8zyNb2GlxmUtW+RIlNOVPTkAFaVamw+I1zGzHhrzP63KgOIH3MeEjqrI7ueNQAabctifH+mC6ahG0ANldl/wApWH2gCSa0HsMrtyKdHV7eCStTG7KdqHbJR3FrsJEIoqaCVRxIqSKgAkjpvQ9ssI6tQk9e/KKQrqGr8TuY4CCD/llT12PXOV9p4XDGfM/c+2/8BfJWfVw74wPyJfTclyXRpOIVxuU+4bffnHGNF+gYTbil9WOmytuKV6bUykwouQJKTuAqq3wkHZj0IOR26JtifmbnFpl9KG4n6vcFd6VHA9cyNKP30L/nR+91PbZI0Ocj/Up/7kvlCPSrGQxsY+BFCQrMNx33r0z1URD8Rg7BksO5UkmhI6nsPfLw0S5ofUVuZrS4W0uWguCAYZF6h1NRsex6Go6YJAkbc2USAd12mXV+I/UvY4frT8jMoA9ME/yDtStMMCeHfmiVXsinmaY8m4KaU4IoUGnc+++JNsSEFJIEWhAP7QFe/bbAmlwdDy5qCo/ZIB6HwwopYZ4wrKPtV6AU6dvbG1Syd2YNRmodwoP6siWQYbq0JqVUHi1CCfEnMXKG/EaLPLEkWUDBDyaMBuPt45lR5NEubUkMz7rMWANeB3+iuEhD138lvIerfmZ+YXl7yfoqwC8v2eW4FzKIkFtbKZrghiD8Xpq3Edztl+m7Zw9kSOpy3QiRsL9Uht9rj6vs2faGMYoVfECb7ond+vH58/8AOMUP5watoOraHrVt5Z1PSoPqN5c3UMksc9morCoEZB5xtWldqE+2cd7C+3h7Bx5cWaByQnLjABAMZH6ufQ/e5vtR7JjtiUJwmITiKJq7HT5Pgf8AOb8rvJP5S3sXlew8+z+dPOsbq2tW1tZR21hYRFa+nJIZpXaYmh4gCg+1QkDPc/Zb2h1fbcDqJafwcJ+kkkyl5gUBw+fV8n9o+w9L2URijmOTL1AAoDz3O/k8RUdDnXvIlC3DmaRIF3WtZKZXM2abcceGPEyDQtRbRdc0XV02bSb62vFP/MPIsg/4jlOtwDNgnj/nRI+YpyOzdR4Gpx5f5s4n5EP35gnS7hgvIjWK7iSeIjoVkUMKH5HPk6cTE8J5jb5P1YJA7jqqqSK7dciilpGBIf/Q+r4FM5Z37jsMVUzuciVbHUU612xUvya/NS6hvPzE/MG8JWTnr98qt3/dyGMb/wCxzS5RxZSfN+qvZbEYdl6aPdjj91/peXLcEowbidvi6/Rl8APi782xnUSApI+0RuMsHJws52JeT+YifTkA7kZkR5PFduGsZeZXhAuI/wDPvmVi+l801B/eB7t+W0nOHWYhv6csNB80zB1l8YrufW/Y3JxYso7pD/csy1kAwFiCDSlfH3ynGBzem1g9D5yXipvbgAmOa+vJga9VaZgD37LTPQdJHhwwHkH419pcwy9p6mfQ5JfelVxaxc6mMOWFQCooCeuZkd3QKQtYuQHoigOxoNwfDLY7tGQGKMSCBDxEaKTuPhHUfflsQLaijY0oNlCqdgQNyMvDSVVwTEQK8T9s+Nfu74UFLnBWo7gbVHT3piikMt0sbBm+yakV2HwneuC0pH5punmGnoK8IZPWI8DtSvTtmPn3pydPyKTSKA3qFwAWYhhua+1SfvOQI6qChStVLRvRS20hU1qBT8chTMSWRiSJRakho5pRJU1qpIofoPXGNjZnKiLTlohNGkoNEVakUqaGlAaeH3ZkEWLcMGi9I/Koka5qCc9p7MMjmnVZF227AnOc9o43gie6X6H2D/gPZhDtHPD+di/3Mh+t9GJcshX1AEbodq+xrnGzi/ReMq/IoT6SinVR19+2Y8trcyJsIhybiJakB2BJA8cqOzNiPmyWug6k5Hx29vccu3WM5k6KN6iA/pD73R+0mTwuzNTPuxT/ANyXzNDXiGbYFR/bnqcS/FdVsi0ahBLABDsMsthJGoIzxq5BoRSvh9GTDW3dW7RW1pdBAi3bzhX7t6bAVO9PuH47CRGyBzKWsxDVPI967dfGh3ytLmLGgBJ7V7198VU5GCv8O1R8RrtiqwMKNVidqA0p0xVbJ3+Kg2K/Pp2wFWL6pHRGetVU9a5Tk5N2M7sz0I+nBEkjUHEE7eIy6Gwapc0ZevaRsSs1GWtVHgcJIQ+gv+cRJ70/85Cfl0dPcRS3Fzcwsp35RNaTeoo3G7LWnvmi9o+E9n5Seg+3o7Ds2/HiA/aOH84/yquPOGpflrdefrLTfM1tCsE5ab0EE8wKGGC7akf1iPuvKoNO+cdh9le1MelhrxpzLFz5WaG9mHPhPf3OfPtvRSznS+KBk5d3yPKw/Gf8yPJ2seQfPvmnyjrrSS6jo+oSpJeSlma5jkPqRXHJt29VGD171z6u7A7Rw9o6HFqMNCM4jYfw98fgdn557c0WXRavJiyEkgnc9R0PxYTJIQRGm7N+GbYl1UIjmeS6CIIS5+23U4YikZZ3sOStKDwO9OW1fniWuPN+5f5Pa5/iP8qvy+1lpA8l3odos5HT1IU9GT/hkOfLfb+l/LdoZ8fdOXyJsfY/UvYup/MaHDl58UI376o/a9KUcq+2aenZ22y0+WCk2//R+rYkB75yoLv2ywOwOJKtYFbDrHWVyAkQ5uT2C7nCtcWw67fN+NE92uq6lrt6Tza+v7i7JrWpnld6/wDDZoo2SS/X2hx+Bgx4/wCbGI+QAYzOpRyCFA6cR45kxArdzJcmK6nLTl7DplkQ6zUyoPMNfNYZD3LLT78vHJ47tz+6LzG+IEynuDmZi5PmeqPre2/ldL+41Uk/amhLfPicwNYakH1P2DleHKT1kPuZ7rhUQg7hU3avh1OU4jcqew1sqhb5rsJBLpdlLX++jaVjXvK5c/eSc9HgKiB5B+IdZlOTNkmf4pSPzJK2559qkgChB75ZFxEMG36V6gkda+3tl8dnGkbVIyWNSOXYHvX5ZdHm1lMgKUboB9oD2GXhqLbUoSWah3rTt2xQg24sSB1p38DkSUgIO5h2HwilSK1/phVh2ty/E6ruEAXftQdPvJzGyycnCN1pcFI3f7LLyBWg6+J7fLBeyOqFcgAoUABFIwRuKeB2pkWVFY7t6kRYAcuRXsadafRTG92Q5Fk7RgWi1/uwQKdqeANRXMk8nDH1WyT8ti3+KY4/WBllgnCqOp4gP07bA5oe3o8WlJPSQfTv+BZmEO2hH+fjmPuP6H0lUy7E0kO3ht75ws36bxlH2vqGnqDsV7CnvTMaUnYQGyPkHpKrKnw0px/Edcq4mymIeeIl/wAK6/dIeJNoyydOpoNvvzP7KBOrxjzDyntvl8LsTVn/AGsj57fpfMELhQA1Nvsg9/GmelxL8dzCMCH4SQQG/wA9suaZoiMt6nGu9aE0+iuSDBZb+c7PXdMh0RdEWzuNFu5jJrAmDfWAFKiP0/TUrsOX2zU19gJR1UMkOERogne+flTE6eePJxmVggbV9trGXo3GrH38MiyUGejL4HFVsg2Wn7QqKb74FcFCfFwrtUV7HFVM7EBxt+ztv8qjFWNasy+lwrtU1p88pycm3HzZzbKphiINFCgVG1Nhl4akT+j7e6PIFQenX9eGrVP/ACjrGseSPNGla95a1OTTNZtjMlnfRcS8XrQvC7LyBo3FzQjcdRvmb2boMOt1OPDmjxQkdx31uPtDg9p6zJpNNPLjNSA2Pv2ZFyaZmDH1WkZmmlc8izNuxJapJJ3JOeyxiAAByfHpzJlxSO5ZLqmu61rZsZdd1a51ifTbSOwsri7cyyx20JPpQ82qxVORC1JoNumVabSYdKCMURESJkQNvUeZ956sdXrc2skJZZGRiAAT3DkEriSlWP2mO5zJAcScugRKjpkmkrJmBoi9tzkZJgOr9ev+cQtUOqfkdoUBblJo+oahZOO6gTmVB/wMmfPHt/h8LtfIa+oRP2V+h+i/YbL4nZGLe6Mh8i+mgSpAG1c4x6xEHfAr/9L6tiOnhnK079xFMCuxVjHnfUho3kvzfqpNP0fot9OrDajLA/E/fkchqJ9zsOyNP4+twY/52SI+0Px1gMkEcLV4VUCiilKe/wBGaeNP10ACS1ecWo6gDrU+JzIiLQeTA9VYkyewy0B1WrLzjWgXtZCP2WB/HLXku248WGTzG/2kr75mYeT5jqh6nsP5WsTb6gvdpYjX6Dmv1/1R+L6h/wAD/fBl/rD7mb+c71dP0DV79h8FlZzyA+4Q02+dMGhxcWWMR1Iek9otUNL2fnzH+DHI/IGvtfOmlxtFpGlR13W1hFB2IjBP456M/FBVpvgFCT8W1B18clEMTyQlQxHw8enw9Pup0y4OLzV4Q3INsq96+HbbLoc2MuSaEhOo3NdgcvaVrLyUbEgbg/PxxQUNQDqKFe2AhbpZsqNI4qkaFulabE08MeS83mswM8MkrGvqMxJpvyP9mYchYtzIbGnW7LLbQt6hZ+BDlSRTgSK7A9vEjBE3ELMVMqbRuxT94WNQ55b9dq1HtXBSQeiqYp55IVt4XluJJQIbeFCzHkKcQqgk1p0yVE8kja7er2vkPztdWAeLyhrxUoCG/R9yvEHcfajUjM/wZ1yPycGMhI7EfNKfLQm0HztYxahF9Qv7e6CTWk9YpqSqRQoQG3DDc7HNJ2xEHTZInnV/a917B5fB7b0suhkY/wCmiQ+opo/7q6iYBGoSOla9/DbPN5Ss0/WeKPVN7dFuIFaMUPR6DevSv05izlwl2EAiiKIFkHPj175UZXyZvOfzGkWDybrJRiBKYVFexaVaj6Rm47DF6yHx+54T/glZeDsDUdL4R85xfNdVdV+EAA1LU656PF+S8iORnoE7Ur1BoBtlwaZDZXjHAtI3xdwDQnoa5NqeXeWGmttVkaUxGC72YNWtakLxAoCxDdT2r3zAwAifk52YAwelOVrsOh+EZnuChnI4Et8NNht+OAqo8+INDWnQ0pkbZL1mLAVXen2j44bRSnMSoBH7W9O2+JK0x6+q8kKsBQyKAtOuUzbIs/gYCCM7UK1HaoI26eGZAalRNuUjGgANPf5bYUNWkjtqNqzFiVY0rvWoObj2f/x/F7/0F1PbovRZPc9CgK8QKbnqfbPXA+RT5ohH9SSq7BdgcLAx4QjU6ZNxiqVAUk9sWNWVCNeQd23Zv8xkAGyZqg/Sz/nBDWjN5a8/eXXfkdP1K11CFa9FuYmjag+cQzxX/gn6Xh1OHN/OiR8j+19s/wCBnqePR5cR/hmD8JD9j7sAqR7Z5cX0kK+KH//T+r3L2zlnfrTviQq2u9MVeU/nrqI0z8oPP9wQC02mG0jDdC11IkIH/D5TqTWOT0vsbg8btjTR7p3/AKUE/oflUG5WqgrQqoo3f6M1EfJ+owKSuWUcGPHfvl0JJmdmE6mxPNvwzJAsun1ZYHf8WikQ7lgdsuea154okPL9RFJKe+ZWDk+Xa/bIXqn5WOf9MWvWSPv4BswO0I3IPo//AAPpfuso/pD7k1/OWdofJd5BGQJdTuLaySpptJKCe3gprmT2FDj1Q7gCv/BU1f5fsHKBzyShD7eI/wC5eZLRIreNVCiNFUUO3wDjT8M78wflG7QE+zt8RJ2C1IFMaU7BTXYVpTbvX275JxzzREBJDDgfipXvSvftmRjaZI7kooqnkOJo3cVp1zJiLcecqXE0PHcDrTx+WExYxnagyMzV+zua19h/ZlbalmtzrZ6bMjNR56RKvTr1+4ZHJKg2Yo3JhCowgeigBqErShoRQEHvU5RWzaZeoIPTZT9WnjBFY5mUsQKBHUHwrWtcpxS2I823MPVfkiWAiPxsTwP2qe++3cDbf3yfJjEW+j/+cWb5rH8zUnW7azB0y7VrmPiCoX03Jq4emyZRqtbl0uMzxGjydt2T2fh1mcY88eKNXXn8H6e+a7bWLjRVvrTzDPdNJDyh9eO3mQkio2MYr9+aCPtXroHef2B7DJ7FdmTjYx17if1vzp806RYar5yvNe1HTbcav6cds91EppWAcVZAxPGvWgOajXdr59ZLikaHKhyL657MexnZvZ2GGSMOPJ9QlLci+g93fzZfpBDRLaXB+JdlJ+XhXwzS5fTuH0PT9xTuGKWxl5rWSMmpHStf8xmIZ2HYAWmc7RyRBgQOXUUFR7ZV71rd43+an7ryncx+oxW4uoFCk0A/eV8PnnQ+zwB1UfIF84/4K0q7Byec8f8Aunz1BVFHKj0HwkjYeOehh+VZ8kQCpqwUAnoR2rvloaZNXUhisrqQOBwhfp1qQQPxOSkaiWERZebW4ZCjxmjVBVvceA+eYYDlyL0yNxcwwXEfFlmjVjQAUPRh9GZgNuGpP8INCPhO3y7YCkKYUuGoQPhFR7/TgSpcAj8q7k0qDTFVJyW2369OtRgQkl3tPAQ3w89j8vnlcubZF6HZn/RoAUDAAb+BPQbjMkcmpY5DyMCaAdB742q2xUHUoQGqoJ2r4Lm49nRevx/H7i6nt/bQ5Ph94Z2snREJJOx9hnrQPR8mI3tMolCAEb1yYcee6MTfJOMVOdz8Ma7M+1fAZGRZ449e5VQcRT2yQDCRt9o/84Naq9t+ZXmnR+fGLVvL7yenXq9pcRMpp3oHOeY/8E/BxaLFk/m5K/0wP6n1D/gY5q1WbH/Ohf8ApSP1v1F6A54gS+0ALkboDgtaf//U+recs79a1QQaYquBqK4q+cP+cqL8W35USWSkB9X1qwtVr/xWXuD9H7rMTWmsfvL33/A00/i9sCX8yEj90f0vzkKCRAp+Cg+Ffl1zXYxRfosGkluVMKsD1I2rl0GGQ7MF1FqK29TXfMgOn1BYZedSOzKfi7fLLw85rNiXlepD9+2ZeHk+Ydoj97L3vTfyrPK4vV/l4N94IzA7Q2IL3/8AwPZbZR5j9Kn+eF5Hy8qaW7lBcXct5MoO/C3UKD975ufZnEDklI+Q/T+h5z/g3a3h0um045ylKdeUQIj/AHRYhEwaON0qQygrsaHbbOumX57HJCTq4lPwgDoRShpT3wRLCfJD8qha7FD3oa1FMm0FFR0LE0I4itPEdsvg1yR7Bg6ADw6ncHw2zKg4mQK3Bwjuex2QUqaGh65a1rVR2CsI+xJqdqVoRlMhTkQNhgXmW5Sa+jtlYcLcfGB/M9KgnftTMPLKzTm4I0LStWUQkEfERsoHSlB9o9NsAOykepJNMuPSubuIUHrAFOQBoVNKn5A/TmLhlUiHIyjYHuR7VNBKeIP2qb7d6VNdgPoy0tYey/kqiTeZ7uzk5x/pHSby39ShLVdVICmvU0IzA7UkY4CQORD0/srijl1ojI0DEv1R8165J5Y8j6OLqIQSLpyyzo5HL4Vq1F/ZpnDaj6iX07BjllMccecqAfCiXx1i+nmdQktzK0x7bt2+jMeI4Q+uaXD4UI4x/CAGTGNx6UqGkkS7jsfpyuXJ2eMMl02WK/h9FiVdRu1d6++a7IOAufE0FtxbPbBhxPHsSOtfA4QRKk3byr82eL+UJG6UvLZgP9kR0+nN97Oy/wAMHuL5t/wVhfYM/LJj+984w8yFRQQF3NOmejB+Vp8kQopT4/iIqKjrTrvloaClfmC4aPT0t1XibtwtR2VN2+8nIZT6aTiG7F4Y0AWu9T+GVxDOZ3ZPoF4OUmnkmrky2wpXt8Y2P05bjl0apBOZImYj4COVBTsD0ywhhaGK0DA1FNgevQ4KS0OC07kUBOBK11SooTvihm/5K/lwv5sfnH+X35fSTyW1l5g1RY9UuoyFeOzgVp7llJBAJiRgD2JyBobno24xZoP3TX/n3x+RF5ZpGNL1G1KqAt1ZX86PQeNWdCfoyZ10DyiPhafych/EXi/nn/n2V5Plhubryb+YOs6TcEcktNThgvoq9xyUW7j/AILBHUQmdwR9qDppR5G35W+fvIl/+VH5n63+X2qzx31/5feJHvoIykMwuLdZ1KqxLKQHAavfoc6H2aNayEq23H2Og9o48WklG9wQftVrQbcm6t1z1aD5XmNmk1SvTr4ZYHEkFflQddh3xLUI2VGNS8hlJr2WnSmRAs22SPCKCMHTJuOXvH/OLmvDQvz08lsZDHFqstxpkr7Cv1qF1UVP+WBnF+3mm8fsnLXONS+Re49gdR4PauMH+MGPzH7H7MlvltnzoX6CWcqHFX//1fqvy4jOUt37uROxxtWwfuxV8c/85hX0g0fyDpij93daje3LU/mt4Y0U/R6xzB1x2iH1j/gUYb1Goyd0Ij5kn9D4amEsRqw41rue+2YIHm+4ikkvGaRObHtQA5kwocmrLyYbdxKwIaoB3anbLxQdVnDBNTmjHKGEmq1JJzIjyeW7RygkxDzPUh+8J7HMjByfNu0QfENvRPyqZvruq+Aiiofcscw+0f4XuP8Agdn1Z/dH9KM/M/yBqfm7VrO+i1FLKC1sxBDD6RZjVmdzXmo3J8My+ze046aBjwk2bu19u/YfP7Q6rHmjmjCMIcIHCSeZJN2Oezz2SS20dl0q6vl+s2MaRlnBQPxWgIrUfjnYabMM+MTHV+cu2uy8nZmryabJzgefeOh5nmhfrkE5kkS4jkFPgYMDX7zmVHZ1MhYWmcGnwq1TvQ7jwqMsiWiQRaMSVkBBI606fTl0C1TCcLxbqfjTom/hQ1zIiWiQBWO4LlXIatDRh0ploIcciikusa5baZF8R9WfjW3tqmpJ7t4KDmPnzRiPNydNiMz5PM2leSQNMxLysZJX/wAo9TXNfd83aiIHJNF5LCyIKHgeRBDGvcEH6Mv6bOL1Y3Bxi1CEvTjIfTkA3+FxTvmCNphzJDiinLI3N6qpXp0NCa9/HbpmQ0xe0fkTaT6l+Yej2cUqwepFMZbiQcgkagOSFFKH4epzC7S3wF6H2dkY6sEdxfXf5i+eJPNOqXeix3YksjxgE6D4SIiKBa9iRU+OcBnzXKg/Qnsz2JKMhnzCjXpH6T+h4rb29zp2oxrKtCrih277djlZNvZxjUno1uBKeNQJK0KU3OYuQ07HEFUQSwSCaHkkqdU6A/RlEpcWxcuPKk2+uNqFuikBJ4xTh+H05QRwHyUgReU/mTp93deWLqC3tzcSrNDIsaj4iEcE0Htm/wCws0MWqjKRoUfteD/4I+hza3sTLjwxM5cUDQ51GW75tiKgVBotSGHXpnpMS/JGTbZX5KFaZ24xqvJ5G2AUb1OWg7NW7CL+8OoXTyiot1+G2XoQgNakeLdcokbLMDhC6BCzRrQuzDkQCNgDTfJRDA96vLE8BjnhLRyQ0ZCCdip+fTxyRFcmMTfNltjqMepRLxKx3ar+9t618PiWvUZbGYkxMaXSoVoQpAP264SxCFJTdQanw8RkWSjLJHGKvKiU23YA9MiSFovqj/nDKLTpPzB82669rHqU/lvQlltzKodI0nuEWYgHqxVKD2rmq7VleMRB5l6b2axjxpSI3Edn7oeV9S07WPLen6zp4X6rLH6tuIDwPFh9ocaEVHfrnL8U4Hm9fkxxnLcA2651zzTYAzWGsSSWjt+7tr9RdxtUfZBciQfQ+2Xw7RzQPO/e05exdLlG8aPk/DP/AJyann1n/nIT8xNb1C1Sxvpb62AtYXLxokdlAi0J68lFTXoTTPcfZHSwyaPDnN8RBP2kPgvtjnlp9Zm0wI4QQPPkC8zt6cRTptTO+i+cZCj0+Z5ZJoK5q7J3Y/hiWA23RKIFUAdBkg1SNts37I79TiUAMi8lawPLvnXynrgYKuj6vZXJJ6USdC1formp7Z0/j6PLi/nQkPsdz2BqTp9dhyd04/K9373FlYlkNVb4l+R3GfK1U/UCnUk4Ff/W+qZNc5R37q4FXg7VOFXwf/zl9qc8nmTyLpMbAQWWm3d646tzmnWOp9qRZgaz6h5B9s/4E+ADBqMvUyjH5C/0vka6dnALPUCvX38N6ZiRBfXgKY9cs3D6KUy6FOPkYvfHijnptl/MutzvL9TfjeOP2WArmQDTw+ulWUsL1ZaMKClcyMB3eM7WiBPZnP5WE/WdVYH9mIH72zF7S/hD1/8AwO+ef3R/S9p1CrIWoSFTiD75gw5vpWb6S+dPzB0KSz1m3vL6AwLqOnpdWxJoTG0jKrBe3KlRXqN+hzu+wckZ4CB/CTf2Pyl/wUQB2uZR5SgPnEkF5Zc2tCSQjgbAkUb33oM3JFvnoml5hAqVpxrQcSRv3PbIU2CSqpuIgoSRo67ngxHt49ckLDEcJVxeXqGi3043of3hO3em4x4pd6+HHucL+/Qsy6hPyPwkeoxB+muPHIdSjwo9yTXTfDM5JLNVizVqx+dcpmdrb4CkS1f3PLqyKan5UyfcxZDAFaAlQSGSlF+1U/Op37ZkxqnDNgsYubf94K1U9h+1se/vmHOG7mwlsmujrdatq+i6LCnPUNYvraxtHO453MiwJUbVozCuRnqPDiSegtlDFxSAHV+lfmf/AJxIi/IHy9H5su/PU3mbzDdXy6XDFaWv1K0iglikaUnk8srMeAAPJR7Zw/aPtLPUw8OEeEHrzL61/wADv2exHtHiynj4IkgVtew376t4bfzMpRkPFoj9r/KB2zT4w+75JUbZFbImu2q3qAC8tWAukHcV2IGTumcCJ7siSHmFkUFZU35dNxtmNOW7sMQTi0kSciK4YpcR/Zk6hh+GYk9txycgBQvLeSEGeA+jKDQtU7/edsnGQPNJSy8lgvbOQMn7xRSaNu5p2HgctgOE048xexfDN1p5SWWSKSSGQyOWKsaFqmp602z1vHH0iu4fc/DWrNZp/wBaX3lJ5zeyAQzzyTRJU8CxK18aZMg8nH4g3FAaBSB8um3fCAxMrVfXW3urhvspHEvFgK0NMPFRWrCauY5IiKsS42OwrlnNrSeSzkV2eNnVkNUcGhB7EH2yoxLYJLx+lH+FrybivUMxO3ucfV3rce5NbawQxl5neU9SWYnrlgiwMl728UYNIUU9SQBXCQEAl9p/84OapY6d5i/MuCSEzXN9o9vRFUFSiNMSSD4NTNT2kLEfe9b7MH1ZPcP0v0X8p6j5h0TyDoP1S6nYyWcQW2hehdJG+BCDtXiQuaOYBkXr4AcItltzqusyzvb3F/L+jbVeccclFKuRxG69fvyowDZYflJ/zkStqv50+djaz/WY2uLYyPQgiQWsSkb/ACr9Oe9exZP8mYb7j/ui/OXt/ADtXNW9kE+R4QKeY24PAfhXO1jyfOsiOjqN2G5+yMm0SKKVDy5N26YWgy2oKhNBthYBpF35Hvisih7mUV9OMU9L42f/ACuoGU5CDs34Ykeov328o6kuteVPLOsK3IarpNndVHSssCMfxOfJ+txeFnyY/wCbIj5F+rNNPxMUJjkYg/MMhoMxW5//1/qgWzlLd82D2wJX/Tjaafm3/wA5OTtdfnBeJzaaPTNH063MR+zGXR5mp8xIDmr1cv3leT9Df8DTHwdkA19U5n7h+h87zmPkRuwqSp22yMDxB9CtJLkqaLvShp88uiAGibFtVCrG1R1FcsiN3W6obW8w1RQ0lehpUfLLzuHh+0BZ82I6ioaJ3O5UUGW4Tu8f2jvZPRlP5ZTGO51JR1f0T+LDK+0Y3w/F6f8A4H+SpZh38P6X0MotrCwutf1WAXOm6eRDa6eWKi9vpVLQwGm/BQDJKR+yKdWGaoSJkIDn9we77Y1kscBixn1z6/zY9ZfoHn7nzx+Yd7d6pqdjqGqXJuLvUFmNxPQKCfU5AKq0CgVoANgBTO39m6jjmB3j7n5z/wCCppY4dRpq5cEh8pX+l5fexqQrKafaC1Fa9u/686R8rSmNTty3dm3PGvTcUr1rUDFSVWS3DGOo4BR8fL51HUHrQ4atRKkLLGh5IAqVYAHrxr9GRIZiSAljQH4mrvUKvf6a5WW4FL70qIWCqR6mw9x40/tyrLybIq4fj6dQCQlK0HhkwUEMjiVRAqHc0Jqd6LT4v65kgbOFLmlLIPUNQd+i7Ek9jvuMpIciJ2ewfkH5W/xT+f35PaGErE/mOyu7tgf91WMjXkhHHwWE5qu2J+Hp8kh3V89nYdmx480Qe/7n7H/85b3jJ5I8u2xUlL7W2kZz29GB6fjJnmMokEPun/A+jeryy7ofeR+p+YNzKTcSBwWQ1Viexrscz4ig+nZZbozQb+fTb8TRKZIiONzF2ZK77dMMhYpOGRjJ6qfQkijvLU1tpN0A7eI+jwzAkTdF3eOiFZY1uQjx1jnUbNUChr2yi6NN3JcblihguxVlNOZ3DZZwi9lkEkvogjCZARv8YHT6MugejjyL44voPQvL+Agj0biWMqQK7OwOes6SfHige8D7n4j7ZweBrc+M/wAOSY/2RSmWJD2pQdqZkkOqKGCMFJVz16GhG2CkJPeKDMQ/xLNGVYj38cqmN2yBX6ZNJNZIrn99bMYn+joT9GHFKx7k5IgFM1ViwBlLV6D3yxrRqx8RVnJU7bdclTElXj+FablR1HiMKEJPMQSGA32FPD6ciSkBmX5c+e/OfkvVNZ0vyNbWsusef7SLQknliaSeAzShVe3oVAf4z1qMwtRjjIWeQ3dt2bq8uCRjiAudB+sVr5yl0Cx8t+VxcwX1zIlraWsSSqbi5a1VFb0oNmZmdRsN6nOdIuz0e+OcY6iSL+94T+a//OT48sy3Gh6Pbtrev3BBmtJQ8UVtsQBP/OWJ+wv0kZs+zuy5aoRmfpPLvPudJ2l7QQ03FCIuY5/0fe+MTfahqdxcalq1wbnUr+Z7m+mJJrLKxZu52FaDPd+ycHgYIY6qg/P3bmoOozzyE2SeafWrKUqeg7ZvocnlsqOR+RJ3I7DwyQcefJHL0JybiloGpxTyQ13degqxIazzf3Y8B3J+WVZMlbDmW3Di49zyC0qEgUCpqasT1J71wEUAyu5F+1H/ADjVrR138j/IFy5LSWdk+nys1ftWkrxCn+xAz5n9rMHg9q6iP9K/9ML/AEv0t7NZ/H7MwTP8wD/S+n9D3Mmmc67t/9D6nZyTv3YqqKegwpBfPH5vfkxpHn6+bXrS5OkeaIbcQLdheUN0i/YS5TqePQMPiA8Rtmm1h4chp9B9kva7N2THwpDjwk3XWPeY+/qC+EPOn5d+cvJjt+ntEmhtgxEeowAzWr0O1JUrSv8AlAHIwnCXIvtfZntDoe0R+5yC/wCadpfIvL3CPXk6haVptvXtmXEXu7SQYnq6gROw6eGW4w6zW7ReYameLcj1Jy0vC9pT4N2K3nxowHfLsWxeQ1kuNOfy95/peeJVLNKEVVHUnlQAffkdf9ILv/YSXDqcn9Ufe9y83albzeYYvK1rJHJpnl+JrJ7lCf3uoGkl3P7/AL0GMH+VRmswQ4YGZ5nf4dA9Ti1Z1GeWQ8pch3RH0/r+LCPzK8vPYeUfJnmJlf09Q1fVtPR2FFdbaG0kBXxo0hBzqvZjLxnLH+r+l8c/4LsgdRpwOYjK/if2PBriQcpDuBVlQA/59+2dY+PoSqvHDCy8uJDEKR+10+6hyV2vVTkjAmTlKrKCA5I3pxoSoIIAB8MiqGmjQo9WboaMepC9+36sSyCVThUWgVqEhk5VU9evTuNxlMtm6G6TXT7olONTWhr+JOY+Q9G+IR0A5SRg77j6aZdBjJlMLD0gnEMWAIKgCopuv4ZmDYODLmluzzIRHtyqarQkEV71rSmUltA2fb3/AD7/APL7a9/zkONbmrLH5R8s3l2JCAQJbnjaIK0FNpWznvaDJWKMf50h9m7uux4XMy7h979I/wDnMPRm1D8t9L1COQq+i6qpEQFA6zxNGfuoM5PXR9MT3F9W/wCB3rPC7QOM/wCUiR8RuH5bNEt2Wt5l9C9UfDUUEgA2+nMYGvc+0gCW3VQsAYL23dxVA/E/T44ZbhOOG70+2c2NZY052z/70RdfmQDmHkHHt1driFJ00AeOO+s5DJCx+GMfsgbUNMxOKjUnIErFKN1SSBa7Fmr8tu+XwNMTsWPT8hb3EVaFUPFz/TLoDcNGXk+VvNcBttd1EcKCVxIg8eSg1+/PS+xMnHpIeVj5F+R/+CHpfy/becVtIiX+miP0sVk+JetD2+jNu8NLmhpFDKOhA60wFQlF4vKIjoYyCh/jlcxszilWkyg3N5GKjmoZQd6ldicqxHchtyjYMpt4wtDy6mo8a9+mZIDQUWKluQJHE7D5YWBK8yELx336nFQg5BzD9BX7IHQUyslmFTR9TvtE1fTNY011h1HSbhLqzlZQwEkZqtQfHocqyREhR6uRgyHHMTjzBez/AJaa95o89f8AOSH5S6peSevqk/m3TXhtYuXpW8MU6PIkKkkhVRWY777nNXroRx6TIBy4T9ztMOonn1UZy3Nj4BW/POzOnfnR54tmjEZh1aQJGlOKoTzQCnT4WGdj7GYgNBp5HnX6S8t7T5idXmiOV/oDGIf1Z6dgL51rRVnvT61JYKg2Qb5s4F0MxW6ZxCjfPLnFluiyTsF3r1OFoA6lbLMltEzuacN8jOYgLKYQM5ABKLbnNIbmQVeb7I8FHQD9eY+IGR4j1c3JUBwjo9Q8mfl35o8+zGHQtOeS1t2X6/qkg429upO7O5pWg3otTmh9pfa3s/sHFxamY4z9MB9cz3AdPednbez3stre2stYI1C/VM/TH9fuD9efyM0aDyt5Bs/LFrIZ7bRZpI4Zzsz+pSR2IHSrMTnzPk7Zy9rZ8uqygCU5k0Og6D4B+jcHZ2Ps7Bj0+PeMI1Z5nvPxewVxJbLf/9H6lg0+nOSd+6u9e+GltcrHlvgSEFd2xdjJGeRPVc12r0xkeIOXhzAbFIp4Yp0lt7qBJonBWWGReSkHqCDmqkK5ubCZieKJo94eF+c/+cd/y782pLNaWX+F9TevG+04BUJrX44fsN92WY80oHm9Z2X7a6/R7Tl4se6X6+b44/M3/nGn8wfK9lNeaRFH5u0yI1kksVK3Kr1qbcklv9iTmxwaqMjR2e303trpNdHhn+7l58vn+t8Ta9HLbzehPG8M0LMk0MqlHVgaUZWAIPzGZ3N1vbM7jEjcFi775YHmJbsk/LOYW/nfTpnUtHbs106UqGFqDPxp78KZHWx4sTb2PnlhzZOE1cCPmQP0p7BcGWd7ySX4pCZ5XPd5DyO/zOUEbU9ziIjuOQe6fnkvqf8AONn/ADjreuAZP0rr0UhA6guGIoPkKk+GbX2W2z5/g+Kf8Egk635f7kPim6ULwAWqk1ZWGw3r0P3UztQXzaQQgZS6RlQQ1D4qK0613/zGJLGkNL6zTqGA+EClOjb7tuduvjgRSy7WRUX1HQIab79DXxwyZQCRTlUjda8z22pXwrlMm+I3SNgZJ1DUqBUgdPlXMY7ycgck1t1PqKG/Z9gfwOZEObXNlEJIiYggp8QapJO42ABpt32JzK3IcKhaBpXrySu4UDYe+xHfxyohtfqN/wA+2NI/3Nfmx5gMXS10rTEmHQEtPM6exHBa/RnL9vyvJjj7z+h6DsmJEJn3B9+/n3b22o+Q3srxuNtPdxLOQKkL8R+gHoT4ZpcoBG7udJnyafLHJjNSibB835V695f1XyvctJPEde0FZSpu1SlzAKV+NRuQAftAn3pmungPMPtnYXttj1dQ1AEZ/Yfd+pi91Yq8sFzZSLNa3ABG+4J7ZSJHkeb34gJbx3DOE4hI0mkQniAPjB2I3O2Y0upDmQ8kTbtPprma1JntpaetCehFO1MxpfvNjzbgLG6Pne1ni+sW5oHFWU/s+2OMSiaLE3yYvfUETkENx38R+vMuHNpy/S+bfzFkT9K2BotXt2LgDfaUgfhnfezEv3Ex3S/Q/NP/AAXoRHaGCQG5xG/Opbfe8+eobfoent+vOlfJSLQ85dUL8Cx7jt/DrgJRW6Syu78mII2JocrLMCkgtm9HUk7B3o9PBtsxompOTIXFmEJYhqLty+I9szAXDITGNloOTfEOnv75JhSlIdjQV3NBT6cgSzEVOgNT2HWnYYGQQM3wyAozFfo+jvkJMwX3/wD84D+S7PzD+beo+bbwJJ/gjRDLp1SPhu9Rc2wkp4rEJPkTnOe0OUjCMY/jP3bu87GheQzP8I+94t/zkqsa/wDOQv5opGfgj151Xf8AlijFPvz0j2UHD2fpx/ReF7fJOtz+/wDQHnsLbL47Vz0HBJ4rVY9iSyC3b01Xb422C5tcZADz+SBJTSKq0qPiPfvlwcWRsIp5Y7eNpXIAA6k4zyRgLJceOOWSVBS8u+WvM/n/AFJLXy/o93qUInjgmuIo29CJpTxX1ZacEFe7HpnMdpdu6XSDj1OWOOO53O5r+aOcj5B6js3sLU6n04Mcpk0LA2F956Pu3yd/ziXoGjtaX3nXzIvmC7RUlfQdPUw2qMpAdJZ2PKRR0+DjnjXbH/Bg1Oo4segw+FHcCc95HzjEbR+Nvq/ZP/Ay02Aiern4p/mgVG+4nmfst9IWlnplpy0XS9Jt9F0exi5xWFnGIrcgilKLSpPWueTajLl1eU5c85ZJnnKRsvpODDj02MY8URGI5ACg9Q/LUN+hru4ZfTFzdH00IINEUKDv45suyx6D73G1p9Qei8vcZs3Df//S+obdR/eZzI+DvD8Wx/z0wn4IHxd+1/u3IfJn81Qf89MHyT06pRd/T3+1mu1/T6HJwf5yVL/z1/2OagfBzPmuX7Q/v8n8lL8lv+cyv+U/i/5R3+4X/jn/APHT6f8AH57eGbbSfR+Keq0P9wPr5nn9PwfGzdvs5mhuPLqnP5ff8pfa/wDMPffZ6/7yy4dT/d9OjToP748+X6Qndl/vK32f7xfs9Oo/DMbr0e8xcuvN9Afnh/6y9/zj79v/AJSDzD/xj/Z+zm39nP73L+h8b/4IX+PfAc/6r4ruv74fY+w393/q51o+L51k+CHT/eeL+66j/V7dffJnl1aR8EI/+9En+8/2R9v/AFf2f4YhHyUNU6L0+x26dD1/z645Pi2Q+DHrrr2+jp2zGyOTD4JQP7xvs9uvzyjq2fJNrT+/Xp0Pz+jMjHz6tWTl0ZJb/wB3+x0br16fqzLHLq4p5/wpfb/3qf3f2j06/wCx9spHxbT8H7G/8+7f+UA89/3H/KSJ/vN9v/eKL+89v5c5ftn/ABkcvp6+93/Z39yfe+z/AM2v+UD1b7H2V/3p/uvtD7f+T45qcvTk7DHz6vj7zP8A8cS7+x/vVb9PtfZP93/l+P8Ak0zF69HNj8XyDb/8dbXv+Of/AHz/AO8n+8X+w/yv5v8AKzDz8x+h+gvZb/Esf95/nfoTC1+yf7jo32fo6ZjS6vZR+LJ7D/eaP7PVuvTMLJz6Mvmldt/vfL/sv7v7PUdcyD9A5McnJB6l/vPN82/u+n05di59HGy/S+XPzD/46dj1/uG+1/xkOd37N/3M/wCt09z81/8ABa/x7T/8LPP+swlvsn7HTv1zpOnV8pnz6IWb+5/Z79PngPLqxjz6JRL9h/sfZ+nrlJ+LcPgxyb/eiP7PVenXqOmUS5t45dGaRfak6/a79emZg+LiS+CaJ0H2P9lkvmw+TTf3Q+19rtkT8WY+CDT7S9Ovfr/t5H5p+Snd/bX7P+w6/TlZ+LOPwfox/wA+7P8AlMPP39//AMcO1/u/sf72H7fv4Zznb/0Q5czz93R3nZPOfu6Pnb/nI/8A9aB/M/8A8CKf+9/vOifb989M9m/8Swc/peJ7Y/xzL9PP48gweHp/uroPtZ3GDn1eW1v0n6findr9of3fQfPpm1x/5zzubl/Am6/bX+4+nrl4/wA5wJcv4En8ydbXp+11/u/p981naXT6nN7L6/Q/T3/nHL/yVmn/APKO/wC9UP8AxwfsfZ/4+/8Ai7Plj24/41j/AHnI/wB7y/5Jf0X6O9mf8Qj9H/JPl/neb1nUf96Zf77pJ06/s/5nOY+T0Efijo/94W+1/cp9vr0HX2y2PLo1z+L1PQv+OfF/qr/cf3XT9j2zc6L6P4fg67U/V1Tf/kbmb8nFf//Z"/>
          <p:cNvSpPr>
            <a:spLocks noChangeAspect="1" noChangeArrowheads="1"/>
          </p:cNvSpPr>
          <p:nvPr/>
        </p:nvSpPr>
        <p:spPr bwMode="auto">
          <a:xfrm>
            <a:off x="155575" y="-192617"/>
            <a:ext cx="304800" cy="406401"/>
          </a:xfrm>
          <a:prstGeom prst="rect">
            <a:avLst/>
          </a:prstGeom>
          <a:noFill/>
          <a:ln w="9525">
            <a:noFill/>
            <a:miter lim="800000"/>
            <a:headEnd/>
            <a:tailEnd/>
          </a:ln>
        </p:spPr>
        <p:txBody>
          <a:bodyPr/>
          <a:lstStyle/>
          <a:p>
            <a:pPr eaLnBrk="0" hangingPunct="0"/>
            <a:endParaRPr lang="zh-CN" altLang="en-US"/>
          </a:p>
        </p:txBody>
      </p:sp>
      <p:pic>
        <p:nvPicPr>
          <p:cNvPr id="111619" name="图片 10" descr="阅读图标.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15875" y="44450"/>
            <a:ext cx="769938" cy="897467"/>
          </a:xfrm>
          <a:prstGeom prst="rect">
            <a:avLst/>
          </a:prstGeom>
          <a:noFill/>
          <a:ln w="9525">
            <a:noFill/>
            <a:miter lim="800000"/>
            <a:headEnd/>
            <a:tailEnd/>
          </a:ln>
        </p:spPr>
      </p:pic>
      <p:sp>
        <p:nvSpPr>
          <p:cNvPr id="13" name="矩形 12"/>
          <p:cNvSpPr/>
          <p:nvPr/>
        </p:nvSpPr>
        <p:spPr>
          <a:xfrm>
            <a:off x="831850" y="179918"/>
            <a:ext cx="2646878" cy="461665"/>
          </a:xfrm>
          <a:prstGeom prst="rect">
            <a:avLst/>
          </a:prstGeom>
        </p:spPr>
        <p:txBody>
          <a:bodyPr wrap="none">
            <a:spAutoFit/>
          </a:bodyPr>
          <a:lstStyle/>
          <a:p>
            <a:pPr eaLnBrk="0" hangingPunct="0">
              <a:defRPr/>
            </a:pPr>
            <a:r>
              <a:rPr lang="zh-CN" altLang="en-US" sz="2400" b="1" kern="0" dirty="0">
                <a:latin typeface="微软雅黑" panose="020B0503020204020204" pitchFamily="34" charset="-122"/>
                <a:ea typeface="微软雅黑" panose="020B0503020204020204" pitchFamily="34" charset="-122"/>
              </a:rPr>
              <a:t>延伸阅读篇目推荐</a:t>
            </a:r>
          </a:p>
        </p:txBody>
      </p:sp>
      <p:grpSp>
        <p:nvGrpSpPr>
          <p:cNvPr id="2" name="Group 3"/>
          <p:cNvGrpSpPr/>
          <p:nvPr/>
        </p:nvGrpSpPr>
        <p:grpSpPr>
          <a:xfrm>
            <a:off x="606213" y="1645797"/>
            <a:ext cx="7642746" cy="4540516"/>
            <a:chOff x="1267556" y="1629967"/>
            <a:chExt cx="6677234" cy="4131078"/>
          </a:xfrm>
          <a:solidFill>
            <a:schemeClr val="accent2">
              <a:lumMod val="60000"/>
              <a:lumOff val="40000"/>
            </a:schemeClr>
          </a:solidFill>
          <a:effectLst>
            <a:outerShdw blurRad="266700" dist="215900" dir="2700000">
              <a:srgbClr val="000000">
                <a:alpha val="43000"/>
              </a:srgbClr>
            </a:outerShdw>
          </a:effectLst>
        </p:grpSpPr>
        <p:sp>
          <p:nvSpPr>
            <p:cNvPr id="16" name="Rectangle 4"/>
            <p:cNvSpPr/>
            <p:nvPr/>
          </p:nvSpPr>
          <p:spPr>
            <a:xfrm>
              <a:off x="1267556" y="1629967"/>
              <a:ext cx="6657497" cy="4131077"/>
            </a:xfrm>
            <a:prstGeom prst="rect">
              <a:avLst/>
            </a:prstGeom>
            <a:solidFill>
              <a:schemeClr val="bg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defTabSz="914400" fontAlgn="auto">
                <a:spcBef>
                  <a:spcPts val="0"/>
                </a:spcBef>
                <a:spcAft>
                  <a:spcPts val="0"/>
                </a:spcAft>
                <a:buFont typeface="Wingdings" panose="05000000000000000000" pitchFamily="2" charset="2"/>
                <a:buChar char="u"/>
                <a:defRPr/>
              </a:pPr>
              <a:r>
                <a:rPr lang="en-US" altLang="zh-CN" dirty="0">
                  <a:solidFill>
                    <a:prstClr val="black"/>
                  </a:solidFill>
                  <a:latin typeface="黑体" panose="02010609060101010101" charset="-122"/>
                  <a:ea typeface="黑体" panose="02010609060101010101" charset="-122"/>
                </a:rPr>
                <a:t>《</a:t>
              </a:r>
              <a:r>
                <a:rPr lang="zh-CN" altLang="en-US" dirty="0">
                  <a:solidFill>
                    <a:prstClr val="black"/>
                  </a:solidFill>
                  <a:latin typeface="黑体" panose="02010609060101010101" charset="-122"/>
                  <a:ea typeface="黑体" panose="02010609060101010101" charset="-122"/>
                </a:rPr>
                <a:t>关于坚持和发展中国特色社会主义的几个问题</a:t>
              </a:r>
              <a:r>
                <a:rPr lang="en-US" altLang="zh-CN" dirty="0">
                  <a:solidFill>
                    <a:prstClr val="black"/>
                  </a:solidFill>
                  <a:latin typeface="黑体" panose="02010609060101010101" charset="-122"/>
                  <a:ea typeface="黑体" panose="02010609060101010101" charset="-122"/>
                </a:rPr>
                <a:t>》</a:t>
              </a:r>
            </a:p>
            <a:p>
              <a:pPr algn="r" defTabSz="914400" fontAlgn="auto">
                <a:spcBef>
                  <a:spcPts val="0"/>
                </a:spcBef>
                <a:spcAft>
                  <a:spcPts val="0"/>
                </a:spcAft>
                <a:defRPr/>
              </a:pPr>
              <a:r>
                <a:rPr lang="zh-CN" altLang="en-US" dirty="0">
                  <a:solidFill>
                    <a:prstClr val="black"/>
                  </a:solidFill>
                  <a:latin typeface="华文楷体" panose="02010600040101010101" pitchFamily="2" charset="-122"/>
                  <a:ea typeface="华文楷体" panose="02010600040101010101" pitchFamily="2" charset="-122"/>
                </a:rPr>
                <a:t>习近平，</a:t>
              </a:r>
              <a:r>
                <a:rPr lang="en-US" altLang="zh-CN" dirty="0">
                  <a:solidFill>
                    <a:prstClr val="black"/>
                  </a:solidFill>
                  <a:latin typeface="华文楷体" panose="02010600040101010101" pitchFamily="2" charset="-122"/>
                  <a:ea typeface="华文楷体" panose="02010600040101010101" pitchFamily="2" charset="-122"/>
                </a:rPr>
                <a:t>《</a:t>
              </a:r>
              <a:r>
                <a:rPr lang="zh-CN" altLang="en-US" dirty="0">
                  <a:solidFill>
                    <a:prstClr val="black"/>
                  </a:solidFill>
                  <a:latin typeface="华文楷体" panose="02010600040101010101" pitchFamily="2" charset="-122"/>
                  <a:ea typeface="华文楷体" panose="02010600040101010101" pitchFamily="2" charset="-122"/>
                </a:rPr>
                <a:t>求是</a:t>
              </a:r>
              <a:r>
                <a:rPr lang="en-US" altLang="zh-CN" dirty="0">
                  <a:solidFill>
                    <a:prstClr val="black"/>
                  </a:solidFill>
                  <a:latin typeface="华文楷体" panose="02010600040101010101" pitchFamily="2" charset="-122"/>
                  <a:ea typeface="华文楷体" panose="02010600040101010101" pitchFamily="2" charset="-122"/>
                </a:rPr>
                <a:t>》2019</a:t>
              </a:r>
              <a:r>
                <a:rPr lang="zh-CN" altLang="en-US" dirty="0">
                  <a:solidFill>
                    <a:prstClr val="black"/>
                  </a:solidFill>
                  <a:latin typeface="华文楷体" panose="02010600040101010101" pitchFamily="2" charset="-122"/>
                  <a:ea typeface="华文楷体" panose="02010600040101010101" pitchFamily="2" charset="-122"/>
                </a:rPr>
                <a:t>年第</a:t>
              </a:r>
              <a:r>
                <a:rPr lang="en-US" altLang="zh-CN" dirty="0">
                  <a:solidFill>
                    <a:prstClr val="black"/>
                  </a:solidFill>
                  <a:latin typeface="华文楷体" panose="02010600040101010101" pitchFamily="2" charset="-122"/>
                  <a:ea typeface="华文楷体" panose="02010600040101010101" pitchFamily="2" charset="-122"/>
                </a:rPr>
                <a:t>7</a:t>
              </a:r>
              <a:r>
                <a:rPr lang="zh-CN" altLang="en-US" dirty="0">
                  <a:solidFill>
                    <a:prstClr val="black"/>
                  </a:solidFill>
                  <a:latin typeface="华文楷体" panose="02010600040101010101" pitchFamily="2" charset="-122"/>
                  <a:ea typeface="华文楷体" panose="02010600040101010101" pitchFamily="2" charset="-122"/>
                </a:rPr>
                <a:t>期 </a:t>
              </a:r>
            </a:p>
            <a:p>
              <a:pPr defTabSz="914400" fontAlgn="auto">
                <a:spcBef>
                  <a:spcPts val="0"/>
                </a:spcBef>
                <a:spcAft>
                  <a:spcPts val="0"/>
                </a:spcAft>
                <a:buFont typeface="Wingdings" panose="05000000000000000000" pitchFamily="2" charset="2"/>
                <a:buChar char="u"/>
                <a:defRPr/>
              </a:pPr>
              <a:r>
                <a:rPr lang="en-US" altLang="zh-CN" dirty="0">
                  <a:solidFill>
                    <a:prstClr val="black"/>
                  </a:solidFill>
                  <a:latin typeface="黑体" panose="02010609060101010101" charset="-122"/>
                  <a:ea typeface="黑体" panose="02010609060101010101" charset="-122"/>
                </a:rPr>
                <a:t>《</a:t>
              </a:r>
              <a:r>
                <a:rPr lang="zh-CN" altLang="en-US" dirty="0">
                  <a:solidFill>
                    <a:prstClr val="black"/>
                  </a:solidFill>
                  <a:latin typeface="黑体" panose="02010609060101010101" charset="-122"/>
                  <a:ea typeface="黑体" panose="02010609060101010101" charset="-122"/>
                </a:rPr>
                <a:t>探寻</a:t>
              </a:r>
              <a:r>
                <a:rPr lang="en-US" altLang="zh-CN" dirty="0">
                  <a:solidFill>
                    <a:prstClr val="black"/>
                  </a:solidFill>
                  <a:latin typeface="黑体" panose="02010609060101010101" charset="-122"/>
                  <a:ea typeface="黑体" panose="02010609060101010101" charset="-122"/>
                </a:rPr>
                <a:t>70</a:t>
              </a:r>
              <a:r>
                <a:rPr lang="zh-CN" altLang="en-US" dirty="0">
                  <a:solidFill>
                    <a:prstClr val="black"/>
                  </a:solidFill>
                  <a:latin typeface="黑体" panose="02010609060101010101" charset="-122"/>
                  <a:ea typeface="黑体" panose="02010609060101010101" charset="-122"/>
                </a:rPr>
                <a:t>年伟大成就的密码</a:t>
              </a:r>
              <a:r>
                <a:rPr lang="en-US" altLang="zh-CN" dirty="0">
                  <a:solidFill>
                    <a:prstClr val="black"/>
                  </a:solidFill>
                  <a:latin typeface="黑体" panose="02010609060101010101" charset="-122"/>
                  <a:ea typeface="黑体" panose="02010609060101010101" charset="-122"/>
                </a:rPr>
                <a:t>》</a:t>
              </a:r>
            </a:p>
            <a:p>
              <a:pPr algn="r" defTabSz="914400" fontAlgn="auto">
                <a:spcBef>
                  <a:spcPts val="0"/>
                </a:spcBef>
                <a:spcAft>
                  <a:spcPts val="0"/>
                </a:spcAft>
                <a:defRPr/>
              </a:pPr>
              <a:r>
                <a:rPr lang="zh-CN" altLang="en-US" dirty="0">
                  <a:solidFill>
                    <a:prstClr val="black"/>
                  </a:solidFill>
                  <a:latin typeface="华文楷体" panose="02010600040101010101" pitchFamily="2" charset="-122"/>
                  <a:ea typeface="华文楷体" panose="02010600040101010101" pitchFamily="2" charset="-122"/>
                </a:rPr>
                <a:t>刘光明，</a:t>
              </a:r>
              <a:r>
                <a:rPr lang="en-US" altLang="zh-CN" dirty="0">
                  <a:solidFill>
                    <a:prstClr val="black"/>
                  </a:solidFill>
                  <a:latin typeface="华文楷体" panose="02010600040101010101" pitchFamily="2" charset="-122"/>
                  <a:ea typeface="华文楷体" panose="02010600040101010101" pitchFamily="2" charset="-122"/>
                </a:rPr>
                <a:t>《</a:t>
              </a:r>
              <a:r>
                <a:rPr lang="zh-CN" altLang="en-US" dirty="0">
                  <a:solidFill>
                    <a:prstClr val="black"/>
                  </a:solidFill>
                  <a:latin typeface="华文楷体" panose="02010600040101010101" pitchFamily="2" charset="-122"/>
                  <a:ea typeface="华文楷体" panose="02010600040101010101" pitchFamily="2" charset="-122"/>
                </a:rPr>
                <a:t>经济日报</a:t>
              </a:r>
              <a:r>
                <a:rPr lang="en-US" altLang="zh-CN" dirty="0">
                  <a:solidFill>
                    <a:prstClr val="black"/>
                  </a:solidFill>
                  <a:latin typeface="华文楷体" panose="02010600040101010101" pitchFamily="2" charset="-122"/>
                  <a:ea typeface="华文楷体" panose="02010600040101010101" pitchFamily="2" charset="-122"/>
                </a:rPr>
                <a:t>》2019</a:t>
              </a:r>
              <a:r>
                <a:rPr lang="zh-CN" altLang="en-US" dirty="0">
                  <a:solidFill>
                    <a:prstClr val="black"/>
                  </a:solidFill>
                  <a:latin typeface="华文楷体" panose="02010600040101010101" pitchFamily="2" charset="-122"/>
                  <a:ea typeface="华文楷体" panose="02010600040101010101" pitchFamily="2" charset="-122"/>
                </a:rPr>
                <a:t>年</a:t>
              </a:r>
              <a:r>
                <a:rPr lang="en-US" altLang="zh-CN" dirty="0">
                  <a:solidFill>
                    <a:prstClr val="black"/>
                  </a:solidFill>
                  <a:latin typeface="华文楷体" panose="02010600040101010101" pitchFamily="2" charset="-122"/>
                  <a:ea typeface="华文楷体" panose="02010600040101010101" pitchFamily="2" charset="-122"/>
                </a:rPr>
                <a:t>5</a:t>
              </a:r>
              <a:r>
                <a:rPr lang="zh-CN" altLang="en-US" dirty="0">
                  <a:solidFill>
                    <a:prstClr val="black"/>
                  </a:solidFill>
                  <a:latin typeface="华文楷体" panose="02010600040101010101" pitchFamily="2" charset="-122"/>
                  <a:ea typeface="华文楷体" panose="02010600040101010101" pitchFamily="2" charset="-122"/>
                </a:rPr>
                <a:t>月</a:t>
              </a:r>
              <a:r>
                <a:rPr lang="en-US" altLang="zh-CN" dirty="0">
                  <a:solidFill>
                    <a:prstClr val="black"/>
                  </a:solidFill>
                  <a:latin typeface="华文楷体" panose="02010600040101010101" pitchFamily="2" charset="-122"/>
                  <a:ea typeface="华文楷体" panose="02010600040101010101" pitchFamily="2" charset="-122"/>
                </a:rPr>
                <a:t>28</a:t>
              </a:r>
              <a:r>
                <a:rPr lang="zh-CN" altLang="en-US" dirty="0">
                  <a:solidFill>
                    <a:prstClr val="black"/>
                  </a:solidFill>
                  <a:latin typeface="华文楷体" panose="02010600040101010101" pitchFamily="2" charset="-122"/>
                  <a:ea typeface="华文楷体" panose="02010600040101010101" pitchFamily="2" charset="-122"/>
                </a:rPr>
                <a:t>日</a:t>
              </a:r>
            </a:p>
            <a:p>
              <a:pPr defTabSz="914400" fontAlgn="auto">
                <a:spcBef>
                  <a:spcPts val="0"/>
                </a:spcBef>
                <a:spcAft>
                  <a:spcPts val="0"/>
                </a:spcAft>
                <a:buFont typeface="Wingdings" panose="05000000000000000000" pitchFamily="2" charset="2"/>
                <a:buChar char="u"/>
                <a:defRPr/>
              </a:pPr>
              <a:r>
                <a:rPr lang="en-US" altLang="zh-CN" dirty="0">
                  <a:solidFill>
                    <a:prstClr val="black"/>
                  </a:solidFill>
                  <a:latin typeface="黑体" panose="02010609060101010101" charset="-122"/>
                  <a:ea typeface="黑体" panose="02010609060101010101" charset="-122"/>
                </a:rPr>
                <a:t>《70</a:t>
              </a:r>
              <a:r>
                <a:rPr lang="zh-CN" altLang="en-US" dirty="0">
                  <a:solidFill>
                    <a:prstClr val="black"/>
                  </a:solidFill>
                  <a:latin typeface="黑体" panose="02010609060101010101" charset="-122"/>
                  <a:ea typeface="黑体" panose="02010609060101010101" charset="-122"/>
                </a:rPr>
                <a:t>年，感天动地奋斗史</a:t>
              </a:r>
              <a:r>
                <a:rPr lang="en-US" altLang="zh-CN" dirty="0">
                  <a:solidFill>
                    <a:prstClr val="black"/>
                  </a:solidFill>
                  <a:latin typeface="黑体" panose="02010609060101010101" charset="-122"/>
                  <a:ea typeface="黑体" panose="02010609060101010101" charset="-122"/>
                </a:rPr>
                <a:t>》</a:t>
              </a:r>
            </a:p>
            <a:p>
              <a:pPr algn="r" defTabSz="914400" fontAlgn="auto">
                <a:spcBef>
                  <a:spcPts val="0"/>
                </a:spcBef>
                <a:spcAft>
                  <a:spcPts val="0"/>
                </a:spcAft>
                <a:defRPr/>
              </a:pPr>
              <a:r>
                <a:rPr lang="zh-CN" altLang="en-US" dirty="0">
                  <a:solidFill>
                    <a:prstClr val="black"/>
                  </a:solidFill>
                  <a:latin typeface="华文楷体" panose="02010600040101010101" pitchFamily="2" charset="-122"/>
                  <a:ea typeface="华文楷体" panose="02010600040101010101" pitchFamily="2" charset="-122"/>
                </a:rPr>
                <a:t>叶晓楠、徐蕾等，人民网</a:t>
              </a:r>
              <a:r>
                <a:rPr lang="en-US" altLang="zh-CN" dirty="0">
                  <a:solidFill>
                    <a:prstClr val="black"/>
                  </a:solidFill>
                  <a:latin typeface="华文楷体" panose="02010600040101010101" pitchFamily="2" charset="-122"/>
                  <a:ea typeface="华文楷体" panose="02010600040101010101" pitchFamily="2" charset="-122"/>
                </a:rPr>
                <a:t>2019</a:t>
              </a:r>
              <a:r>
                <a:rPr lang="zh-CN" altLang="en-US" dirty="0">
                  <a:solidFill>
                    <a:prstClr val="black"/>
                  </a:solidFill>
                  <a:latin typeface="华文楷体" panose="02010600040101010101" pitchFamily="2" charset="-122"/>
                  <a:ea typeface="华文楷体" panose="02010600040101010101" pitchFamily="2" charset="-122"/>
                </a:rPr>
                <a:t>年</a:t>
              </a:r>
              <a:r>
                <a:rPr lang="en-US" altLang="zh-CN" dirty="0">
                  <a:solidFill>
                    <a:prstClr val="black"/>
                  </a:solidFill>
                  <a:latin typeface="华文楷体" panose="02010600040101010101" pitchFamily="2" charset="-122"/>
                  <a:ea typeface="华文楷体" panose="02010600040101010101" pitchFamily="2" charset="-122"/>
                </a:rPr>
                <a:t>3</a:t>
              </a:r>
              <a:r>
                <a:rPr lang="zh-CN" altLang="en-US" dirty="0">
                  <a:solidFill>
                    <a:prstClr val="black"/>
                  </a:solidFill>
                  <a:latin typeface="华文楷体" panose="02010600040101010101" pitchFamily="2" charset="-122"/>
                  <a:ea typeface="华文楷体" panose="02010600040101010101" pitchFamily="2" charset="-122"/>
                </a:rPr>
                <a:t>月</a:t>
              </a:r>
              <a:r>
                <a:rPr lang="en-US" altLang="zh-CN" dirty="0">
                  <a:solidFill>
                    <a:prstClr val="black"/>
                  </a:solidFill>
                  <a:latin typeface="华文楷体" panose="02010600040101010101" pitchFamily="2" charset="-122"/>
                  <a:ea typeface="华文楷体" panose="02010600040101010101" pitchFamily="2" charset="-122"/>
                </a:rPr>
                <a:t>5</a:t>
              </a:r>
              <a:r>
                <a:rPr lang="zh-CN" altLang="en-US" dirty="0">
                  <a:solidFill>
                    <a:prstClr val="black"/>
                  </a:solidFill>
                  <a:latin typeface="华文楷体" panose="02010600040101010101" pitchFamily="2" charset="-122"/>
                  <a:ea typeface="华文楷体" panose="02010600040101010101" pitchFamily="2" charset="-122"/>
                </a:rPr>
                <a:t>日</a:t>
              </a:r>
              <a:endParaRPr lang="zh-CN" altLang="en-US" dirty="0">
                <a:solidFill>
                  <a:prstClr val="black"/>
                </a:solidFill>
                <a:latin typeface="黑体" panose="02010609060101010101" charset="-122"/>
                <a:ea typeface="黑体" panose="02010609060101010101" charset="-122"/>
              </a:endParaRPr>
            </a:p>
            <a:p>
              <a:pPr defTabSz="914400" fontAlgn="auto">
                <a:spcBef>
                  <a:spcPts val="0"/>
                </a:spcBef>
                <a:spcAft>
                  <a:spcPts val="0"/>
                </a:spcAft>
                <a:buFont typeface="Wingdings" panose="05000000000000000000" pitchFamily="2" charset="2"/>
                <a:buChar char="u"/>
                <a:defRPr/>
              </a:pPr>
              <a:r>
                <a:rPr lang="en-US" altLang="zh-CN" dirty="0">
                  <a:solidFill>
                    <a:prstClr val="black"/>
                  </a:solidFill>
                  <a:latin typeface="黑体" panose="02010609060101010101" charset="-122"/>
                  <a:ea typeface="黑体" panose="02010609060101010101" charset="-122"/>
                </a:rPr>
                <a:t>《</a:t>
              </a:r>
              <a:r>
                <a:rPr lang="zh-CN" altLang="en-US" dirty="0">
                  <a:solidFill>
                    <a:prstClr val="black"/>
                  </a:solidFill>
                  <a:latin typeface="黑体" panose="02010609060101010101" charset="-122"/>
                  <a:ea typeface="黑体" panose="02010609060101010101" charset="-122"/>
                </a:rPr>
                <a:t>中国共产党为什么成功？</a:t>
              </a:r>
              <a:r>
                <a:rPr lang="en-US" altLang="zh-CN" dirty="0">
                  <a:solidFill>
                    <a:prstClr val="black"/>
                  </a:solidFill>
                  <a:latin typeface="黑体" panose="02010609060101010101" charset="-122"/>
                  <a:ea typeface="黑体" panose="02010609060101010101" charset="-122"/>
                </a:rPr>
                <a:t>》</a:t>
              </a:r>
            </a:p>
            <a:p>
              <a:pPr algn="r" defTabSz="914400" fontAlgn="auto">
                <a:spcBef>
                  <a:spcPts val="0"/>
                </a:spcBef>
                <a:spcAft>
                  <a:spcPts val="0"/>
                </a:spcAft>
                <a:defRPr/>
              </a:pPr>
              <a:r>
                <a:rPr lang="zh-CN" altLang="en-US" dirty="0">
                  <a:solidFill>
                    <a:prstClr val="black"/>
                  </a:solidFill>
                  <a:latin typeface="华文楷体" panose="02010600040101010101" pitchFamily="2" charset="-122"/>
                  <a:ea typeface="华文楷体" panose="02010600040101010101" pitchFamily="2" charset="-122"/>
                </a:rPr>
                <a:t>谢春涛，人民网</a:t>
              </a:r>
              <a:r>
                <a:rPr lang="en-US" altLang="zh-CN" dirty="0">
                  <a:solidFill>
                    <a:prstClr val="black"/>
                  </a:solidFill>
                  <a:latin typeface="华文楷体" panose="02010600040101010101" pitchFamily="2" charset="-122"/>
                  <a:ea typeface="华文楷体" panose="02010600040101010101" pitchFamily="2" charset="-122"/>
                </a:rPr>
                <a:t>2016</a:t>
              </a:r>
              <a:r>
                <a:rPr lang="zh-CN" altLang="en-US" dirty="0">
                  <a:solidFill>
                    <a:prstClr val="black"/>
                  </a:solidFill>
                  <a:latin typeface="华文楷体" panose="02010600040101010101" pitchFamily="2" charset="-122"/>
                  <a:ea typeface="华文楷体" panose="02010600040101010101" pitchFamily="2" charset="-122"/>
                </a:rPr>
                <a:t>年</a:t>
              </a:r>
              <a:r>
                <a:rPr lang="en-US" altLang="zh-CN" dirty="0">
                  <a:solidFill>
                    <a:prstClr val="black"/>
                  </a:solidFill>
                  <a:latin typeface="华文楷体" panose="02010600040101010101" pitchFamily="2" charset="-122"/>
                  <a:ea typeface="华文楷体" panose="02010600040101010101" pitchFamily="2" charset="-122"/>
                </a:rPr>
                <a:t>7</a:t>
              </a:r>
              <a:r>
                <a:rPr lang="zh-CN" altLang="en-US" dirty="0">
                  <a:solidFill>
                    <a:prstClr val="black"/>
                  </a:solidFill>
                  <a:latin typeface="华文楷体" panose="02010600040101010101" pitchFamily="2" charset="-122"/>
                  <a:ea typeface="华文楷体" panose="02010600040101010101" pitchFamily="2" charset="-122"/>
                </a:rPr>
                <a:t>月</a:t>
              </a:r>
              <a:r>
                <a:rPr lang="en-US" altLang="zh-CN" dirty="0">
                  <a:solidFill>
                    <a:prstClr val="black"/>
                  </a:solidFill>
                  <a:latin typeface="华文楷体" panose="02010600040101010101" pitchFamily="2" charset="-122"/>
                  <a:ea typeface="华文楷体" panose="02010600040101010101" pitchFamily="2" charset="-122"/>
                </a:rPr>
                <a:t>4</a:t>
              </a:r>
              <a:r>
                <a:rPr lang="zh-CN" altLang="en-US" dirty="0">
                  <a:solidFill>
                    <a:prstClr val="black"/>
                  </a:solidFill>
                  <a:latin typeface="华文楷体" panose="02010600040101010101" pitchFamily="2" charset="-122"/>
                  <a:ea typeface="华文楷体" panose="02010600040101010101" pitchFamily="2" charset="-122"/>
                </a:rPr>
                <a:t>日</a:t>
              </a:r>
            </a:p>
          </p:txBody>
        </p:sp>
        <p:sp>
          <p:nvSpPr>
            <p:cNvPr id="17" name="Half Frame 5"/>
            <p:cNvSpPr/>
            <p:nvPr/>
          </p:nvSpPr>
          <p:spPr>
            <a:xfrm rot="5400000">
              <a:off x="7427822" y="1604193"/>
              <a:ext cx="491194" cy="542742"/>
            </a:xfrm>
            <a:prstGeom prst="halfFram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608965" fontAlgn="auto">
                <a:spcBef>
                  <a:spcPts val="0"/>
                </a:spcBef>
                <a:spcAft>
                  <a:spcPts val="0"/>
                </a:spcAft>
                <a:defRPr/>
              </a:pPr>
              <a:endParaRPr lang="en-US" sz="1600" dirty="0">
                <a:solidFill>
                  <a:srgbClr val="FFC000">
                    <a:lumMod val="75000"/>
                  </a:srgbClr>
                </a:solidFill>
                <a:latin typeface="等线" panose="02010600030101010101" charset="-122"/>
              </a:endParaRPr>
            </a:p>
          </p:txBody>
        </p:sp>
        <p:sp>
          <p:nvSpPr>
            <p:cNvPr id="18" name="Half Frame 6"/>
            <p:cNvSpPr/>
            <p:nvPr/>
          </p:nvSpPr>
          <p:spPr>
            <a:xfrm rot="16200000">
              <a:off x="1295315" y="5244077"/>
              <a:ext cx="491194" cy="542742"/>
            </a:xfrm>
            <a:prstGeom prst="halfFram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608965" fontAlgn="auto">
                <a:spcBef>
                  <a:spcPts val="0"/>
                </a:spcBef>
                <a:spcAft>
                  <a:spcPts val="0"/>
                </a:spcAft>
                <a:defRPr/>
              </a:pPr>
              <a:endParaRPr lang="en-US" sz="1600">
                <a:solidFill>
                  <a:prstClr val="black"/>
                </a:solidFill>
                <a:latin typeface="等线" panose="02010600030101010101" charset="-122"/>
              </a:endParaRPr>
            </a:p>
          </p:txBody>
        </p:sp>
      </p:gr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31850" y="179918"/>
            <a:ext cx="1473480" cy="461665"/>
          </a:xfrm>
          <a:prstGeom prst="rect">
            <a:avLst/>
          </a:prstGeom>
        </p:spPr>
        <p:txBody>
          <a:bodyPr wrap="none">
            <a:spAutoFit/>
          </a:bodyPr>
          <a:lstStyle/>
          <a:p>
            <a:pPr eaLnBrk="0" hangingPunct="0">
              <a:defRPr/>
            </a:pPr>
            <a:r>
              <a:rPr lang="zh-CN" altLang="en-US" sz="2400" b="1" kern="0" dirty="0">
                <a:latin typeface="微软雅黑" panose="020B0503020204020204" pitchFamily="34" charset="-122"/>
                <a:ea typeface="微软雅黑" panose="020B0503020204020204" pitchFamily="34" charset="-122"/>
              </a:rPr>
              <a:t>思  考  题</a:t>
            </a:r>
          </a:p>
        </p:txBody>
      </p:sp>
      <p:pic>
        <p:nvPicPr>
          <p:cNvPr id="112643" name="图片 9" descr="思考题图标副本.png"/>
          <p:cNvPicPr>
            <a:picLocks noChangeAspect="1"/>
          </p:cNvPicPr>
          <p:nvPr/>
        </p:nvPicPr>
        <p:blipFill>
          <a:blip r:embed="rId2"/>
          <a:srcRect/>
          <a:stretch>
            <a:fillRect/>
          </a:stretch>
        </p:blipFill>
        <p:spPr bwMode="auto">
          <a:xfrm>
            <a:off x="92075" y="33867"/>
            <a:ext cx="647700" cy="863600"/>
          </a:xfrm>
          <a:prstGeom prst="rect">
            <a:avLst/>
          </a:prstGeom>
          <a:noFill/>
          <a:ln w="9525">
            <a:noFill/>
            <a:miter lim="800000"/>
            <a:headEnd/>
            <a:tailEnd/>
          </a:ln>
        </p:spPr>
      </p:pic>
      <p:grpSp>
        <p:nvGrpSpPr>
          <p:cNvPr id="2" name="Group 6"/>
          <p:cNvGrpSpPr/>
          <p:nvPr/>
        </p:nvGrpSpPr>
        <p:grpSpPr>
          <a:xfrm>
            <a:off x="399627" y="2077157"/>
            <a:ext cx="8332047" cy="3741839"/>
            <a:chOff x="1287293" y="1957492"/>
            <a:chExt cx="6808015" cy="3962990"/>
          </a:xfrm>
          <a:effectLst>
            <a:outerShdw blurRad="266700" dist="215900" dir="2700000">
              <a:srgbClr val="000000">
                <a:alpha val="43000"/>
              </a:srgbClr>
            </a:outerShdw>
          </a:effectLst>
        </p:grpSpPr>
        <p:sp>
          <p:nvSpPr>
            <p:cNvPr id="14" name="Rectangle 7"/>
            <p:cNvSpPr/>
            <p:nvPr/>
          </p:nvSpPr>
          <p:spPr>
            <a:xfrm>
              <a:off x="1287293" y="1966814"/>
              <a:ext cx="6801471" cy="3953668"/>
            </a:xfrm>
            <a:prstGeom prst="rect">
              <a:avLst/>
            </a:prstGeom>
            <a:solidFill>
              <a:srgbClr val="FFFFFF"/>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defTabSz="914400" fontAlgn="auto">
                <a:lnSpc>
                  <a:spcPct val="120000"/>
                </a:lnSpc>
                <a:spcBef>
                  <a:spcPts val="0"/>
                </a:spcBef>
                <a:spcAft>
                  <a:spcPts val="0"/>
                </a:spcAft>
                <a:buFont typeface="Wingdings" panose="05000000000000000000" pitchFamily="2" charset="2"/>
                <a:buChar char="u"/>
                <a:defRPr/>
              </a:pPr>
              <a:r>
                <a:rPr lang="en-US" altLang="zh-CN" sz="2200" dirty="0">
                  <a:solidFill>
                    <a:prstClr val="black"/>
                  </a:solidFill>
                  <a:latin typeface="黑体" panose="02010609060101010101" pitchFamily="2" charset="-122"/>
                  <a:ea typeface="黑体" panose="02010609060101010101" pitchFamily="2" charset="-122"/>
                </a:rPr>
                <a:t>1. </a:t>
              </a:r>
              <a:r>
                <a:rPr lang="zh-CN" altLang="en-US" sz="2200" dirty="0">
                  <a:solidFill>
                    <a:prstClr val="black"/>
                  </a:solidFill>
                  <a:latin typeface="黑体" panose="02010609060101010101" pitchFamily="2" charset="-122"/>
                  <a:ea typeface="黑体" panose="02010609060101010101" pitchFamily="2" charset="-122"/>
                </a:rPr>
                <a:t>新中国成立</a:t>
              </a:r>
              <a:r>
                <a:rPr lang="en-US" altLang="zh-CN" sz="2200" dirty="0">
                  <a:solidFill>
                    <a:prstClr val="black"/>
                  </a:solidFill>
                  <a:latin typeface="黑体" panose="02010609060101010101" pitchFamily="2" charset="-122"/>
                  <a:ea typeface="黑体" panose="02010609060101010101" pitchFamily="2" charset="-122"/>
                </a:rPr>
                <a:t>70</a:t>
              </a:r>
              <a:r>
                <a:rPr lang="zh-CN" altLang="en-US" sz="2200" dirty="0">
                  <a:solidFill>
                    <a:prstClr val="black"/>
                  </a:solidFill>
                  <a:latin typeface="黑体" panose="02010609060101010101" pitchFamily="2" charset="-122"/>
                  <a:ea typeface="黑体" panose="02010609060101010101" pitchFamily="2" charset="-122"/>
                </a:rPr>
                <a:t>年来，我国取得了哪些举世瞩目的成就？</a:t>
              </a:r>
              <a:endParaRPr lang="en-US" altLang="zh-CN" sz="2200" dirty="0">
                <a:solidFill>
                  <a:prstClr val="black"/>
                </a:solidFill>
                <a:latin typeface="黑体" panose="02010609060101010101" pitchFamily="2" charset="-122"/>
                <a:ea typeface="黑体" panose="02010609060101010101" pitchFamily="2" charset="-122"/>
              </a:endParaRPr>
            </a:p>
            <a:p>
              <a:pPr defTabSz="914400" fontAlgn="auto">
                <a:lnSpc>
                  <a:spcPct val="120000"/>
                </a:lnSpc>
                <a:spcBef>
                  <a:spcPts val="0"/>
                </a:spcBef>
                <a:spcAft>
                  <a:spcPts val="0"/>
                </a:spcAft>
                <a:defRPr/>
              </a:pPr>
              <a:r>
                <a:rPr lang="zh-CN" altLang="en-US" sz="2200" dirty="0">
                  <a:solidFill>
                    <a:prstClr val="black"/>
                  </a:solidFill>
                  <a:latin typeface="黑体" panose="02010609060101010101" pitchFamily="2" charset="-122"/>
                  <a:ea typeface="黑体" panose="02010609060101010101" pitchFamily="2" charset="-122"/>
                </a:rPr>
                <a:t> </a:t>
              </a:r>
            </a:p>
            <a:p>
              <a:pPr defTabSz="914400" fontAlgn="auto">
                <a:lnSpc>
                  <a:spcPct val="120000"/>
                </a:lnSpc>
                <a:spcBef>
                  <a:spcPts val="0"/>
                </a:spcBef>
                <a:spcAft>
                  <a:spcPts val="0"/>
                </a:spcAft>
                <a:buFont typeface="Wingdings" panose="05000000000000000000" pitchFamily="2" charset="2"/>
                <a:buChar char="u"/>
                <a:defRPr/>
              </a:pPr>
              <a:r>
                <a:rPr lang="en-US" altLang="zh-CN" sz="2200" dirty="0">
                  <a:solidFill>
                    <a:prstClr val="black"/>
                  </a:solidFill>
                  <a:latin typeface="黑体" panose="02010609060101010101" pitchFamily="2" charset="-122"/>
                  <a:ea typeface="黑体" panose="02010609060101010101" pitchFamily="2" charset="-122"/>
                </a:rPr>
                <a:t>2. </a:t>
              </a:r>
              <a:r>
                <a:rPr lang="zh-CN" altLang="en-US" sz="2200" dirty="0">
                  <a:solidFill>
                    <a:prstClr val="black"/>
                  </a:solidFill>
                  <a:latin typeface="黑体" panose="02010609060101010101" pitchFamily="2" charset="-122"/>
                  <a:ea typeface="黑体" panose="02010609060101010101" pitchFamily="2" charset="-122"/>
                </a:rPr>
                <a:t>是什么促成了“中国奇迹”，是什么催生了“中国震撼”？</a:t>
              </a:r>
            </a:p>
          </p:txBody>
        </p:sp>
        <p:sp>
          <p:nvSpPr>
            <p:cNvPr id="15" name="Half Frame 8"/>
            <p:cNvSpPr/>
            <p:nvPr/>
          </p:nvSpPr>
          <p:spPr>
            <a:xfrm rot="5400000">
              <a:off x="7578340" y="1931718"/>
              <a:ext cx="491193" cy="542742"/>
            </a:xfrm>
            <a:prstGeom prst="halfFrame">
              <a:avLst/>
            </a:prstGeom>
            <a:solidFill>
              <a:schemeClr val="accent6">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608965" fontAlgn="auto">
                <a:spcBef>
                  <a:spcPts val="0"/>
                </a:spcBef>
                <a:spcAft>
                  <a:spcPts val="0"/>
                </a:spcAft>
                <a:defRPr/>
              </a:pPr>
              <a:endParaRPr lang="en-US" sz="2000">
                <a:solidFill>
                  <a:prstClr val="black"/>
                </a:solidFill>
                <a:latin typeface="等线" panose="02010600030101010101" charset="-122"/>
              </a:endParaRPr>
            </a:p>
          </p:txBody>
        </p:sp>
        <p:sp>
          <p:nvSpPr>
            <p:cNvPr id="19" name="Half Frame 9"/>
            <p:cNvSpPr/>
            <p:nvPr/>
          </p:nvSpPr>
          <p:spPr>
            <a:xfrm rot="16200000">
              <a:off x="1313067" y="5403514"/>
              <a:ext cx="491194" cy="542742"/>
            </a:xfrm>
            <a:prstGeom prst="halfFrame">
              <a:avLst/>
            </a:prstGeom>
            <a:solidFill>
              <a:schemeClr val="accent6">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608965" fontAlgn="auto">
                <a:spcBef>
                  <a:spcPts val="0"/>
                </a:spcBef>
                <a:spcAft>
                  <a:spcPts val="0"/>
                </a:spcAft>
                <a:defRPr/>
              </a:pPr>
              <a:endParaRPr lang="en-US" sz="2000">
                <a:solidFill>
                  <a:prstClr val="black"/>
                </a:solidFill>
                <a:latin typeface="等线" panose="0201060003010101010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timgsa.baidu.com/timg?image&amp;quality=80&amp;size=b9999_10000&amp;sec=1564591232248&amp;di=1b37bbb776b9498b0ffa0f18858428b3&amp;imgtype=0&amp;src=http%3A%2F%2Fwww.xinhuanet.com%2Fpolitics%2F2016-07%2F27%2F129182238_14695825881141n.jpg"/>
          <p:cNvPicPr>
            <a:picLocks noChangeAspect="1" noChangeArrowheads="1"/>
          </p:cNvPicPr>
          <p:nvPr/>
        </p:nvPicPr>
        <p:blipFill>
          <a:blip r:embed="rId3">
            <a:lum contrast="10000"/>
          </a:blip>
          <a:srcRect/>
          <a:stretch>
            <a:fillRect/>
          </a:stretch>
        </p:blipFill>
        <p:spPr bwMode="auto">
          <a:xfrm>
            <a:off x="193676" y="1748367"/>
            <a:ext cx="4424363" cy="4235451"/>
          </a:xfrm>
          <a:prstGeom prst="rect">
            <a:avLst/>
          </a:prstGeom>
          <a:ln>
            <a:noFill/>
          </a:ln>
          <a:effectLst>
            <a:outerShdw blurRad="190500" algn="tl" rotWithShape="0">
              <a:srgbClr val="000000">
                <a:alpha val="70000"/>
              </a:srgbClr>
            </a:outerShdw>
          </a:effectLst>
        </p:spPr>
      </p:pic>
      <p:sp>
        <p:nvSpPr>
          <p:cNvPr id="15" name="矩形 14"/>
          <p:cNvSpPr>
            <a:spLocks noChangeArrowheads="1"/>
          </p:cNvSpPr>
          <p:nvPr/>
        </p:nvSpPr>
        <p:spPr bwMode="auto">
          <a:xfrm>
            <a:off x="4702175" y="3162301"/>
            <a:ext cx="4311650" cy="923330"/>
          </a:xfrm>
          <a:prstGeom prst="rect">
            <a:avLst/>
          </a:prstGeom>
          <a:noFill/>
          <a:ln w="9525">
            <a:noFill/>
            <a:miter lim="800000"/>
            <a:headEnd/>
            <a:tailEnd/>
          </a:ln>
        </p:spPr>
        <p:txBody>
          <a:bodyPr>
            <a:spAutoFit/>
          </a:bodyPr>
          <a:lstStyle/>
          <a:p>
            <a:pPr indent="457200" algn="just" eaLnBrk="0" hangingPunct="0">
              <a:lnSpc>
                <a:spcPct val="150000"/>
              </a:lnSpc>
            </a:pPr>
            <a:r>
              <a:rPr lang="zh-CN" altLang="en-US" b="1">
                <a:latin typeface="微软雅黑" pitchFamily="34" charset="-122"/>
                <a:ea typeface="微软雅黑" pitchFamily="34" charset="-122"/>
              </a:rPr>
              <a:t>邓小平同志发出“走自己的道路，建设有中国特色的社会主义”的伟大号召。</a:t>
            </a:r>
          </a:p>
        </p:txBody>
      </p:sp>
      <p:sp>
        <p:nvSpPr>
          <p:cNvPr id="15364" name="矩形 22"/>
          <p:cNvSpPr>
            <a:spLocks noChangeArrowheads="1"/>
          </p:cNvSpPr>
          <p:nvPr/>
        </p:nvSpPr>
        <p:spPr bwMode="auto">
          <a:xfrm>
            <a:off x="141288" y="234951"/>
            <a:ext cx="7475537"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2.</a:t>
            </a:r>
            <a:r>
              <a:rPr lang="zh-CN" altLang="en-US" sz="2400" b="1">
                <a:latin typeface="华文新魏" pitchFamily="2" charset="-122"/>
                <a:ea typeface="华文新魏" pitchFamily="2" charset="-122"/>
              </a:rPr>
              <a:t>实行改革开放，开创、推进和发展中国特色社会主义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p:cTn id="7" dur="500" fill="hold"/>
                                        <p:tgtEl>
                                          <p:spTgt spid="59394"/>
                                        </p:tgtEl>
                                        <p:attrNameLst>
                                          <p:attrName>ppt_w</p:attrName>
                                        </p:attrNameLst>
                                      </p:cBhvr>
                                      <p:tavLst>
                                        <p:tav tm="0">
                                          <p:val>
                                            <p:fltVal val="0"/>
                                          </p:val>
                                        </p:tav>
                                        <p:tav tm="100000">
                                          <p:val>
                                            <p:strVal val="#ppt_w"/>
                                          </p:val>
                                        </p:tav>
                                      </p:tavLst>
                                    </p:anim>
                                    <p:anim calcmode="lin" valueType="num">
                                      <p:cBhvr>
                                        <p:cTn id="8" dur="500" fill="hold"/>
                                        <p:tgtEl>
                                          <p:spTgt spid="59394"/>
                                        </p:tgtEl>
                                        <p:attrNameLst>
                                          <p:attrName>ppt_h</p:attrName>
                                        </p:attrNameLst>
                                      </p:cBhvr>
                                      <p:tavLst>
                                        <p:tav tm="0">
                                          <p:val>
                                            <p:fltVal val="0"/>
                                          </p:val>
                                        </p:tav>
                                        <p:tav tm="100000">
                                          <p:val>
                                            <p:strVal val="#ppt_h"/>
                                          </p:val>
                                        </p:tav>
                                      </p:tavLst>
                                    </p:anim>
                                    <p:animEffect transition="in" filter="fade">
                                      <p:cBhvr>
                                        <p:cTn id="9" dur="500"/>
                                        <p:tgtEl>
                                          <p:spTgt spid="5939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https://timgsa.baidu.com/timg?image&amp;quality=80&amp;size=b9999_10000&amp;sec=1564591297534&amp;di=69c04778ec4506fb80cceccc4895f7b6&amp;imgtype=0&amp;src=http%3A%2F%2Fmmbiz.qpic.cn%2Fmmbiz_jpg%2FCaEJIGHzXulibRnD3D8z2nLzx6lgHpYv23TuLfxtK5UBZZAZRedxGtuQlKZGve6v76ia28nhgsRW45CbY7KxE6Cw%2F640%3Fwx_fmt%3Djpeg"/>
          <p:cNvPicPr>
            <a:picLocks noChangeArrowheads="1"/>
          </p:cNvPicPr>
          <p:nvPr/>
        </p:nvPicPr>
        <p:blipFill>
          <a:blip r:embed="rId3">
            <a:lum contrast="10000"/>
          </a:blip>
          <a:srcRect/>
          <a:stretch>
            <a:fillRect/>
          </a:stretch>
        </p:blipFill>
        <p:spPr bwMode="auto">
          <a:xfrm>
            <a:off x="119064" y="1706034"/>
            <a:ext cx="4460875" cy="4085167"/>
          </a:xfrm>
          <a:prstGeom prst="rect">
            <a:avLst/>
          </a:prstGeom>
          <a:ln>
            <a:noFill/>
          </a:ln>
          <a:effectLst>
            <a:outerShdw blurRad="190500" algn="tl" rotWithShape="0">
              <a:srgbClr val="000000">
                <a:alpha val="70000"/>
              </a:srgbClr>
            </a:outerShdw>
          </a:effectLst>
        </p:spPr>
      </p:pic>
      <p:sp>
        <p:nvSpPr>
          <p:cNvPr id="17" name="矩形 16"/>
          <p:cNvSpPr>
            <a:spLocks noChangeArrowheads="1"/>
          </p:cNvSpPr>
          <p:nvPr/>
        </p:nvSpPr>
        <p:spPr bwMode="auto">
          <a:xfrm>
            <a:off x="4670425" y="2110317"/>
            <a:ext cx="4298950" cy="3000821"/>
          </a:xfrm>
          <a:prstGeom prst="rect">
            <a:avLst/>
          </a:prstGeom>
          <a:noFill/>
          <a:ln w="9525">
            <a:noFill/>
            <a:miter lim="800000"/>
            <a:headEnd/>
            <a:tailEnd/>
          </a:ln>
        </p:spPr>
        <p:txBody>
          <a:bodyPr>
            <a:spAutoFit/>
          </a:bodyPr>
          <a:lstStyle/>
          <a:p>
            <a:pPr algn="just" eaLnBrk="0" hangingPunct="0">
              <a:lnSpc>
                <a:spcPct val="150000"/>
              </a:lnSpc>
              <a:buFont typeface="Wingdings" pitchFamily="2" charset="2"/>
              <a:buChar char="u"/>
            </a:pPr>
            <a:r>
              <a:rPr lang="zh-CN" altLang="en-US" b="1">
                <a:latin typeface="微软雅黑" pitchFamily="34" charset="-122"/>
                <a:ea typeface="微软雅黑" pitchFamily="34" charset="-122"/>
              </a:rPr>
              <a:t>    比较系统地阐述了社会主义初级阶段理论；</a:t>
            </a:r>
            <a:endParaRPr lang="en-US" altLang="zh-CN" b="1">
              <a:latin typeface="微软雅黑" pitchFamily="34" charset="-122"/>
              <a:ea typeface="微软雅黑" pitchFamily="34" charset="-122"/>
            </a:endParaRPr>
          </a:p>
          <a:p>
            <a:pPr algn="just" eaLnBrk="0" hangingPunct="0">
              <a:lnSpc>
                <a:spcPct val="150000"/>
              </a:lnSpc>
              <a:buFont typeface="Wingdings" pitchFamily="2" charset="2"/>
              <a:buChar char="u"/>
            </a:pPr>
            <a:r>
              <a:rPr lang="zh-CN" altLang="en-US" b="1">
                <a:latin typeface="微软雅黑" pitchFamily="34" charset="-122"/>
                <a:ea typeface="微软雅黑" pitchFamily="34" charset="-122"/>
              </a:rPr>
              <a:t>    明确概括了以“一个中心、两个基本点”为主要内容的党在社会主义初级阶段的基本路线；</a:t>
            </a:r>
            <a:endParaRPr lang="en-US" altLang="zh-CN" b="1">
              <a:latin typeface="微软雅黑" pitchFamily="34" charset="-122"/>
              <a:ea typeface="微软雅黑" pitchFamily="34" charset="-122"/>
            </a:endParaRPr>
          </a:p>
          <a:p>
            <a:pPr algn="just" eaLnBrk="0" hangingPunct="0">
              <a:lnSpc>
                <a:spcPct val="150000"/>
              </a:lnSpc>
              <a:buFont typeface="Wingdings" pitchFamily="2" charset="2"/>
              <a:buChar char="u"/>
            </a:pPr>
            <a:r>
              <a:rPr lang="zh-CN" altLang="en-US" b="1">
                <a:latin typeface="微软雅黑" pitchFamily="34" charset="-122"/>
                <a:ea typeface="微软雅黑" pitchFamily="34" charset="-122"/>
              </a:rPr>
              <a:t>    对我国现代化建设作出“三步走”的战略部署。</a:t>
            </a:r>
          </a:p>
        </p:txBody>
      </p:sp>
      <p:sp>
        <p:nvSpPr>
          <p:cNvPr id="16388" name="矩形 22"/>
          <p:cNvSpPr>
            <a:spLocks noChangeArrowheads="1"/>
          </p:cNvSpPr>
          <p:nvPr/>
        </p:nvSpPr>
        <p:spPr bwMode="auto">
          <a:xfrm>
            <a:off x="141288" y="234951"/>
            <a:ext cx="7475537"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2.</a:t>
            </a:r>
            <a:r>
              <a:rPr lang="zh-CN" altLang="en-US" sz="2400" b="1">
                <a:latin typeface="华文新魏" pitchFamily="2" charset="-122"/>
                <a:ea typeface="华文新魏" pitchFamily="2" charset="-122"/>
              </a:rPr>
              <a:t>实行改革开放，开创、推进和发展中国特色社会主义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9396"/>
                                        </p:tgtEl>
                                        <p:attrNameLst>
                                          <p:attrName>style.visibility</p:attrName>
                                        </p:attrNameLst>
                                      </p:cBhvr>
                                      <p:to>
                                        <p:strVal val="visible"/>
                                      </p:to>
                                    </p:set>
                                    <p:anim calcmode="lin" valueType="num">
                                      <p:cBhvr>
                                        <p:cTn id="7" dur="500" fill="hold"/>
                                        <p:tgtEl>
                                          <p:spTgt spid="59396"/>
                                        </p:tgtEl>
                                        <p:attrNameLst>
                                          <p:attrName>ppt_w</p:attrName>
                                        </p:attrNameLst>
                                      </p:cBhvr>
                                      <p:tavLst>
                                        <p:tav tm="0">
                                          <p:val>
                                            <p:fltVal val="0"/>
                                          </p:val>
                                        </p:tav>
                                        <p:tav tm="100000">
                                          <p:val>
                                            <p:strVal val="#ppt_w"/>
                                          </p:val>
                                        </p:tav>
                                      </p:tavLst>
                                    </p:anim>
                                    <p:anim calcmode="lin" valueType="num">
                                      <p:cBhvr>
                                        <p:cTn id="8" dur="500" fill="hold"/>
                                        <p:tgtEl>
                                          <p:spTgt spid="59396"/>
                                        </p:tgtEl>
                                        <p:attrNameLst>
                                          <p:attrName>ppt_h</p:attrName>
                                        </p:attrNameLst>
                                      </p:cBhvr>
                                      <p:tavLst>
                                        <p:tav tm="0">
                                          <p:val>
                                            <p:fltVal val="0"/>
                                          </p:val>
                                        </p:tav>
                                        <p:tav tm="100000">
                                          <p:val>
                                            <p:strVal val="#ppt_h"/>
                                          </p:val>
                                        </p:tav>
                                      </p:tavLst>
                                    </p:anim>
                                    <p:animEffect transition="in" filter="fade">
                                      <p:cBhvr>
                                        <p:cTn id="9" dur="500"/>
                                        <p:tgtEl>
                                          <p:spTgt spid="5939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23"/>
          <p:cNvSpPr>
            <a:spLocks noChangeArrowheads="1"/>
          </p:cNvSpPr>
          <p:nvPr/>
        </p:nvSpPr>
        <p:spPr bwMode="auto">
          <a:xfrm>
            <a:off x="141288" y="234951"/>
            <a:ext cx="7475537"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2.</a:t>
            </a:r>
            <a:r>
              <a:rPr lang="zh-CN" altLang="en-US" sz="2400" b="1">
                <a:latin typeface="华文新魏" pitchFamily="2" charset="-122"/>
                <a:ea typeface="华文新魏" pitchFamily="2" charset="-122"/>
              </a:rPr>
              <a:t>实行改革开放，开创、推进和发展中国特色社会主义</a:t>
            </a:r>
          </a:p>
        </p:txBody>
      </p:sp>
      <p:pic>
        <p:nvPicPr>
          <p:cNvPr id="25" name="Picture 2" descr="https://timgsa.baidu.com/timg?image&amp;quality=80&amp;size=b9999_10000&amp;sec=1564591924634&amp;di=37a64233874b133b37198c78c25af528&amp;imgtype=0&amp;src=http%3A%2F%2Fn.sinaimg.cn%2Ftranslate%2F136%2Fw1080h656%2F20181117%2FU82T-hmhswin4554154.jpg"/>
          <p:cNvPicPr>
            <a:picLocks noChangeAspect="1" noChangeArrowheads="1"/>
          </p:cNvPicPr>
          <p:nvPr/>
        </p:nvPicPr>
        <p:blipFill>
          <a:blip r:embed="rId2"/>
          <a:stretch>
            <a:fillRect/>
          </a:stretch>
        </p:blipFill>
        <p:spPr bwMode="auto">
          <a:xfrm>
            <a:off x="125413" y="1733552"/>
            <a:ext cx="5275262" cy="4779433"/>
          </a:xfrm>
          <a:prstGeom prst="rect">
            <a:avLst/>
          </a:prstGeom>
          <a:ln>
            <a:noFill/>
          </a:ln>
          <a:effectLst>
            <a:outerShdw blurRad="190500" algn="tl" rotWithShape="0">
              <a:srgbClr val="000000">
                <a:alpha val="70000"/>
              </a:srgbClr>
            </a:outerShdw>
          </a:effectLst>
        </p:spPr>
      </p:pic>
      <p:grpSp>
        <p:nvGrpSpPr>
          <p:cNvPr id="2" name="组合 25"/>
          <p:cNvGrpSpPr>
            <a:grpSpLocks/>
          </p:cNvGrpSpPr>
          <p:nvPr/>
        </p:nvGrpSpPr>
        <p:grpSpPr bwMode="auto">
          <a:xfrm>
            <a:off x="5386389" y="1735667"/>
            <a:ext cx="3532187" cy="4751917"/>
            <a:chOff x="5199562" y="1366644"/>
            <a:chExt cx="3532958" cy="3809581"/>
          </a:xfrm>
        </p:grpSpPr>
        <p:grpSp>
          <p:nvGrpSpPr>
            <p:cNvPr id="3" name="组合 91"/>
            <p:cNvGrpSpPr>
              <a:grpSpLocks/>
            </p:cNvGrpSpPr>
            <p:nvPr/>
          </p:nvGrpSpPr>
          <p:grpSpPr bwMode="auto">
            <a:xfrm>
              <a:off x="5199562" y="1366644"/>
              <a:ext cx="3532958" cy="3809581"/>
              <a:chOff x="5718528" y="3748440"/>
              <a:chExt cx="3543531" cy="1702787"/>
            </a:xfrm>
          </p:grpSpPr>
          <p:sp>
            <p:nvSpPr>
              <p:cNvPr id="29" name="矩形 28"/>
              <p:cNvSpPr/>
              <p:nvPr/>
            </p:nvSpPr>
            <p:spPr>
              <a:xfrm>
                <a:off x="5718528" y="3759059"/>
                <a:ext cx="3543531" cy="1692168"/>
              </a:xfrm>
              <a:prstGeom prst="rect">
                <a:avLst/>
              </a:prstGeom>
              <a:solidFill>
                <a:schemeClr val="bg1">
                  <a:lumMod val="9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600">
                  <a:solidFill>
                    <a:prstClr val="white"/>
                  </a:solidFill>
                </a:endParaRPr>
              </a:p>
            </p:txBody>
          </p:sp>
          <p:cxnSp>
            <p:nvCxnSpPr>
              <p:cNvPr id="30" name="直接连接符 29"/>
              <p:cNvCxnSpPr/>
              <p:nvPr/>
            </p:nvCxnSpPr>
            <p:spPr>
              <a:xfrm>
                <a:off x="5756750" y="3748440"/>
                <a:ext cx="3489383" cy="0"/>
              </a:xfrm>
              <a:prstGeom prst="line">
                <a:avLst/>
              </a:prstGeom>
              <a:ln>
                <a:solidFill>
                  <a:schemeClr val="bg1">
                    <a:lumMod val="65000"/>
                  </a:schemeClr>
                </a:solidFill>
              </a:ln>
            </p:spPr>
            <p:style>
              <a:lnRef idx="2">
                <a:schemeClr val="accent3"/>
              </a:lnRef>
              <a:fillRef idx="0">
                <a:schemeClr val="accent3"/>
              </a:fillRef>
              <a:effectRef idx="1">
                <a:schemeClr val="accent3"/>
              </a:effectRef>
              <a:fontRef idx="minor">
                <a:schemeClr val="tx1"/>
              </a:fontRef>
            </p:style>
          </p:cxnSp>
        </p:grpSp>
        <p:sp>
          <p:nvSpPr>
            <p:cNvPr id="28" name="矩形 27"/>
            <p:cNvSpPr/>
            <p:nvPr/>
          </p:nvSpPr>
          <p:spPr>
            <a:xfrm>
              <a:off x="5364698" y="1468459"/>
              <a:ext cx="3269375" cy="2672221"/>
            </a:xfrm>
            <a:prstGeom prst="rect">
              <a:avLst/>
            </a:prstGeom>
          </p:spPr>
          <p:txBody>
            <a:bodyPr>
              <a:spAutoFit/>
            </a:bodyPr>
            <a:lstStyle/>
            <a:p>
              <a:pPr indent="457200" algn="just" hangingPunct="0">
                <a:lnSpc>
                  <a:spcPct val="130000"/>
                </a:lnSpc>
                <a:buFont typeface="Wingdings" panose="05000000000000000000" pitchFamily="2" charset="2"/>
                <a:buChar char="l"/>
                <a:defRPr/>
              </a:pPr>
              <a:r>
                <a:rPr lang="zh-CN" altLang="zh-CN" b="1" dirty="0">
                  <a:latin typeface="微软雅黑" panose="020B0503020204020204" pitchFamily="34" charset="-122"/>
                  <a:ea typeface="微软雅黑" panose="020B0503020204020204" pitchFamily="34" charset="-122"/>
                </a:rPr>
                <a:t>计划经济不等于社会主义，资本主义也有计划；市场经济不等于资本主义，社会主义也有市场。计划和市场都是经济手段</a:t>
              </a:r>
              <a:r>
                <a:rPr lang="zh-CN" altLang="en-US" b="1" dirty="0">
                  <a:latin typeface="微软雅黑" panose="020B0503020204020204" pitchFamily="34" charset="-122"/>
                  <a:ea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endParaRPr>
            </a:p>
            <a:p>
              <a:pPr indent="457200" algn="just" hangingPunct="0">
                <a:lnSpc>
                  <a:spcPct val="130000"/>
                </a:lnSpc>
                <a:defRPr/>
              </a:pPr>
              <a:endParaRPr lang="en-US" altLang="zh-CN" b="1" dirty="0">
                <a:latin typeface="微软雅黑" panose="020B0503020204020204" pitchFamily="34" charset="-122"/>
                <a:ea typeface="微软雅黑" panose="020B0503020204020204" pitchFamily="34" charset="-122"/>
              </a:endParaRPr>
            </a:p>
            <a:p>
              <a:pPr indent="457200" algn="just" hangingPunct="0">
                <a:lnSpc>
                  <a:spcPct val="130000"/>
                </a:lnSpc>
                <a:buFont typeface="Wingdings" panose="05000000000000000000" pitchFamily="2" charset="2"/>
                <a:buChar char="l"/>
                <a:defRPr/>
              </a:pPr>
              <a:r>
                <a:rPr lang="zh-CN" altLang="en-US" b="1" dirty="0">
                  <a:latin typeface="微软雅黑" panose="020B0503020204020204" pitchFamily="34" charset="-122"/>
                  <a:ea typeface="微软雅黑" panose="020B0503020204020204" pitchFamily="34" charset="-122"/>
                </a:rPr>
                <a:t>基本路线要管一百年，动摇不得。</a:t>
              </a:r>
              <a:endParaRPr lang="en-US" altLang="zh-CN" b="1" dirty="0">
                <a:latin typeface="微软雅黑" panose="020B0503020204020204" pitchFamily="34" charset="-122"/>
                <a:ea typeface="微软雅黑" panose="020B0503020204020204" pitchFamily="34" charset="-122"/>
              </a:endParaRPr>
            </a:p>
            <a:p>
              <a:pPr algn="r" hangingPunct="0">
                <a:lnSpc>
                  <a:spcPct val="130000"/>
                </a:lnSpc>
                <a:defRPr/>
              </a:pP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邓小平</a:t>
              </a:r>
            </a:p>
          </p:txBody>
        </p:sp>
      </p:grpSp>
      <p:sp>
        <p:nvSpPr>
          <p:cNvPr id="31" name="矩形 30"/>
          <p:cNvSpPr/>
          <p:nvPr/>
        </p:nvSpPr>
        <p:spPr>
          <a:xfrm>
            <a:off x="1327450" y="1165944"/>
            <a:ext cx="2409634"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en-US" altLang="zh-CN" sz="2000" b="1" spc="50" dirty="0">
                <a:ln w="11430"/>
                <a:gradFill>
                  <a:gsLst>
                    <a:gs pos="25000">
                      <a:schemeClr val="accent2">
                        <a:satMod val="155000"/>
                      </a:schemeClr>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rPr>
              <a:t>1992</a:t>
            </a:r>
            <a:r>
              <a:rPr lang="zh-CN" altLang="en-US" sz="2000" b="1" spc="50" dirty="0">
                <a:ln w="11430"/>
                <a:gradFill>
                  <a:gsLst>
                    <a:gs pos="25000">
                      <a:schemeClr val="accent2">
                        <a:satMod val="155000"/>
                      </a:schemeClr>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rPr>
              <a:t>年   南方谈话</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Horizontal)">
                                      <p:cBhvr>
                                        <p:cTn id="7" dur="500"/>
                                        <p:tgtEl>
                                          <p:spTgt spid="3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矩形 21"/>
          <p:cNvSpPr>
            <a:spLocks noChangeArrowheads="1"/>
          </p:cNvSpPr>
          <p:nvPr/>
        </p:nvSpPr>
        <p:spPr bwMode="auto">
          <a:xfrm>
            <a:off x="141288" y="234951"/>
            <a:ext cx="7475537"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2.</a:t>
            </a:r>
            <a:r>
              <a:rPr lang="zh-CN" altLang="en-US" sz="2400" b="1">
                <a:latin typeface="华文新魏" pitchFamily="2" charset="-122"/>
                <a:ea typeface="华文新魏" pitchFamily="2" charset="-122"/>
              </a:rPr>
              <a:t>实行改革开放，开创、推进和发展中国特色社会主义</a:t>
            </a:r>
          </a:p>
        </p:txBody>
      </p:sp>
      <p:sp>
        <p:nvSpPr>
          <p:cNvPr id="25" name="矩形 24"/>
          <p:cNvSpPr>
            <a:spLocks noChangeArrowheads="1"/>
          </p:cNvSpPr>
          <p:nvPr/>
        </p:nvSpPr>
        <p:spPr bwMode="auto">
          <a:xfrm>
            <a:off x="4213225" y="1830918"/>
            <a:ext cx="4533900" cy="3000821"/>
          </a:xfrm>
          <a:prstGeom prst="rect">
            <a:avLst/>
          </a:prstGeom>
          <a:noFill/>
          <a:ln w="9525">
            <a:noFill/>
            <a:miter lim="800000"/>
            <a:headEnd/>
            <a:tailEnd/>
          </a:ln>
        </p:spPr>
        <p:txBody>
          <a:bodyPr>
            <a:spAutoFit/>
          </a:bodyPr>
          <a:lstStyle/>
          <a:p>
            <a:pPr indent="466725" algn="just" hangingPunct="0">
              <a:lnSpc>
                <a:spcPct val="150000"/>
              </a:lnSpc>
            </a:pPr>
            <a:r>
              <a:rPr lang="zh-CN" altLang="en-US" b="1">
                <a:latin typeface="微软雅黑" pitchFamily="34" charset="-122"/>
                <a:ea typeface="微软雅黑" pitchFamily="34" charset="-122"/>
              </a:rPr>
              <a:t>党的十三届四中全会以后，以江泽民同志为主要代表的中国共产党人，团结带领全党全国各族人民，坚持党的基本理论、基本路线，加深了对什么是社会主义、怎样建设社会主义和建设什么样的党、怎样建设党的认识，积累了治党治国新的宝贵经验，形成了“三个代表”重要思想。</a:t>
            </a:r>
          </a:p>
        </p:txBody>
      </p:sp>
      <p:pic>
        <p:nvPicPr>
          <p:cNvPr id="5" name="图片 4"/>
          <p:cNvPicPr>
            <a:picLocks noChangeAspect="1"/>
          </p:cNvPicPr>
          <p:nvPr/>
        </p:nvPicPr>
        <p:blipFill>
          <a:blip r:embed="rId3"/>
          <a:srcRect b="21579"/>
          <a:stretch>
            <a:fillRect/>
          </a:stretch>
        </p:blipFill>
        <p:spPr>
          <a:xfrm>
            <a:off x="854075" y="2116668"/>
            <a:ext cx="2603500" cy="3534833"/>
          </a:xfrm>
          <a:prstGeom prst="rect">
            <a:avLst/>
          </a:prstGeom>
          <a:ln w="38100">
            <a:solidFill>
              <a:schemeClr val="bg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left)">
                                      <p:cBhvr>
                                        <p:cTn id="7" dur="500"/>
                                        <p:tgtEl>
                                          <p:spTgt spid="2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矩形 21"/>
          <p:cNvSpPr>
            <a:spLocks noChangeArrowheads="1"/>
          </p:cNvSpPr>
          <p:nvPr/>
        </p:nvSpPr>
        <p:spPr bwMode="auto">
          <a:xfrm>
            <a:off x="141288" y="234951"/>
            <a:ext cx="7475537"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2.</a:t>
            </a:r>
            <a:r>
              <a:rPr lang="zh-CN" altLang="en-US" sz="2400" b="1">
                <a:latin typeface="华文新魏" pitchFamily="2" charset="-122"/>
                <a:ea typeface="华文新魏" pitchFamily="2" charset="-122"/>
              </a:rPr>
              <a:t>实行改革开放，开创、推进和发展中国特色社会主义</a:t>
            </a:r>
          </a:p>
        </p:txBody>
      </p:sp>
      <p:sp>
        <p:nvSpPr>
          <p:cNvPr id="28" name="矩形 27"/>
          <p:cNvSpPr>
            <a:spLocks noChangeArrowheads="1"/>
          </p:cNvSpPr>
          <p:nvPr/>
        </p:nvSpPr>
        <p:spPr bwMode="auto">
          <a:xfrm>
            <a:off x="4389439" y="1811867"/>
            <a:ext cx="4275137" cy="3000821"/>
          </a:xfrm>
          <a:prstGeom prst="rect">
            <a:avLst/>
          </a:prstGeom>
          <a:noFill/>
          <a:ln w="9525">
            <a:noFill/>
            <a:miter lim="800000"/>
            <a:headEnd/>
            <a:tailEnd/>
          </a:ln>
        </p:spPr>
        <p:txBody>
          <a:bodyPr>
            <a:spAutoFit/>
          </a:bodyPr>
          <a:lstStyle/>
          <a:p>
            <a:pPr indent="466725" algn="just" hangingPunct="0">
              <a:lnSpc>
                <a:spcPct val="150000"/>
              </a:lnSpc>
            </a:pPr>
            <a:r>
              <a:rPr lang="zh-CN" altLang="en-US" b="1">
                <a:latin typeface="微软雅黑" pitchFamily="34" charset="-122"/>
                <a:ea typeface="微软雅黑" pitchFamily="34" charset="-122"/>
              </a:rPr>
              <a:t>党的十六大以后，以胡锦涛同志为主要代表的中国共产党人，团结带领全党全国各族人民，坚持以邓小平理论和“三个代表”重要思想为指导，根据新的发展要求，深刻认识和回答了新形势下实现什么样的发展、怎样发展等重大问题，形成了科学发展观。</a:t>
            </a:r>
          </a:p>
        </p:txBody>
      </p:sp>
      <p:pic>
        <p:nvPicPr>
          <p:cNvPr id="15" name="图片 14"/>
          <p:cNvPicPr>
            <a:picLocks noChangeAspect="1"/>
          </p:cNvPicPr>
          <p:nvPr/>
        </p:nvPicPr>
        <p:blipFill rotWithShape="1">
          <a:blip r:embed="rId3"/>
          <a:srcRect/>
          <a:stretch>
            <a:fillRect/>
          </a:stretch>
        </p:blipFill>
        <p:spPr>
          <a:xfrm>
            <a:off x="769938" y="2038351"/>
            <a:ext cx="2997200" cy="3443816"/>
          </a:xfrm>
          <a:prstGeom prst="rect">
            <a:avLst/>
          </a:prstGeom>
          <a:ln w="38100">
            <a:solidFill>
              <a:schemeClr val="bg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Effect transition="in" filter="wipe(left)">
                                      <p:cBhvr>
                                        <p:cTn id="1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3.</a:t>
            </a:r>
            <a:r>
              <a:rPr lang="zh-CN" altLang="en-US" sz="2400" b="1">
                <a:latin typeface="华文新魏" pitchFamily="2" charset="-122"/>
                <a:ea typeface="华文新魏" pitchFamily="2" charset="-122"/>
              </a:rPr>
              <a:t>开辟新时代，奋力实现中华民族伟大复兴</a:t>
            </a:r>
          </a:p>
        </p:txBody>
      </p:sp>
      <p:pic>
        <p:nvPicPr>
          <p:cNvPr id="16" name="图片 15"/>
          <p:cNvPicPr>
            <a:picLocks noChangeAspect="1"/>
          </p:cNvPicPr>
          <p:nvPr/>
        </p:nvPicPr>
        <p:blipFill rotWithShape="1">
          <a:blip r:embed="rId2"/>
          <a:srcRect l="10310" t="2746" r="4906"/>
          <a:stretch>
            <a:fillRect/>
          </a:stretch>
        </p:blipFill>
        <p:spPr>
          <a:xfrm>
            <a:off x="549275" y="1932517"/>
            <a:ext cx="3278188" cy="3860800"/>
          </a:xfrm>
          <a:prstGeom prst="rect">
            <a:avLst/>
          </a:prstGeom>
          <a:ln w="38100">
            <a:solidFill>
              <a:schemeClr val="bg1"/>
            </a:solidFill>
          </a:ln>
          <a:effectLst>
            <a:outerShdw blurRad="50800" dist="38100" dir="2700000" algn="tl" rotWithShape="0">
              <a:prstClr val="black">
                <a:alpha val="40000"/>
              </a:prstClr>
            </a:outerShdw>
          </a:effectLst>
        </p:spPr>
      </p:pic>
      <p:sp>
        <p:nvSpPr>
          <p:cNvPr id="21" name="矩形 20"/>
          <p:cNvSpPr>
            <a:spLocks noChangeArrowheads="1"/>
          </p:cNvSpPr>
          <p:nvPr/>
        </p:nvSpPr>
        <p:spPr bwMode="auto">
          <a:xfrm>
            <a:off x="4259263" y="2258485"/>
            <a:ext cx="4100512" cy="2585323"/>
          </a:xfrm>
          <a:prstGeom prst="rect">
            <a:avLst/>
          </a:prstGeom>
          <a:noFill/>
          <a:ln w="9525">
            <a:noFill/>
            <a:miter lim="800000"/>
            <a:headEnd/>
            <a:tailEnd/>
          </a:ln>
        </p:spPr>
        <p:txBody>
          <a:bodyPr>
            <a:spAutoFit/>
          </a:bodyPr>
          <a:lstStyle/>
          <a:p>
            <a:pPr indent="466725" algn="just" hangingPunct="0">
              <a:lnSpc>
                <a:spcPct val="150000"/>
              </a:lnSpc>
            </a:pPr>
            <a:r>
              <a:rPr lang="zh-CN" altLang="en-US" b="1">
                <a:latin typeface="微软雅黑" pitchFamily="34" charset="-122"/>
                <a:ea typeface="微软雅黑" pitchFamily="34" charset="-122"/>
              </a:rPr>
              <a:t>党的十八大以来，以习近平同志为核心的党中央高举中国特色社会主义伟大旗帜，提出一系列新理念新思想新战略，出台一系列重大方针政策，推出一系列重大举措，推进一系列重大工作，推动党和国家事业发生历史性变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wipe(left)">
                                      <p:cBhvr>
                                        <p:cTn id="11"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3.</a:t>
            </a:r>
            <a:r>
              <a:rPr lang="zh-CN" altLang="en-US" sz="2400" b="1">
                <a:latin typeface="华文新魏" pitchFamily="2" charset="-122"/>
                <a:ea typeface="华文新魏" pitchFamily="2" charset="-122"/>
              </a:rPr>
              <a:t>开辟新时代，奋力实现中华民族伟大复兴</a:t>
            </a:r>
          </a:p>
        </p:txBody>
      </p:sp>
      <p:sp>
        <p:nvSpPr>
          <p:cNvPr id="41" name="圆角矩形 40"/>
          <p:cNvSpPr/>
          <p:nvPr/>
        </p:nvSpPr>
        <p:spPr>
          <a:xfrm>
            <a:off x="434340" y="1714104"/>
            <a:ext cx="3055620" cy="561736"/>
          </a:xfrm>
          <a:prstGeom prst="roundRect">
            <a:avLst/>
          </a:prstGeom>
          <a:ln w="57150">
            <a:solidFill>
              <a:schemeClr val="accent5">
                <a:lumMod val="40000"/>
                <a:lumOff val="60000"/>
              </a:schemeClr>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anose="020B0503020204020204" pitchFamily="34" charset="-122"/>
                <a:ea typeface="微软雅黑" panose="020B0503020204020204" pitchFamily="34" charset="-122"/>
                <a:cs typeface="Times New Roman" panose="02020603050405020304"/>
              </a:rPr>
              <a:t>经济建设取得重大成就</a:t>
            </a:r>
          </a:p>
        </p:txBody>
      </p:sp>
      <p:sp>
        <p:nvSpPr>
          <p:cNvPr id="42" name="圆角矩形 41"/>
          <p:cNvSpPr/>
          <p:nvPr/>
        </p:nvSpPr>
        <p:spPr>
          <a:xfrm>
            <a:off x="419100" y="2679304"/>
            <a:ext cx="3055620" cy="561736"/>
          </a:xfrm>
          <a:prstGeom prst="roundRect">
            <a:avLst/>
          </a:prstGeom>
          <a:ln w="57150">
            <a:solidFill>
              <a:schemeClr val="accent5">
                <a:lumMod val="40000"/>
                <a:lumOff val="60000"/>
              </a:schemeClr>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4"/>
          </a:lnRef>
          <a:fillRef idx="1">
            <a:schemeClr val="lt1"/>
          </a:fillRef>
          <a:effectRef idx="0">
            <a:schemeClr val="accent4"/>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anose="020B0503020204020204" pitchFamily="34" charset="-122"/>
                <a:ea typeface="微软雅黑" panose="020B0503020204020204" pitchFamily="34" charset="-122"/>
                <a:cs typeface="Times New Roman" panose="02020603050405020304"/>
              </a:rPr>
              <a:t>全面深化改革取得重大突破</a:t>
            </a:r>
          </a:p>
        </p:txBody>
      </p:sp>
      <p:sp>
        <p:nvSpPr>
          <p:cNvPr id="43" name="圆角矩形 42"/>
          <p:cNvSpPr/>
          <p:nvPr/>
        </p:nvSpPr>
        <p:spPr>
          <a:xfrm>
            <a:off x="434340" y="3674984"/>
            <a:ext cx="3055620" cy="561736"/>
          </a:xfrm>
          <a:prstGeom prst="roundRect">
            <a:avLst/>
          </a:prstGeom>
          <a:ln w="57150">
            <a:solidFill>
              <a:schemeClr val="accent5">
                <a:lumMod val="40000"/>
                <a:lumOff val="60000"/>
              </a:schemeClr>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anose="020B0503020204020204" pitchFamily="34" charset="-122"/>
                <a:ea typeface="微软雅黑" panose="020B0503020204020204" pitchFamily="34" charset="-122"/>
                <a:cs typeface="Times New Roman" panose="02020603050405020304"/>
              </a:rPr>
              <a:t>民主法治建设迈出重大步伐</a:t>
            </a:r>
          </a:p>
        </p:txBody>
      </p:sp>
      <p:sp>
        <p:nvSpPr>
          <p:cNvPr id="44" name="圆角矩形 43"/>
          <p:cNvSpPr/>
          <p:nvPr/>
        </p:nvSpPr>
        <p:spPr>
          <a:xfrm>
            <a:off x="441960" y="4599544"/>
            <a:ext cx="3055620" cy="561736"/>
          </a:xfrm>
          <a:prstGeom prst="roundRect">
            <a:avLst/>
          </a:prstGeom>
          <a:ln w="57150">
            <a:solidFill>
              <a:schemeClr val="accent5">
                <a:lumMod val="40000"/>
                <a:lumOff val="60000"/>
              </a:schemeClr>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anose="020B0503020204020204" pitchFamily="34" charset="-122"/>
                <a:ea typeface="微软雅黑" panose="020B0503020204020204" pitchFamily="34" charset="-122"/>
                <a:cs typeface="Times New Roman" panose="02020603050405020304"/>
              </a:rPr>
              <a:t>思想文化建设取得重大进展</a:t>
            </a:r>
          </a:p>
        </p:txBody>
      </p:sp>
      <p:sp>
        <p:nvSpPr>
          <p:cNvPr id="45" name="圆角矩形 44"/>
          <p:cNvSpPr/>
          <p:nvPr/>
        </p:nvSpPr>
        <p:spPr>
          <a:xfrm>
            <a:off x="419100" y="5564744"/>
            <a:ext cx="3055620" cy="561736"/>
          </a:xfrm>
          <a:prstGeom prst="roundRect">
            <a:avLst/>
          </a:prstGeom>
          <a:ln w="57150">
            <a:solidFill>
              <a:schemeClr val="accent5">
                <a:lumMod val="40000"/>
                <a:lumOff val="60000"/>
              </a:schemeClr>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3"/>
          </a:lnRef>
          <a:fillRef idx="1">
            <a:schemeClr val="lt1"/>
          </a:fillRef>
          <a:effectRef idx="0">
            <a:schemeClr val="accent3"/>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anose="020B0503020204020204" pitchFamily="34" charset="-122"/>
                <a:ea typeface="微软雅黑" panose="020B0503020204020204" pitchFamily="34" charset="-122"/>
                <a:cs typeface="Times New Roman" panose="02020603050405020304"/>
              </a:rPr>
              <a:t>人民生活不断改善</a:t>
            </a:r>
          </a:p>
        </p:txBody>
      </p:sp>
      <p:sp>
        <p:nvSpPr>
          <p:cNvPr id="46" name="圆角矩形 45"/>
          <p:cNvSpPr/>
          <p:nvPr/>
        </p:nvSpPr>
        <p:spPr>
          <a:xfrm>
            <a:off x="5471160" y="1754744"/>
            <a:ext cx="3055620" cy="561736"/>
          </a:xfrm>
          <a:prstGeom prst="roundRect">
            <a:avLst/>
          </a:prstGeom>
          <a:ln w="57150">
            <a:solidFill>
              <a:schemeClr val="accent5">
                <a:lumMod val="40000"/>
                <a:lumOff val="60000"/>
              </a:schemeClr>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3"/>
          </a:lnRef>
          <a:fillRef idx="1">
            <a:schemeClr val="lt1"/>
          </a:fillRef>
          <a:effectRef idx="0">
            <a:schemeClr val="accent3"/>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anose="020B0503020204020204" pitchFamily="34" charset="-122"/>
                <a:ea typeface="微软雅黑" panose="020B0503020204020204" pitchFamily="34" charset="-122"/>
                <a:cs typeface="Times New Roman" panose="02020603050405020304"/>
              </a:rPr>
              <a:t>生态文明建设成效显著</a:t>
            </a:r>
          </a:p>
        </p:txBody>
      </p:sp>
      <p:sp>
        <p:nvSpPr>
          <p:cNvPr id="47" name="圆角矩形 46"/>
          <p:cNvSpPr/>
          <p:nvPr/>
        </p:nvSpPr>
        <p:spPr>
          <a:xfrm>
            <a:off x="5501640" y="2709784"/>
            <a:ext cx="3055620" cy="561736"/>
          </a:xfrm>
          <a:prstGeom prst="roundRect">
            <a:avLst/>
          </a:prstGeom>
          <a:ln w="57150">
            <a:solidFill>
              <a:schemeClr val="accent5">
                <a:lumMod val="40000"/>
                <a:lumOff val="60000"/>
              </a:schemeClr>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3"/>
          </a:lnRef>
          <a:fillRef idx="1">
            <a:schemeClr val="lt1"/>
          </a:fillRef>
          <a:effectRef idx="0">
            <a:schemeClr val="accent3"/>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anose="020B0503020204020204" pitchFamily="34" charset="-122"/>
                <a:ea typeface="微软雅黑" panose="020B0503020204020204" pitchFamily="34" charset="-122"/>
                <a:cs typeface="Times New Roman" panose="02020603050405020304"/>
              </a:rPr>
              <a:t>强军兴军开创新局面</a:t>
            </a:r>
          </a:p>
        </p:txBody>
      </p:sp>
      <p:sp>
        <p:nvSpPr>
          <p:cNvPr id="48" name="圆角矩形 47"/>
          <p:cNvSpPr/>
          <p:nvPr/>
        </p:nvSpPr>
        <p:spPr>
          <a:xfrm>
            <a:off x="5520690" y="3614024"/>
            <a:ext cx="3055620" cy="561736"/>
          </a:xfrm>
          <a:prstGeom prst="roundRect">
            <a:avLst/>
          </a:prstGeom>
          <a:ln w="57150">
            <a:solidFill>
              <a:schemeClr val="accent5">
                <a:lumMod val="40000"/>
                <a:lumOff val="60000"/>
              </a:schemeClr>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anose="020B0503020204020204" pitchFamily="34" charset="-122"/>
                <a:ea typeface="微软雅黑" panose="020B0503020204020204" pitchFamily="34" charset="-122"/>
                <a:cs typeface="Times New Roman" panose="02020603050405020304"/>
              </a:rPr>
              <a:t>港澳台工作取得新进展</a:t>
            </a:r>
          </a:p>
        </p:txBody>
      </p:sp>
      <p:sp>
        <p:nvSpPr>
          <p:cNvPr id="49" name="圆角矩形 48"/>
          <p:cNvSpPr/>
          <p:nvPr/>
        </p:nvSpPr>
        <p:spPr>
          <a:xfrm>
            <a:off x="5547360" y="4619864"/>
            <a:ext cx="3055620" cy="561736"/>
          </a:xfrm>
          <a:prstGeom prst="roundRect">
            <a:avLst/>
          </a:prstGeom>
          <a:ln w="57150">
            <a:solidFill>
              <a:schemeClr val="accent5">
                <a:lumMod val="40000"/>
                <a:lumOff val="60000"/>
              </a:schemeClr>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anose="020B0503020204020204" pitchFamily="34" charset="-122"/>
                <a:ea typeface="微软雅黑" panose="020B0503020204020204" pitchFamily="34" charset="-122"/>
                <a:cs typeface="Times New Roman" panose="02020603050405020304"/>
              </a:rPr>
              <a:t>全方位外交布局深入展开</a:t>
            </a:r>
          </a:p>
        </p:txBody>
      </p:sp>
      <p:sp>
        <p:nvSpPr>
          <p:cNvPr id="50" name="圆角矩形 49"/>
          <p:cNvSpPr/>
          <p:nvPr/>
        </p:nvSpPr>
        <p:spPr>
          <a:xfrm>
            <a:off x="5539740" y="5534264"/>
            <a:ext cx="3055620" cy="561736"/>
          </a:xfrm>
          <a:prstGeom prst="roundRect">
            <a:avLst/>
          </a:prstGeom>
          <a:ln w="57150">
            <a:solidFill>
              <a:schemeClr val="accent5">
                <a:lumMod val="40000"/>
                <a:lumOff val="60000"/>
              </a:schemeClr>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anose="020B0503020204020204" pitchFamily="34" charset="-122"/>
                <a:ea typeface="微软雅黑" panose="020B0503020204020204" pitchFamily="34" charset="-122"/>
                <a:cs typeface="Times New Roman" panose="02020603050405020304"/>
              </a:rPr>
              <a:t>全面从严治党成效卓著</a:t>
            </a:r>
          </a:p>
        </p:txBody>
      </p:sp>
      <p:sp>
        <p:nvSpPr>
          <p:cNvPr id="52" name="TextBox 51"/>
          <p:cNvSpPr txBox="1"/>
          <p:nvPr/>
        </p:nvSpPr>
        <p:spPr>
          <a:xfrm>
            <a:off x="3826312" y="1259840"/>
            <a:ext cx="677108" cy="5435600"/>
          </a:xfrm>
          <a:prstGeom prst="rect">
            <a:avLst/>
          </a:prstGeom>
          <a:noFill/>
        </p:spPr>
        <p:txBody>
          <a:bodyPr vert="eaVe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zh-CN" altLang="en-US" sz="3200" b="1" spc="50" dirty="0">
                <a:ln w="11430"/>
                <a:gradFill>
                  <a:gsLst>
                    <a:gs pos="25000">
                      <a:schemeClr val="accent2">
                        <a:satMod val="155000"/>
                      </a:schemeClr>
                    </a:gs>
                    <a:gs pos="100000">
                      <a:schemeClr val="accent2">
                        <a:shade val="45000"/>
                        <a:satMod val="165000"/>
                      </a:schemeClr>
                    </a:gs>
                  </a:gsLst>
                  <a:lin ang="5400000"/>
                </a:gradFill>
                <a:effectLst>
                  <a:glow rad="63500">
                    <a:schemeClr val="accent2">
                      <a:satMod val="175000"/>
                      <a:alpha val="40000"/>
                    </a:schemeClr>
                  </a:glow>
                </a:effectLst>
                <a:latin typeface="微软雅黑" panose="020B0503020204020204" pitchFamily="34" charset="-122"/>
                <a:ea typeface="微软雅黑" panose="020B0503020204020204" pitchFamily="34" charset="-122"/>
              </a:rPr>
              <a:t>全方位  开创性  成就</a:t>
            </a:r>
          </a:p>
        </p:txBody>
      </p:sp>
      <p:sp>
        <p:nvSpPr>
          <p:cNvPr id="24" name="TextBox 23"/>
          <p:cNvSpPr txBox="1"/>
          <p:nvPr/>
        </p:nvSpPr>
        <p:spPr>
          <a:xfrm>
            <a:off x="4519732" y="1270000"/>
            <a:ext cx="677108" cy="5435600"/>
          </a:xfrm>
          <a:prstGeom prst="rect">
            <a:avLst/>
          </a:prstGeom>
          <a:noFill/>
        </p:spPr>
        <p:txBody>
          <a:bodyPr vert="eaVe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zh-CN" altLang="en-US" sz="3200" b="1" spc="50" dirty="0">
                <a:ln w="11430"/>
                <a:solidFill>
                  <a:srgbClr val="0070C0"/>
                </a:solidFill>
                <a:effectLst>
                  <a:glow rad="63500">
                    <a:schemeClr val="accent1">
                      <a:satMod val="175000"/>
                      <a:alpha val="40000"/>
                    </a:schemeClr>
                  </a:glow>
                </a:effectLst>
                <a:latin typeface="微软雅黑" panose="020B0503020204020204" pitchFamily="34" charset="-122"/>
                <a:ea typeface="微软雅黑" panose="020B0503020204020204" pitchFamily="34" charset="-122"/>
              </a:rPr>
              <a:t>深层次  根本性  变革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up)">
                                      <p:cBhvr>
                                        <p:cTn id="11" dur="500"/>
                                        <p:tgtEl>
                                          <p:spTgt spid="52"/>
                                        </p:tgtEl>
                                      </p:cBhvr>
                                    </p:animEffect>
                                  </p:childTnLst>
                                </p:cTn>
                              </p:par>
                              <p:par>
                                <p:cTn id="12" presetID="22" presetClass="entr" presetSubtype="1"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up)">
                                      <p:cBhvr>
                                        <p:cTn id="14" dur="500"/>
                                        <p:tgtEl>
                                          <p:spTgt spid="2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animEffect transition="in" filter="fade">
                                      <p:cBhvr>
                                        <p:cTn id="26" dur="500"/>
                                        <p:tgtEl>
                                          <p:spTgt spid="42"/>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p:cTn id="30" dur="500" fill="hold"/>
                                        <p:tgtEl>
                                          <p:spTgt spid="43"/>
                                        </p:tgtEl>
                                        <p:attrNameLst>
                                          <p:attrName>ppt_w</p:attrName>
                                        </p:attrNameLst>
                                      </p:cBhvr>
                                      <p:tavLst>
                                        <p:tav tm="0">
                                          <p:val>
                                            <p:fltVal val="0"/>
                                          </p:val>
                                        </p:tav>
                                        <p:tav tm="100000">
                                          <p:val>
                                            <p:strVal val="#ppt_w"/>
                                          </p:val>
                                        </p:tav>
                                      </p:tavLst>
                                    </p:anim>
                                    <p:anim calcmode="lin" valueType="num">
                                      <p:cBhvr>
                                        <p:cTn id="31" dur="500" fill="hold"/>
                                        <p:tgtEl>
                                          <p:spTgt spid="43"/>
                                        </p:tgtEl>
                                        <p:attrNameLst>
                                          <p:attrName>ppt_h</p:attrName>
                                        </p:attrNameLst>
                                      </p:cBhvr>
                                      <p:tavLst>
                                        <p:tav tm="0">
                                          <p:val>
                                            <p:fltVal val="0"/>
                                          </p:val>
                                        </p:tav>
                                        <p:tav tm="100000">
                                          <p:val>
                                            <p:strVal val="#ppt_h"/>
                                          </p:val>
                                        </p:tav>
                                      </p:tavLst>
                                    </p:anim>
                                    <p:animEffect transition="in" filter="fade">
                                      <p:cBhvr>
                                        <p:cTn id="32" dur="500"/>
                                        <p:tgtEl>
                                          <p:spTgt spid="43"/>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p:cTn id="36" dur="500" fill="hold"/>
                                        <p:tgtEl>
                                          <p:spTgt spid="44"/>
                                        </p:tgtEl>
                                        <p:attrNameLst>
                                          <p:attrName>ppt_w</p:attrName>
                                        </p:attrNameLst>
                                      </p:cBhvr>
                                      <p:tavLst>
                                        <p:tav tm="0">
                                          <p:val>
                                            <p:fltVal val="0"/>
                                          </p:val>
                                        </p:tav>
                                        <p:tav tm="100000">
                                          <p:val>
                                            <p:strVal val="#ppt_w"/>
                                          </p:val>
                                        </p:tav>
                                      </p:tavLst>
                                    </p:anim>
                                    <p:anim calcmode="lin" valueType="num">
                                      <p:cBhvr>
                                        <p:cTn id="37" dur="500" fill="hold"/>
                                        <p:tgtEl>
                                          <p:spTgt spid="44"/>
                                        </p:tgtEl>
                                        <p:attrNameLst>
                                          <p:attrName>ppt_h</p:attrName>
                                        </p:attrNameLst>
                                      </p:cBhvr>
                                      <p:tavLst>
                                        <p:tav tm="0">
                                          <p:val>
                                            <p:fltVal val="0"/>
                                          </p:val>
                                        </p:tav>
                                        <p:tav tm="100000">
                                          <p:val>
                                            <p:strVal val="#ppt_h"/>
                                          </p:val>
                                        </p:tav>
                                      </p:tavLst>
                                    </p:anim>
                                    <p:animEffect transition="in" filter="fade">
                                      <p:cBhvr>
                                        <p:cTn id="38" dur="500"/>
                                        <p:tgtEl>
                                          <p:spTgt spid="44"/>
                                        </p:tgtEl>
                                      </p:cBhvr>
                                    </p:animEffect>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p:cTn id="42" dur="500" fill="hold"/>
                                        <p:tgtEl>
                                          <p:spTgt spid="45"/>
                                        </p:tgtEl>
                                        <p:attrNameLst>
                                          <p:attrName>ppt_w</p:attrName>
                                        </p:attrNameLst>
                                      </p:cBhvr>
                                      <p:tavLst>
                                        <p:tav tm="0">
                                          <p:val>
                                            <p:fltVal val="0"/>
                                          </p:val>
                                        </p:tav>
                                        <p:tav tm="100000">
                                          <p:val>
                                            <p:strVal val="#ppt_w"/>
                                          </p:val>
                                        </p:tav>
                                      </p:tavLst>
                                    </p:anim>
                                    <p:anim calcmode="lin" valueType="num">
                                      <p:cBhvr>
                                        <p:cTn id="43" dur="500" fill="hold"/>
                                        <p:tgtEl>
                                          <p:spTgt spid="45"/>
                                        </p:tgtEl>
                                        <p:attrNameLst>
                                          <p:attrName>ppt_h</p:attrName>
                                        </p:attrNameLst>
                                      </p:cBhvr>
                                      <p:tavLst>
                                        <p:tav tm="0">
                                          <p:val>
                                            <p:fltVal val="0"/>
                                          </p:val>
                                        </p:tav>
                                        <p:tav tm="100000">
                                          <p:val>
                                            <p:strVal val="#ppt_h"/>
                                          </p:val>
                                        </p:tav>
                                      </p:tavLst>
                                    </p:anim>
                                    <p:animEffect transition="in" filter="fade">
                                      <p:cBhvr>
                                        <p:cTn id="44" dur="500"/>
                                        <p:tgtEl>
                                          <p:spTgt spid="45"/>
                                        </p:tgtEl>
                                      </p:cBhvr>
                                    </p:animEffect>
                                  </p:childTnLst>
                                </p:cTn>
                              </p:par>
                            </p:childTnLst>
                          </p:cTn>
                        </p:par>
                        <p:par>
                          <p:cTn id="45" fill="hold">
                            <p:stCondLst>
                              <p:cond delay="3500"/>
                            </p:stCondLst>
                            <p:childTnLst>
                              <p:par>
                                <p:cTn id="46" presetID="53" presetClass="entr" presetSubtype="16"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p:cTn id="48" dur="500" fill="hold"/>
                                        <p:tgtEl>
                                          <p:spTgt spid="46"/>
                                        </p:tgtEl>
                                        <p:attrNameLst>
                                          <p:attrName>ppt_w</p:attrName>
                                        </p:attrNameLst>
                                      </p:cBhvr>
                                      <p:tavLst>
                                        <p:tav tm="0">
                                          <p:val>
                                            <p:fltVal val="0"/>
                                          </p:val>
                                        </p:tav>
                                        <p:tav tm="100000">
                                          <p:val>
                                            <p:strVal val="#ppt_w"/>
                                          </p:val>
                                        </p:tav>
                                      </p:tavLst>
                                    </p:anim>
                                    <p:anim calcmode="lin" valueType="num">
                                      <p:cBhvr>
                                        <p:cTn id="49" dur="500" fill="hold"/>
                                        <p:tgtEl>
                                          <p:spTgt spid="46"/>
                                        </p:tgtEl>
                                        <p:attrNameLst>
                                          <p:attrName>ppt_h</p:attrName>
                                        </p:attrNameLst>
                                      </p:cBhvr>
                                      <p:tavLst>
                                        <p:tav tm="0">
                                          <p:val>
                                            <p:fltVal val="0"/>
                                          </p:val>
                                        </p:tav>
                                        <p:tav tm="100000">
                                          <p:val>
                                            <p:strVal val="#ppt_h"/>
                                          </p:val>
                                        </p:tav>
                                      </p:tavLst>
                                    </p:anim>
                                    <p:animEffect transition="in" filter="fade">
                                      <p:cBhvr>
                                        <p:cTn id="50" dur="500"/>
                                        <p:tgtEl>
                                          <p:spTgt spid="46"/>
                                        </p:tgtEl>
                                      </p:cBhvr>
                                    </p:animEffect>
                                  </p:childTnLst>
                                </p:cTn>
                              </p:par>
                            </p:childTnLst>
                          </p:cTn>
                        </p:par>
                        <p:par>
                          <p:cTn id="51" fill="hold">
                            <p:stCondLst>
                              <p:cond delay="4000"/>
                            </p:stCondLst>
                            <p:childTnLst>
                              <p:par>
                                <p:cTn id="52" presetID="53" presetClass="entr" presetSubtype="16" fill="hold" nodeType="after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p:cTn id="54" dur="500" fill="hold"/>
                                        <p:tgtEl>
                                          <p:spTgt spid="47"/>
                                        </p:tgtEl>
                                        <p:attrNameLst>
                                          <p:attrName>ppt_w</p:attrName>
                                        </p:attrNameLst>
                                      </p:cBhvr>
                                      <p:tavLst>
                                        <p:tav tm="0">
                                          <p:val>
                                            <p:fltVal val="0"/>
                                          </p:val>
                                        </p:tav>
                                        <p:tav tm="100000">
                                          <p:val>
                                            <p:strVal val="#ppt_w"/>
                                          </p:val>
                                        </p:tav>
                                      </p:tavLst>
                                    </p:anim>
                                    <p:anim calcmode="lin" valueType="num">
                                      <p:cBhvr>
                                        <p:cTn id="55" dur="500" fill="hold"/>
                                        <p:tgtEl>
                                          <p:spTgt spid="47"/>
                                        </p:tgtEl>
                                        <p:attrNameLst>
                                          <p:attrName>ppt_h</p:attrName>
                                        </p:attrNameLst>
                                      </p:cBhvr>
                                      <p:tavLst>
                                        <p:tav tm="0">
                                          <p:val>
                                            <p:fltVal val="0"/>
                                          </p:val>
                                        </p:tav>
                                        <p:tav tm="100000">
                                          <p:val>
                                            <p:strVal val="#ppt_h"/>
                                          </p:val>
                                        </p:tav>
                                      </p:tavLst>
                                    </p:anim>
                                    <p:animEffect transition="in" filter="fade">
                                      <p:cBhvr>
                                        <p:cTn id="56" dur="500"/>
                                        <p:tgtEl>
                                          <p:spTgt spid="47"/>
                                        </p:tgtEl>
                                      </p:cBhvr>
                                    </p:animEffect>
                                  </p:childTnLst>
                                </p:cTn>
                              </p:par>
                            </p:childTnLst>
                          </p:cTn>
                        </p:par>
                        <p:par>
                          <p:cTn id="57" fill="hold">
                            <p:stCondLst>
                              <p:cond delay="4500"/>
                            </p:stCondLst>
                            <p:childTnLst>
                              <p:par>
                                <p:cTn id="58" presetID="53" presetClass="entr" presetSubtype="16" fill="hold" nodeType="afterEffect">
                                  <p:stCondLst>
                                    <p:cond delay="0"/>
                                  </p:stCondLst>
                                  <p:childTnLst>
                                    <p:set>
                                      <p:cBhvr>
                                        <p:cTn id="59" dur="1" fill="hold">
                                          <p:stCondLst>
                                            <p:cond delay="0"/>
                                          </p:stCondLst>
                                        </p:cTn>
                                        <p:tgtEl>
                                          <p:spTgt spid="48"/>
                                        </p:tgtEl>
                                        <p:attrNameLst>
                                          <p:attrName>style.visibility</p:attrName>
                                        </p:attrNameLst>
                                      </p:cBhvr>
                                      <p:to>
                                        <p:strVal val="visible"/>
                                      </p:to>
                                    </p:set>
                                    <p:anim calcmode="lin" valueType="num">
                                      <p:cBhvr>
                                        <p:cTn id="60" dur="500" fill="hold"/>
                                        <p:tgtEl>
                                          <p:spTgt spid="48"/>
                                        </p:tgtEl>
                                        <p:attrNameLst>
                                          <p:attrName>ppt_w</p:attrName>
                                        </p:attrNameLst>
                                      </p:cBhvr>
                                      <p:tavLst>
                                        <p:tav tm="0">
                                          <p:val>
                                            <p:fltVal val="0"/>
                                          </p:val>
                                        </p:tav>
                                        <p:tav tm="100000">
                                          <p:val>
                                            <p:strVal val="#ppt_w"/>
                                          </p:val>
                                        </p:tav>
                                      </p:tavLst>
                                    </p:anim>
                                    <p:anim calcmode="lin" valueType="num">
                                      <p:cBhvr>
                                        <p:cTn id="61" dur="500" fill="hold"/>
                                        <p:tgtEl>
                                          <p:spTgt spid="48"/>
                                        </p:tgtEl>
                                        <p:attrNameLst>
                                          <p:attrName>ppt_h</p:attrName>
                                        </p:attrNameLst>
                                      </p:cBhvr>
                                      <p:tavLst>
                                        <p:tav tm="0">
                                          <p:val>
                                            <p:fltVal val="0"/>
                                          </p:val>
                                        </p:tav>
                                        <p:tav tm="100000">
                                          <p:val>
                                            <p:strVal val="#ppt_h"/>
                                          </p:val>
                                        </p:tav>
                                      </p:tavLst>
                                    </p:anim>
                                    <p:animEffect transition="in" filter="fade">
                                      <p:cBhvr>
                                        <p:cTn id="62" dur="500"/>
                                        <p:tgtEl>
                                          <p:spTgt spid="48"/>
                                        </p:tgtEl>
                                      </p:cBhvr>
                                    </p:animEffect>
                                  </p:childTnLst>
                                </p:cTn>
                              </p:par>
                            </p:childTnLst>
                          </p:cTn>
                        </p:par>
                        <p:par>
                          <p:cTn id="63" fill="hold">
                            <p:stCondLst>
                              <p:cond delay="5000"/>
                            </p:stCondLst>
                            <p:childTnLst>
                              <p:par>
                                <p:cTn id="64" presetID="53" presetClass="entr" presetSubtype="16" fill="hold" nodeType="after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p:cTn id="66" dur="500" fill="hold"/>
                                        <p:tgtEl>
                                          <p:spTgt spid="49"/>
                                        </p:tgtEl>
                                        <p:attrNameLst>
                                          <p:attrName>ppt_w</p:attrName>
                                        </p:attrNameLst>
                                      </p:cBhvr>
                                      <p:tavLst>
                                        <p:tav tm="0">
                                          <p:val>
                                            <p:fltVal val="0"/>
                                          </p:val>
                                        </p:tav>
                                        <p:tav tm="100000">
                                          <p:val>
                                            <p:strVal val="#ppt_w"/>
                                          </p:val>
                                        </p:tav>
                                      </p:tavLst>
                                    </p:anim>
                                    <p:anim calcmode="lin" valueType="num">
                                      <p:cBhvr>
                                        <p:cTn id="67" dur="500" fill="hold"/>
                                        <p:tgtEl>
                                          <p:spTgt spid="49"/>
                                        </p:tgtEl>
                                        <p:attrNameLst>
                                          <p:attrName>ppt_h</p:attrName>
                                        </p:attrNameLst>
                                      </p:cBhvr>
                                      <p:tavLst>
                                        <p:tav tm="0">
                                          <p:val>
                                            <p:fltVal val="0"/>
                                          </p:val>
                                        </p:tav>
                                        <p:tav tm="100000">
                                          <p:val>
                                            <p:strVal val="#ppt_h"/>
                                          </p:val>
                                        </p:tav>
                                      </p:tavLst>
                                    </p:anim>
                                    <p:animEffect transition="in" filter="fade">
                                      <p:cBhvr>
                                        <p:cTn id="68" dur="500"/>
                                        <p:tgtEl>
                                          <p:spTgt spid="49"/>
                                        </p:tgtEl>
                                      </p:cBhvr>
                                    </p:animEffect>
                                  </p:childTnLst>
                                </p:cTn>
                              </p:par>
                            </p:childTnLst>
                          </p:cTn>
                        </p:par>
                        <p:par>
                          <p:cTn id="69" fill="hold">
                            <p:stCondLst>
                              <p:cond delay="5500"/>
                            </p:stCondLst>
                            <p:childTnLst>
                              <p:par>
                                <p:cTn id="70" presetID="53" presetClass="entr" presetSubtype="16" fill="hold" nodeType="after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p:cTn id="72" dur="500" fill="hold"/>
                                        <p:tgtEl>
                                          <p:spTgt spid="50"/>
                                        </p:tgtEl>
                                        <p:attrNameLst>
                                          <p:attrName>ppt_w</p:attrName>
                                        </p:attrNameLst>
                                      </p:cBhvr>
                                      <p:tavLst>
                                        <p:tav tm="0">
                                          <p:val>
                                            <p:fltVal val="0"/>
                                          </p:val>
                                        </p:tav>
                                        <p:tav tm="100000">
                                          <p:val>
                                            <p:strVal val="#ppt_w"/>
                                          </p:val>
                                        </p:tav>
                                      </p:tavLst>
                                    </p:anim>
                                    <p:anim calcmode="lin" valueType="num">
                                      <p:cBhvr>
                                        <p:cTn id="73" dur="500" fill="hold"/>
                                        <p:tgtEl>
                                          <p:spTgt spid="50"/>
                                        </p:tgtEl>
                                        <p:attrNameLst>
                                          <p:attrName>ppt_h</p:attrName>
                                        </p:attrNameLst>
                                      </p:cBhvr>
                                      <p:tavLst>
                                        <p:tav tm="0">
                                          <p:val>
                                            <p:fltVal val="0"/>
                                          </p:val>
                                        </p:tav>
                                        <p:tav tm="100000">
                                          <p:val>
                                            <p:strVal val="#ppt_h"/>
                                          </p:val>
                                        </p:tav>
                                      </p:tavLst>
                                    </p:anim>
                                    <p:animEffect transition="in" filter="fade">
                                      <p:cBhvr>
                                        <p:cTn id="7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p:nvPr/>
        </p:nvGrpSpPr>
        <p:grpSpPr>
          <a:xfrm>
            <a:off x="761996" y="2489200"/>
            <a:ext cx="2000254" cy="2664143"/>
            <a:chOff x="3851910" y="3474720"/>
            <a:chExt cx="1460951" cy="1440180"/>
          </a:xfrm>
          <a:effectLst>
            <a:outerShdw blurRad="63500" sx="102000" sy="102000" algn="ctr" rotWithShape="0">
              <a:prstClr val="black">
                <a:alpha val="44000"/>
              </a:prstClr>
            </a:outerShdw>
          </a:effectLst>
        </p:grpSpPr>
        <p:sp>
          <p:nvSpPr>
            <p:cNvPr id="20" name="圆角矩形 19"/>
            <p:cNvSpPr/>
            <p:nvPr/>
          </p:nvSpPr>
          <p:spPr>
            <a:xfrm>
              <a:off x="3851910" y="3474720"/>
              <a:ext cx="1245870" cy="1440180"/>
            </a:xfrm>
            <a:prstGeom prst="roundRect">
              <a:avLst>
                <a:gd name="adj" fmla="val 12080"/>
              </a:avLst>
            </a:prstGeom>
            <a:solidFill>
              <a:schemeClr val="accent1">
                <a:lumMod val="20000"/>
                <a:lumOff val="80000"/>
              </a:schemeClr>
            </a:solidFill>
            <a:ln>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p>
          </p:txBody>
        </p:sp>
        <p:sp>
          <p:nvSpPr>
            <p:cNvPr id="15" name="矩形 14"/>
            <p:cNvSpPr/>
            <p:nvPr/>
          </p:nvSpPr>
          <p:spPr>
            <a:xfrm>
              <a:off x="4021270" y="3501729"/>
              <a:ext cx="1291591" cy="1048179"/>
            </a:xfrm>
            <a:prstGeom prst="rect">
              <a:avLst/>
            </a:prstGeom>
          </p:spPr>
          <p:txBody>
            <a:bodyPr>
              <a:spAutoFit/>
            </a:bodyPr>
            <a:lstStyle/>
            <a:p>
              <a:pPr eaLnBrk="0" hangingPunct="0">
                <a:lnSpc>
                  <a:spcPct val="150000"/>
                </a:lnSpc>
                <a:defRPr/>
              </a:pPr>
              <a:r>
                <a:rPr lang="zh-CN" altLang="zh-CN" sz="2000" b="1" dirty="0">
                  <a:latin typeface="微软雅黑" panose="020B0503020204020204" pitchFamily="34" charset="-122"/>
                  <a:ea typeface="微软雅黑" panose="020B0503020204020204" pitchFamily="34" charset="-122"/>
                </a:rPr>
                <a:t>经济实力</a:t>
              </a:r>
              <a:endParaRPr lang="en-US" altLang="zh-CN" sz="2000" b="1" dirty="0">
                <a:latin typeface="微软雅黑" panose="020B0503020204020204" pitchFamily="34" charset="-122"/>
                <a:ea typeface="微软雅黑" panose="020B0503020204020204" pitchFamily="34" charset="-122"/>
              </a:endParaRPr>
            </a:p>
            <a:p>
              <a:pPr eaLnBrk="0" hangingPunct="0">
                <a:lnSpc>
                  <a:spcPct val="150000"/>
                </a:lnSpc>
                <a:defRPr/>
              </a:pPr>
              <a:r>
                <a:rPr lang="zh-CN" altLang="zh-CN" sz="2000" b="1" dirty="0">
                  <a:latin typeface="微软雅黑" panose="020B0503020204020204" pitchFamily="34" charset="-122"/>
                  <a:ea typeface="微软雅黑" panose="020B0503020204020204" pitchFamily="34" charset="-122"/>
                </a:rPr>
                <a:t>科技实力</a:t>
              </a:r>
              <a:endParaRPr lang="en-US" altLang="zh-CN" sz="2000" b="1" dirty="0">
                <a:latin typeface="微软雅黑" panose="020B0503020204020204" pitchFamily="34" charset="-122"/>
                <a:ea typeface="微软雅黑" panose="020B0503020204020204" pitchFamily="34" charset="-122"/>
              </a:endParaRPr>
            </a:p>
            <a:p>
              <a:pPr eaLnBrk="0" hangingPunct="0">
                <a:lnSpc>
                  <a:spcPct val="150000"/>
                </a:lnSpc>
                <a:defRPr/>
              </a:pPr>
              <a:r>
                <a:rPr lang="zh-CN" altLang="zh-CN" sz="2000" b="1" dirty="0">
                  <a:latin typeface="微软雅黑" panose="020B0503020204020204" pitchFamily="34" charset="-122"/>
                  <a:ea typeface="微软雅黑" panose="020B0503020204020204" pitchFamily="34" charset="-122"/>
                </a:rPr>
                <a:t>国防实力</a:t>
              </a:r>
              <a:endParaRPr lang="en-US" altLang="zh-CN" sz="2000" b="1" dirty="0">
                <a:latin typeface="微软雅黑" panose="020B0503020204020204" pitchFamily="34" charset="-122"/>
                <a:ea typeface="微软雅黑" panose="020B0503020204020204" pitchFamily="34" charset="-122"/>
              </a:endParaRPr>
            </a:p>
            <a:p>
              <a:pPr eaLnBrk="0" hangingPunct="0">
                <a:lnSpc>
                  <a:spcPct val="150000"/>
                </a:lnSpc>
                <a:defRPr/>
              </a:pPr>
              <a:r>
                <a:rPr lang="zh-CN" altLang="zh-CN" sz="2000" b="1" dirty="0">
                  <a:latin typeface="微软雅黑" panose="020B0503020204020204" pitchFamily="34" charset="-122"/>
                  <a:ea typeface="微软雅黑" panose="020B0503020204020204" pitchFamily="34" charset="-122"/>
                </a:rPr>
                <a:t>综合国力</a:t>
              </a:r>
              <a:endParaRPr lang="zh-CN" altLang="en-US" sz="2000" b="1" dirty="0">
                <a:latin typeface="微软雅黑" panose="020B0503020204020204" pitchFamily="34" charset="-122"/>
                <a:ea typeface="微软雅黑" panose="020B0503020204020204" pitchFamily="34" charset="-122"/>
              </a:endParaRPr>
            </a:p>
          </p:txBody>
        </p:sp>
      </p:grpSp>
      <p:grpSp>
        <p:nvGrpSpPr>
          <p:cNvPr id="3" name="组合 32"/>
          <p:cNvGrpSpPr>
            <a:grpSpLocks/>
          </p:cNvGrpSpPr>
          <p:nvPr/>
        </p:nvGrpSpPr>
        <p:grpSpPr bwMode="auto">
          <a:xfrm>
            <a:off x="4344989" y="2188634"/>
            <a:ext cx="2338387" cy="3297767"/>
            <a:chOff x="6273218" y="1840229"/>
            <a:chExt cx="1718346" cy="2015731"/>
          </a:xfrm>
        </p:grpSpPr>
        <p:sp>
          <p:nvSpPr>
            <p:cNvPr id="21" name="圆角矩形 20"/>
            <p:cNvSpPr/>
            <p:nvPr/>
          </p:nvSpPr>
          <p:spPr>
            <a:xfrm>
              <a:off x="6273218" y="1840229"/>
              <a:ext cx="1718346" cy="2015731"/>
            </a:xfrm>
            <a:prstGeom prst="roundRect">
              <a:avLst>
                <a:gd name="adj" fmla="val 12080"/>
              </a:avLst>
            </a:prstGeom>
            <a:solidFill>
              <a:schemeClr val="accent2">
                <a:lumMod val="20000"/>
                <a:lumOff val="80000"/>
              </a:schemeClr>
            </a:solidFill>
            <a:ln>
              <a:solidFill>
                <a:schemeClr val="tx1">
                  <a:lumMod val="75000"/>
                  <a:lumOff val="25000"/>
                </a:schemeClr>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p>
          </p:txBody>
        </p:sp>
        <p:sp>
          <p:nvSpPr>
            <p:cNvPr id="22546" name="矩形 16"/>
            <p:cNvSpPr>
              <a:spLocks noChangeArrowheads="1"/>
            </p:cNvSpPr>
            <p:nvPr/>
          </p:nvSpPr>
          <p:spPr bwMode="auto">
            <a:xfrm>
              <a:off x="6335970" y="1883075"/>
              <a:ext cx="1627585" cy="1467380"/>
            </a:xfrm>
            <a:prstGeom prst="rect">
              <a:avLst/>
            </a:prstGeom>
            <a:noFill/>
            <a:ln w="9525">
              <a:noFill/>
              <a:miter lim="800000"/>
              <a:headEnd/>
              <a:tailEnd/>
            </a:ln>
          </p:spPr>
          <p:txBody>
            <a:bodyPr>
              <a:spAutoFit/>
            </a:bodyPr>
            <a:lstStyle/>
            <a:p>
              <a:pPr algn="ctr" eaLnBrk="0" hangingPunct="0">
                <a:lnSpc>
                  <a:spcPct val="150000"/>
                </a:lnSpc>
              </a:pPr>
              <a:r>
                <a:rPr lang="zh-CN" altLang="en-US" sz="2000" b="1">
                  <a:latin typeface="微软雅黑" pitchFamily="34" charset="-122"/>
                  <a:ea typeface="微软雅黑" pitchFamily="34" charset="-122"/>
                </a:rPr>
                <a:t>党的面貌</a:t>
              </a:r>
              <a:endParaRPr lang="en-US" altLang="zh-CN" sz="2000" b="1">
                <a:latin typeface="微软雅黑" pitchFamily="34" charset="-122"/>
                <a:ea typeface="微软雅黑" pitchFamily="34" charset="-122"/>
              </a:endParaRPr>
            </a:p>
            <a:p>
              <a:pPr algn="ctr" eaLnBrk="0" hangingPunct="0">
                <a:lnSpc>
                  <a:spcPct val="150000"/>
                </a:lnSpc>
              </a:pPr>
              <a:r>
                <a:rPr lang="zh-CN" altLang="en-US" sz="2000" b="1">
                  <a:latin typeface="微软雅黑" pitchFamily="34" charset="-122"/>
                  <a:ea typeface="微软雅黑" pitchFamily="34" charset="-122"/>
                </a:rPr>
                <a:t>国家的面貌</a:t>
              </a:r>
              <a:endParaRPr lang="en-US" altLang="zh-CN" sz="2000" b="1">
                <a:latin typeface="微软雅黑" pitchFamily="34" charset="-122"/>
                <a:ea typeface="微软雅黑" pitchFamily="34" charset="-122"/>
              </a:endParaRPr>
            </a:p>
            <a:p>
              <a:pPr algn="ctr" eaLnBrk="0" hangingPunct="0">
                <a:lnSpc>
                  <a:spcPct val="150000"/>
                </a:lnSpc>
              </a:pPr>
              <a:r>
                <a:rPr lang="zh-CN" altLang="en-US" sz="2000" b="1">
                  <a:latin typeface="微软雅黑" pitchFamily="34" charset="-122"/>
                  <a:ea typeface="微软雅黑" pitchFamily="34" charset="-122"/>
                </a:rPr>
                <a:t>人民的面貌</a:t>
              </a:r>
              <a:endParaRPr lang="en-US" altLang="zh-CN" sz="2000" b="1">
                <a:latin typeface="微软雅黑" pitchFamily="34" charset="-122"/>
                <a:ea typeface="微软雅黑" pitchFamily="34" charset="-122"/>
              </a:endParaRPr>
            </a:p>
            <a:p>
              <a:pPr algn="ctr" eaLnBrk="0" hangingPunct="0">
                <a:lnSpc>
                  <a:spcPct val="150000"/>
                </a:lnSpc>
              </a:pPr>
              <a:r>
                <a:rPr lang="zh-CN" altLang="en-US" sz="2000" b="1">
                  <a:latin typeface="微软雅黑" pitchFamily="34" charset="-122"/>
                  <a:ea typeface="微软雅黑" pitchFamily="34" charset="-122"/>
                </a:rPr>
                <a:t>军队的面貌</a:t>
              </a:r>
              <a:endParaRPr lang="en-US" altLang="zh-CN" sz="2000" b="1">
                <a:latin typeface="微软雅黑" pitchFamily="34" charset="-122"/>
                <a:ea typeface="微软雅黑" pitchFamily="34" charset="-122"/>
              </a:endParaRPr>
            </a:p>
            <a:p>
              <a:pPr algn="ctr" eaLnBrk="0" hangingPunct="0">
                <a:lnSpc>
                  <a:spcPct val="150000"/>
                </a:lnSpc>
              </a:pPr>
              <a:r>
                <a:rPr lang="zh-CN" altLang="en-US" sz="2000" b="1">
                  <a:latin typeface="微软雅黑" pitchFamily="34" charset="-122"/>
                  <a:ea typeface="微软雅黑" pitchFamily="34" charset="-122"/>
                </a:rPr>
                <a:t>中华民族的面貌</a:t>
              </a:r>
              <a:endParaRPr lang="en-US" altLang="zh-CN" sz="2000" b="1">
                <a:latin typeface="微软雅黑" pitchFamily="34" charset="-122"/>
                <a:ea typeface="微软雅黑" pitchFamily="34" charset="-122"/>
              </a:endParaRPr>
            </a:p>
          </p:txBody>
        </p:sp>
      </p:grpSp>
      <p:sp>
        <p:nvSpPr>
          <p:cNvPr id="18" name="矩形 17"/>
          <p:cNvSpPr/>
          <p:nvPr/>
        </p:nvSpPr>
        <p:spPr>
          <a:xfrm>
            <a:off x="7286775" y="1684179"/>
            <a:ext cx="423535" cy="3785652"/>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zh-CN" altLang="en-US" sz="2400" b="1" spc="50" dirty="0">
                <a:ln w="11430"/>
                <a:solidFill>
                  <a:schemeClr val="tx2"/>
                </a:solidFill>
                <a:latin typeface="微软雅黑" panose="020B0503020204020204" pitchFamily="34" charset="-122"/>
                <a:ea typeface="微软雅黑" panose="020B0503020204020204" pitchFamily="34" charset="-122"/>
              </a:rPr>
              <a:t>发生了前所未有的变化</a:t>
            </a:r>
            <a:endParaRPr lang="en-US" altLang="zh-CN" sz="2400" b="1" spc="50" dirty="0">
              <a:ln w="11430"/>
              <a:solidFill>
                <a:schemeClr val="tx2"/>
              </a:solidFill>
              <a:latin typeface="微软雅黑" panose="020B0503020204020204" pitchFamily="34" charset="-122"/>
              <a:ea typeface="微软雅黑" panose="020B0503020204020204" pitchFamily="34" charset="-122"/>
            </a:endParaRPr>
          </a:p>
        </p:txBody>
      </p:sp>
      <p:sp>
        <p:nvSpPr>
          <p:cNvPr id="19" name="矩形 18"/>
          <p:cNvSpPr/>
          <p:nvPr/>
        </p:nvSpPr>
        <p:spPr>
          <a:xfrm>
            <a:off x="2998500" y="2171939"/>
            <a:ext cx="552420" cy="2308324"/>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zh-CN" altLang="zh-CN" sz="2400" b="1" spc="50" dirty="0">
                <a:ln w="11430"/>
                <a:gradFill>
                  <a:gsLst>
                    <a:gs pos="25000">
                      <a:schemeClr val="accent2">
                        <a:satMod val="155000"/>
                      </a:schemeClr>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rPr>
              <a:t>进入世界前列</a:t>
            </a:r>
            <a:endParaRPr lang="zh-CN" altLang="en-US" sz="2400" b="1" spc="50" dirty="0">
              <a:ln w="11430"/>
              <a:gradFill>
                <a:gsLst>
                  <a:gs pos="25000">
                    <a:schemeClr val="accent2">
                      <a:satMod val="155000"/>
                    </a:schemeClr>
                  </a:gs>
                  <a:gs pos="100000">
                    <a:schemeClr val="accent2">
                      <a:shade val="45000"/>
                      <a:satMod val="165000"/>
                    </a:schemeClr>
                  </a:gs>
                </a:gsLst>
                <a:lin ang="5400000"/>
              </a:gradFill>
              <a:ea typeface="+mn-ea"/>
            </a:endParaRPr>
          </a:p>
        </p:txBody>
      </p:sp>
      <p:grpSp>
        <p:nvGrpSpPr>
          <p:cNvPr id="4" name="组合 26"/>
          <p:cNvGrpSpPr>
            <a:grpSpLocks/>
          </p:cNvGrpSpPr>
          <p:nvPr/>
        </p:nvGrpSpPr>
        <p:grpSpPr bwMode="auto">
          <a:xfrm>
            <a:off x="2584450" y="3670301"/>
            <a:ext cx="357188" cy="243417"/>
            <a:chOff x="5053940" y="4116020"/>
            <a:chExt cx="355892" cy="182881"/>
          </a:xfrm>
        </p:grpSpPr>
        <p:sp>
          <p:nvSpPr>
            <p:cNvPr id="23" name="燕尾形 52"/>
            <p:cNvSpPr>
              <a:spLocks noChangeArrowheads="1"/>
            </p:cNvSpPr>
            <p:nvPr/>
          </p:nvSpPr>
          <p:spPr bwMode="auto">
            <a:xfrm>
              <a:off x="5053940" y="4116020"/>
              <a:ext cx="150266" cy="182881"/>
            </a:xfrm>
            <a:prstGeom prst="chevron">
              <a:avLst>
                <a:gd name="adj" fmla="val 64505"/>
              </a:avLst>
            </a:prstGeom>
            <a:solidFill>
              <a:schemeClr val="tx1">
                <a:lumMod val="50000"/>
                <a:lumOff val="50000"/>
              </a:schemeClr>
            </a:solidFill>
            <a:ln>
              <a:noFill/>
            </a:ln>
            <a:extLst>
              <a:ext uri="{91240B29-F687-4F45-9708-019B960494DF}"/>
            </a:extLst>
          </p:spPr>
          <p:txBody>
            <a:bodyPr anchor="ctr"/>
            <a:lstStyle/>
            <a:p>
              <a:pPr algn="ctr">
                <a:buFont typeface="Arial" panose="020B0604020202020204" pitchFamily="34" charset="0"/>
                <a:buNone/>
                <a:defRPr/>
              </a:pP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燕尾形 52"/>
            <p:cNvSpPr>
              <a:spLocks noChangeArrowheads="1"/>
            </p:cNvSpPr>
            <p:nvPr/>
          </p:nvSpPr>
          <p:spPr bwMode="auto">
            <a:xfrm>
              <a:off x="5121955" y="4116020"/>
              <a:ext cx="150265" cy="182881"/>
            </a:xfrm>
            <a:prstGeom prst="chevron">
              <a:avLst>
                <a:gd name="adj" fmla="val 64505"/>
              </a:avLst>
            </a:prstGeom>
            <a:solidFill>
              <a:schemeClr val="tx1">
                <a:lumMod val="50000"/>
                <a:lumOff val="50000"/>
              </a:schemeClr>
            </a:solidFill>
            <a:ln>
              <a:noFill/>
            </a:ln>
            <a:extLst>
              <a:ext uri="{91240B29-F687-4F45-9708-019B960494DF}"/>
            </a:extLst>
          </p:spPr>
          <p:txBody>
            <a:bodyPr anchor="ctr"/>
            <a:lstStyle/>
            <a:p>
              <a:pPr algn="ctr">
                <a:buFont typeface="Arial" panose="020B0604020202020204" pitchFamily="34" charset="0"/>
                <a:buNone/>
                <a:defRPr/>
              </a:pP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燕尾形 52"/>
            <p:cNvSpPr>
              <a:spLocks noChangeArrowheads="1"/>
            </p:cNvSpPr>
            <p:nvPr/>
          </p:nvSpPr>
          <p:spPr bwMode="auto">
            <a:xfrm>
              <a:off x="5259566" y="4116020"/>
              <a:ext cx="150266" cy="182881"/>
            </a:xfrm>
            <a:prstGeom prst="chevron">
              <a:avLst>
                <a:gd name="adj" fmla="val 64505"/>
              </a:avLst>
            </a:prstGeom>
            <a:solidFill>
              <a:schemeClr val="tx1">
                <a:lumMod val="50000"/>
                <a:lumOff val="50000"/>
              </a:schemeClr>
            </a:solidFill>
            <a:ln>
              <a:noFill/>
            </a:ln>
            <a:extLst>
              <a:ext uri="{91240B29-F687-4F45-9708-019B960494DF}"/>
            </a:extLst>
          </p:spPr>
          <p:txBody>
            <a:bodyPr anchor="ctr"/>
            <a:lstStyle/>
            <a:p>
              <a:pPr algn="ctr">
                <a:buFont typeface="Arial" panose="020B0604020202020204" pitchFamily="34" charset="0"/>
                <a:buNone/>
                <a:defRPr/>
              </a:pP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燕尾形 52"/>
            <p:cNvSpPr>
              <a:spLocks noChangeArrowheads="1"/>
            </p:cNvSpPr>
            <p:nvPr/>
          </p:nvSpPr>
          <p:spPr bwMode="auto">
            <a:xfrm>
              <a:off x="5191552" y="4116020"/>
              <a:ext cx="150265" cy="182881"/>
            </a:xfrm>
            <a:prstGeom prst="chevron">
              <a:avLst>
                <a:gd name="adj" fmla="val 64505"/>
              </a:avLst>
            </a:prstGeom>
            <a:solidFill>
              <a:schemeClr val="tx1">
                <a:lumMod val="50000"/>
                <a:lumOff val="50000"/>
              </a:schemeClr>
            </a:solidFill>
            <a:ln>
              <a:noFill/>
            </a:ln>
            <a:extLst>
              <a:ext uri="{91240B29-F687-4F45-9708-019B960494DF}"/>
            </a:extLst>
          </p:spPr>
          <p:txBody>
            <a:bodyPr anchor="ctr"/>
            <a:lstStyle/>
            <a:p>
              <a:pPr algn="ctr">
                <a:buFont typeface="Arial" panose="020B0604020202020204" pitchFamily="34" charset="0"/>
                <a:buNone/>
                <a:defRPr/>
              </a:pP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 name="组合 27"/>
          <p:cNvGrpSpPr>
            <a:grpSpLocks/>
          </p:cNvGrpSpPr>
          <p:nvPr/>
        </p:nvGrpSpPr>
        <p:grpSpPr bwMode="auto">
          <a:xfrm>
            <a:off x="6821488" y="3765551"/>
            <a:ext cx="355600" cy="243416"/>
            <a:chOff x="5053940" y="4116020"/>
            <a:chExt cx="355892" cy="182881"/>
          </a:xfrm>
        </p:grpSpPr>
        <p:sp>
          <p:nvSpPr>
            <p:cNvPr id="29" name="燕尾形 52"/>
            <p:cNvSpPr>
              <a:spLocks noChangeArrowheads="1"/>
            </p:cNvSpPr>
            <p:nvPr/>
          </p:nvSpPr>
          <p:spPr bwMode="auto">
            <a:xfrm>
              <a:off x="5053940" y="4116020"/>
              <a:ext cx="150936" cy="182881"/>
            </a:xfrm>
            <a:prstGeom prst="chevron">
              <a:avLst>
                <a:gd name="adj" fmla="val 64505"/>
              </a:avLst>
            </a:prstGeom>
            <a:solidFill>
              <a:schemeClr val="tx1">
                <a:lumMod val="50000"/>
                <a:lumOff val="50000"/>
              </a:schemeClr>
            </a:solidFill>
            <a:ln>
              <a:noFill/>
            </a:ln>
            <a:extLst>
              <a:ext uri="{91240B29-F687-4F45-9708-019B960494DF}"/>
            </a:extLst>
          </p:spPr>
          <p:txBody>
            <a:bodyPr anchor="ctr"/>
            <a:lstStyle/>
            <a:p>
              <a:pPr algn="ctr">
                <a:buFont typeface="Arial" panose="020B0604020202020204" pitchFamily="34" charset="0"/>
                <a:buNone/>
                <a:defRPr/>
              </a:pPr>
              <a:endParaRPr lang="zh-CN" altLang="zh-CN" sz="16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燕尾形 52"/>
            <p:cNvSpPr>
              <a:spLocks noChangeArrowheads="1"/>
            </p:cNvSpPr>
            <p:nvPr/>
          </p:nvSpPr>
          <p:spPr bwMode="auto">
            <a:xfrm>
              <a:off x="5122258" y="4116020"/>
              <a:ext cx="150937" cy="182881"/>
            </a:xfrm>
            <a:prstGeom prst="chevron">
              <a:avLst>
                <a:gd name="adj" fmla="val 64505"/>
              </a:avLst>
            </a:prstGeom>
            <a:solidFill>
              <a:schemeClr val="tx1">
                <a:lumMod val="50000"/>
                <a:lumOff val="50000"/>
              </a:schemeClr>
            </a:solidFill>
            <a:ln>
              <a:noFill/>
            </a:ln>
            <a:extLst>
              <a:ext uri="{91240B29-F687-4F45-9708-019B960494DF}"/>
            </a:extLst>
          </p:spPr>
          <p:txBody>
            <a:bodyPr anchor="ctr"/>
            <a:lstStyle/>
            <a:p>
              <a:pPr algn="ctr">
                <a:buFont typeface="Arial" panose="020B0604020202020204" pitchFamily="34" charset="0"/>
                <a:buNone/>
                <a:defRPr/>
              </a:pPr>
              <a:endParaRPr lang="zh-CN" altLang="zh-CN" sz="16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燕尾形 52"/>
            <p:cNvSpPr>
              <a:spLocks noChangeArrowheads="1"/>
            </p:cNvSpPr>
            <p:nvPr/>
          </p:nvSpPr>
          <p:spPr bwMode="auto">
            <a:xfrm>
              <a:off x="5258895" y="4116020"/>
              <a:ext cx="150937" cy="182881"/>
            </a:xfrm>
            <a:prstGeom prst="chevron">
              <a:avLst>
                <a:gd name="adj" fmla="val 64505"/>
              </a:avLst>
            </a:prstGeom>
            <a:solidFill>
              <a:schemeClr val="tx1">
                <a:lumMod val="50000"/>
                <a:lumOff val="50000"/>
              </a:schemeClr>
            </a:solidFill>
            <a:ln>
              <a:noFill/>
            </a:ln>
            <a:extLst>
              <a:ext uri="{91240B29-F687-4F45-9708-019B960494DF}"/>
            </a:extLst>
          </p:spPr>
          <p:txBody>
            <a:bodyPr anchor="ctr"/>
            <a:lstStyle/>
            <a:p>
              <a:pPr algn="ctr">
                <a:buFont typeface="Arial" panose="020B0604020202020204" pitchFamily="34" charset="0"/>
                <a:buNone/>
                <a:defRPr/>
              </a:pPr>
              <a:endParaRPr lang="zh-CN" altLang="zh-CN" sz="16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燕尾形 52"/>
            <p:cNvSpPr>
              <a:spLocks noChangeArrowheads="1"/>
            </p:cNvSpPr>
            <p:nvPr/>
          </p:nvSpPr>
          <p:spPr bwMode="auto">
            <a:xfrm>
              <a:off x="5190577" y="4116020"/>
              <a:ext cx="150936" cy="182881"/>
            </a:xfrm>
            <a:prstGeom prst="chevron">
              <a:avLst>
                <a:gd name="adj" fmla="val 64505"/>
              </a:avLst>
            </a:prstGeom>
            <a:solidFill>
              <a:schemeClr val="tx1">
                <a:lumMod val="50000"/>
                <a:lumOff val="50000"/>
              </a:schemeClr>
            </a:solidFill>
            <a:ln>
              <a:noFill/>
            </a:ln>
            <a:extLst>
              <a:ext uri="{91240B29-F687-4F45-9708-019B960494DF}"/>
            </a:extLst>
          </p:spPr>
          <p:txBody>
            <a:bodyPr anchor="ctr"/>
            <a:lstStyle/>
            <a:p>
              <a:pPr algn="ctr">
                <a:buFont typeface="Arial" panose="020B0604020202020204" pitchFamily="34" charset="0"/>
                <a:buNone/>
                <a:defRPr/>
              </a:pPr>
              <a:endParaRPr lang="zh-CN" altLang="zh-CN" sz="160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2536" name="矩形 39"/>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3.</a:t>
            </a:r>
            <a:r>
              <a:rPr lang="zh-CN" altLang="en-US" sz="2400" b="1">
                <a:latin typeface="华文新魏" pitchFamily="2" charset="-122"/>
                <a:ea typeface="华文新魏" pitchFamily="2" charset="-122"/>
              </a:rPr>
              <a:t>开辟新时代，奋力实现中华民族伟大复兴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8"/>
          <p:cNvGrpSpPr>
            <a:grpSpLocks/>
          </p:cNvGrpSpPr>
          <p:nvPr/>
        </p:nvGrpSpPr>
        <p:grpSpPr bwMode="auto">
          <a:xfrm>
            <a:off x="468313" y="1943101"/>
            <a:ext cx="4233862" cy="793751"/>
            <a:chOff x="567056" y="1160264"/>
            <a:chExt cx="4233544" cy="595651"/>
          </a:xfrm>
        </p:grpSpPr>
        <p:pic>
          <p:nvPicPr>
            <p:cNvPr id="52226" name="Picture 2" descr="https://timgsa.baidu.com/timg?image&amp;quality=80&amp;size=b9999_10000&amp;sec=1564599657624&amp;di=6811a47b730e75a39fc8ae4b11d37571&amp;imgtype=0&amp;src=http%3A%2F%2Fimg.mp.itc.cn%2Fupload%2F20160811%2F2e7b2382be044198911e2a128f2cffb7_th.jpg"/>
            <p:cNvPicPr>
              <a:picLocks noChangeArrowheads="1"/>
            </p:cNvPicPr>
            <p:nvPr/>
          </p:nvPicPr>
          <p:blipFill>
            <a:blip r:embed="rId3"/>
            <a:srcRect l="5859" t="2474" r="5431" b="2661"/>
            <a:stretch>
              <a:fillRect/>
            </a:stretch>
          </p:blipFill>
          <p:spPr bwMode="auto">
            <a:xfrm>
              <a:off x="567056" y="1349284"/>
              <a:ext cx="612729" cy="406631"/>
            </a:xfrm>
            <a:prstGeom prst="rect">
              <a:avLst/>
            </a:prstGeom>
            <a:ln>
              <a:noFill/>
            </a:ln>
            <a:effectLst>
              <a:outerShdw blurRad="190500" algn="tl" rotWithShape="0">
                <a:srgbClr val="000000">
                  <a:alpha val="70000"/>
                </a:srgbClr>
              </a:outerShdw>
            </a:effectLst>
          </p:spPr>
        </p:pic>
        <p:grpSp>
          <p:nvGrpSpPr>
            <p:cNvPr id="3" name="Group 7078"/>
            <p:cNvGrpSpPr/>
            <p:nvPr/>
          </p:nvGrpSpPr>
          <p:grpSpPr>
            <a:xfrm>
              <a:off x="1365475" y="1429592"/>
              <a:ext cx="3435125" cy="226916"/>
              <a:chOff x="0" y="0"/>
              <a:chExt cx="9160329" cy="605109"/>
            </a:xfrm>
            <a:gradFill>
              <a:gsLst>
                <a:gs pos="0">
                  <a:srgbClr val="E30000"/>
                </a:gs>
                <a:gs pos="100000">
                  <a:srgbClr val="760303"/>
                </a:gs>
              </a:gsLst>
              <a:lin ang="6300000" scaled="0"/>
            </a:gradFill>
          </p:grpSpPr>
          <p:sp>
            <p:nvSpPr>
              <p:cNvPr id="22" name="Shape 7076"/>
              <p:cNvSpPr/>
              <p:nvPr/>
            </p:nvSpPr>
            <p:spPr>
              <a:xfrm>
                <a:off x="0" y="0"/>
                <a:ext cx="605109" cy="60510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cap="flat">
                <a:noFill/>
                <a:miter lim="400000"/>
              </a:ln>
              <a:effectLst/>
            </p:spPr>
            <p:txBody>
              <a:bodyPr lIns="45718" tIns="45718" rIns="45718" bIns="45718"/>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pPr defTabSz="342900">
                  <a:defRPr sz="2100">
                    <a:latin typeface="Open Sans Condensed Light"/>
                    <a:ea typeface="Open Sans Condensed Light"/>
                    <a:cs typeface="Open Sans Condensed Light"/>
                    <a:sym typeface="Open Sans Condensed Light"/>
                  </a:defRPr>
                </a:pPr>
                <a:endParaRPr sz="2100">
                  <a:latin typeface="字魂36号-正文宋楷" panose="00000500000000000000" pitchFamily="2" charset="-122"/>
                  <a:ea typeface="字魂36号-正文宋楷" panose="00000500000000000000" pitchFamily="2" charset="-122"/>
                  <a:cs typeface="Open Sans Condensed Light"/>
                  <a:sym typeface="字魂36号-正文宋楷" panose="00000500000000000000" pitchFamily="2" charset="-122"/>
                </a:endParaRPr>
              </a:p>
            </p:txBody>
          </p:sp>
          <p:sp>
            <p:nvSpPr>
              <p:cNvPr id="23" name="Shape 7077"/>
              <p:cNvSpPr/>
              <p:nvPr/>
            </p:nvSpPr>
            <p:spPr>
              <a:xfrm>
                <a:off x="10539" y="144701"/>
                <a:ext cx="9149790" cy="310256"/>
              </a:xfrm>
              <a:prstGeom prst="roundRect">
                <a:avLst>
                  <a:gd name="adj" fmla="val 50000"/>
                </a:avLst>
              </a:prstGeom>
              <a:grpFill/>
              <a:ln w="25400" cap="flat">
                <a:solidFill>
                  <a:srgbClr val="000000">
                    <a:alpha val="0"/>
                  </a:srgbClr>
                </a:solidFill>
                <a:prstDash val="solid"/>
                <a:miter lim="800000"/>
              </a:ln>
              <a:effectLst/>
            </p:spPr>
            <p:txBody>
              <a:bodyPr lIns="45718" tIns="45718" rIns="45718" bIns="45718"/>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pPr defTabSz="342900">
                  <a:defRPr sz="2100">
                    <a:latin typeface="Open Sans Condensed Light"/>
                    <a:ea typeface="Open Sans Condensed Light"/>
                    <a:cs typeface="Open Sans Condensed Light"/>
                    <a:sym typeface="Open Sans Condensed Light"/>
                  </a:defRPr>
                </a:pPr>
                <a:endParaRPr sz="2100">
                  <a:latin typeface="字魂36号-正文宋楷" panose="00000500000000000000" pitchFamily="2" charset="-122"/>
                  <a:ea typeface="字魂36号-正文宋楷" panose="00000500000000000000" pitchFamily="2" charset="-122"/>
                  <a:cs typeface="Open Sans Condensed Light"/>
                  <a:sym typeface="字魂36号-正文宋楷" panose="00000500000000000000" pitchFamily="2" charset="-122"/>
                </a:endParaRPr>
              </a:p>
            </p:txBody>
          </p:sp>
        </p:grpSp>
        <p:sp>
          <p:nvSpPr>
            <p:cNvPr id="24605" name="矩形 43"/>
            <p:cNvSpPr>
              <a:spLocks noChangeArrowheads="1"/>
            </p:cNvSpPr>
            <p:nvPr/>
          </p:nvSpPr>
          <p:spPr bwMode="auto">
            <a:xfrm>
              <a:off x="2556540" y="1160264"/>
              <a:ext cx="1415666" cy="254060"/>
            </a:xfrm>
            <a:prstGeom prst="rect">
              <a:avLst/>
            </a:prstGeom>
            <a:noFill/>
            <a:ln w="9525">
              <a:noFill/>
              <a:miter lim="800000"/>
              <a:headEnd/>
              <a:tailEnd/>
            </a:ln>
          </p:spPr>
          <p:txBody>
            <a:bodyPr wrap="none">
              <a:spAutoFit/>
            </a:bodyPr>
            <a:lstStyle/>
            <a:p>
              <a:pPr eaLnBrk="0" hangingPunct="0"/>
              <a:r>
                <a:rPr lang="zh-CN" altLang="zh-CN" sz="1600" b="1">
                  <a:latin typeface="微软雅黑" pitchFamily="34" charset="-122"/>
                  <a:ea typeface="微软雅黑" pitchFamily="34" charset="-122"/>
                </a:rPr>
                <a:t>中国经济总量</a:t>
              </a:r>
              <a:endParaRPr lang="zh-CN" altLang="en-US" sz="1600" b="1">
                <a:latin typeface="微软雅黑" pitchFamily="34" charset="-122"/>
                <a:ea typeface="微软雅黑" pitchFamily="34" charset="-122"/>
              </a:endParaRPr>
            </a:p>
          </p:txBody>
        </p:sp>
      </p:grpSp>
      <p:grpSp>
        <p:nvGrpSpPr>
          <p:cNvPr id="4" name="组合 59"/>
          <p:cNvGrpSpPr>
            <a:grpSpLocks/>
          </p:cNvGrpSpPr>
          <p:nvPr/>
        </p:nvGrpSpPr>
        <p:grpSpPr bwMode="auto">
          <a:xfrm>
            <a:off x="468313" y="2901951"/>
            <a:ext cx="3896024" cy="541867"/>
            <a:chOff x="567056" y="1878945"/>
            <a:chExt cx="3896859" cy="407175"/>
          </a:xfrm>
        </p:grpSpPr>
        <p:pic>
          <p:nvPicPr>
            <p:cNvPr id="52228" name="Picture 4" descr="https://timgsa.baidu.com/timg?image&amp;quality=80&amp;size=b9999_10000&amp;sec=1564599724023&amp;di=ef1e8ee8932c660f04e4dd72f7d25b27&amp;imgtype=0&amp;src=http%3A%2F%2Ff.hiphotos.baidu.com%2Fzhidao%2Fwh%253D450%252C600%2Fsign%3Dac936e2b504e9258a6618eeaa9b2fd6e%2Fb7003af33a87e950909a752316385343faf2b4f4.jpg"/>
            <p:cNvPicPr>
              <a:picLocks noChangeArrowheads="1"/>
            </p:cNvPicPr>
            <p:nvPr/>
          </p:nvPicPr>
          <p:blipFill>
            <a:blip r:embed="rId4"/>
            <a:srcRect/>
            <a:stretch>
              <a:fillRect/>
            </a:stretch>
          </p:blipFill>
          <p:spPr bwMode="auto">
            <a:xfrm>
              <a:off x="567056" y="1878945"/>
              <a:ext cx="612906" cy="407175"/>
            </a:xfrm>
            <a:prstGeom prst="rect">
              <a:avLst/>
            </a:prstGeom>
            <a:ln>
              <a:noFill/>
            </a:ln>
            <a:effectLst>
              <a:outerShdw blurRad="190500" algn="tl" rotWithShape="0">
                <a:srgbClr val="000000">
                  <a:alpha val="70000"/>
                </a:srgbClr>
              </a:outerShdw>
            </a:effectLst>
          </p:spPr>
        </p:pic>
        <p:grpSp>
          <p:nvGrpSpPr>
            <p:cNvPr id="5" name="Group 7078"/>
            <p:cNvGrpSpPr/>
            <p:nvPr/>
          </p:nvGrpSpPr>
          <p:grpSpPr>
            <a:xfrm>
              <a:off x="1365475" y="1961087"/>
              <a:ext cx="1717552" cy="226916"/>
              <a:chOff x="0" y="0"/>
              <a:chExt cx="4580137" cy="605109"/>
            </a:xfrm>
            <a:gradFill>
              <a:gsLst>
                <a:gs pos="0">
                  <a:srgbClr val="E30000"/>
                </a:gs>
                <a:gs pos="100000">
                  <a:srgbClr val="760303"/>
                </a:gs>
              </a:gsLst>
              <a:lin ang="6300000" scaled="0"/>
            </a:gradFill>
          </p:grpSpPr>
          <p:sp>
            <p:nvSpPr>
              <p:cNvPr id="27" name="Shape 7076"/>
              <p:cNvSpPr/>
              <p:nvPr/>
            </p:nvSpPr>
            <p:spPr>
              <a:xfrm>
                <a:off x="0" y="0"/>
                <a:ext cx="605109" cy="60510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cap="flat">
                <a:noFill/>
                <a:miter lim="400000"/>
              </a:ln>
              <a:effectLst/>
            </p:spPr>
            <p:txBody>
              <a:bodyPr lIns="45718" tIns="45718" rIns="45718" bIns="45718"/>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pPr defTabSz="342900">
                  <a:defRPr sz="2100">
                    <a:latin typeface="Open Sans Condensed Light"/>
                    <a:ea typeface="Open Sans Condensed Light"/>
                    <a:cs typeface="Open Sans Condensed Light"/>
                    <a:sym typeface="Open Sans Condensed Light"/>
                  </a:defRPr>
                </a:pPr>
                <a:endParaRPr sz="2100">
                  <a:latin typeface="字魂36号-正文宋楷" panose="00000500000000000000" pitchFamily="2" charset="-122"/>
                  <a:ea typeface="字魂36号-正文宋楷" panose="00000500000000000000" pitchFamily="2" charset="-122"/>
                  <a:cs typeface="Open Sans Condensed Light"/>
                  <a:sym typeface="字魂36号-正文宋楷" panose="00000500000000000000" pitchFamily="2" charset="-122"/>
                </a:endParaRPr>
              </a:p>
            </p:txBody>
          </p:sp>
          <p:sp>
            <p:nvSpPr>
              <p:cNvPr id="28" name="Shape 7077"/>
              <p:cNvSpPr/>
              <p:nvPr/>
            </p:nvSpPr>
            <p:spPr>
              <a:xfrm>
                <a:off x="10539" y="144701"/>
                <a:ext cx="4569598" cy="310256"/>
              </a:xfrm>
              <a:prstGeom prst="roundRect">
                <a:avLst>
                  <a:gd name="adj" fmla="val 50000"/>
                </a:avLst>
              </a:prstGeom>
              <a:grpFill/>
              <a:ln w="25400" cap="flat">
                <a:solidFill>
                  <a:srgbClr val="000000">
                    <a:alpha val="0"/>
                  </a:srgbClr>
                </a:solidFill>
                <a:prstDash val="solid"/>
                <a:miter lim="800000"/>
              </a:ln>
              <a:effectLst/>
            </p:spPr>
            <p:txBody>
              <a:bodyPr lIns="45718" tIns="45718" rIns="45718" bIns="45718"/>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pPr defTabSz="342900">
                  <a:defRPr sz="2100">
                    <a:latin typeface="Open Sans Condensed Light"/>
                    <a:ea typeface="Open Sans Condensed Light"/>
                    <a:cs typeface="Open Sans Condensed Light"/>
                    <a:sym typeface="Open Sans Condensed Light"/>
                  </a:defRPr>
                </a:pPr>
                <a:endParaRPr sz="2100">
                  <a:latin typeface="字魂36号-正文宋楷" panose="00000500000000000000" pitchFamily="2" charset="-122"/>
                  <a:ea typeface="字魂36号-正文宋楷" panose="00000500000000000000" pitchFamily="2" charset="-122"/>
                  <a:cs typeface="Open Sans Condensed Light"/>
                  <a:sym typeface="字魂36号-正文宋楷" panose="00000500000000000000" pitchFamily="2" charset="-122"/>
                </a:endParaRPr>
              </a:p>
            </p:txBody>
          </p:sp>
        </p:grpSp>
        <p:sp>
          <p:nvSpPr>
            <p:cNvPr id="24602" name="矩形 44"/>
            <p:cNvSpPr>
              <a:spLocks noChangeArrowheads="1"/>
            </p:cNvSpPr>
            <p:nvPr/>
          </p:nvSpPr>
          <p:spPr bwMode="auto">
            <a:xfrm>
              <a:off x="3067080" y="1918454"/>
              <a:ext cx="1396835" cy="254400"/>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a:t>
              </a:r>
              <a:r>
                <a:rPr lang="en-US" altLang="zh-CN" sz="1600" b="1">
                  <a:latin typeface="微软雅黑" pitchFamily="34" charset="-122"/>
                  <a:ea typeface="微软雅黑" pitchFamily="34" charset="-122"/>
                </a:rPr>
                <a:t>2.51</a:t>
              </a:r>
              <a:r>
                <a:rPr lang="zh-CN" altLang="en-US" sz="1600" b="1">
                  <a:latin typeface="微软雅黑" pitchFamily="34" charset="-122"/>
                  <a:ea typeface="微软雅黑" pitchFamily="34" charset="-122"/>
                </a:rPr>
                <a:t>倍日本</a:t>
              </a:r>
            </a:p>
          </p:txBody>
        </p:sp>
      </p:grpSp>
      <p:grpSp>
        <p:nvGrpSpPr>
          <p:cNvPr id="6" name="组合 60"/>
          <p:cNvGrpSpPr>
            <a:grpSpLocks/>
          </p:cNvGrpSpPr>
          <p:nvPr/>
        </p:nvGrpSpPr>
        <p:grpSpPr bwMode="auto">
          <a:xfrm>
            <a:off x="468313" y="3608917"/>
            <a:ext cx="3362667" cy="541867"/>
            <a:chOff x="567056" y="2409150"/>
            <a:chExt cx="3363456" cy="407175"/>
          </a:xfrm>
        </p:grpSpPr>
        <p:pic>
          <p:nvPicPr>
            <p:cNvPr id="52230" name="Picture 6" descr="https://timgsa.baidu.com/timg?image&amp;quality=80&amp;size=b9999_10000&amp;sec=1564599802356&amp;di=2600e2a3b75d337ace75212c24d52b85&amp;imgtype=0&amp;src=http%3A%2F%2Fwww.c2d.cn%2Ffilespath%2F1409654737.png"/>
            <p:cNvPicPr>
              <a:picLocks noChangeArrowheads="1"/>
            </p:cNvPicPr>
            <p:nvPr/>
          </p:nvPicPr>
          <p:blipFill>
            <a:blip r:embed="rId5"/>
            <a:srcRect/>
            <a:stretch>
              <a:fillRect/>
            </a:stretch>
          </p:blipFill>
          <p:spPr bwMode="auto">
            <a:xfrm>
              <a:off x="567056" y="2409150"/>
              <a:ext cx="612919" cy="407175"/>
            </a:xfrm>
            <a:prstGeom prst="rect">
              <a:avLst/>
            </a:prstGeom>
            <a:ln>
              <a:noFill/>
            </a:ln>
            <a:effectLst>
              <a:outerShdw blurRad="190500" algn="tl" rotWithShape="0">
                <a:srgbClr val="000000">
                  <a:alpha val="70000"/>
                </a:srgbClr>
              </a:outerShdw>
            </a:effectLst>
          </p:spPr>
        </p:pic>
        <p:grpSp>
          <p:nvGrpSpPr>
            <p:cNvPr id="7" name="Group 7078"/>
            <p:cNvGrpSpPr/>
            <p:nvPr/>
          </p:nvGrpSpPr>
          <p:grpSpPr>
            <a:xfrm>
              <a:off x="1365475" y="2492582"/>
              <a:ext cx="1148752" cy="226916"/>
              <a:chOff x="0" y="0"/>
              <a:chExt cx="3063338" cy="605109"/>
            </a:xfrm>
            <a:gradFill>
              <a:gsLst>
                <a:gs pos="0">
                  <a:srgbClr val="E30000"/>
                </a:gs>
                <a:gs pos="100000">
                  <a:srgbClr val="760303"/>
                </a:gs>
              </a:gsLst>
              <a:lin ang="6300000" scaled="0"/>
            </a:gradFill>
          </p:grpSpPr>
          <p:sp>
            <p:nvSpPr>
              <p:cNvPr id="30" name="Shape 7076"/>
              <p:cNvSpPr/>
              <p:nvPr/>
            </p:nvSpPr>
            <p:spPr>
              <a:xfrm>
                <a:off x="0" y="0"/>
                <a:ext cx="605109" cy="60510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cap="flat">
                <a:noFill/>
                <a:miter lim="400000"/>
              </a:ln>
              <a:effectLst/>
            </p:spPr>
            <p:txBody>
              <a:bodyPr lIns="45718" tIns="45718" rIns="45718" bIns="45718"/>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pPr defTabSz="342900">
                  <a:defRPr sz="2100">
                    <a:latin typeface="Open Sans Condensed Light"/>
                    <a:ea typeface="Open Sans Condensed Light"/>
                    <a:cs typeface="Open Sans Condensed Light"/>
                    <a:sym typeface="Open Sans Condensed Light"/>
                  </a:defRPr>
                </a:pPr>
                <a:endParaRPr sz="2100">
                  <a:latin typeface="字魂36号-正文宋楷" panose="00000500000000000000" pitchFamily="2" charset="-122"/>
                  <a:ea typeface="字魂36号-正文宋楷" panose="00000500000000000000" pitchFamily="2" charset="-122"/>
                  <a:cs typeface="Open Sans Condensed Light"/>
                  <a:sym typeface="字魂36号-正文宋楷" panose="00000500000000000000" pitchFamily="2" charset="-122"/>
                </a:endParaRPr>
              </a:p>
            </p:txBody>
          </p:sp>
          <p:sp>
            <p:nvSpPr>
              <p:cNvPr id="31" name="Shape 7077"/>
              <p:cNvSpPr/>
              <p:nvPr/>
            </p:nvSpPr>
            <p:spPr>
              <a:xfrm>
                <a:off x="10539" y="144701"/>
                <a:ext cx="3052799" cy="310256"/>
              </a:xfrm>
              <a:prstGeom prst="roundRect">
                <a:avLst>
                  <a:gd name="adj" fmla="val 50000"/>
                </a:avLst>
              </a:prstGeom>
              <a:grpFill/>
              <a:ln w="25400" cap="flat">
                <a:solidFill>
                  <a:srgbClr val="000000">
                    <a:alpha val="0"/>
                  </a:srgbClr>
                </a:solidFill>
                <a:prstDash val="solid"/>
                <a:miter lim="800000"/>
              </a:ln>
              <a:effectLst/>
            </p:spPr>
            <p:txBody>
              <a:bodyPr lIns="45718" tIns="45718" rIns="45718" bIns="45718"/>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pPr defTabSz="342900">
                  <a:defRPr sz="2100">
                    <a:latin typeface="Open Sans Condensed Light"/>
                    <a:ea typeface="Open Sans Condensed Light"/>
                    <a:cs typeface="Open Sans Condensed Light"/>
                    <a:sym typeface="Open Sans Condensed Light"/>
                  </a:defRPr>
                </a:pPr>
                <a:endParaRPr sz="2100">
                  <a:latin typeface="字魂36号-正文宋楷" panose="00000500000000000000" pitchFamily="2" charset="-122"/>
                  <a:ea typeface="字魂36号-正文宋楷" panose="00000500000000000000" pitchFamily="2" charset="-122"/>
                  <a:cs typeface="Open Sans Condensed Light"/>
                  <a:sym typeface="字魂36号-正文宋楷" panose="00000500000000000000" pitchFamily="2" charset="-122"/>
                </a:endParaRPr>
              </a:p>
            </p:txBody>
          </p:sp>
        </p:grpSp>
        <p:sp>
          <p:nvSpPr>
            <p:cNvPr id="24599" name="矩形 45"/>
            <p:cNvSpPr>
              <a:spLocks noChangeArrowheads="1"/>
            </p:cNvSpPr>
            <p:nvPr/>
          </p:nvSpPr>
          <p:spPr bwMode="auto">
            <a:xfrm>
              <a:off x="2472720" y="2444234"/>
              <a:ext cx="1457792" cy="254400"/>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 </a:t>
              </a:r>
              <a:r>
                <a:rPr lang="en-US" altLang="zh-CN" sz="1600" b="1">
                  <a:latin typeface="微软雅黑" pitchFamily="34" charset="-122"/>
                  <a:ea typeface="微软雅黑" pitchFamily="34" charset="-122"/>
                </a:rPr>
                <a:t>3.33</a:t>
              </a:r>
              <a:r>
                <a:rPr lang="zh-CN" altLang="en-US" sz="1600" b="1">
                  <a:latin typeface="微软雅黑" pitchFamily="34" charset="-122"/>
                  <a:ea typeface="微软雅黑" pitchFamily="34" charset="-122"/>
                </a:rPr>
                <a:t>倍德国</a:t>
              </a:r>
            </a:p>
          </p:txBody>
        </p:sp>
      </p:grpSp>
      <p:cxnSp>
        <p:nvCxnSpPr>
          <p:cNvPr id="25" name="直接连接符 24"/>
          <p:cNvCxnSpPr/>
          <p:nvPr/>
        </p:nvCxnSpPr>
        <p:spPr>
          <a:xfrm>
            <a:off x="1363663" y="2514600"/>
            <a:ext cx="0" cy="3359151"/>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 name="组合 61"/>
          <p:cNvGrpSpPr>
            <a:grpSpLocks/>
          </p:cNvGrpSpPr>
          <p:nvPr/>
        </p:nvGrpSpPr>
        <p:grpSpPr bwMode="auto">
          <a:xfrm>
            <a:off x="468313" y="4315884"/>
            <a:ext cx="2938841" cy="541867"/>
            <a:chOff x="567056" y="2939355"/>
            <a:chExt cx="2939677" cy="407175"/>
          </a:xfrm>
        </p:grpSpPr>
        <p:pic>
          <p:nvPicPr>
            <p:cNvPr id="52232" name="Picture 8" descr="https://timgsa.baidu.com/timg?image&amp;quality=80&amp;size=b9999_10000&amp;sec=1564599851304&amp;di=9d4518b5d6ea0a1b6e37b422abaf3df5&amp;imgtype=0&amp;src=http%3A%2F%2Fs9.sinaimg.cn%2Fmw690%2F001wXF3bzy6UwBJpeyI08%26690"/>
            <p:cNvPicPr>
              <a:picLocks noChangeArrowheads="1"/>
            </p:cNvPicPr>
            <p:nvPr/>
          </p:nvPicPr>
          <p:blipFill>
            <a:blip r:embed="rId6"/>
            <a:srcRect/>
            <a:stretch>
              <a:fillRect/>
            </a:stretch>
          </p:blipFill>
          <p:spPr bwMode="auto">
            <a:xfrm>
              <a:off x="567056" y="2939355"/>
              <a:ext cx="611361" cy="407175"/>
            </a:xfrm>
            <a:prstGeom prst="rect">
              <a:avLst/>
            </a:prstGeom>
            <a:ln>
              <a:noFill/>
            </a:ln>
            <a:effectLst>
              <a:outerShdw blurRad="190500" algn="tl" rotWithShape="0">
                <a:srgbClr val="000000">
                  <a:alpha val="70000"/>
                </a:srgbClr>
              </a:outerShdw>
            </a:effectLst>
          </p:spPr>
        </p:pic>
        <p:grpSp>
          <p:nvGrpSpPr>
            <p:cNvPr id="9" name="Group 7078"/>
            <p:cNvGrpSpPr/>
            <p:nvPr/>
          </p:nvGrpSpPr>
          <p:grpSpPr>
            <a:xfrm>
              <a:off x="1365475" y="3024077"/>
              <a:ext cx="867952" cy="226916"/>
              <a:chOff x="0" y="0"/>
              <a:chExt cx="2314538" cy="605109"/>
            </a:xfrm>
            <a:gradFill>
              <a:gsLst>
                <a:gs pos="0">
                  <a:srgbClr val="E30000"/>
                </a:gs>
                <a:gs pos="100000">
                  <a:srgbClr val="760303"/>
                </a:gs>
              </a:gsLst>
              <a:lin ang="6300000" scaled="0"/>
            </a:gradFill>
          </p:grpSpPr>
          <p:sp>
            <p:nvSpPr>
              <p:cNvPr id="33" name="Shape 7076"/>
              <p:cNvSpPr/>
              <p:nvPr/>
            </p:nvSpPr>
            <p:spPr>
              <a:xfrm>
                <a:off x="0" y="0"/>
                <a:ext cx="605109" cy="60510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cap="flat">
                <a:noFill/>
                <a:miter lim="400000"/>
              </a:ln>
              <a:effectLst/>
            </p:spPr>
            <p:txBody>
              <a:bodyPr lIns="45718" tIns="45718" rIns="45718" bIns="45718"/>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pPr defTabSz="342900">
                  <a:defRPr sz="2100">
                    <a:latin typeface="Open Sans Condensed Light"/>
                    <a:ea typeface="Open Sans Condensed Light"/>
                    <a:cs typeface="Open Sans Condensed Light"/>
                    <a:sym typeface="Open Sans Condensed Light"/>
                  </a:defRPr>
                </a:pPr>
                <a:endParaRPr sz="2100">
                  <a:latin typeface="字魂36号-正文宋楷" panose="00000500000000000000" pitchFamily="2" charset="-122"/>
                  <a:ea typeface="字魂36号-正文宋楷" panose="00000500000000000000" pitchFamily="2" charset="-122"/>
                  <a:cs typeface="Open Sans Condensed Light"/>
                  <a:sym typeface="字魂36号-正文宋楷" panose="00000500000000000000" pitchFamily="2" charset="-122"/>
                </a:endParaRPr>
              </a:p>
            </p:txBody>
          </p:sp>
          <p:sp>
            <p:nvSpPr>
              <p:cNvPr id="34" name="Shape 7077"/>
              <p:cNvSpPr/>
              <p:nvPr/>
            </p:nvSpPr>
            <p:spPr>
              <a:xfrm>
                <a:off x="10539" y="144701"/>
                <a:ext cx="2303999" cy="310256"/>
              </a:xfrm>
              <a:prstGeom prst="roundRect">
                <a:avLst>
                  <a:gd name="adj" fmla="val 50000"/>
                </a:avLst>
              </a:prstGeom>
              <a:grpFill/>
              <a:ln w="25400" cap="flat">
                <a:solidFill>
                  <a:srgbClr val="000000">
                    <a:alpha val="0"/>
                  </a:srgbClr>
                </a:solidFill>
                <a:prstDash val="solid"/>
                <a:miter lim="800000"/>
              </a:ln>
              <a:effectLst/>
            </p:spPr>
            <p:txBody>
              <a:bodyPr lIns="45718" tIns="45718" rIns="45718" bIns="45718"/>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pPr defTabSz="342900">
                  <a:defRPr sz="2100">
                    <a:latin typeface="Open Sans Condensed Light"/>
                    <a:ea typeface="Open Sans Condensed Light"/>
                    <a:cs typeface="Open Sans Condensed Light"/>
                    <a:sym typeface="Open Sans Condensed Light"/>
                  </a:defRPr>
                </a:pPr>
                <a:endParaRPr sz="2100">
                  <a:latin typeface="字魂36号-正文宋楷" panose="00000500000000000000" pitchFamily="2" charset="-122"/>
                  <a:ea typeface="字魂36号-正文宋楷" panose="00000500000000000000" pitchFamily="2" charset="-122"/>
                  <a:cs typeface="Open Sans Condensed Light"/>
                  <a:sym typeface="字魂36号-正文宋楷" panose="00000500000000000000" pitchFamily="2" charset="-122"/>
                </a:endParaRPr>
              </a:p>
            </p:txBody>
          </p:sp>
        </p:grpSp>
        <p:sp>
          <p:nvSpPr>
            <p:cNvPr id="24596" name="矩形 54"/>
            <p:cNvSpPr>
              <a:spLocks noChangeArrowheads="1"/>
            </p:cNvSpPr>
            <p:nvPr/>
          </p:nvSpPr>
          <p:spPr bwMode="auto">
            <a:xfrm>
              <a:off x="2175540" y="2981444"/>
              <a:ext cx="1331193" cy="254400"/>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 </a:t>
              </a:r>
              <a:r>
                <a:rPr lang="en-US" altLang="zh-CN" sz="1600" b="1">
                  <a:latin typeface="微软雅黑" pitchFamily="34" charset="-122"/>
                  <a:ea typeface="微软雅黑" pitchFamily="34" charset="-122"/>
                </a:rPr>
                <a:t>4.7</a:t>
              </a:r>
              <a:r>
                <a:rPr lang="zh-CN" altLang="en-US" sz="1600" b="1">
                  <a:latin typeface="微软雅黑" pitchFamily="34" charset="-122"/>
                  <a:ea typeface="微软雅黑" pitchFamily="34" charset="-122"/>
                </a:rPr>
                <a:t>倍英国</a:t>
              </a:r>
            </a:p>
          </p:txBody>
        </p:sp>
      </p:grpSp>
      <p:grpSp>
        <p:nvGrpSpPr>
          <p:cNvPr id="10" name="组合 63"/>
          <p:cNvGrpSpPr>
            <a:grpSpLocks/>
          </p:cNvGrpSpPr>
          <p:nvPr/>
        </p:nvGrpSpPr>
        <p:grpSpPr bwMode="auto">
          <a:xfrm>
            <a:off x="468313" y="5008033"/>
            <a:ext cx="2870180" cy="543984"/>
            <a:chOff x="567056" y="4000380"/>
            <a:chExt cx="2870142" cy="407175"/>
          </a:xfrm>
        </p:grpSpPr>
        <p:pic>
          <p:nvPicPr>
            <p:cNvPr id="52236" name="Picture 12" descr="https://timgsa.baidu.com/timg?image&amp;quality=80&amp;size=b9999_10000&amp;sec=1564599937664&amp;di=ef17919f8d90113a16c11060f7fbf992&amp;imgtype=0&amp;src=http%3A%2F%2Fimg54.ddimg.cn%2F46260000307718.jpg"/>
            <p:cNvPicPr>
              <a:picLocks noChangeArrowheads="1"/>
            </p:cNvPicPr>
            <p:nvPr/>
          </p:nvPicPr>
          <p:blipFill>
            <a:blip r:embed="rId7"/>
            <a:srcRect/>
            <a:stretch>
              <a:fillRect/>
            </a:stretch>
          </p:blipFill>
          <p:spPr bwMode="auto">
            <a:xfrm>
              <a:off x="567056" y="4000380"/>
              <a:ext cx="612767" cy="407175"/>
            </a:xfrm>
            <a:prstGeom prst="rect">
              <a:avLst/>
            </a:prstGeom>
            <a:ln>
              <a:noFill/>
            </a:ln>
            <a:effectLst>
              <a:outerShdw blurRad="190500" algn="tl" rotWithShape="0">
                <a:srgbClr val="000000">
                  <a:alpha val="70000"/>
                </a:srgbClr>
              </a:outerShdw>
            </a:effectLst>
          </p:spPr>
        </p:pic>
        <p:grpSp>
          <p:nvGrpSpPr>
            <p:cNvPr id="11" name="Group 7078"/>
            <p:cNvGrpSpPr/>
            <p:nvPr/>
          </p:nvGrpSpPr>
          <p:grpSpPr>
            <a:xfrm>
              <a:off x="1365475" y="4087067"/>
              <a:ext cx="576352" cy="226916"/>
              <a:chOff x="0" y="0"/>
              <a:chExt cx="1536938" cy="605109"/>
            </a:xfrm>
            <a:gradFill>
              <a:gsLst>
                <a:gs pos="0">
                  <a:srgbClr val="E30000"/>
                </a:gs>
                <a:gs pos="100000">
                  <a:srgbClr val="760303"/>
                </a:gs>
              </a:gsLst>
              <a:lin ang="6300000" scaled="0"/>
            </a:gradFill>
          </p:grpSpPr>
          <p:sp>
            <p:nvSpPr>
              <p:cNvPr id="39" name="Shape 7076"/>
              <p:cNvSpPr/>
              <p:nvPr/>
            </p:nvSpPr>
            <p:spPr>
              <a:xfrm>
                <a:off x="0" y="0"/>
                <a:ext cx="605109" cy="60510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cap="flat">
                <a:noFill/>
                <a:miter lim="400000"/>
              </a:ln>
              <a:effectLst/>
            </p:spPr>
            <p:txBody>
              <a:bodyPr lIns="45718" tIns="45718" rIns="45718" bIns="45718"/>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pPr defTabSz="342900">
                  <a:defRPr sz="2100">
                    <a:latin typeface="Open Sans Condensed Light"/>
                    <a:ea typeface="Open Sans Condensed Light"/>
                    <a:cs typeface="Open Sans Condensed Light"/>
                    <a:sym typeface="Open Sans Condensed Light"/>
                  </a:defRPr>
                </a:pPr>
                <a:endParaRPr sz="2100">
                  <a:latin typeface="字魂36号-正文宋楷" panose="00000500000000000000" pitchFamily="2" charset="-122"/>
                  <a:ea typeface="字魂36号-正文宋楷" panose="00000500000000000000" pitchFamily="2" charset="-122"/>
                  <a:cs typeface="Open Sans Condensed Light"/>
                  <a:sym typeface="字魂36号-正文宋楷" panose="00000500000000000000" pitchFamily="2" charset="-122"/>
                </a:endParaRPr>
              </a:p>
            </p:txBody>
          </p:sp>
          <p:sp>
            <p:nvSpPr>
              <p:cNvPr id="40" name="Shape 7077"/>
              <p:cNvSpPr/>
              <p:nvPr/>
            </p:nvSpPr>
            <p:spPr>
              <a:xfrm>
                <a:off x="10539" y="144701"/>
                <a:ext cx="1526399" cy="310256"/>
              </a:xfrm>
              <a:prstGeom prst="roundRect">
                <a:avLst>
                  <a:gd name="adj" fmla="val 50000"/>
                </a:avLst>
              </a:prstGeom>
              <a:grpFill/>
              <a:ln w="25400" cap="flat">
                <a:solidFill>
                  <a:srgbClr val="000000">
                    <a:alpha val="0"/>
                  </a:srgbClr>
                </a:solidFill>
                <a:prstDash val="solid"/>
                <a:miter lim="800000"/>
              </a:ln>
              <a:effectLst/>
            </p:spPr>
            <p:txBody>
              <a:bodyPr lIns="45718" tIns="45718" rIns="45718" bIns="45718"/>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pPr defTabSz="342900">
                  <a:defRPr sz="2100">
                    <a:latin typeface="Open Sans Condensed Light"/>
                    <a:ea typeface="Open Sans Condensed Light"/>
                    <a:cs typeface="Open Sans Condensed Light"/>
                    <a:sym typeface="Open Sans Condensed Light"/>
                  </a:defRPr>
                </a:pPr>
                <a:endParaRPr sz="2100">
                  <a:latin typeface="字魂36号-正文宋楷" panose="00000500000000000000" pitchFamily="2" charset="-122"/>
                  <a:ea typeface="字魂36号-正文宋楷" panose="00000500000000000000" pitchFamily="2" charset="-122"/>
                  <a:cs typeface="Open Sans Condensed Light"/>
                  <a:sym typeface="字魂36号-正文宋楷" panose="00000500000000000000" pitchFamily="2" charset="-122"/>
                </a:endParaRPr>
              </a:p>
            </p:txBody>
          </p:sp>
        </p:grpSp>
        <p:sp>
          <p:nvSpPr>
            <p:cNvPr id="24593" name="矩形 56"/>
            <p:cNvSpPr>
              <a:spLocks noChangeArrowheads="1"/>
            </p:cNvSpPr>
            <p:nvPr/>
          </p:nvSpPr>
          <p:spPr bwMode="auto">
            <a:xfrm>
              <a:off x="1901220" y="4044434"/>
              <a:ext cx="1535978" cy="253410"/>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 </a:t>
              </a:r>
              <a:r>
                <a:rPr lang="en-US" altLang="zh-CN" sz="1600" b="1">
                  <a:latin typeface="微软雅黑" pitchFamily="34" charset="-122"/>
                  <a:ea typeface="微软雅黑" pitchFamily="34" charset="-122"/>
                </a:rPr>
                <a:t>6.1</a:t>
              </a:r>
              <a:r>
                <a:rPr lang="zh-CN" altLang="en-US" sz="1600" b="1">
                  <a:latin typeface="微软雅黑" pitchFamily="34" charset="-122"/>
                  <a:ea typeface="微软雅黑" pitchFamily="34" charset="-122"/>
                </a:rPr>
                <a:t>倍意大利</a:t>
              </a:r>
            </a:p>
          </p:txBody>
        </p:sp>
      </p:grpSp>
      <p:grpSp>
        <p:nvGrpSpPr>
          <p:cNvPr id="12" name="组合 64"/>
          <p:cNvGrpSpPr>
            <a:grpSpLocks/>
          </p:cNvGrpSpPr>
          <p:nvPr/>
        </p:nvGrpSpPr>
        <p:grpSpPr bwMode="auto">
          <a:xfrm>
            <a:off x="468313" y="5715000"/>
            <a:ext cx="2801742" cy="543984"/>
            <a:chOff x="567056" y="4530585"/>
            <a:chExt cx="2801387" cy="407175"/>
          </a:xfrm>
        </p:grpSpPr>
        <p:pic>
          <p:nvPicPr>
            <p:cNvPr id="52238" name="Picture 14" descr="https://timgsa.baidu.com/timg?image&amp;quality=80&amp;size=b9999_10000&amp;sec=1564599972744&amp;di=2f5faac287fc2b188e50785657c7be85&amp;imgtype=0&amp;src=http%3A%2F%2F5b0988e595225.cdn.sohucs.com%2Fq_70%2Cc_zoom%2Cw_640%2Fimages%2F20180711%2F07aa23d6209142cc8df7fd94f47220f7.jpeg"/>
            <p:cNvPicPr>
              <a:picLocks noChangeArrowheads="1"/>
            </p:cNvPicPr>
            <p:nvPr/>
          </p:nvPicPr>
          <p:blipFill>
            <a:blip r:embed="rId8"/>
            <a:srcRect/>
            <a:stretch>
              <a:fillRect/>
            </a:stretch>
          </p:blipFill>
          <p:spPr bwMode="auto">
            <a:xfrm>
              <a:off x="567056" y="4530585"/>
              <a:ext cx="612697" cy="407175"/>
            </a:xfrm>
            <a:prstGeom prst="rect">
              <a:avLst/>
            </a:prstGeom>
            <a:ln>
              <a:noFill/>
            </a:ln>
            <a:effectLst>
              <a:outerShdw blurRad="190500" algn="tl" rotWithShape="0">
                <a:srgbClr val="000000">
                  <a:alpha val="70000"/>
                </a:srgbClr>
              </a:outerShdw>
            </a:effectLst>
          </p:spPr>
        </p:pic>
        <p:grpSp>
          <p:nvGrpSpPr>
            <p:cNvPr id="13" name="Group 7078"/>
            <p:cNvGrpSpPr/>
            <p:nvPr/>
          </p:nvGrpSpPr>
          <p:grpSpPr>
            <a:xfrm>
              <a:off x="1365475" y="4618562"/>
              <a:ext cx="493552" cy="226916"/>
              <a:chOff x="0" y="0"/>
              <a:chExt cx="1316138" cy="605109"/>
            </a:xfrm>
            <a:gradFill>
              <a:gsLst>
                <a:gs pos="0">
                  <a:srgbClr val="E30000"/>
                </a:gs>
                <a:gs pos="100000">
                  <a:srgbClr val="760303"/>
                </a:gs>
              </a:gsLst>
              <a:lin ang="6300000" scaled="0"/>
            </a:gradFill>
          </p:grpSpPr>
          <p:sp>
            <p:nvSpPr>
              <p:cNvPr id="42" name="Shape 7076"/>
              <p:cNvSpPr/>
              <p:nvPr/>
            </p:nvSpPr>
            <p:spPr>
              <a:xfrm>
                <a:off x="0" y="0"/>
                <a:ext cx="605109" cy="60510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cap="flat">
                <a:noFill/>
                <a:miter lim="400000"/>
              </a:ln>
              <a:effectLst/>
            </p:spPr>
            <p:txBody>
              <a:bodyPr lIns="45718" tIns="45718" rIns="45718" bIns="45718"/>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pPr defTabSz="342900">
                  <a:defRPr sz="2100">
                    <a:latin typeface="Open Sans Condensed Light"/>
                    <a:ea typeface="Open Sans Condensed Light"/>
                    <a:cs typeface="Open Sans Condensed Light"/>
                    <a:sym typeface="Open Sans Condensed Light"/>
                  </a:defRPr>
                </a:pPr>
                <a:endParaRPr sz="2100">
                  <a:latin typeface="字魂36号-正文宋楷" panose="00000500000000000000" pitchFamily="2" charset="-122"/>
                  <a:ea typeface="字魂36号-正文宋楷" panose="00000500000000000000" pitchFamily="2" charset="-122"/>
                  <a:cs typeface="Open Sans Condensed Light"/>
                  <a:sym typeface="字魂36号-正文宋楷" panose="00000500000000000000" pitchFamily="2" charset="-122"/>
                </a:endParaRPr>
              </a:p>
            </p:txBody>
          </p:sp>
          <p:sp>
            <p:nvSpPr>
              <p:cNvPr id="43" name="Shape 7077"/>
              <p:cNvSpPr/>
              <p:nvPr/>
            </p:nvSpPr>
            <p:spPr>
              <a:xfrm>
                <a:off x="10539" y="144701"/>
                <a:ext cx="1305599" cy="310256"/>
              </a:xfrm>
              <a:prstGeom prst="roundRect">
                <a:avLst>
                  <a:gd name="adj" fmla="val 50000"/>
                </a:avLst>
              </a:prstGeom>
              <a:grpFill/>
              <a:ln w="25400" cap="flat">
                <a:solidFill>
                  <a:srgbClr val="000000">
                    <a:alpha val="0"/>
                  </a:srgbClr>
                </a:solidFill>
                <a:prstDash val="solid"/>
                <a:miter lim="800000"/>
              </a:ln>
              <a:effectLst/>
            </p:spPr>
            <p:txBody>
              <a:bodyPr lIns="45718" tIns="45718" rIns="45718" bIns="45718"/>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pPr defTabSz="342900">
                  <a:defRPr sz="2100">
                    <a:latin typeface="Open Sans Condensed Light"/>
                    <a:ea typeface="Open Sans Condensed Light"/>
                    <a:cs typeface="Open Sans Condensed Light"/>
                    <a:sym typeface="Open Sans Condensed Light"/>
                  </a:defRPr>
                </a:pPr>
                <a:endParaRPr sz="2100">
                  <a:latin typeface="字魂36号-正文宋楷" panose="00000500000000000000" pitchFamily="2" charset="-122"/>
                  <a:ea typeface="字魂36号-正文宋楷" panose="00000500000000000000" pitchFamily="2" charset="-122"/>
                  <a:cs typeface="Open Sans Condensed Light"/>
                  <a:sym typeface="字魂36号-正文宋楷" panose="00000500000000000000" pitchFamily="2" charset="-122"/>
                </a:endParaRPr>
              </a:p>
            </p:txBody>
          </p:sp>
        </p:grpSp>
        <p:sp>
          <p:nvSpPr>
            <p:cNvPr id="24590" name="矩形 57"/>
            <p:cNvSpPr>
              <a:spLocks noChangeArrowheads="1"/>
            </p:cNvSpPr>
            <p:nvPr/>
          </p:nvSpPr>
          <p:spPr bwMode="auto">
            <a:xfrm>
              <a:off x="1832640" y="4570214"/>
              <a:ext cx="1535803" cy="253410"/>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 </a:t>
              </a:r>
              <a:r>
                <a:rPr lang="en-US" altLang="zh-CN" sz="1600" b="1">
                  <a:latin typeface="微软雅黑" pitchFamily="34" charset="-122"/>
                  <a:ea typeface="微软雅黑" pitchFamily="34" charset="-122"/>
                </a:rPr>
                <a:t>7.4</a:t>
              </a:r>
              <a:r>
                <a:rPr lang="zh-CN" altLang="en-US" sz="1600" b="1">
                  <a:latin typeface="微软雅黑" pitchFamily="34" charset="-122"/>
                  <a:ea typeface="微软雅黑" pitchFamily="34" charset="-122"/>
                </a:rPr>
                <a:t>倍加拿大</a:t>
              </a:r>
            </a:p>
          </p:txBody>
        </p:sp>
      </p:grpSp>
      <p:sp>
        <p:nvSpPr>
          <p:cNvPr id="24585" name="矩形 85"/>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3.</a:t>
            </a:r>
            <a:r>
              <a:rPr lang="zh-CN" altLang="en-US" sz="2400" b="1">
                <a:latin typeface="华文新魏" pitchFamily="2" charset="-122"/>
                <a:ea typeface="华文新魏" pitchFamily="2" charset="-122"/>
              </a:rPr>
              <a:t>开辟新时代，奋力实现中华民族伟大复兴</a:t>
            </a:r>
          </a:p>
        </p:txBody>
      </p:sp>
      <p:sp>
        <p:nvSpPr>
          <p:cNvPr id="89" name="矩形 88"/>
          <p:cNvSpPr/>
          <p:nvPr/>
        </p:nvSpPr>
        <p:spPr>
          <a:xfrm>
            <a:off x="118623" y="1140619"/>
            <a:ext cx="4919937"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buFont typeface="Wingdings" panose="05000000000000000000"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rPr>
              <a:t>进入新时代，我国发展站到新的历史起点上</a:t>
            </a:r>
          </a:p>
        </p:txBody>
      </p:sp>
      <p:pic>
        <p:nvPicPr>
          <p:cNvPr id="2051" name="Picture 3"/>
          <p:cNvPicPr>
            <a:picLocks noChangeAspect="1" noChangeArrowheads="1"/>
          </p:cNvPicPr>
          <p:nvPr/>
        </p:nvPicPr>
        <p:blipFill>
          <a:blip r:embed="rId9"/>
          <a:srcRect l="1945" t="2048" r="2187"/>
          <a:stretch>
            <a:fillRect/>
          </a:stretch>
        </p:blipFill>
        <p:spPr bwMode="auto">
          <a:xfrm>
            <a:off x="5080000" y="1439333"/>
            <a:ext cx="3841750" cy="50397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2051"/>
                                        </p:tgtEl>
                                        <p:attrNameLst>
                                          <p:attrName>style.visibility</p:attrName>
                                        </p:attrNameLst>
                                      </p:cBhvr>
                                      <p:to>
                                        <p:strVal val="visible"/>
                                      </p:to>
                                    </p:set>
                                    <p:animEffect transition="in" filter="dissolve">
                                      <p:cBhvr>
                                        <p:cTn id="31"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674645" y="4563278"/>
            <a:ext cx="6356227" cy="646331"/>
          </a:xfrm>
          <a:prstGeom prst="rect">
            <a:avLst/>
          </a:prstGeom>
        </p:spPr>
        <p:txBody>
          <a:bodyPr wrap="none">
            <a:spAutoFit/>
          </a:bodyPr>
          <a:lstStyle/>
          <a:p>
            <a:pPr eaLnBrk="0" hangingPunct="0">
              <a:defRPr/>
            </a:pPr>
            <a:r>
              <a:rPr lang="en-US" altLang="zh-CN" sz="3600" b="1" dirty="0">
                <a:ln w="17780" cmpd="sng">
                  <a:solidFill>
                    <a:schemeClr val="accent1">
                      <a:tint val="3000"/>
                    </a:schemeClr>
                  </a:solidFill>
                  <a:prstDash val="solid"/>
                  <a:miter lim="800000"/>
                </a:ln>
                <a:solidFill>
                  <a:schemeClr val="tx2"/>
                </a:solidFill>
                <a:latin typeface="微软雅黑" panose="020B0503020204020204" pitchFamily="34" charset="-122"/>
                <a:ea typeface="微软雅黑" panose="020B0503020204020204" pitchFamily="34" charset="-122"/>
              </a:rPr>
              <a:t>70</a:t>
            </a:r>
            <a:r>
              <a:rPr lang="zh-CN" altLang="zh-CN" sz="3600" b="1" dirty="0">
                <a:ln w="17780" cmpd="sng">
                  <a:solidFill>
                    <a:schemeClr val="accent1">
                      <a:tint val="3000"/>
                    </a:schemeClr>
                  </a:solidFill>
                  <a:prstDash val="solid"/>
                  <a:miter lim="800000"/>
                </a:ln>
                <a:solidFill>
                  <a:schemeClr val="tx2"/>
                </a:solidFill>
                <a:latin typeface="微软雅黑" panose="020B0503020204020204" pitchFamily="34" charset="-122"/>
                <a:ea typeface="微软雅黑" panose="020B0503020204020204" pitchFamily="34" charset="-122"/>
              </a:rPr>
              <a:t>年披荆斩棘</a:t>
            </a:r>
            <a:r>
              <a:rPr lang="en-US" altLang="zh-CN" sz="3600" b="1" dirty="0">
                <a:ln w="17780" cmpd="sng">
                  <a:solidFill>
                    <a:schemeClr val="accent1">
                      <a:tint val="3000"/>
                    </a:schemeClr>
                  </a:solidFill>
                  <a:prstDash val="solid"/>
                  <a:miter lim="800000"/>
                </a:ln>
                <a:solidFill>
                  <a:schemeClr val="tx2"/>
                </a:solidFill>
                <a:latin typeface="微软雅黑" panose="020B0503020204020204" pitchFamily="34" charset="-122"/>
                <a:ea typeface="微软雅黑" panose="020B0503020204020204" pitchFamily="34" charset="-122"/>
              </a:rPr>
              <a:t>   70</a:t>
            </a:r>
            <a:r>
              <a:rPr lang="zh-CN" altLang="zh-CN" sz="3600" b="1" dirty="0">
                <a:ln w="17780" cmpd="sng">
                  <a:solidFill>
                    <a:schemeClr val="accent1">
                      <a:tint val="3000"/>
                    </a:schemeClr>
                  </a:solidFill>
                  <a:prstDash val="solid"/>
                  <a:miter lim="800000"/>
                </a:ln>
                <a:solidFill>
                  <a:schemeClr val="tx2"/>
                </a:solidFill>
                <a:latin typeface="微软雅黑" panose="020B0503020204020204" pitchFamily="34" charset="-122"/>
                <a:ea typeface="微软雅黑" panose="020B0503020204020204" pitchFamily="34" charset="-122"/>
              </a:rPr>
              <a:t>年风雨兼程</a:t>
            </a:r>
            <a:endParaRPr lang="zh-CN" altLang="en-US" sz="3600" b="1" dirty="0">
              <a:ln w="17780" cmpd="sng">
                <a:solidFill>
                  <a:schemeClr val="accent1">
                    <a:tint val="3000"/>
                  </a:schemeClr>
                </a:solidFill>
                <a:prstDash val="solid"/>
                <a:miter lim="800000"/>
              </a:ln>
              <a:solidFill>
                <a:schemeClr val="tx2"/>
              </a:solidFill>
              <a:latin typeface="微软雅黑" panose="020B0503020204020204" pitchFamily="34" charset="-122"/>
              <a:ea typeface="微软雅黑" panose="020B0503020204020204" pitchFamily="34" charset="-122"/>
            </a:endParaRPr>
          </a:p>
        </p:txBody>
      </p:sp>
      <p:pic>
        <p:nvPicPr>
          <p:cNvPr id="32" name="图片 31">
            <a:hlinkClick r:id="rId4" action="ppaction://hlinkfile"/>
          </p:cNvPr>
          <p:cNvPicPr>
            <a:picLocks noChangeAspect="1"/>
          </p:cNvPicPr>
          <p:nvPr/>
        </p:nvPicPr>
        <p:blipFill>
          <a:blip r:embed="rId5">
            <a:clrChange>
              <a:clrFrom>
                <a:srgbClr val="FFFFFF"/>
              </a:clrFrom>
              <a:clrTo>
                <a:srgbClr val="FFFFFF">
                  <a:alpha val="0"/>
                </a:srgbClr>
              </a:clrTo>
            </a:clrChange>
          </a:blip>
          <a:srcRect b="54628"/>
          <a:stretch>
            <a:fillRect/>
          </a:stretch>
        </p:blipFill>
        <p:spPr bwMode="auto">
          <a:xfrm>
            <a:off x="1119189" y="4749801"/>
            <a:ext cx="547687" cy="563033"/>
          </a:xfrm>
          <a:prstGeom prst="rect">
            <a:avLst/>
          </a:prstGeom>
          <a:noFill/>
          <a:ln w="9525">
            <a:noFill/>
            <a:miter lim="800000"/>
            <a:headEnd/>
            <a:tailEnd/>
          </a:ln>
        </p:spPr>
      </p:pic>
      <p:pic>
        <p:nvPicPr>
          <p:cNvPr id="6148" name="图片 33"/>
          <p:cNvPicPr>
            <a:picLocks noChangeAspect="1"/>
          </p:cNvPicPr>
          <p:nvPr/>
        </p:nvPicPr>
        <p:blipFill>
          <a:blip r:embed="rId6"/>
          <a:srcRect/>
          <a:stretch>
            <a:fillRect/>
          </a:stretch>
        </p:blipFill>
        <p:spPr bwMode="auto">
          <a:xfrm>
            <a:off x="7645400" y="4656667"/>
            <a:ext cx="1498600" cy="2201333"/>
          </a:xfrm>
          <a:prstGeom prst="rect">
            <a:avLst/>
          </a:prstGeom>
          <a:noFill/>
          <a:ln w="9525">
            <a:noFill/>
            <a:miter lim="800000"/>
            <a:headEnd/>
            <a:tailEnd/>
          </a:ln>
        </p:spPr>
      </p:pic>
      <p:pic>
        <p:nvPicPr>
          <p:cNvPr id="6149" name="图片 10" descr="70周年.png"/>
          <p:cNvPicPr>
            <a:picLocks noChangeAspect="1"/>
          </p:cNvPicPr>
          <p:nvPr/>
        </p:nvPicPr>
        <p:blipFill>
          <a:blip r:embed="rId7"/>
          <a:srcRect l="18159" t="15739" r="19749" b="13019"/>
          <a:stretch>
            <a:fillRect/>
          </a:stretch>
        </p:blipFill>
        <p:spPr bwMode="auto">
          <a:xfrm>
            <a:off x="2949575" y="531284"/>
            <a:ext cx="3489325" cy="3960283"/>
          </a:xfrm>
          <a:prstGeom prst="rect">
            <a:avLst/>
          </a:prstGeom>
          <a:noFill/>
          <a:ln w="9525">
            <a:noFill/>
            <a:miter lim="800000"/>
            <a:headEnd/>
            <a:tailEnd/>
          </a:ln>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16" presetClass="entr" presetSubtype="26"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矩形 30"/>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3.</a:t>
            </a:r>
            <a:r>
              <a:rPr lang="zh-CN" altLang="en-US" sz="2400" b="1">
                <a:latin typeface="华文新魏" pitchFamily="2" charset="-122"/>
                <a:ea typeface="华文新魏" pitchFamily="2" charset="-122"/>
              </a:rPr>
              <a:t>开辟新时代，奋力实现中华民族伟大复兴</a:t>
            </a:r>
          </a:p>
        </p:txBody>
      </p:sp>
      <p:sp>
        <p:nvSpPr>
          <p:cNvPr id="53" name="矩形 52"/>
          <p:cNvSpPr/>
          <p:nvPr/>
        </p:nvSpPr>
        <p:spPr>
          <a:xfrm>
            <a:off x="118623" y="1150779"/>
            <a:ext cx="5157181"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buFont typeface="Wingdings" panose="05000000000000000000"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rPr>
              <a:t>进入新时代，我国社会主要矛盾已经发生转化</a:t>
            </a:r>
          </a:p>
        </p:txBody>
      </p:sp>
      <p:grpSp>
        <p:nvGrpSpPr>
          <p:cNvPr id="2" name="组合 9"/>
          <p:cNvGrpSpPr>
            <a:grpSpLocks/>
          </p:cNvGrpSpPr>
          <p:nvPr/>
        </p:nvGrpSpPr>
        <p:grpSpPr bwMode="auto">
          <a:xfrm>
            <a:off x="2503489" y="1756834"/>
            <a:ext cx="4484687" cy="5031317"/>
            <a:chOff x="3987525" y="1386830"/>
            <a:chExt cx="4288955" cy="3607977"/>
          </a:xfrm>
        </p:grpSpPr>
        <p:sp>
          <p:nvSpPr>
            <p:cNvPr id="11" name="îşlïďê"/>
            <p:cNvSpPr/>
            <p:nvPr/>
          </p:nvSpPr>
          <p:spPr>
            <a:xfrm>
              <a:off x="5895920" y="1702547"/>
              <a:ext cx="452428" cy="3022079"/>
            </a:xfrm>
            <a:custGeom>
              <a:avLst/>
              <a:gdLst/>
              <a:ahLst/>
              <a:cxnLst>
                <a:cxn ang="0">
                  <a:pos x="wd2" y="hd2"/>
                </a:cxn>
                <a:cxn ang="5400000">
                  <a:pos x="wd2" y="hd2"/>
                </a:cxn>
                <a:cxn ang="10800000">
                  <a:pos x="wd2" y="hd2"/>
                </a:cxn>
                <a:cxn ang="16200000">
                  <a:pos x="wd2" y="hd2"/>
                </a:cxn>
              </a:cxnLst>
              <a:rect l="0" t="0" r="r" b="b"/>
              <a:pathLst>
                <a:path w="21600" h="21600" extrusionOk="0">
                  <a:moveTo>
                    <a:pt x="9678" y="0"/>
                  </a:moveTo>
                  <a:cubicBezTo>
                    <a:pt x="7132" y="0"/>
                    <a:pt x="5043" y="274"/>
                    <a:pt x="5043" y="609"/>
                  </a:cubicBezTo>
                  <a:cubicBezTo>
                    <a:pt x="5043" y="609"/>
                    <a:pt x="5043" y="2793"/>
                    <a:pt x="5043" y="2793"/>
                  </a:cubicBezTo>
                  <a:cubicBezTo>
                    <a:pt x="5043" y="3078"/>
                    <a:pt x="6562" y="3318"/>
                    <a:pt x="8584" y="3383"/>
                  </a:cubicBezTo>
                  <a:cubicBezTo>
                    <a:pt x="6570" y="3456"/>
                    <a:pt x="5043" y="3797"/>
                    <a:pt x="5043" y="4208"/>
                  </a:cubicBezTo>
                  <a:cubicBezTo>
                    <a:pt x="5043" y="4554"/>
                    <a:pt x="6135" y="4852"/>
                    <a:pt x="7685" y="4980"/>
                  </a:cubicBezTo>
                  <a:cubicBezTo>
                    <a:pt x="6133" y="5080"/>
                    <a:pt x="5043" y="5290"/>
                    <a:pt x="5043" y="5533"/>
                  </a:cubicBezTo>
                  <a:cubicBezTo>
                    <a:pt x="5043" y="5533"/>
                    <a:pt x="5043" y="20013"/>
                    <a:pt x="5043" y="20013"/>
                  </a:cubicBezTo>
                  <a:cubicBezTo>
                    <a:pt x="5043" y="20129"/>
                    <a:pt x="5311" y="20237"/>
                    <a:pt x="5738" y="20330"/>
                  </a:cubicBezTo>
                  <a:cubicBezTo>
                    <a:pt x="2342" y="20444"/>
                    <a:pt x="0" y="20666"/>
                    <a:pt x="0" y="20924"/>
                  </a:cubicBezTo>
                  <a:cubicBezTo>
                    <a:pt x="0" y="21297"/>
                    <a:pt x="4837" y="21600"/>
                    <a:pt x="10800" y="21600"/>
                  </a:cubicBezTo>
                  <a:cubicBezTo>
                    <a:pt x="16763" y="21600"/>
                    <a:pt x="21600" y="21297"/>
                    <a:pt x="21600" y="20924"/>
                  </a:cubicBezTo>
                  <a:cubicBezTo>
                    <a:pt x="21600" y="20695"/>
                    <a:pt x="19763" y="20493"/>
                    <a:pt x="16974" y="20370"/>
                  </a:cubicBezTo>
                  <a:cubicBezTo>
                    <a:pt x="17521" y="20270"/>
                    <a:pt x="17855" y="20146"/>
                    <a:pt x="17855" y="20013"/>
                  </a:cubicBezTo>
                  <a:lnTo>
                    <a:pt x="17855" y="5533"/>
                  </a:lnTo>
                  <a:cubicBezTo>
                    <a:pt x="17855" y="5290"/>
                    <a:pt x="16773" y="5080"/>
                    <a:pt x="15222" y="4980"/>
                  </a:cubicBezTo>
                  <a:cubicBezTo>
                    <a:pt x="16769" y="4852"/>
                    <a:pt x="17855" y="4554"/>
                    <a:pt x="17855" y="4208"/>
                  </a:cubicBezTo>
                  <a:cubicBezTo>
                    <a:pt x="17855" y="3797"/>
                    <a:pt x="16328" y="3456"/>
                    <a:pt x="14313" y="3383"/>
                  </a:cubicBezTo>
                  <a:cubicBezTo>
                    <a:pt x="16337" y="3318"/>
                    <a:pt x="17855" y="3078"/>
                    <a:pt x="17855" y="2793"/>
                  </a:cubicBezTo>
                  <a:lnTo>
                    <a:pt x="17855" y="609"/>
                  </a:lnTo>
                  <a:cubicBezTo>
                    <a:pt x="17855" y="274"/>
                    <a:pt x="15775" y="0"/>
                    <a:pt x="13229" y="0"/>
                  </a:cubicBezTo>
                  <a:lnTo>
                    <a:pt x="9678" y="0"/>
                  </a:lnTo>
                  <a:close/>
                </a:path>
              </a:pathLst>
            </a:custGeom>
            <a:solidFill>
              <a:schemeClr val="bg2">
                <a:lumMod val="90000"/>
              </a:schemeClr>
            </a:solidFill>
            <a:ln w="12700" cap="flat">
              <a:noFill/>
              <a:miter lim="400000"/>
            </a:ln>
            <a:effectLst/>
          </p:spPr>
          <p:txBody>
            <a:bodyPr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12" name="ïṩļíďe"/>
            <p:cNvSpPr/>
            <p:nvPr/>
          </p:nvSpPr>
          <p:spPr>
            <a:xfrm>
              <a:off x="6002195" y="1386830"/>
              <a:ext cx="268724" cy="26866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64"/>
                    <a:pt x="4836" y="21600"/>
                    <a:pt x="10800" y="21600"/>
                  </a:cubicBezTo>
                  <a:lnTo>
                    <a:pt x="10800" y="21600"/>
                  </a:lnTo>
                  <a:cubicBezTo>
                    <a:pt x="16764" y="21600"/>
                    <a:pt x="21600" y="16764"/>
                    <a:pt x="21600" y="10800"/>
                  </a:cubicBezTo>
                  <a:lnTo>
                    <a:pt x="21600" y="10800"/>
                  </a:lnTo>
                  <a:cubicBezTo>
                    <a:pt x="21600" y="4836"/>
                    <a:pt x="16764" y="0"/>
                    <a:pt x="10800" y="0"/>
                  </a:cubicBezTo>
                  <a:lnTo>
                    <a:pt x="10800" y="0"/>
                  </a:lnTo>
                  <a:cubicBezTo>
                    <a:pt x="4836" y="0"/>
                    <a:pt x="0" y="4836"/>
                    <a:pt x="0" y="10800"/>
                  </a:cubicBezTo>
                </a:path>
              </a:pathLst>
            </a:custGeom>
            <a:solidFill>
              <a:schemeClr val="bg2">
                <a:lumMod val="90000"/>
              </a:schemeClr>
            </a:solidFill>
            <a:ln w="12700" cap="flat">
              <a:noFill/>
              <a:miter lim="400000"/>
            </a:ln>
            <a:effectLst/>
          </p:spPr>
          <p:txBody>
            <a:bodyPr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13" name="ísľíďe"/>
            <p:cNvSpPr/>
            <p:nvPr/>
          </p:nvSpPr>
          <p:spPr>
            <a:xfrm>
              <a:off x="6740047" y="4082567"/>
              <a:ext cx="1536433" cy="51759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044"/>
                    <a:pt x="0" y="4566"/>
                  </a:cubicBezTo>
                  <a:cubicBezTo>
                    <a:pt x="0" y="13974"/>
                    <a:pt x="4835" y="21600"/>
                    <a:pt x="10800" y="21600"/>
                  </a:cubicBezTo>
                  <a:cubicBezTo>
                    <a:pt x="16765" y="21600"/>
                    <a:pt x="21600" y="13974"/>
                    <a:pt x="21600" y="4566"/>
                  </a:cubicBezTo>
                  <a:cubicBezTo>
                    <a:pt x="21600" y="2044"/>
                    <a:pt x="16765" y="0"/>
                    <a:pt x="10800" y="0"/>
                  </a:cubicBezTo>
                  <a:close/>
                </a:path>
              </a:pathLst>
            </a:custGeom>
            <a:solidFill>
              <a:schemeClr val="tx1">
                <a:lumMod val="50000"/>
                <a:lumOff val="50000"/>
              </a:schemeClr>
            </a:solidFill>
            <a:ln w="12700" cap="flat">
              <a:noFill/>
              <a:miter lim="400000"/>
            </a:ln>
            <a:effectLst/>
          </p:spPr>
          <p:txBody>
            <a:bodyPr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14" name="ïṩļíḑé"/>
            <p:cNvSpPr/>
            <p:nvPr/>
          </p:nvSpPr>
          <p:spPr>
            <a:xfrm>
              <a:off x="7335187" y="2440232"/>
              <a:ext cx="353744" cy="384022"/>
            </a:xfrm>
            <a:custGeom>
              <a:avLst/>
              <a:gdLst/>
              <a:ahLst/>
              <a:cxnLst>
                <a:cxn ang="0">
                  <a:pos x="wd2" y="hd2"/>
                </a:cxn>
                <a:cxn ang="5400000">
                  <a:pos x="wd2" y="hd2"/>
                </a:cxn>
                <a:cxn ang="10800000">
                  <a:pos x="wd2" y="hd2"/>
                </a:cxn>
                <a:cxn ang="16200000">
                  <a:pos x="wd2" y="hd2"/>
                </a:cxn>
              </a:cxnLst>
              <a:rect l="0" t="0" r="r" b="b"/>
              <a:pathLst>
                <a:path w="20426" h="21600" extrusionOk="0">
                  <a:moveTo>
                    <a:pt x="17874" y="15882"/>
                  </a:moveTo>
                  <a:cubicBezTo>
                    <a:pt x="17371" y="16504"/>
                    <a:pt x="16849" y="16460"/>
                    <a:pt x="16386" y="16442"/>
                  </a:cubicBezTo>
                  <a:cubicBezTo>
                    <a:pt x="13605" y="16335"/>
                    <a:pt x="16431" y="8108"/>
                    <a:pt x="14687" y="3498"/>
                  </a:cubicBezTo>
                  <a:cubicBezTo>
                    <a:pt x="14244" y="1966"/>
                    <a:pt x="11939" y="0"/>
                    <a:pt x="10225" y="0"/>
                  </a:cubicBezTo>
                  <a:cubicBezTo>
                    <a:pt x="8615" y="0"/>
                    <a:pt x="6384" y="1832"/>
                    <a:pt x="5855" y="3220"/>
                  </a:cubicBezTo>
                  <a:cubicBezTo>
                    <a:pt x="3834" y="7632"/>
                    <a:pt x="6727" y="15936"/>
                    <a:pt x="4040" y="16442"/>
                  </a:cubicBezTo>
                  <a:cubicBezTo>
                    <a:pt x="3545" y="16535"/>
                    <a:pt x="3055" y="16504"/>
                    <a:pt x="2552" y="15882"/>
                  </a:cubicBezTo>
                  <a:cubicBezTo>
                    <a:pt x="1512" y="14597"/>
                    <a:pt x="-587" y="16069"/>
                    <a:pt x="156" y="18286"/>
                  </a:cubicBezTo>
                  <a:cubicBezTo>
                    <a:pt x="482" y="19260"/>
                    <a:pt x="1497" y="21086"/>
                    <a:pt x="4277" y="20714"/>
                  </a:cubicBezTo>
                  <a:cubicBezTo>
                    <a:pt x="9606" y="19997"/>
                    <a:pt x="5390" y="9184"/>
                    <a:pt x="8638" y="9137"/>
                  </a:cubicBezTo>
                  <a:cubicBezTo>
                    <a:pt x="10459" y="9277"/>
                    <a:pt x="7044" y="21600"/>
                    <a:pt x="10213" y="21600"/>
                  </a:cubicBezTo>
                  <a:cubicBezTo>
                    <a:pt x="13150" y="21600"/>
                    <a:pt x="10064" y="9340"/>
                    <a:pt x="11788" y="9137"/>
                  </a:cubicBezTo>
                  <a:cubicBezTo>
                    <a:pt x="15036" y="9184"/>
                    <a:pt x="10820" y="19997"/>
                    <a:pt x="16149" y="20714"/>
                  </a:cubicBezTo>
                  <a:cubicBezTo>
                    <a:pt x="18929" y="21086"/>
                    <a:pt x="19944" y="19260"/>
                    <a:pt x="20271" y="18286"/>
                  </a:cubicBezTo>
                  <a:cubicBezTo>
                    <a:pt x="21013" y="16069"/>
                    <a:pt x="18914" y="14597"/>
                    <a:pt x="17874" y="15882"/>
                  </a:cubicBezTo>
                  <a:close/>
                </a:path>
              </a:pathLst>
            </a:custGeom>
            <a:solidFill>
              <a:schemeClr val="tx1">
                <a:lumMod val="50000"/>
                <a:lumOff val="50000"/>
              </a:schemeClr>
            </a:solidFill>
            <a:ln w="12700" cap="flat">
              <a:noFill/>
              <a:miter lim="400000"/>
            </a:ln>
            <a:effectLst/>
          </p:spPr>
          <p:txBody>
            <a:bodyPr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15" name="íŝḷîḍé"/>
            <p:cNvSpPr/>
            <p:nvPr/>
          </p:nvSpPr>
          <p:spPr>
            <a:xfrm>
              <a:off x="6740047" y="4082567"/>
              <a:ext cx="1536433" cy="21857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5"/>
                    <a:pt x="4835" y="0"/>
                    <a:pt x="10800" y="0"/>
                  </a:cubicBezTo>
                  <a:cubicBezTo>
                    <a:pt x="16765" y="0"/>
                    <a:pt x="21600" y="4835"/>
                    <a:pt x="21600" y="10800"/>
                  </a:cubicBezTo>
                  <a:close/>
                </a:path>
              </a:pathLst>
            </a:custGeom>
            <a:solidFill>
              <a:schemeClr val="tx1">
                <a:lumMod val="75000"/>
                <a:lumOff val="25000"/>
              </a:schemeClr>
            </a:solidFill>
            <a:ln w="12700" cap="flat">
              <a:noFill/>
              <a:miter lim="400000"/>
            </a:ln>
            <a:effectLst/>
          </p:spPr>
          <p:txBody>
            <a:bodyPr anchor="ctr">
              <a:normAutofit fontScale="9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16" name="íšḻïḋê"/>
            <p:cNvSpPr/>
            <p:nvPr/>
          </p:nvSpPr>
          <p:spPr>
            <a:xfrm flipV="1">
              <a:off x="6759784" y="2784789"/>
              <a:ext cx="613359" cy="1431351"/>
            </a:xfrm>
            <a:prstGeom prst="line">
              <a:avLst/>
            </a:prstGeom>
            <a:noFill/>
            <a:ln w="38100" cap="flat">
              <a:solidFill>
                <a:schemeClr val="tx1">
                  <a:lumMod val="50000"/>
                  <a:lumOff val="50000"/>
                </a:schemeClr>
              </a:solidFill>
              <a:prstDash val="sysDot"/>
              <a:miter lim="400000"/>
            </a:ln>
            <a:effectLst/>
          </p:spPr>
          <p:txBody>
            <a:bodyPr anchor="ctr">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17" name="iṡlîďê"/>
            <p:cNvSpPr/>
            <p:nvPr/>
          </p:nvSpPr>
          <p:spPr>
            <a:xfrm flipH="1" flipV="1">
              <a:off x="7655531" y="2784789"/>
              <a:ext cx="610322" cy="1432869"/>
            </a:xfrm>
            <a:prstGeom prst="line">
              <a:avLst/>
            </a:prstGeom>
            <a:noFill/>
            <a:ln w="38100" cap="flat">
              <a:solidFill>
                <a:schemeClr val="tx1">
                  <a:lumMod val="50000"/>
                  <a:lumOff val="50000"/>
                </a:schemeClr>
              </a:solidFill>
              <a:prstDash val="sysDot"/>
              <a:miter lim="400000"/>
            </a:ln>
            <a:effectLst/>
          </p:spPr>
          <p:txBody>
            <a:bodyPr anchor="ctr">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18" name="í$ḷíḓé"/>
            <p:cNvSpPr/>
            <p:nvPr/>
          </p:nvSpPr>
          <p:spPr>
            <a:xfrm>
              <a:off x="7502191" y="2255052"/>
              <a:ext cx="16701" cy="273217"/>
            </a:xfrm>
            <a:custGeom>
              <a:avLst/>
              <a:gdLst/>
              <a:ahLst/>
              <a:cxnLst>
                <a:cxn ang="0">
                  <a:pos x="wd2" y="hd2"/>
                </a:cxn>
                <a:cxn ang="5400000">
                  <a:pos x="wd2" y="hd2"/>
                </a:cxn>
                <a:cxn ang="10800000">
                  <a:pos x="wd2" y="hd2"/>
                </a:cxn>
                <a:cxn ang="16200000">
                  <a:pos x="wd2" y="hd2"/>
                </a:cxn>
              </a:cxnLst>
              <a:rect l="0" t="0" r="r" b="b"/>
              <a:pathLst>
                <a:path w="21600" h="21600" extrusionOk="0">
                  <a:moveTo>
                    <a:pt x="21600" y="21108"/>
                  </a:moveTo>
                  <a:cubicBezTo>
                    <a:pt x="21600" y="21380"/>
                    <a:pt x="16771" y="21600"/>
                    <a:pt x="10804" y="21600"/>
                  </a:cubicBezTo>
                  <a:lnTo>
                    <a:pt x="10804" y="21600"/>
                  </a:lnTo>
                  <a:cubicBezTo>
                    <a:pt x="4837" y="21600"/>
                    <a:pt x="0" y="21380"/>
                    <a:pt x="0" y="21108"/>
                  </a:cubicBezTo>
                  <a:lnTo>
                    <a:pt x="0" y="492"/>
                  </a:lnTo>
                  <a:cubicBezTo>
                    <a:pt x="0" y="220"/>
                    <a:pt x="4837" y="0"/>
                    <a:pt x="10804" y="0"/>
                  </a:cubicBezTo>
                  <a:lnTo>
                    <a:pt x="10804" y="0"/>
                  </a:lnTo>
                  <a:cubicBezTo>
                    <a:pt x="16771" y="0"/>
                    <a:pt x="21600" y="220"/>
                    <a:pt x="21600" y="492"/>
                  </a:cubicBezTo>
                  <a:cubicBezTo>
                    <a:pt x="21600" y="492"/>
                    <a:pt x="21600" y="21108"/>
                    <a:pt x="21600" y="21108"/>
                  </a:cubicBezTo>
                  <a:close/>
                </a:path>
              </a:pathLst>
            </a:custGeom>
            <a:solidFill>
              <a:schemeClr val="accent3"/>
            </a:solidFill>
            <a:ln w="12700" cap="flat">
              <a:solidFill>
                <a:schemeClr val="tx1">
                  <a:lumMod val="50000"/>
                  <a:lumOff val="50000"/>
                </a:schemeClr>
              </a:solidFill>
              <a:miter lim="400000"/>
            </a:ln>
            <a:effectLst/>
          </p:spPr>
          <p:txBody>
            <a:bodyPr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19" name="íS1iḋé"/>
            <p:cNvSpPr/>
            <p:nvPr/>
          </p:nvSpPr>
          <p:spPr>
            <a:xfrm>
              <a:off x="3987525" y="3804797"/>
              <a:ext cx="1536433" cy="5160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2044"/>
                    <a:pt x="21600" y="4566"/>
                  </a:cubicBezTo>
                  <a:cubicBezTo>
                    <a:pt x="21600" y="13974"/>
                    <a:pt x="16765" y="21600"/>
                    <a:pt x="10800" y="21600"/>
                  </a:cubicBezTo>
                  <a:cubicBezTo>
                    <a:pt x="4835" y="21600"/>
                    <a:pt x="0" y="13974"/>
                    <a:pt x="0" y="4566"/>
                  </a:cubicBezTo>
                  <a:cubicBezTo>
                    <a:pt x="0" y="2044"/>
                    <a:pt x="4835" y="0"/>
                    <a:pt x="10800" y="0"/>
                  </a:cubicBezTo>
                  <a:close/>
                </a:path>
              </a:pathLst>
            </a:custGeom>
            <a:solidFill>
              <a:schemeClr val="bg1">
                <a:lumMod val="50000"/>
              </a:schemeClr>
            </a:solidFill>
            <a:ln w="12700" cap="flat">
              <a:noFill/>
              <a:miter lim="400000"/>
            </a:ln>
            <a:effectLst/>
          </p:spPr>
          <p:txBody>
            <a:bodyPr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25616" name="îṡľîḑe"/>
            <p:cNvSpPr>
              <a:spLocks noChangeArrowheads="1"/>
            </p:cNvSpPr>
            <p:nvPr/>
          </p:nvSpPr>
          <p:spPr bwMode="auto">
            <a:xfrm>
              <a:off x="4576391" y="2167852"/>
              <a:ext cx="353443" cy="383707"/>
            </a:xfrm>
            <a:custGeom>
              <a:avLst/>
              <a:gdLst>
                <a:gd name="T0" fmla="*/ 176722 w 20426"/>
                <a:gd name="T1" fmla="*/ 191854 h 21600"/>
                <a:gd name="T2" fmla="*/ 176722 w 20426"/>
                <a:gd name="T3" fmla="*/ 191854 h 21600"/>
                <a:gd name="T4" fmla="*/ 176722 w 20426"/>
                <a:gd name="T5" fmla="*/ 191854 h 21600"/>
                <a:gd name="T6" fmla="*/ 176722 w 20426"/>
                <a:gd name="T7" fmla="*/ 191854 h 21600"/>
                <a:gd name="T8" fmla="*/ 0 60000 65536"/>
                <a:gd name="T9" fmla="*/ 5898240 60000 65536"/>
                <a:gd name="T10" fmla="*/ 11796480 60000 65536"/>
                <a:gd name="T11" fmla="*/ 17694720 60000 65536"/>
                <a:gd name="T12" fmla="*/ 0 w 20426"/>
                <a:gd name="T13" fmla="*/ 0 h 21600"/>
                <a:gd name="T14" fmla="*/ 20426 w 20426"/>
                <a:gd name="T15" fmla="*/ 21600 h 21600"/>
              </a:gdLst>
              <a:ahLst/>
              <a:cxnLst>
                <a:cxn ang="T8">
                  <a:pos x="T0" y="T1"/>
                </a:cxn>
                <a:cxn ang="T9">
                  <a:pos x="T2" y="T3"/>
                </a:cxn>
                <a:cxn ang="T10">
                  <a:pos x="T4" y="T5"/>
                </a:cxn>
                <a:cxn ang="T11">
                  <a:pos x="T6" y="T7"/>
                </a:cxn>
              </a:cxnLst>
              <a:rect l="T12" t="T13" r="T14" b="T15"/>
              <a:pathLst>
                <a:path w="20426" h="21600" extrusionOk="0">
                  <a:moveTo>
                    <a:pt x="156" y="18286"/>
                  </a:moveTo>
                  <a:cubicBezTo>
                    <a:pt x="482" y="19260"/>
                    <a:pt x="1497" y="21087"/>
                    <a:pt x="4277" y="20713"/>
                  </a:cubicBezTo>
                  <a:cubicBezTo>
                    <a:pt x="9606" y="19997"/>
                    <a:pt x="5390" y="9184"/>
                    <a:pt x="8638" y="9137"/>
                  </a:cubicBezTo>
                  <a:cubicBezTo>
                    <a:pt x="10362" y="9340"/>
                    <a:pt x="7276" y="21600"/>
                    <a:pt x="10213" y="21600"/>
                  </a:cubicBezTo>
                  <a:cubicBezTo>
                    <a:pt x="13382" y="21600"/>
                    <a:pt x="9967" y="9277"/>
                    <a:pt x="11788" y="9137"/>
                  </a:cubicBezTo>
                  <a:cubicBezTo>
                    <a:pt x="15037" y="9184"/>
                    <a:pt x="10820" y="19997"/>
                    <a:pt x="16149" y="20713"/>
                  </a:cubicBezTo>
                  <a:cubicBezTo>
                    <a:pt x="18929" y="21087"/>
                    <a:pt x="19944" y="19260"/>
                    <a:pt x="20270" y="18286"/>
                  </a:cubicBezTo>
                  <a:cubicBezTo>
                    <a:pt x="21013" y="16069"/>
                    <a:pt x="18914" y="14597"/>
                    <a:pt x="17874" y="15882"/>
                  </a:cubicBezTo>
                  <a:cubicBezTo>
                    <a:pt x="17371" y="16504"/>
                    <a:pt x="16881" y="16535"/>
                    <a:pt x="16386" y="16442"/>
                  </a:cubicBezTo>
                  <a:cubicBezTo>
                    <a:pt x="13699" y="15936"/>
                    <a:pt x="16592" y="7632"/>
                    <a:pt x="14571" y="3220"/>
                  </a:cubicBezTo>
                  <a:cubicBezTo>
                    <a:pt x="14042" y="1832"/>
                    <a:pt x="11811" y="0"/>
                    <a:pt x="10202" y="0"/>
                  </a:cubicBezTo>
                  <a:cubicBezTo>
                    <a:pt x="8487" y="0"/>
                    <a:pt x="6182" y="1965"/>
                    <a:pt x="5739" y="3498"/>
                  </a:cubicBezTo>
                  <a:cubicBezTo>
                    <a:pt x="3995" y="8108"/>
                    <a:pt x="6821" y="16335"/>
                    <a:pt x="4040" y="16442"/>
                  </a:cubicBezTo>
                  <a:cubicBezTo>
                    <a:pt x="3577" y="16460"/>
                    <a:pt x="3055" y="16504"/>
                    <a:pt x="2552" y="15882"/>
                  </a:cubicBezTo>
                  <a:cubicBezTo>
                    <a:pt x="1512" y="14597"/>
                    <a:pt x="-587" y="16069"/>
                    <a:pt x="156" y="18286"/>
                  </a:cubicBezTo>
                  <a:close/>
                </a:path>
              </a:pathLst>
            </a:custGeom>
            <a:solidFill>
              <a:srgbClr val="404040"/>
            </a:solidFill>
            <a:ln w="12700">
              <a:noFill/>
              <a:miter lim="400000"/>
              <a:headEnd/>
              <a:tailEnd/>
            </a:ln>
          </p:spPr>
          <p:txBody>
            <a:bodyPr anchor="ctr"/>
            <a:lstStyle/>
            <a:p>
              <a:pPr algn="ctr" defTabSz="914400"/>
              <a:endParaRPr lang="zh-CN" altLang="zh-CN"/>
            </a:p>
          </p:txBody>
        </p:sp>
        <p:sp>
          <p:nvSpPr>
            <p:cNvPr id="21" name="iS1ïḋê"/>
            <p:cNvSpPr/>
            <p:nvPr/>
          </p:nvSpPr>
          <p:spPr>
            <a:xfrm>
              <a:off x="6311911" y="1776923"/>
              <a:ext cx="1378539" cy="547951"/>
            </a:xfrm>
            <a:custGeom>
              <a:avLst/>
              <a:gdLst/>
              <a:ahLst/>
              <a:cxnLst>
                <a:cxn ang="0">
                  <a:pos x="wd2" y="hd2"/>
                </a:cxn>
                <a:cxn ang="5400000">
                  <a:pos x="wd2" y="hd2"/>
                </a:cxn>
                <a:cxn ang="10800000">
                  <a:pos x="wd2" y="hd2"/>
                </a:cxn>
                <a:cxn ang="16200000">
                  <a:pos x="wd2" y="hd2"/>
                </a:cxn>
              </a:cxnLst>
              <a:rect l="0" t="0" r="r" b="b"/>
              <a:pathLst>
                <a:path w="21421" h="21045" extrusionOk="0">
                  <a:moveTo>
                    <a:pt x="0" y="1024"/>
                  </a:moveTo>
                  <a:lnTo>
                    <a:pt x="0" y="5863"/>
                  </a:lnTo>
                  <a:cubicBezTo>
                    <a:pt x="3842" y="1058"/>
                    <a:pt x="6918" y="4106"/>
                    <a:pt x="9732" y="7091"/>
                  </a:cubicBezTo>
                  <a:lnTo>
                    <a:pt x="9732" y="7091"/>
                  </a:lnTo>
                  <a:cubicBezTo>
                    <a:pt x="11869" y="9357"/>
                    <a:pt x="13856" y="11587"/>
                    <a:pt x="15914" y="10314"/>
                  </a:cubicBezTo>
                  <a:lnTo>
                    <a:pt x="15914" y="10314"/>
                  </a:lnTo>
                  <a:cubicBezTo>
                    <a:pt x="16324" y="10061"/>
                    <a:pt x="16387" y="10536"/>
                    <a:pt x="15729" y="10799"/>
                  </a:cubicBezTo>
                  <a:lnTo>
                    <a:pt x="15729" y="10799"/>
                  </a:lnTo>
                  <a:cubicBezTo>
                    <a:pt x="13545" y="11672"/>
                    <a:pt x="11634" y="9875"/>
                    <a:pt x="9665" y="8064"/>
                  </a:cubicBezTo>
                  <a:lnTo>
                    <a:pt x="9665" y="8064"/>
                  </a:lnTo>
                  <a:cubicBezTo>
                    <a:pt x="6873" y="5495"/>
                    <a:pt x="3965" y="2898"/>
                    <a:pt x="0" y="7856"/>
                  </a:cubicBezTo>
                  <a:lnTo>
                    <a:pt x="0" y="7856"/>
                  </a:lnTo>
                  <a:lnTo>
                    <a:pt x="0" y="12354"/>
                  </a:lnTo>
                  <a:cubicBezTo>
                    <a:pt x="3736" y="6620"/>
                    <a:pt x="6675" y="7790"/>
                    <a:pt x="9483" y="10398"/>
                  </a:cubicBezTo>
                  <a:lnTo>
                    <a:pt x="9483" y="10398"/>
                  </a:lnTo>
                  <a:cubicBezTo>
                    <a:pt x="11307" y="12092"/>
                    <a:pt x="13005" y="13883"/>
                    <a:pt x="14557" y="13164"/>
                  </a:cubicBezTo>
                  <a:lnTo>
                    <a:pt x="14557" y="13164"/>
                  </a:lnTo>
                  <a:cubicBezTo>
                    <a:pt x="15431" y="12759"/>
                    <a:pt x="15913" y="11494"/>
                    <a:pt x="16476" y="12505"/>
                  </a:cubicBezTo>
                  <a:lnTo>
                    <a:pt x="16476" y="12505"/>
                  </a:lnTo>
                  <a:cubicBezTo>
                    <a:pt x="17223" y="13846"/>
                    <a:pt x="16372" y="15136"/>
                    <a:pt x="16460" y="17714"/>
                  </a:cubicBezTo>
                  <a:lnTo>
                    <a:pt x="16460" y="17714"/>
                  </a:lnTo>
                  <a:cubicBezTo>
                    <a:pt x="16506" y="19062"/>
                    <a:pt x="17195" y="20720"/>
                    <a:pt x="18344" y="21001"/>
                  </a:cubicBezTo>
                  <a:lnTo>
                    <a:pt x="18344" y="21001"/>
                  </a:lnTo>
                  <a:cubicBezTo>
                    <a:pt x="20157" y="21445"/>
                    <a:pt x="20070" y="18359"/>
                    <a:pt x="20047" y="17331"/>
                  </a:cubicBezTo>
                  <a:lnTo>
                    <a:pt x="20047" y="17331"/>
                  </a:lnTo>
                  <a:cubicBezTo>
                    <a:pt x="20030" y="16580"/>
                    <a:pt x="19854" y="16081"/>
                    <a:pt x="19603" y="16042"/>
                  </a:cubicBezTo>
                  <a:lnTo>
                    <a:pt x="19603" y="16042"/>
                  </a:lnTo>
                  <a:cubicBezTo>
                    <a:pt x="19096" y="15963"/>
                    <a:pt x="19108" y="16593"/>
                    <a:pt x="18975" y="17575"/>
                  </a:cubicBezTo>
                  <a:lnTo>
                    <a:pt x="18975" y="17575"/>
                  </a:lnTo>
                  <a:cubicBezTo>
                    <a:pt x="18790" y="18934"/>
                    <a:pt x="17941" y="18528"/>
                    <a:pt x="17648" y="17420"/>
                  </a:cubicBezTo>
                  <a:lnTo>
                    <a:pt x="17648" y="17420"/>
                  </a:lnTo>
                  <a:cubicBezTo>
                    <a:pt x="17195" y="15702"/>
                    <a:pt x="17838" y="13519"/>
                    <a:pt x="18397" y="13142"/>
                  </a:cubicBezTo>
                  <a:lnTo>
                    <a:pt x="18397" y="13142"/>
                  </a:lnTo>
                  <a:cubicBezTo>
                    <a:pt x="19006" y="12731"/>
                    <a:pt x="19426" y="12958"/>
                    <a:pt x="19889" y="13228"/>
                  </a:cubicBezTo>
                  <a:lnTo>
                    <a:pt x="19889" y="13228"/>
                  </a:lnTo>
                  <a:cubicBezTo>
                    <a:pt x="20511" y="13590"/>
                    <a:pt x="21600" y="14648"/>
                    <a:pt x="21396" y="12525"/>
                  </a:cubicBezTo>
                  <a:lnTo>
                    <a:pt x="21396" y="12525"/>
                  </a:lnTo>
                  <a:cubicBezTo>
                    <a:pt x="20923" y="7090"/>
                    <a:pt x="19206" y="9606"/>
                    <a:pt x="19206" y="9606"/>
                  </a:cubicBezTo>
                  <a:lnTo>
                    <a:pt x="19206" y="9606"/>
                  </a:lnTo>
                  <a:cubicBezTo>
                    <a:pt x="18345" y="5036"/>
                    <a:pt x="16534" y="8600"/>
                    <a:pt x="14489" y="8850"/>
                  </a:cubicBezTo>
                  <a:lnTo>
                    <a:pt x="14489" y="8850"/>
                  </a:lnTo>
                  <a:cubicBezTo>
                    <a:pt x="12916" y="8809"/>
                    <a:pt x="11680" y="6921"/>
                    <a:pt x="10207" y="4975"/>
                  </a:cubicBezTo>
                  <a:lnTo>
                    <a:pt x="10207" y="4975"/>
                  </a:lnTo>
                  <a:cubicBezTo>
                    <a:pt x="8871" y="3210"/>
                    <a:pt x="7340" y="720"/>
                    <a:pt x="5183" y="192"/>
                  </a:cubicBezTo>
                  <a:lnTo>
                    <a:pt x="5183" y="192"/>
                  </a:lnTo>
                  <a:cubicBezTo>
                    <a:pt x="3766" y="-155"/>
                    <a:pt x="2079" y="-117"/>
                    <a:pt x="0" y="1024"/>
                  </a:cubicBezTo>
                  <a:moveTo>
                    <a:pt x="17481" y="10933"/>
                  </a:moveTo>
                  <a:cubicBezTo>
                    <a:pt x="17481" y="10562"/>
                    <a:pt x="17986" y="10384"/>
                    <a:pt x="18608" y="10536"/>
                  </a:cubicBezTo>
                  <a:lnTo>
                    <a:pt x="18608" y="10536"/>
                  </a:lnTo>
                  <a:cubicBezTo>
                    <a:pt x="19230" y="10689"/>
                    <a:pt x="19734" y="11113"/>
                    <a:pt x="19734" y="11485"/>
                  </a:cubicBezTo>
                  <a:lnTo>
                    <a:pt x="19734" y="11485"/>
                  </a:lnTo>
                  <a:cubicBezTo>
                    <a:pt x="19734" y="11857"/>
                    <a:pt x="19230" y="12034"/>
                    <a:pt x="18608" y="11882"/>
                  </a:cubicBezTo>
                  <a:lnTo>
                    <a:pt x="18608" y="11882"/>
                  </a:lnTo>
                  <a:cubicBezTo>
                    <a:pt x="17986" y="11729"/>
                    <a:pt x="17481" y="11305"/>
                    <a:pt x="17481" y="10933"/>
                  </a:cubicBezTo>
                </a:path>
              </a:pathLst>
            </a:custGeom>
            <a:solidFill>
              <a:schemeClr val="tx1">
                <a:lumMod val="50000"/>
                <a:lumOff val="50000"/>
              </a:schemeClr>
            </a:solidFill>
            <a:ln w="12700" cap="flat">
              <a:noFill/>
              <a:miter lim="400000"/>
            </a:ln>
            <a:effectLst/>
          </p:spPr>
          <p:txBody>
            <a:bodyPr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22" name="iṣḻíḋé"/>
            <p:cNvSpPr/>
            <p:nvPr/>
          </p:nvSpPr>
          <p:spPr>
            <a:xfrm>
              <a:off x="4576592" y="1678261"/>
              <a:ext cx="1378539" cy="384022"/>
            </a:xfrm>
            <a:custGeom>
              <a:avLst/>
              <a:gdLst/>
              <a:ahLst/>
              <a:cxnLst>
                <a:cxn ang="0">
                  <a:pos x="wd2" y="hd2"/>
                </a:cxn>
                <a:cxn ang="5400000">
                  <a:pos x="wd2" y="hd2"/>
                </a:cxn>
                <a:cxn ang="10800000">
                  <a:pos x="wd2" y="hd2"/>
                </a:cxn>
                <a:cxn ang="16200000">
                  <a:pos x="wd2" y="hd2"/>
                </a:cxn>
              </a:cxnLst>
              <a:rect l="0" t="0" r="r" b="b"/>
              <a:pathLst>
                <a:path w="21421" h="19608" extrusionOk="0">
                  <a:moveTo>
                    <a:pt x="21421" y="4595"/>
                  </a:moveTo>
                  <a:cubicBezTo>
                    <a:pt x="19342" y="1734"/>
                    <a:pt x="17655" y="589"/>
                    <a:pt x="16238" y="129"/>
                  </a:cubicBezTo>
                  <a:lnTo>
                    <a:pt x="16238" y="129"/>
                  </a:lnTo>
                  <a:cubicBezTo>
                    <a:pt x="14081" y="-571"/>
                    <a:pt x="12550" y="1735"/>
                    <a:pt x="11214" y="3207"/>
                  </a:cubicBezTo>
                  <a:lnTo>
                    <a:pt x="11214" y="3207"/>
                  </a:lnTo>
                  <a:cubicBezTo>
                    <a:pt x="9741" y="4830"/>
                    <a:pt x="8505" y="6531"/>
                    <a:pt x="6932" y="5564"/>
                  </a:cubicBezTo>
                  <a:lnTo>
                    <a:pt x="6932" y="5564"/>
                  </a:lnTo>
                  <a:cubicBezTo>
                    <a:pt x="4887" y="3905"/>
                    <a:pt x="3076" y="-1992"/>
                    <a:pt x="2215" y="3505"/>
                  </a:cubicBezTo>
                  <a:lnTo>
                    <a:pt x="2215" y="3505"/>
                  </a:lnTo>
                  <a:cubicBezTo>
                    <a:pt x="2215" y="3505"/>
                    <a:pt x="498" y="-943"/>
                    <a:pt x="25" y="5951"/>
                  </a:cubicBezTo>
                  <a:lnTo>
                    <a:pt x="25" y="5951"/>
                  </a:lnTo>
                  <a:cubicBezTo>
                    <a:pt x="-179" y="8633"/>
                    <a:pt x="910" y="7938"/>
                    <a:pt x="1532" y="7861"/>
                  </a:cubicBezTo>
                  <a:lnTo>
                    <a:pt x="1532" y="7861"/>
                  </a:lnTo>
                  <a:cubicBezTo>
                    <a:pt x="1995" y="7804"/>
                    <a:pt x="2415" y="7776"/>
                    <a:pt x="3024" y="8716"/>
                  </a:cubicBezTo>
                  <a:lnTo>
                    <a:pt x="3024" y="8716"/>
                  </a:lnTo>
                  <a:cubicBezTo>
                    <a:pt x="3583" y="9578"/>
                    <a:pt x="4226" y="12888"/>
                    <a:pt x="3773" y="14869"/>
                  </a:cubicBezTo>
                  <a:lnTo>
                    <a:pt x="3773" y="14869"/>
                  </a:lnTo>
                  <a:cubicBezTo>
                    <a:pt x="3480" y="16148"/>
                    <a:pt x="2631" y="16136"/>
                    <a:pt x="2446" y="14215"/>
                  </a:cubicBezTo>
                  <a:lnTo>
                    <a:pt x="2446" y="14215"/>
                  </a:lnTo>
                  <a:cubicBezTo>
                    <a:pt x="2313" y="12826"/>
                    <a:pt x="2325" y="11999"/>
                    <a:pt x="1818" y="11776"/>
                  </a:cubicBezTo>
                  <a:lnTo>
                    <a:pt x="1818" y="11776"/>
                  </a:lnTo>
                  <a:cubicBezTo>
                    <a:pt x="1567" y="11665"/>
                    <a:pt x="1391" y="12212"/>
                    <a:pt x="1374" y="13195"/>
                  </a:cubicBezTo>
                  <a:lnTo>
                    <a:pt x="1374" y="13195"/>
                  </a:lnTo>
                  <a:cubicBezTo>
                    <a:pt x="1351" y="14543"/>
                    <a:pt x="1264" y="18575"/>
                    <a:pt x="3077" y="19164"/>
                  </a:cubicBezTo>
                  <a:lnTo>
                    <a:pt x="3077" y="19164"/>
                  </a:lnTo>
                  <a:cubicBezTo>
                    <a:pt x="4226" y="19536"/>
                    <a:pt x="4915" y="17787"/>
                    <a:pt x="4961" y="16030"/>
                  </a:cubicBezTo>
                  <a:lnTo>
                    <a:pt x="4961" y="16030"/>
                  </a:lnTo>
                  <a:cubicBezTo>
                    <a:pt x="5049" y="12671"/>
                    <a:pt x="4198" y="10410"/>
                    <a:pt x="4945" y="9118"/>
                  </a:cubicBezTo>
                  <a:lnTo>
                    <a:pt x="4945" y="9118"/>
                  </a:lnTo>
                  <a:cubicBezTo>
                    <a:pt x="5508" y="8144"/>
                    <a:pt x="5990" y="10133"/>
                    <a:pt x="6864" y="11236"/>
                  </a:cubicBezTo>
                  <a:lnTo>
                    <a:pt x="6864" y="11236"/>
                  </a:lnTo>
                  <a:cubicBezTo>
                    <a:pt x="8416" y="13196"/>
                    <a:pt x="10114" y="11924"/>
                    <a:pt x="11938" y="10863"/>
                  </a:cubicBezTo>
                  <a:lnTo>
                    <a:pt x="11938" y="10863"/>
                  </a:lnTo>
                  <a:cubicBezTo>
                    <a:pt x="14746" y="9229"/>
                    <a:pt x="17685" y="9586"/>
                    <a:pt x="21421" y="19608"/>
                  </a:cubicBezTo>
                  <a:lnTo>
                    <a:pt x="21421" y="13647"/>
                  </a:lnTo>
                  <a:lnTo>
                    <a:pt x="21421" y="13647"/>
                  </a:lnTo>
                  <a:cubicBezTo>
                    <a:pt x="17456" y="4504"/>
                    <a:pt x="14548" y="6059"/>
                    <a:pt x="11756" y="7652"/>
                  </a:cubicBezTo>
                  <a:lnTo>
                    <a:pt x="11756" y="7652"/>
                  </a:lnTo>
                  <a:cubicBezTo>
                    <a:pt x="9787" y="8775"/>
                    <a:pt x="7876" y="9916"/>
                    <a:pt x="5691" y="7341"/>
                  </a:cubicBezTo>
                  <a:lnTo>
                    <a:pt x="5691" y="7341"/>
                  </a:lnTo>
                  <a:cubicBezTo>
                    <a:pt x="5034" y="6566"/>
                    <a:pt x="5097" y="5978"/>
                    <a:pt x="5507" y="6579"/>
                  </a:cubicBezTo>
                  <a:lnTo>
                    <a:pt x="5507" y="6579"/>
                  </a:lnTo>
                  <a:cubicBezTo>
                    <a:pt x="7565" y="9601"/>
                    <a:pt x="9552" y="7936"/>
                    <a:pt x="11689" y="6320"/>
                  </a:cubicBezTo>
                  <a:lnTo>
                    <a:pt x="11689" y="6320"/>
                  </a:lnTo>
                  <a:cubicBezTo>
                    <a:pt x="14503" y="4191"/>
                    <a:pt x="17579" y="2146"/>
                    <a:pt x="21421" y="11006"/>
                  </a:cubicBezTo>
                  <a:lnTo>
                    <a:pt x="21421" y="4595"/>
                  </a:lnTo>
                  <a:moveTo>
                    <a:pt x="3940" y="6382"/>
                  </a:moveTo>
                  <a:cubicBezTo>
                    <a:pt x="3940" y="6875"/>
                    <a:pt x="3435" y="7110"/>
                    <a:pt x="2813" y="6909"/>
                  </a:cubicBezTo>
                  <a:lnTo>
                    <a:pt x="2813" y="6909"/>
                  </a:lnTo>
                  <a:cubicBezTo>
                    <a:pt x="2191" y="6707"/>
                    <a:pt x="1687" y="6144"/>
                    <a:pt x="1687" y="5652"/>
                  </a:cubicBezTo>
                  <a:lnTo>
                    <a:pt x="1687" y="5652"/>
                  </a:lnTo>
                  <a:cubicBezTo>
                    <a:pt x="1687" y="5159"/>
                    <a:pt x="2191" y="4924"/>
                    <a:pt x="2813" y="5126"/>
                  </a:cubicBezTo>
                  <a:lnTo>
                    <a:pt x="2813" y="5126"/>
                  </a:lnTo>
                  <a:cubicBezTo>
                    <a:pt x="3435" y="5327"/>
                    <a:pt x="3940" y="5890"/>
                    <a:pt x="3940" y="6382"/>
                  </a:cubicBezTo>
                </a:path>
              </a:pathLst>
            </a:custGeom>
            <a:solidFill>
              <a:schemeClr val="bg1">
                <a:lumMod val="75000"/>
              </a:schemeClr>
            </a:solidFill>
            <a:ln w="12700" cap="flat">
              <a:noFill/>
              <a:miter lim="400000"/>
            </a:ln>
            <a:effectLst/>
          </p:spPr>
          <p:txBody>
            <a:bodyPr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23" name="ïśļïďè"/>
            <p:cNvSpPr/>
            <p:nvPr/>
          </p:nvSpPr>
          <p:spPr>
            <a:xfrm>
              <a:off x="3987525" y="3804797"/>
              <a:ext cx="1536433" cy="21857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63"/>
                    <a:pt x="4835" y="21600"/>
                    <a:pt x="10800" y="21600"/>
                  </a:cubicBezTo>
                  <a:cubicBezTo>
                    <a:pt x="16765" y="21600"/>
                    <a:pt x="21600" y="16763"/>
                    <a:pt x="21600" y="10800"/>
                  </a:cubicBezTo>
                  <a:cubicBezTo>
                    <a:pt x="21600" y="4835"/>
                    <a:pt x="16765" y="0"/>
                    <a:pt x="10800" y="0"/>
                  </a:cubicBezTo>
                  <a:cubicBezTo>
                    <a:pt x="4835" y="0"/>
                    <a:pt x="0" y="4835"/>
                    <a:pt x="0" y="10800"/>
                  </a:cubicBezTo>
                  <a:close/>
                </a:path>
              </a:pathLst>
            </a:custGeom>
            <a:solidFill>
              <a:srgbClr val="404040"/>
            </a:solidFill>
            <a:ln w="12700" cap="flat">
              <a:noFill/>
              <a:miter lim="400000"/>
            </a:ln>
            <a:effectLst/>
          </p:spPr>
          <p:txBody>
            <a:bodyPr anchor="ctr">
              <a:normAutofit fontScale="9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24" name="ïšḻiḍè"/>
            <p:cNvSpPr/>
            <p:nvPr/>
          </p:nvSpPr>
          <p:spPr>
            <a:xfrm flipH="1" flipV="1">
              <a:off x="4895417" y="2511572"/>
              <a:ext cx="613359" cy="1431351"/>
            </a:xfrm>
            <a:prstGeom prst="line">
              <a:avLst/>
            </a:prstGeom>
            <a:noFill/>
            <a:ln w="38100" cap="flat">
              <a:solidFill>
                <a:schemeClr val="bg1">
                  <a:lumMod val="65000"/>
                </a:schemeClr>
              </a:solidFill>
              <a:prstDash val="sysDot"/>
              <a:miter lim="400000"/>
            </a:ln>
            <a:effectLst/>
          </p:spPr>
          <p:txBody>
            <a:bodyPr anchor="ctr">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25" name="îsļiḋê"/>
            <p:cNvSpPr/>
            <p:nvPr/>
          </p:nvSpPr>
          <p:spPr>
            <a:xfrm flipV="1">
              <a:off x="4002707" y="2511572"/>
              <a:ext cx="610322" cy="1432869"/>
            </a:xfrm>
            <a:prstGeom prst="line">
              <a:avLst/>
            </a:prstGeom>
            <a:noFill/>
            <a:ln w="38100" cap="flat">
              <a:solidFill>
                <a:schemeClr val="bg1">
                  <a:lumMod val="65000"/>
                </a:schemeClr>
              </a:solidFill>
              <a:prstDash val="sysDot"/>
              <a:miter lim="400000"/>
            </a:ln>
            <a:effectLst/>
          </p:spPr>
          <p:txBody>
            <a:bodyPr anchor="ctr">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26" name="îṣḷiḍê"/>
            <p:cNvSpPr/>
            <p:nvPr/>
          </p:nvSpPr>
          <p:spPr>
            <a:xfrm>
              <a:off x="4749669" y="1981835"/>
              <a:ext cx="16700" cy="274735"/>
            </a:xfrm>
            <a:custGeom>
              <a:avLst/>
              <a:gdLst/>
              <a:ahLst/>
              <a:cxnLst>
                <a:cxn ang="0">
                  <a:pos x="wd2" y="hd2"/>
                </a:cxn>
                <a:cxn ang="5400000">
                  <a:pos x="wd2" y="hd2"/>
                </a:cxn>
                <a:cxn ang="10800000">
                  <a:pos x="wd2" y="hd2"/>
                </a:cxn>
                <a:cxn ang="16200000">
                  <a:pos x="wd2" y="hd2"/>
                </a:cxn>
              </a:cxnLst>
              <a:rect l="0" t="0" r="r" b="b"/>
              <a:pathLst>
                <a:path w="21600" h="21600" extrusionOk="0">
                  <a:moveTo>
                    <a:pt x="0" y="21107"/>
                  </a:moveTo>
                  <a:cubicBezTo>
                    <a:pt x="0" y="21380"/>
                    <a:pt x="4836" y="21600"/>
                    <a:pt x="10802" y="21600"/>
                  </a:cubicBezTo>
                  <a:lnTo>
                    <a:pt x="10802" y="21600"/>
                  </a:lnTo>
                  <a:cubicBezTo>
                    <a:pt x="16768" y="21600"/>
                    <a:pt x="21600" y="21380"/>
                    <a:pt x="21600" y="21107"/>
                  </a:cubicBezTo>
                  <a:lnTo>
                    <a:pt x="21600" y="493"/>
                  </a:lnTo>
                  <a:cubicBezTo>
                    <a:pt x="21600" y="221"/>
                    <a:pt x="16768" y="0"/>
                    <a:pt x="10802" y="0"/>
                  </a:cubicBezTo>
                  <a:lnTo>
                    <a:pt x="10802" y="0"/>
                  </a:lnTo>
                  <a:cubicBezTo>
                    <a:pt x="4836" y="0"/>
                    <a:pt x="0" y="221"/>
                    <a:pt x="0" y="493"/>
                  </a:cubicBezTo>
                  <a:cubicBezTo>
                    <a:pt x="0" y="493"/>
                    <a:pt x="0" y="21107"/>
                    <a:pt x="0" y="21107"/>
                  </a:cubicBezTo>
                  <a:close/>
                </a:path>
              </a:pathLst>
            </a:custGeom>
            <a:solidFill>
              <a:srgbClr val="404040"/>
            </a:solidFill>
            <a:ln w="12700" cap="flat">
              <a:noFill/>
              <a:miter lim="400000"/>
            </a:ln>
            <a:effectLst/>
          </p:spPr>
          <p:txBody>
            <a:bodyPr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27" name="îṧḻîḍe"/>
            <p:cNvSpPr/>
            <p:nvPr/>
          </p:nvSpPr>
          <p:spPr>
            <a:xfrm>
              <a:off x="5338736" y="4665429"/>
              <a:ext cx="1554651" cy="3293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3525"/>
                    <a:pt x="0" y="7875"/>
                  </a:cubicBezTo>
                  <a:lnTo>
                    <a:pt x="0" y="13724"/>
                  </a:lnTo>
                  <a:cubicBezTo>
                    <a:pt x="0" y="18074"/>
                    <a:pt x="4835" y="21600"/>
                    <a:pt x="10800" y="21600"/>
                  </a:cubicBezTo>
                  <a:cubicBezTo>
                    <a:pt x="16765" y="21600"/>
                    <a:pt x="21600" y="18074"/>
                    <a:pt x="21600" y="13724"/>
                  </a:cubicBezTo>
                  <a:lnTo>
                    <a:pt x="21600" y="7875"/>
                  </a:lnTo>
                  <a:cubicBezTo>
                    <a:pt x="21600" y="3525"/>
                    <a:pt x="16765" y="0"/>
                    <a:pt x="10800" y="0"/>
                  </a:cubicBezTo>
                  <a:close/>
                </a:path>
              </a:pathLst>
            </a:custGeom>
            <a:solidFill>
              <a:schemeClr val="bg2">
                <a:lumMod val="90000"/>
              </a:schemeClr>
            </a:solidFill>
            <a:ln w="12700" cap="flat">
              <a:noFill/>
              <a:miter lim="400000"/>
            </a:ln>
            <a:effectLst/>
          </p:spPr>
          <p:txBody>
            <a:bodyPr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28" name="iŝľiḑé"/>
            <p:cNvSpPr/>
            <p:nvPr/>
          </p:nvSpPr>
          <p:spPr>
            <a:xfrm>
              <a:off x="5481448" y="4584982"/>
              <a:ext cx="1275300" cy="2701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3526"/>
                    <a:pt x="0" y="7875"/>
                  </a:cubicBezTo>
                  <a:lnTo>
                    <a:pt x="0" y="13724"/>
                  </a:lnTo>
                  <a:cubicBezTo>
                    <a:pt x="0" y="18074"/>
                    <a:pt x="4835" y="21600"/>
                    <a:pt x="10800" y="21600"/>
                  </a:cubicBezTo>
                  <a:cubicBezTo>
                    <a:pt x="16765" y="21600"/>
                    <a:pt x="21600" y="18074"/>
                    <a:pt x="21600" y="13724"/>
                  </a:cubicBezTo>
                  <a:lnTo>
                    <a:pt x="21600" y="7875"/>
                  </a:lnTo>
                  <a:cubicBezTo>
                    <a:pt x="21600" y="3526"/>
                    <a:pt x="16765" y="0"/>
                    <a:pt x="10800" y="0"/>
                  </a:cubicBezTo>
                  <a:close/>
                </a:path>
              </a:pathLst>
            </a:custGeom>
            <a:solidFill>
              <a:schemeClr val="bg2">
                <a:lumMod val="90000"/>
              </a:schemeClr>
            </a:solidFill>
            <a:ln w="12700" cap="flat">
              <a:noFill/>
              <a:miter lim="400000"/>
            </a:ln>
            <a:effectLst/>
          </p:spPr>
          <p:txBody>
            <a:bodyPr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29" name="işļïḍe"/>
            <p:cNvSpPr/>
            <p:nvPr/>
          </p:nvSpPr>
          <p:spPr>
            <a:xfrm>
              <a:off x="5481448" y="4685162"/>
              <a:ext cx="1275300" cy="170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6845"/>
                    <a:pt x="16765" y="12394"/>
                    <a:pt x="10800" y="12394"/>
                  </a:cubicBezTo>
                  <a:cubicBezTo>
                    <a:pt x="4835" y="12394"/>
                    <a:pt x="0" y="6845"/>
                    <a:pt x="0" y="0"/>
                  </a:cubicBezTo>
                  <a:lnTo>
                    <a:pt x="0" y="9205"/>
                  </a:lnTo>
                  <a:cubicBezTo>
                    <a:pt x="0" y="16051"/>
                    <a:pt x="4835" y="21600"/>
                    <a:pt x="10800" y="21600"/>
                  </a:cubicBezTo>
                  <a:cubicBezTo>
                    <a:pt x="16765" y="21600"/>
                    <a:pt x="21600" y="16051"/>
                    <a:pt x="21600" y="9205"/>
                  </a:cubicBezTo>
                  <a:cubicBezTo>
                    <a:pt x="21600" y="9205"/>
                    <a:pt x="21600" y="0"/>
                    <a:pt x="21600" y="0"/>
                  </a:cubicBezTo>
                  <a:close/>
                </a:path>
              </a:pathLst>
            </a:custGeom>
            <a:solidFill>
              <a:schemeClr val="tx1">
                <a:lumMod val="50000"/>
                <a:lumOff val="50000"/>
              </a:schemeClr>
            </a:solidFill>
            <a:ln w="12700" cap="flat">
              <a:noFill/>
              <a:miter lim="400000"/>
            </a:ln>
            <a:effectLst/>
          </p:spPr>
          <p:txBody>
            <a:bodyPr anchor="ctr">
              <a:normAutofit fontScale="6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30" name="íSľïďé"/>
            <p:cNvSpPr/>
            <p:nvPr/>
          </p:nvSpPr>
          <p:spPr>
            <a:xfrm>
              <a:off x="5897439" y="4597125"/>
              <a:ext cx="450909" cy="127501"/>
            </a:xfrm>
            <a:custGeom>
              <a:avLst/>
              <a:gdLst/>
              <a:ahLst/>
              <a:cxnLst>
                <a:cxn ang="0">
                  <a:pos x="wd2" y="hd2"/>
                </a:cxn>
                <a:cxn ang="5400000">
                  <a:pos x="wd2" y="hd2"/>
                </a:cxn>
                <a:cxn ang="10800000">
                  <a:pos x="wd2" y="hd2"/>
                </a:cxn>
                <a:cxn ang="16200000">
                  <a:pos x="wd2" y="hd2"/>
                </a:cxn>
              </a:cxnLst>
              <a:rect l="0" t="0" r="r" b="b"/>
              <a:pathLst>
                <a:path w="21600" h="21600" extrusionOk="0">
                  <a:moveTo>
                    <a:pt x="10800" y="10709"/>
                  </a:moveTo>
                  <a:cubicBezTo>
                    <a:pt x="6113" y="10709"/>
                    <a:pt x="2125" y="6242"/>
                    <a:pt x="631" y="0"/>
                  </a:cubicBezTo>
                  <a:cubicBezTo>
                    <a:pt x="223" y="1701"/>
                    <a:pt x="0" y="3533"/>
                    <a:pt x="0" y="5446"/>
                  </a:cubicBezTo>
                  <a:cubicBezTo>
                    <a:pt x="0" y="14367"/>
                    <a:pt x="4835" y="21600"/>
                    <a:pt x="10800" y="21600"/>
                  </a:cubicBezTo>
                  <a:cubicBezTo>
                    <a:pt x="16764" y="21600"/>
                    <a:pt x="21600" y="14367"/>
                    <a:pt x="21600" y="5446"/>
                  </a:cubicBezTo>
                  <a:cubicBezTo>
                    <a:pt x="21600" y="3533"/>
                    <a:pt x="21377" y="1701"/>
                    <a:pt x="20969" y="0"/>
                  </a:cubicBezTo>
                  <a:cubicBezTo>
                    <a:pt x="19475" y="6242"/>
                    <a:pt x="15487" y="10709"/>
                    <a:pt x="10800" y="10709"/>
                  </a:cubicBezTo>
                  <a:close/>
                </a:path>
              </a:pathLst>
            </a:custGeom>
            <a:solidFill>
              <a:schemeClr val="bg2">
                <a:lumMod val="90000"/>
              </a:schemeClr>
            </a:solidFill>
            <a:ln w="12700" cap="flat">
              <a:noFill/>
              <a:miter lim="400000"/>
            </a:ln>
            <a:effectLst/>
          </p:spPr>
          <p:txBody>
            <a:bodyPr anchor="ctr">
              <a:normAutofit fontScale="4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sp>
          <p:nvSpPr>
            <p:cNvPr id="32" name="îṩ1iďé"/>
            <p:cNvSpPr/>
            <p:nvPr/>
          </p:nvSpPr>
          <p:spPr>
            <a:xfrm>
              <a:off x="5338736" y="4783823"/>
              <a:ext cx="1554651" cy="2094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6845"/>
                    <a:pt x="16765" y="12395"/>
                    <a:pt x="10800" y="12395"/>
                  </a:cubicBezTo>
                  <a:cubicBezTo>
                    <a:pt x="4835" y="12395"/>
                    <a:pt x="0" y="6845"/>
                    <a:pt x="0" y="0"/>
                  </a:cubicBezTo>
                  <a:lnTo>
                    <a:pt x="0" y="9206"/>
                  </a:lnTo>
                  <a:cubicBezTo>
                    <a:pt x="0" y="16051"/>
                    <a:pt x="4835" y="21600"/>
                    <a:pt x="10800" y="21600"/>
                  </a:cubicBezTo>
                  <a:cubicBezTo>
                    <a:pt x="16765" y="21600"/>
                    <a:pt x="21600" y="16051"/>
                    <a:pt x="21600" y="9206"/>
                  </a:cubicBezTo>
                  <a:cubicBezTo>
                    <a:pt x="21600" y="9206"/>
                    <a:pt x="21600" y="0"/>
                    <a:pt x="21600" y="0"/>
                  </a:cubicBezTo>
                  <a:close/>
                </a:path>
              </a:pathLst>
            </a:custGeom>
            <a:solidFill>
              <a:schemeClr val="tx1">
                <a:lumMod val="50000"/>
                <a:lumOff val="50000"/>
              </a:schemeClr>
            </a:solidFill>
            <a:ln w="12700" cap="flat">
              <a:noFill/>
              <a:miter lim="400000"/>
            </a:ln>
            <a:effectLst/>
          </p:spPr>
          <p:txBody>
            <a:bodyPr anchor="ctr">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a:p>
          </p:txBody>
        </p:sp>
      </p:grpSp>
      <p:sp>
        <p:nvSpPr>
          <p:cNvPr id="33" name="矩形: 圆角 27"/>
          <p:cNvSpPr/>
          <p:nvPr/>
        </p:nvSpPr>
        <p:spPr>
          <a:xfrm>
            <a:off x="1230313" y="4720167"/>
            <a:ext cx="3771900" cy="442674"/>
          </a:xfrm>
          <a:prstGeom prst="roundRect">
            <a:avLst/>
          </a:prstGeom>
          <a:solidFill>
            <a:srgbClr val="EA7000"/>
          </a:solid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人民日益增长的美好生活需要</a:t>
            </a:r>
          </a:p>
        </p:txBody>
      </p:sp>
      <p:sp>
        <p:nvSpPr>
          <p:cNvPr id="34" name="矩形: 圆角 14"/>
          <p:cNvSpPr>
            <a:spLocks noChangeArrowheads="1"/>
          </p:cNvSpPr>
          <p:nvPr/>
        </p:nvSpPr>
        <p:spPr bwMode="auto">
          <a:xfrm>
            <a:off x="5092700" y="5164667"/>
            <a:ext cx="2517100" cy="442674"/>
          </a:xfrm>
          <a:prstGeom prst="roundRect">
            <a:avLst>
              <a:gd name="adj" fmla="val 16667"/>
            </a:avLst>
          </a:prstGeom>
          <a:solidFill>
            <a:srgbClr val="C00000"/>
          </a:solidFill>
          <a:ln w="9525">
            <a:noFill/>
            <a:round/>
            <a:headEnd/>
            <a:tailEnd/>
          </a:ln>
        </p:spPr>
        <p:txBody>
          <a:bodyPr wrap="none">
            <a:spAutoFit/>
          </a:bodyPr>
          <a:lstStyle/>
          <a:p>
            <a:pPr defTabSz="914400"/>
            <a:r>
              <a:rPr lang="zh-CN" altLang="en-US" sz="2000" b="1">
                <a:solidFill>
                  <a:schemeClr val="bg1"/>
                </a:solidFill>
                <a:latin typeface="微软雅黑" pitchFamily="34" charset="-122"/>
                <a:ea typeface="微软雅黑" pitchFamily="34" charset="-122"/>
              </a:rPr>
              <a:t>不平衡不充分的发展</a:t>
            </a:r>
            <a:endParaRPr lang="zh-CN" altLang="en-US" sz="20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0"/>
                                  </p:iterate>
                                  <p:childTnLst>
                                    <p:set>
                                      <p:cBhvr>
                                        <p:cTn id="6" dur="1" fill="hold">
                                          <p:stCondLst>
                                            <p:cond delay="0"/>
                                          </p:stCondLst>
                                        </p:cTn>
                                        <p:tgtEl>
                                          <p:spTgt spid="33"/>
                                        </p:tgtEl>
                                        <p:attrNameLst>
                                          <p:attrName>style.visibility</p:attrName>
                                        </p:attrNameLst>
                                      </p:cBhvr>
                                      <p:to>
                                        <p:strVal val="visible"/>
                                      </p:to>
                                    </p:set>
                                    <p:animEffect transition="in" filter="slide(fromBottom)">
                                      <p:cBhvr>
                                        <p:cTn id="7" dur="500"/>
                                        <p:tgtEl>
                                          <p:spTgt spid="33"/>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slide(fromBottom)">
                                      <p:cBhvr>
                                        <p:cTn id="11" dur="500"/>
                                        <p:tgtEl>
                                          <p:spTgt spid="34"/>
                                        </p:tgtEl>
                                      </p:cBhvr>
                                    </p:animEffect>
                                  </p:childTnLst>
                                </p:cTn>
                              </p:par>
                            </p:childTnLst>
                          </p:cTn>
                        </p:par>
                        <p:par>
                          <p:cTn id="12" fill="hold">
                            <p:stCondLst>
                              <p:cond delay="10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33"/>
                                        </p:tgtEl>
                                      </p:cBhvr>
                                    </p:animEffect>
                                    <p:animScale>
                                      <p:cBhvr>
                                        <p:cTn id="15" dur="250" autoRev="1" fill="hold"/>
                                        <p:tgtEl>
                                          <p:spTgt spid="33"/>
                                        </p:tgtEl>
                                      </p:cBhvr>
                                      <p:by x="105000" y="105000"/>
                                    </p:animScale>
                                  </p:childTnLst>
                                </p:cTn>
                              </p:par>
                              <p:par>
                                <p:cTn id="16" presetID="26" presetClass="emph" presetSubtype="0" fill="hold" grpId="1" nodeType="withEffect">
                                  <p:stCondLst>
                                    <p:cond delay="0"/>
                                  </p:stCondLst>
                                  <p:childTnLst>
                                    <p:animEffect transition="out" filter="fade">
                                      <p:cBhvr>
                                        <p:cTn id="17" dur="500" tmFilter="0, 0; .2, .5; .8, .5; 1, 0"/>
                                        <p:tgtEl>
                                          <p:spTgt spid="34"/>
                                        </p:tgtEl>
                                      </p:cBhvr>
                                    </p:animEffect>
                                    <p:animScale>
                                      <p:cBhvr>
                                        <p:cTn id="18"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矩形 23"/>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3.</a:t>
            </a:r>
            <a:r>
              <a:rPr lang="zh-CN" altLang="en-US" sz="2400" b="1">
                <a:latin typeface="华文新魏" pitchFamily="2" charset="-122"/>
                <a:ea typeface="华文新魏" pitchFamily="2" charset="-122"/>
              </a:rPr>
              <a:t>开辟新时代，奋力实现中华民族伟大复兴</a:t>
            </a:r>
          </a:p>
        </p:txBody>
      </p:sp>
      <p:pic>
        <p:nvPicPr>
          <p:cNvPr id="25" name="Picture 2" descr="F:\all 图\1124425120_15563698463161n.jpg"/>
          <p:cNvPicPr>
            <a:picLocks noChangeAspect="1" noChangeArrowheads="1"/>
          </p:cNvPicPr>
          <p:nvPr/>
        </p:nvPicPr>
        <p:blipFill>
          <a:blip r:embed="rId2"/>
          <a:srcRect t="31091" b="6085"/>
          <a:stretch>
            <a:fillRect/>
          </a:stretch>
        </p:blipFill>
        <p:spPr bwMode="auto">
          <a:xfrm>
            <a:off x="658813" y="1837267"/>
            <a:ext cx="7758112" cy="4332817"/>
          </a:xfrm>
          <a:prstGeom prst="rect">
            <a:avLst/>
          </a:prstGeom>
          <a:noFill/>
          <a:ln w="9525">
            <a:noFill/>
            <a:miter lim="800000"/>
            <a:headEnd/>
            <a:tailEnd/>
          </a:ln>
        </p:spPr>
      </p:pic>
      <p:sp>
        <p:nvSpPr>
          <p:cNvPr id="17" name="矩形 16"/>
          <p:cNvSpPr/>
          <p:nvPr/>
        </p:nvSpPr>
        <p:spPr>
          <a:xfrm>
            <a:off x="674689" y="5490633"/>
            <a:ext cx="7735887" cy="738664"/>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indent="575945" algn="just" eaLnBrk="0" hangingPunct="0">
              <a:lnSpc>
                <a:spcPct val="150000"/>
              </a:lnSpc>
              <a:defRPr/>
            </a:pPr>
            <a:r>
              <a:rPr lang="zh-CN" altLang="en-US" sz="1400" b="1" dirty="0">
                <a:latin typeface="微软雅黑" panose="020B0503020204020204" pitchFamily="34" charset="-122"/>
                <a:ea typeface="微软雅黑" panose="020B0503020204020204" pitchFamily="34" charset="-122"/>
              </a:rPr>
              <a:t>截至</a:t>
            </a:r>
            <a:r>
              <a:rPr lang="en-US" altLang="zh-CN" sz="1400" b="1" dirty="0">
                <a:latin typeface="微软雅黑" panose="020B0503020204020204" pitchFamily="34" charset="-122"/>
                <a:ea typeface="微软雅黑" panose="020B0503020204020204" pitchFamily="34" charset="-122"/>
              </a:rPr>
              <a:t>2019</a:t>
            </a:r>
            <a:r>
              <a:rPr lang="zh-CN" altLang="en-US" sz="1400" b="1" dirty="0">
                <a:latin typeface="微软雅黑" panose="020B0503020204020204" pitchFamily="34" charset="-122"/>
                <a:ea typeface="微软雅黑" panose="020B0503020204020204" pitchFamily="34" charset="-122"/>
              </a:rPr>
              <a:t>年</a:t>
            </a:r>
            <a:r>
              <a:rPr lang="en-US" altLang="zh-CN" sz="1400" b="1" dirty="0">
                <a:latin typeface="微软雅黑" panose="020B0503020204020204" pitchFamily="34" charset="-122"/>
                <a:ea typeface="微软雅黑" panose="020B0503020204020204" pitchFamily="34" charset="-122"/>
              </a:rPr>
              <a:t>3</a:t>
            </a:r>
            <a:r>
              <a:rPr lang="zh-CN" altLang="en-US" sz="1400" b="1" dirty="0">
                <a:latin typeface="微软雅黑" panose="020B0503020204020204" pitchFamily="34" charset="-122"/>
                <a:ea typeface="微软雅黑" panose="020B0503020204020204" pitchFamily="34" charset="-122"/>
              </a:rPr>
              <a:t>月，我国已同</a:t>
            </a:r>
            <a:r>
              <a:rPr lang="en-US" altLang="zh-CN" sz="1400" b="1" dirty="0">
                <a:latin typeface="微软雅黑" panose="020B0503020204020204" pitchFamily="34" charset="-122"/>
                <a:ea typeface="微软雅黑" panose="020B0503020204020204" pitchFamily="34" charset="-122"/>
              </a:rPr>
              <a:t>124</a:t>
            </a:r>
            <a:r>
              <a:rPr lang="zh-CN" altLang="en-US" sz="1400" b="1" dirty="0">
                <a:latin typeface="微软雅黑" panose="020B0503020204020204" pitchFamily="34" charset="-122"/>
                <a:ea typeface="微软雅黑" panose="020B0503020204020204" pitchFamily="34" charset="-122"/>
              </a:rPr>
              <a:t>个国家和</a:t>
            </a:r>
            <a:r>
              <a:rPr lang="en-US" altLang="zh-CN" sz="1400" b="1" dirty="0">
                <a:latin typeface="微软雅黑" panose="020B0503020204020204" pitchFamily="34" charset="-122"/>
                <a:ea typeface="微软雅黑" panose="020B0503020204020204" pitchFamily="34" charset="-122"/>
              </a:rPr>
              <a:t>29</a:t>
            </a:r>
            <a:r>
              <a:rPr lang="zh-CN" altLang="en-US" sz="1400" b="1" dirty="0">
                <a:latin typeface="微软雅黑" panose="020B0503020204020204" pitchFamily="34" charset="-122"/>
                <a:ea typeface="微软雅黑" panose="020B0503020204020204" pitchFamily="34" charset="-122"/>
              </a:rPr>
              <a:t>个国际组织签署共建“一带一路”合作文件，“一带一路”日益成为造福各国人民的重要国际公共产品。</a:t>
            </a:r>
          </a:p>
        </p:txBody>
      </p:sp>
      <p:sp>
        <p:nvSpPr>
          <p:cNvPr id="13" name="矩形 12"/>
          <p:cNvSpPr/>
          <p:nvPr/>
        </p:nvSpPr>
        <p:spPr>
          <a:xfrm>
            <a:off x="118622" y="1150779"/>
            <a:ext cx="4682692"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buFont typeface="Wingdings" panose="05000000000000000000"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rPr>
              <a:t>进入新时代，中国日益走近世界舞台中央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246"/>
          <p:cNvSpPr>
            <a:spLocks noChangeArrowheads="1"/>
          </p:cNvSpPr>
          <p:nvPr/>
        </p:nvSpPr>
        <p:spPr bwMode="auto">
          <a:xfrm rot="303404">
            <a:off x="1822450" y="1754717"/>
            <a:ext cx="4902200" cy="3615267"/>
          </a:xfrm>
          <a:custGeom>
            <a:avLst/>
            <a:gdLst>
              <a:gd name="T0" fmla="*/ 0 w 10000"/>
              <a:gd name="T1" fmla="*/ 2711913 h 10000"/>
              <a:gd name="T2" fmla="*/ 1517291 w 10000"/>
              <a:gd name="T3" fmla="*/ 1483145 h 10000"/>
              <a:gd name="T4" fmla="*/ 2203627 w 10000"/>
              <a:gd name="T5" fmla="*/ 2011968 h 10000"/>
              <a:gd name="T6" fmla="*/ 3612085 w 10000"/>
              <a:gd name="T7" fmla="*/ 747403 h 10000"/>
              <a:gd name="T8" fmla="*/ 3162535 w 10000"/>
              <a:gd name="T9" fmla="*/ 402448 h 10000"/>
              <a:gd name="T10" fmla="*/ 4902396 w 10000"/>
              <a:gd name="T11" fmla="*/ 0 h 10000"/>
              <a:gd name="T12" fmla="*/ 4298911 w 10000"/>
              <a:gd name="T13" fmla="*/ 1517586 h 10000"/>
              <a:gd name="T14" fmla="*/ 3884658 w 10000"/>
              <a:gd name="T15" fmla="*/ 1057917 h 10000"/>
              <a:gd name="T16" fmla="*/ 2203627 w 10000"/>
              <a:gd name="T17" fmla="*/ 2333872 h 10000"/>
              <a:gd name="T18" fmla="*/ 1517291 w 10000"/>
              <a:gd name="T19" fmla="*/ 1758947 h 10000"/>
              <a:gd name="T20" fmla="*/ 0 w 10000"/>
              <a:gd name="T21" fmla="*/ 2711913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000"/>
              <a:gd name="T35" fmla="*/ 10000 w 10000"/>
              <a:gd name="T36" fmla="*/ 10000 h 1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00" h="10000">
                <a:moveTo>
                  <a:pt x="0" y="10000"/>
                </a:moveTo>
                <a:lnTo>
                  <a:pt x="3095" y="5469"/>
                </a:lnTo>
                <a:lnTo>
                  <a:pt x="4483" y="7163"/>
                </a:lnTo>
                <a:lnTo>
                  <a:pt x="7748" y="2780"/>
                </a:lnTo>
                <a:lnTo>
                  <a:pt x="6973" y="1995"/>
                </a:lnTo>
                <a:lnTo>
                  <a:pt x="10000" y="0"/>
                </a:lnTo>
                <a:lnTo>
                  <a:pt x="8368" y="4786"/>
                </a:lnTo>
                <a:cubicBezTo>
                  <a:pt x="8248" y="4285"/>
                  <a:pt x="8202" y="3933"/>
                  <a:pt x="8082" y="3432"/>
                </a:cubicBezTo>
                <a:lnTo>
                  <a:pt x="4495" y="8606"/>
                </a:lnTo>
                <a:lnTo>
                  <a:pt x="3144" y="6700"/>
                </a:lnTo>
                <a:cubicBezTo>
                  <a:pt x="2112" y="7871"/>
                  <a:pt x="1308" y="9234"/>
                  <a:pt x="0" y="10000"/>
                </a:cubicBezTo>
                <a:close/>
              </a:path>
            </a:pathLst>
          </a:custGeom>
          <a:solidFill>
            <a:srgbClr val="EF3E3C"/>
          </a:solidFill>
          <a:ln w="9525">
            <a:noFill/>
            <a:miter lim="800000"/>
            <a:headEnd/>
            <a:tailEnd/>
          </a:ln>
        </p:spPr>
        <p:txBody>
          <a:bodyPr/>
          <a:lstStyle/>
          <a:p>
            <a:pPr eaLnBrk="0" hangingPunct="0"/>
            <a:endParaRPr lang="th-TH" altLang="zh-CN"/>
          </a:p>
        </p:txBody>
      </p:sp>
      <p:sp>
        <p:nvSpPr>
          <p:cNvPr id="27651" name="矩形 29"/>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3.</a:t>
            </a:r>
            <a:r>
              <a:rPr lang="zh-CN" altLang="en-US" sz="2400" b="1">
                <a:latin typeface="华文新魏" pitchFamily="2" charset="-122"/>
                <a:ea typeface="华文新魏" pitchFamily="2" charset="-122"/>
              </a:rPr>
              <a:t>开辟新时代，奋力实现中华民族伟大复兴</a:t>
            </a:r>
          </a:p>
        </p:txBody>
      </p:sp>
      <p:grpSp>
        <p:nvGrpSpPr>
          <p:cNvPr id="2" name="组合 30"/>
          <p:cNvGrpSpPr>
            <a:grpSpLocks/>
          </p:cNvGrpSpPr>
          <p:nvPr/>
        </p:nvGrpSpPr>
        <p:grpSpPr bwMode="auto">
          <a:xfrm>
            <a:off x="6223001" y="2025651"/>
            <a:ext cx="2886075" cy="4322233"/>
            <a:chOff x="7904951" y="2911351"/>
            <a:chExt cx="3360209" cy="3240650"/>
          </a:xfrm>
        </p:grpSpPr>
        <p:grpSp>
          <p:nvGrpSpPr>
            <p:cNvPr id="3" name="组合 4"/>
            <p:cNvGrpSpPr/>
            <p:nvPr/>
          </p:nvGrpSpPr>
          <p:grpSpPr>
            <a:xfrm>
              <a:off x="7904951" y="3429000"/>
              <a:ext cx="3360209" cy="2723001"/>
              <a:chOff x="7776104" y="3429000"/>
              <a:chExt cx="3360209" cy="2723001"/>
            </a:xfrm>
            <a:solidFill>
              <a:schemeClr val="accent2">
                <a:lumMod val="20000"/>
                <a:lumOff val="80000"/>
              </a:schemeClr>
            </a:solidFill>
            <a:effectLst>
              <a:outerShdw blurRad="76200" dir="13500000" sy="23000" kx="1200000" algn="br" rotWithShape="0">
                <a:prstClr val="black">
                  <a:alpha val="20000"/>
                </a:prstClr>
              </a:outerShdw>
            </a:effectLst>
          </p:grpSpPr>
          <p:sp>
            <p:nvSpPr>
              <p:cNvPr id="35" name="矩形 34"/>
              <p:cNvSpPr/>
              <p:nvPr/>
            </p:nvSpPr>
            <p:spPr>
              <a:xfrm>
                <a:off x="7776104" y="3429000"/>
                <a:ext cx="3360209" cy="2723001"/>
              </a:xfrm>
              <a:prstGeom prst="rect">
                <a:avLst/>
              </a:prstGeom>
              <a:solidFill>
                <a:srgbClr val="FDFEFA"/>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cxnSp>
            <p:nvCxnSpPr>
              <p:cNvPr id="36" name="直接连接符 35"/>
              <p:cNvCxnSpPr/>
              <p:nvPr/>
            </p:nvCxnSpPr>
            <p:spPr>
              <a:xfrm>
                <a:off x="7776104" y="3435475"/>
                <a:ext cx="3360208" cy="0"/>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7663" name="矩形 32"/>
            <p:cNvSpPr>
              <a:spLocks noChangeArrowheads="1"/>
            </p:cNvSpPr>
            <p:nvPr/>
          </p:nvSpPr>
          <p:spPr bwMode="auto">
            <a:xfrm>
              <a:off x="8821099" y="2911351"/>
              <a:ext cx="2006701" cy="346139"/>
            </a:xfrm>
            <a:prstGeom prst="rect">
              <a:avLst/>
            </a:prstGeom>
            <a:noFill/>
            <a:ln w="9525">
              <a:noFill/>
              <a:miter lim="800000"/>
              <a:headEnd/>
              <a:tailEnd/>
            </a:ln>
          </p:spPr>
          <p:txBody>
            <a:bodyPr wrap="none">
              <a:spAutoFit/>
            </a:bodyPr>
            <a:lstStyle/>
            <a:p>
              <a:pPr algn="ctr" eaLnBrk="0" hangingPunct="0"/>
              <a:r>
                <a:rPr lang="zh-CN" altLang="en-US" sz="2400" b="1">
                  <a:solidFill>
                    <a:srgbClr val="C00000"/>
                  </a:solidFill>
                  <a:latin typeface="微软雅黑" pitchFamily="34" charset="-122"/>
                  <a:ea typeface="微软雅黑" pitchFamily="34" charset="-122"/>
                </a:rPr>
                <a:t>本世纪中叶</a:t>
              </a:r>
            </a:p>
          </p:txBody>
        </p:sp>
        <p:sp>
          <p:nvSpPr>
            <p:cNvPr id="34" name="矩形 33"/>
            <p:cNvSpPr/>
            <p:nvPr/>
          </p:nvSpPr>
          <p:spPr>
            <a:xfrm>
              <a:off x="8124899" y="3761982"/>
              <a:ext cx="2949886" cy="1003804"/>
            </a:xfrm>
            <a:prstGeom prst="rect">
              <a:avLst/>
            </a:prstGeom>
          </p:spPr>
          <p:txBody>
            <a:bodyPr>
              <a:spAutoFit/>
            </a:bodyPr>
            <a:lstStyle/>
            <a:p>
              <a:pPr indent="504190" algn="just" eaLnBrk="0" hangingPunct="0">
                <a:lnSpc>
                  <a:spcPct val="150000"/>
                </a:lnSpc>
                <a:defRPr/>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建成富强民主文明和谐美丽的社会主义现代化强国</a:t>
              </a:r>
            </a:p>
          </p:txBody>
        </p:sp>
      </p:grpSp>
      <p:grpSp>
        <p:nvGrpSpPr>
          <p:cNvPr id="4" name="组合 36"/>
          <p:cNvGrpSpPr>
            <a:grpSpLocks/>
          </p:cNvGrpSpPr>
          <p:nvPr/>
        </p:nvGrpSpPr>
        <p:grpSpPr bwMode="auto">
          <a:xfrm>
            <a:off x="3222625" y="3210985"/>
            <a:ext cx="2988937" cy="3136900"/>
            <a:chOff x="4462586" y="3800715"/>
            <a:chExt cx="3479083" cy="2351286"/>
          </a:xfrm>
        </p:grpSpPr>
        <p:grpSp>
          <p:nvGrpSpPr>
            <p:cNvPr id="5" name="组合 3"/>
            <p:cNvGrpSpPr/>
            <p:nvPr/>
          </p:nvGrpSpPr>
          <p:grpSpPr>
            <a:xfrm>
              <a:off x="4462586" y="4416550"/>
              <a:ext cx="3363049" cy="1735451"/>
              <a:chOff x="4403725" y="4416550"/>
              <a:chExt cx="3363049" cy="1735451"/>
            </a:xfrm>
            <a:solidFill>
              <a:schemeClr val="accent2">
                <a:lumMod val="20000"/>
                <a:lumOff val="80000"/>
              </a:schemeClr>
            </a:solidFill>
            <a:effectLst>
              <a:outerShdw blurRad="76200" dir="13500000" sy="23000" kx="1200000" algn="br" rotWithShape="0">
                <a:prstClr val="black">
                  <a:alpha val="20000"/>
                </a:prstClr>
              </a:outerShdw>
            </a:effectLst>
          </p:grpSpPr>
          <p:sp>
            <p:nvSpPr>
              <p:cNvPr id="41" name="矩形 40"/>
              <p:cNvSpPr/>
              <p:nvPr/>
            </p:nvSpPr>
            <p:spPr>
              <a:xfrm>
                <a:off x="4406565" y="4416550"/>
                <a:ext cx="3360209" cy="1735451"/>
              </a:xfrm>
              <a:prstGeom prst="rect">
                <a:avLst/>
              </a:prstGeom>
              <a:solidFill>
                <a:srgbClr val="FDFEFA"/>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cxnSp>
            <p:nvCxnSpPr>
              <p:cNvPr id="42" name="直接连接符 41"/>
              <p:cNvCxnSpPr/>
              <p:nvPr/>
            </p:nvCxnSpPr>
            <p:spPr>
              <a:xfrm>
                <a:off x="4403725" y="4416550"/>
                <a:ext cx="3360208" cy="0"/>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7660" name="矩形 38"/>
            <p:cNvSpPr>
              <a:spLocks noChangeArrowheads="1"/>
            </p:cNvSpPr>
            <p:nvPr/>
          </p:nvSpPr>
          <p:spPr bwMode="auto">
            <a:xfrm>
              <a:off x="4878380" y="3800715"/>
              <a:ext cx="1560245" cy="346044"/>
            </a:xfrm>
            <a:prstGeom prst="rect">
              <a:avLst/>
            </a:prstGeom>
            <a:noFill/>
            <a:ln w="9525">
              <a:noFill/>
              <a:miter lim="800000"/>
              <a:headEnd/>
              <a:tailEnd/>
            </a:ln>
          </p:spPr>
          <p:txBody>
            <a:bodyPr wrap="none">
              <a:spAutoFit/>
            </a:bodyPr>
            <a:lstStyle/>
            <a:p>
              <a:pPr algn="ctr" eaLnBrk="0" hangingPunct="0"/>
              <a:r>
                <a:rPr lang="zh-CN" altLang="en-US" sz="2400" b="1">
                  <a:solidFill>
                    <a:srgbClr val="C00000"/>
                  </a:solidFill>
                  <a:latin typeface="微软雅黑" pitchFamily="34" charset="-122"/>
                  <a:ea typeface="微软雅黑" pitchFamily="34" charset="-122"/>
                </a:rPr>
                <a:t> </a:t>
              </a:r>
              <a:r>
                <a:rPr lang="en-US" altLang="zh-CN" sz="2400" b="1">
                  <a:solidFill>
                    <a:srgbClr val="C00000"/>
                  </a:solidFill>
                  <a:latin typeface="微软雅黑" pitchFamily="34" charset="-122"/>
                  <a:ea typeface="微软雅黑" pitchFamily="34" charset="-122"/>
                </a:rPr>
                <a:t>2035</a:t>
              </a:r>
              <a:r>
                <a:rPr lang="zh-CN" altLang="en-US" sz="2400" b="1">
                  <a:solidFill>
                    <a:srgbClr val="C00000"/>
                  </a:solidFill>
                  <a:latin typeface="微软雅黑" pitchFamily="34" charset="-122"/>
                  <a:ea typeface="微软雅黑" pitchFamily="34" charset="-122"/>
                </a:rPr>
                <a:t>年</a:t>
              </a:r>
            </a:p>
          </p:txBody>
        </p:sp>
        <p:sp>
          <p:nvSpPr>
            <p:cNvPr id="40" name="矩形 39"/>
            <p:cNvSpPr/>
            <p:nvPr/>
          </p:nvSpPr>
          <p:spPr>
            <a:xfrm>
              <a:off x="4771174" y="4817701"/>
              <a:ext cx="3170495" cy="276835"/>
            </a:xfrm>
            <a:prstGeom prst="rect">
              <a:avLst/>
            </a:prstGeom>
          </p:spPr>
          <p:txBody>
            <a:bodyPr wrap="none">
              <a:spAutoFit/>
            </a:bodyPr>
            <a:lstStyle/>
            <a:p>
              <a:pPr algn="ctr" eaLnBrk="0" hangingPunct="0">
                <a:defRPr/>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基本实现社会主义现代化</a:t>
              </a:r>
            </a:p>
          </p:txBody>
        </p:sp>
      </p:grpSp>
      <p:grpSp>
        <p:nvGrpSpPr>
          <p:cNvPr id="6" name="组合 42"/>
          <p:cNvGrpSpPr>
            <a:grpSpLocks/>
          </p:cNvGrpSpPr>
          <p:nvPr/>
        </p:nvGrpSpPr>
        <p:grpSpPr bwMode="auto">
          <a:xfrm>
            <a:off x="236539" y="4345518"/>
            <a:ext cx="2903537" cy="2002367"/>
            <a:chOff x="1004398" y="4650515"/>
            <a:chExt cx="3378871" cy="1501486"/>
          </a:xfrm>
        </p:grpSpPr>
        <p:grpSp>
          <p:nvGrpSpPr>
            <p:cNvPr id="7" name="组合 1"/>
            <p:cNvGrpSpPr/>
            <p:nvPr/>
          </p:nvGrpSpPr>
          <p:grpSpPr>
            <a:xfrm>
              <a:off x="1004398" y="5237601"/>
              <a:ext cx="3378871" cy="914400"/>
              <a:chOff x="1037025" y="5237601"/>
              <a:chExt cx="3378871" cy="914400"/>
            </a:xfrm>
            <a:solidFill>
              <a:schemeClr val="accent2">
                <a:lumMod val="20000"/>
                <a:lumOff val="80000"/>
              </a:schemeClr>
            </a:solidFill>
            <a:effectLst>
              <a:outerShdw blurRad="76200" dir="13500000" sy="23000" kx="1200000" algn="br" rotWithShape="0">
                <a:prstClr val="black">
                  <a:alpha val="20000"/>
                </a:prstClr>
              </a:outerShdw>
            </a:effectLst>
          </p:grpSpPr>
          <p:sp>
            <p:nvSpPr>
              <p:cNvPr id="47" name="矩形 2"/>
              <p:cNvSpPr/>
              <p:nvPr/>
            </p:nvSpPr>
            <p:spPr>
              <a:xfrm>
                <a:off x="1037025" y="5237601"/>
                <a:ext cx="3360209" cy="914400"/>
              </a:xfrm>
              <a:prstGeom prst="rect">
                <a:avLst/>
              </a:prstGeom>
              <a:solidFill>
                <a:srgbClr val="FDFEFA"/>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cxnSp>
            <p:nvCxnSpPr>
              <p:cNvPr id="48" name="直接连接符 47"/>
              <p:cNvCxnSpPr/>
              <p:nvPr/>
            </p:nvCxnSpPr>
            <p:spPr>
              <a:xfrm>
                <a:off x="1055688" y="5245977"/>
                <a:ext cx="3360208" cy="0"/>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7657" name="矩形 44"/>
            <p:cNvSpPr>
              <a:spLocks noChangeArrowheads="1"/>
            </p:cNvSpPr>
            <p:nvPr/>
          </p:nvSpPr>
          <p:spPr bwMode="auto">
            <a:xfrm>
              <a:off x="1734463" y="4650515"/>
              <a:ext cx="1453542" cy="346182"/>
            </a:xfrm>
            <a:prstGeom prst="rect">
              <a:avLst/>
            </a:prstGeom>
            <a:noFill/>
            <a:ln w="9525">
              <a:noFill/>
              <a:miter lim="800000"/>
              <a:headEnd/>
              <a:tailEnd/>
            </a:ln>
          </p:spPr>
          <p:txBody>
            <a:bodyPr wrap="none">
              <a:spAutoFit/>
            </a:bodyPr>
            <a:lstStyle/>
            <a:p>
              <a:pPr algn="ctr" eaLnBrk="0" hangingPunct="0"/>
              <a:r>
                <a:rPr lang="en-US" altLang="zh-CN" sz="2400" b="1">
                  <a:solidFill>
                    <a:srgbClr val="C00000"/>
                  </a:solidFill>
                  <a:latin typeface="微软雅黑" pitchFamily="34" charset="-122"/>
                  <a:ea typeface="微软雅黑" pitchFamily="34" charset="-122"/>
                </a:rPr>
                <a:t>2020</a:t>
              </a:r>
              <a:r>
                <a:rPr lang="zh-CN" altLang="en-US" sz="2400" b="1">
                  <a:solidFill>
                    <a:srgbClr val="C00000"/>
                  </a:solidFill>
                  <a:latin typeface="微软雅黑" pitchFamily="34" charset="-122"/>
                  <a:ea typeface="微软雅黑" pitchFamily="34" charset="-122"/>
                </a:rPr>
                <a:t>年</a:t>
              </a:r>
            </a:p>
          </p:txBody>
        </p:sp>
        <p:sp>
          <p:nvSpPr>
            <p:cNvPr id="46" name="矩形 9"/>
            <p:cNvSpPr/>
            <p:nvPr/>
          </p:nvSpPr>
          <p:spPr>
            <a:xfrm>
              <a:off x="1455161" y="5453635"/>
              <a:ext cx="2363870" cy="276946"/>
            </a:xfrm>
            <a:prstGeom prst="rect">
              <a:avLst/>
            </a:prstGeom>
          </p:spPr>
          <p:txBody>
            <a:bodyPr wrap="none">
              <a:spAutoFit/>
            </a:bodyPr>
            <a:lstStyle/>
            <a:p>
              <a:pPr eaLnBrk="0" hangingPunct="0">
                <a:defRPr/>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全面建成小康社会</a:t>
              </a:r>
            </a:p>
          </p:txBody>
        </p:sp>
      </p:grpSp>
      <p:sp>
        <p:nvSpPr>
          <p:cNvPr id="51" name="矩形 50"/>
          <p:cNvSpPr/>
          <p:nvPr/>
        </p:nvSpPr>
        <p:spPr>
          <a:xfrm>
            <a:off x="0" y="1272699"/>
            <a:ext cx="9144000" cy="50783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just" eaLnBrk="0" hangingPunct="0">
              <a:lnSpc>
                <a:spcPct val="150000"/>
              </a:lnSpc>
              <a:buFont typeface="Wingdings" panose="05000000000000000000"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rPr>
              <a:t>进入新时代，我们比历史上任何时期都更加接近中华民族伟大复兴的目标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par>
                                <p:cTn id="19" presetID="22" presetClass="entr" presetSubtype="4"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down)">
                                      <p:cBhvr>
                                        <p:cTn id="21"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矩形 29"/>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3.</a:t>
            </a:r>
            <a:r>
              <a:rPr lang="zh-CN" altLang="en-US" sz="2400" b="1">
                <a:latin typeface="华文新魏" pitchFamily="2" charset="-122"/>
                <a:ea typeface="华文新魏" pitchFamily="2" charset="-122"/>
              </a:rPr>
              <a:t>开辟新时代，奋力实现中华民族伟大复兴</a:t>
            </a:r>
          </a:p>
        </p:txBody>
      </p:sp>
      <p:sp>
        <p:nvSpPr>
          <p:cNvPr id="16" name="矩形 15"/>
          <p:cNvSpPr/>
          <p:nvPr/>
        </p:nvSpPr>
        <p:spPr>
          <a:xfrm>
            <a:off x="2109905" y="1052593"/>
            <a:ext cx="4577896" cy="553998"/>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lnSpc>
                <a:spcPct val="150000"/>
              </a:lnSpc>
              <a:defRPr/>
            </a:pPr>
            <a:r>
              <a:rPr lang="zh-CN" altLang="en-US" sz="2000" b="1" spc="50" dirty="0">
                <a:ln w="11430"/>
                <a:gradFill>
                  <a:gsLst>
                    <a:gs pos="25000">
                      <a:schemeClr val="accent2">
                        <a:satMod val="155000"/>
                      </a:schemeClr>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rPr>
              <a:t>中国</a:t>
            </a:r>
            <a:r>
              <a:rPr lang="zh-CN" altLang="en-US" sz="2000" b="1" spc="50">
                <a:ln w="11430"/>
                <a:gradFill>
                  <a:gsLst>
                    <a:gs pos="25000">
                      <a:schemeClr val="accent2">
                        <a:satMod val="155000"/>
                      </a:schemeClr>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rPr>
              <a:t>特色社会主义</a:t>
            </a:r>
            <a:r>
              <a:rPr lang="zh-CN" altLang="en-US" sz="2000" b="1" spc="50" dirty="0">
                <a:ln w="11430"/>
                <a:gradFill>
                  <a:gsLst>
                    <a:gs pos="25000">
                      <a:schemeClr val="accent2">
                        <a:satMod val="155000"/>
                      </a:schemeClr>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rPr>
              <a:t>进入新时代</a:t>
            </a:r>
          </a:p>
        </p:txBody>
      </p:sp>
      <p:sp>
        <p:nvSpPr>
          <p:cNvPr id="17" name="圆角矩形 16"/>
          <p:cNvSpPr/>
          <p:nvPr/>
        </p:nvSpPr>
        <p:spPr>
          <a:xfrm>
            <a:off x="1194727" y="1841209"/>
            <a:ext cx="6858000" cy="919401"/>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spAutoFit/>
          </a:bodyPr>
          <a:lstStyle/>
          <a:p>
            <a:pPr eaLnBrk="0" hangingPunct="0">
              <a:lnSpc>
                <a:spcPct val="150000"/>
              </a:lnSpc>
              <a:defRPr/>
            </a:pPr>
            <a:r>
              <a:rPr lang="zh-CN" altLang="en-US" sz="1600" b="1" dirty="0">
                <a:latin typeface="黑体" pitchFamily="49" charset="-122"/>
                <a:ea typeface="黑体" pitchFamily="49" charset="-122"/>
              </a:rPr>
              <a:t>    </a:t>
            </a:r>
            <a:r>
              <a:rPr lang="zh-CN" altLang="en-US" sz="1600" b="1" dirty="0">
                <a:solidFill>
                  <a:srgbClr val="C00000"/>
                </a:solidFill>
                <a:latin typeface="黑体" pitchFamily="49" charset="-122"/>
                <a:ea typeface="黑体" pitchFamily="49" charset="-122"/>
              </a:rPr>
              <a:t>意味着</a:t>
            </a:r>
            <a:r>
              <a:rPr lang="zh-CN" altLang="en-US" sz="1600" b="1" dirty="0">
                <a:latin typeface="黑体" pitchFamily="49" charset="-122"/>
                <a:ea typeface="黑体" pitchFamily="49" charset="-122"/>
              </a:rPr>
              <a:t>近代以来久经磨难的中华民族迎来了从站起来、富起来到强起来的伟大飞跃；</a:t>
            </a:r>
          </a:p>
        </p:txBody>
      </p:sp>
      <p:sp>
        <p:nvSpPr>
          <p:cNvPr id="18" name="圆角矩形 17"/>
          <p:cNvSpPr/>
          <p:nvPr/>
        </p:nvSpPr>
        <p:spPr>
          <a:xfrm>
            <a:off x="1193615" y="3139018"/>
            <a:ext cx="6858000" cy="919401"/>
          </a:xfrm>
          <a:prstGeom prst="roundRect">
            <a:avLst/>
          </a:prstGeom>
          <a:solidFill>
            <a:schemeClr val="accent3">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spAutoFit/>
          </a:bodyPr>
          <a:lstStyle/>
          <a:p>
            <a:pPr eaLnBrk="0" hangingPunct="0">
              <a:lnSpc>
                <a:spcPct val="150000"/>
              </a:lnSpc>
              <a:defRPr/>
            </a:pPr>
            <a:r>
              <a:rPr lang="zh-CN" altLang="en-US" sz="1600" b="1" dirty="0">
                <a:latin typeface="黑体" pitchFamily="49" charset="-122"/>
                <a:ea typeface="黑体" pitchFamily="49" charset="-122"/>
              </a:rPr>
              <a:t>    </a:t>
            </a:r>
            <a:r>
              <a:rPr lang="zh-CN" altLang="en-US" sz="1600" b="1" dirty="0">
                <a:solidFill>
                  <a:srgbClr val="C00000"/>
                </a:solidFill>
                <a:latin typeface="黑体" pitchFamily="49" charset="-122"/>
                <a:ea typeface="黑体" pitchFamily="49" charset="-122"/>
              </a:rPr>
              <a:t>意味着</a:t>
            </a:r>
            <a:r>
              <a:rPr lang="zh-CN" altLang="en-US" sz="1600" b="1" dirty="0">
                <a:latin typeface="黑体" pitchFamily="49" charset="-122"/>
                <a:ea typeface="黑体" pitchFamily="49" charset="-122"/>
              </a:rPr>
              <a:t>科学社会主义在二十一世纪的中国焕发出强大生机活力，在世界上高高举起了中国特色社会主义伟大旗帜；</a:t>
            </a:r>
          </a:p>
        </p:txBody>
      </p:sp>
      <p:sp>
        <p:nvSpPr>
          <p:cNvPr id="19" name="圆角矩形 18"/>
          <p:cNvSpPr/>
          <p:nvPr/>
        </p:nvSpPr>
        <p:spPr>
          <a:xfrm>
            <a:off x="1205852" y="4463527"/>
            <a:ext cx="6858000" cy="1736646"/>
          </a:xfrm>
          <a:prstGeom prst="roundRect">
            <a:avLst/>
          </a:prstGeom>
          <a:solidFill>
            <a:schemeClr val="accent6">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spAutoFit/>
          </a:bodyPr>
          <a:lstStyle/>
          <a:p>
            <a:pPr eaLnBrk="0" hangingPunct="0">
              <a:lnSpc>
                <a:spcPct val="150000"/>
              </a:lnSpc>
              <a:defRPr/>
            </a:pPr>
            <a:r>
              <a:rPr lang="zh-CN" altLang="en-US" sz="1600" b="1" dirty="0">
                <a:latin typeface="黑体" pitchFamily="49" charset="-122"/>
                <a:ea typeface="黑体" pitchFamily="49" charset="-122"/>
              </a:rPr>
              <a:t>    </a:t>
            </a:r>
            <a:r>
              <a:rPr lang="zh-CN" altLang="en-US" sz="1600" b="1" dirty="0">
                <a:solidFill>
                  <a:srgbClr val="C00000"/>
                </a:solidFill>
                <a:latin typeface="黑体" pitchFamily="49" charset="-122"/>
                <a:ea typeface="黑体" pitchFamily="49" charset="-122"/>
              </a:rPr>
              <a:t>意味着</a:t>
            </a:r>
            <a:r>
              <a:rPr lang="zh-CN" altLang="en-US" sz="1600" b="1" dirty="0">
                <a:latin typeface="黑体" pitchFamily="49" charset="-122"/>
                <a:ea typeface="黑体" pitchFamily="49" charset="-122"/>
              </a:rPr>
              <a:t>中国特色社会主义道路、理论、制度、文化不断发展，拓展了发展中国家走向现代化的途径，给世界上那些既希望加快发展又希望保持自身独立性的国家和民族提供了全新选择，为解决人类问题贡献了中国智慧和中国方案。</a:t>
            </a:r>
          </a:p>
        </p:txBody>
      </p:sp>
      <p:pic>
        <p:nvPicPr>
          <p:cNvPr id="20" name="图片 19">
            <a:hlinkClick r:id="rId3" action="ppaction://hlinkfile"/>
          </p:cNvPr>
          <p:cNvPicPr>
            <a:picLocks noChangeAspect="1"/>
          </p:cNvPicPr>
          <p:nvPr/>
        </p:nvPicPr>
        <p:blipFill>
          <a:blip r:embed="rId4">
            <a:clrChange>
              <a:clrFrom>
                <a:srgbClr val="FFFFFF"/>
              </a:clrFrom>
              <a:clrTo>
                <a:srgbClr val="FFFFFF">
                  <a:alpha val="0"/>
                </a:srgbClr>
              </a:clrTo>
            </a:clrChange>
          </a:blip>
          <a:srcRect b="54628"/>
          <a:stretch>
            <a:fillRect/>
          </a:stretch>
        </p:blipFill>
        <p:spPr bwMode="auto">
          <a:xfrm>
            <a:off x="250826" y="5918201"/>
            <a:ext cx="639763" cy="6561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12" presetClass="entr" presetSubtype="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lide(fromTop)">
                                      <p:cBhvr>
                                        <p:cTn id="13" dur="1000"/>
                                        <p:tgtEl>
                                          <p:spTgt spid="17"/>
                                        </p:tgtEl>
                                      </p:cBhvr>
                                    </p:animEffect>
                                  </p:childTnLst>
                                </p:cTn>
                              </p:par>
                            </p:childTnLst>
                          </p:cTn>
                        </p:par>
                        <p:par>
                          <p:cTn id="14" fill="hold">
                            <p:stCondLst>
                              <p:cond delay="2000"/>
                            </p:stCondLst>
                            <p:childTnLst>
                              <p:par>
                                <p:cTn id="15" presetID="12" presetClass="entr" presetSubtype="1"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lide(fromTop)">
                                      <p:cBhvr>
                                        <p:cTn id="17" dur="1000"/>
                                        <p:tgtEl>
                                          <p:spTgt spid="18"/>
                                        </p:tgtEl>
                                      </p:cBhvr>
                                    </p:animEffect>
                                  </p:childTnLst>
                                </p:cTn>
                              </p:par>
                            </p:childTnLst>
                          </p:cTn>
                        </p:par>
                        <p:par>
                          <p:cTn id="18" fill="hold">
                            <p:stCondLst>
                              <p:cond delay="3000"/>
                            </p:stCondLst>
                            <p:childTnLst>
                              <p:par>
                                <p:cTn id="19" presetID="12" presetClass="entr" presetSubtype="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slide(fromTop)">
                                      <p:cBhvr>
                                        <p:cTn id="21" dur="1000"/>
                                        <p:tgtEl>
                                          <p:spTgt spid="19"/>
                                        </p:tgtEl>
                                      </p:cBhvr>
                                    </p:animEffect>
                                  </p:childTnLst>
                                </p:cTn>
                              </p:par>
                              <p:par>
                                <p:cTn id="22" presetID="16" presetClass="entr" presetSubtype="2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Horizont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矩形 29"/>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3.</a:t>
            </a:r>
            <a:r>
              <a:rPr lang="zh-CN" altLang="en-US" sz="2400" b="1">
                <a:latin typeface="华文新魏" pitchFamily="2" charset="-122"/>
                <a:ea typeface="华文新魏" pitchFamily="2" charset="-122"/>
              </a:rPr>
              <a:t>开辟新时代，奋力实现中华民族伟大复兴</a:t>
            </a:r>
          </a:p>
        </p:txBody>
      </p:sp>
      <p:sp>
        <p:nvSpPr>
          <p:cNvPr id="41" name="圆角矩形 40"/>
          <p:cNvSpPr/>
          <p:nvPr/>
        </p:nvSpPr>
        <p:spPr bwMode="auto">
          <a:xfrm>
            <a:off x="130176" y="1703917"/>
            <a:ext cx="8793163" cy="4013200"/>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Font typeface="Arial" panose="020B0604020202020204" pitchFamily="34" charset="0"/>
              <a:buNone/>
              <a:defRPr/>
            </a:pPr>
            <a:endParaRPr lang="zh-CN" altLang="en-US"/>
          </a:p>
        </p:txBody>
      </p:sp>
      <p:pic>
        <p:nvPicPr>
          <p:cNvPr id="29700" name="图片 41"/>
          <p:cNvPicPr>
            <a:picLocks noChangeAspect="1"/>
          </p:cNvPicPr>
          <p:nvPr/>
        </p:nvPicPr>
        <p:blipFill>
          <a:blip r:embed="rId2"/>
          <a:srcRect/>
          <a:stretch>
            <a:fillRect/>
          </a:stretch>
        </p:blipFill>
        <p:spPr bwMode="auto">
          <a:xfrm>
            <a:off x="246063" y="1926167"/>
            <a:ext cx="619125" cy="1117600"/>
          </a:xfrm>
          <a:prstGeom prst="rect">
            <a:avLst/>
          </a:prstGeom>
          <a:noFill/>
          <a:ln w="9525">
            <a:noFill/>
            <a:miter lim="800000"/>
            <a:headEnd/>
            <a:tailEnd/>
          </a:ln>
        </p:spPr>
      </p:pic>
      <p:sp>
        <p:nvSpPr>
          <p:cNvPr id="29701" name="文本框 3"/>
          <p:cNvSpPr txBox="1">
            <a:spLocks noChangeArrowheads="1"/>
          </p:cNvSpPr>
          <p:nvPr/>
        </p:nvSpPr>
        <p:spPr bwMode="auto">
          <a:xfrm>
            <a:off x="776289" y="2559051"/>
            <a:ext cx="339725" cy="461665"/>
          </a:xfrm>
          <a:prstGeom prst="rect">
            <a:avLst/>
          </a:prstGeom>
          <a:noFill/>
          <a:ln w="9525">
            <a:noFill/>
            <a:miter lim="800000"/>
            <a:headEnd/>
            <a:tailEnd/>
          </a:ln>
        </p:spPr>
        <p:txBody>
          <a:bodyPr>
            <a:spAutoFit/>
          </a:bodyPr>
          <a:lstStyle/>
          <a:p>
            <a:pPr defTabSz="914400"/>
            <a:r>
              <a:rPr lang="zh-CN" altLang="en-US" sz="2400">
                <a:solidFill>
                  <a:srgbClr val="FF0000"/>
                </a:solidFill>
                <a:latin typeface="黑体" pitchFamily="49" charset="-122"/>
                <a:ea typeface="黑体" pitchFamily="49" charset="-122"/>
              </a:rPr>
              <a:t>语</a:t>
            </a:r>
          </a:p>
        </p:txBody>
      </p:sp>
      <p:sp>
        <p:nvSpPr>
          <p:cNvPr id="47" name="文本框 7"/>
          <p:cNvSpPr txBox="1">
            <a:spLocks noChangeArrowheads="1"/>
          </p:cNvSpPr>
          <p:nvPr/>
        </p:nvSpPr>
        <p:spPr bwMode="auto">
          <a:xfrm>
            <a:off x="874713" y="2622551"/>
            <a:ext cx="7802562" cy="2228302"/>
          </a:xfrm>
          <a:prstGeom prst="rect">
            <a:avLst/>
          </a:prstGeom>
          <a:noFill/>
          <a:ln>
            <a:noFill/>
          </a:ln>
        </p:spPr>
        <p:txBody>
          <a:bodyPr>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just" eaLnBrk="0" hangingPunct="0">
              <a:lnSpc>
                <a:spcPct val="150000"/>
              </a:lnSpc>
              <a:defRPr/>
            </a:pPr>
            <a:r>
              <a:rPr lang="zh-CN" altLang="en-US" sz="2000" b="1" dirty="0" smtClean="0">
                <a:solidFill>
                  <a:schemeClr val="tx1">
                    <a:lumMod val="85000"/>
                    <a:lumOff val="15000"/>
                  </a:schemeClr>
                </a:solidFill>
                <a:latin typeface="微软雅黑" panose="020B0503020204020204" pitchFamily="34" charset="-122"/>
                <a:ea typeface="微软雅黑" panose="020B0503020204020204" pitchFamily="34" charset="-122"/>
              </a:rPr>
              <a:t> 中国</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特色社会主义进入新时代，在中华人民共和国发展史上、中华民族发展史上具有重大意义，在世界社会主义发展史上、人类社会发展史上也具有重大意义。</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r" eaLnBrk="0" hangingPunct="0">
              <a:lnSpc>
                <a:spcPct val="120000"/>
              </a:lnSpc>
              <a:spcBef>
                <a:spcPts val="1200"/>
              </a:spcBef>
              <a:defRPr/>
            </a:pPr>
            <a:endParaRPr lang="en-US" altLang="zh-CN" sz="1200" b="1" dirty="0" smtClean="0">
              <a:solidFill>
                <a:schemeClr val="tx1"/>
              </a:solidFill>
              <a:latin typeface="微软雅黑" panose="020B0503020204020204" pitchFamily="34" charset="-122"/>
              <a:ea typeface="微软雅黑" panose="020B0503020204020204" pitchFamily="34" charset="-122"/>
            </a:endParaRPr>
          </a:p>
          <a:p>
            <a:pPr algn="r" eaLnBrk="0" hangingPunct="0">
              <a:lnSpc>
                <a:spcPct val="120000"/>
              </a:lnSpc>
              <a:spcBef>
                <a:spcPts val="1200"/>
              </a:spcBef>
              <a:defRPr/>
            </a:pPr>
            <a:r>
              <a:rPr lang="en-US" altLang="zh-CN" sz="1200" b="1" dirty="0" smtClean="0">
                <a:solidFill>
                  <a:schemeClr val="tx1"/>
                </a:solidFill>
                <a:latin typeface="微软雅黑" panose="020B0503020204020204" pitchFamily="34" charset="-122"/>
                <a:ea typeface="微软雅黑" panose="020B0503020204020204" pitchFamily="34" charset="-122"/>
              </a:rPr>
              <a:t>——</a:t>
            </a:r>
            <a:r>
              <a:rPr lang="en-US" altLang="zh-CN" sz="1200" b="1" dirty="0">
                <a:solidFill>
                  <a:schemeClr val="tx1"/>
                </a:solidFill>
                <a:latin typeface="微软雅黑" panose="020B0503020204020204" pitchFamily="34" charset="-122"/>
                <a:ea typeface="微软雅黑" panose="020B0503020204020204" pitchFamily="34" charset="-122"/>
              </a:rPr>
              <a:t>2017</a:t>
            </a:r>
            <a:r>
              <a:rPr lang="zh-CN" altLang="en-US" sz="1200" b="1" dirty="0">
                <a:solidFill>
                  <a:schemeClr val="tx1"/>
                </a:solidFill>
                <a:latin typeface="微软雅黑" panose="020B0503020204020204" pitchFamily="34" charset="-122"/>
                <a:ea typeface="微软雅黑" panose="020B0503020204020204" pitchFamily="34" charset="-122"/>
              </a:rPr>
              <a:t>年</a:t>
            </a:r>
            <a:r>
              <a:rPr lang="en-US" altLang="zh-CN" sz="1200" b="1" dirty="0">
                <a:solidFill>
                  <a:schemeClr val="tx1"/>
                </a:solidFill>
                <a:latin typeface="微软雅黑" panose="020B0503020204020204" pitchFamily="34" charset="-122"/>
                <a:ea typeface="微软雅黑" panose="020B0503020204020204" pitchFamily="34" charset="-122"/>
              </a:rPr>
              <a:t>10</a:t>
            </a:r>
            <a:r>
              <a:rPr lang="zh-CN" altLang="en-US" sz="1200" b="1" dirty="0">
                <a:solidFill>
                  <a:schemeClr val="tx1"/>
                </a:solidFill>
                <a:latin typeface="微软雅黑" panose="020B0503020204020204" pitchFamily="34" charset="-122"/>
                <a:ea typeface="微软雅黑" panose="020B0503020204020204" pitchFamily="34" charset="-122"/>
              </a:rPr>
              <a:t>月</a:t>
            </a:r>
            <a:r>
              <a:rPr lang="en-US" altLang="zh-CN" sz="1200" b="1" dirty="0">
                <a:solidFill>
                  <a:schemeClr val="tx1"/>
                </a:solidFill>
                <a:latin typeface="微软雅黑" panose="020B0503020204020204" pitchFamily="34" charset="-122"/>
                <a:ea typeface="微软雅黑" panose="020B0503020204020204" pitchFamily="34" charset="-122"/>
              </a:rPr>
              <a:t>18</a:t>
            </a:r>
            <a:r>
              <a:rPr lang="zh-CN" altLang="en-US" sz="1200" b="1" dirty="0">
                <a:solidFill>
                  <a:schemeClr val="tx1"/>
                </a:solidFill>
                <a:latin typeface="微软雅黑" panose="020B0503020204020204" pitchFamily="34" charset="-122"/>
                <a:ea typeface="微软雅黑" panose="020B0503020204020204" pitchFamily="34" charset="-122"/>
              </a:rPr>
              <a:t>日</a:t>
            </a:r>
            <a:r>
              <a:rPr lang="zh-CN" altLang="en-US" sz="1200" b="1" dirty="0" smtClean="0">
                <a:solidFill>
                  <a:schemeClr val="tx1"/>
                </a:solidFill>
                <a:latin typeface="微软雅黑" panose="020B0503020204020204" pitchFamily="34" charset="-122"/>
                <a:ea typeface="微软雅黑" panose="020B0503020204020204" pitchFamily="34" charset="-122"/>
              </a:rPr>
              <a:t>，在</a:t>
            </a:r>
            <a:r>
              <a:rPr lang="zh-CN" altLang="en-US" sz="1200" b="1" dirty="0">
                <a:solidFill>
                  <a:schemeClr val="tx1"/>
                </a:solidFill>
                <a:latin typeface="微软雅黑" panose="020B0503020204020204" pitchFamily="34" charset="-122"/>
                <a:ea typeface="微软雅黑" panose="020B0503020204020204" pitchFamily="34" charset="-122"/>
              </a:rPr>
              <a:t>中国共产党第十九次全国代表大会上的报告</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8"/>
          <p:cNvSpPr/>
          <p:nvPr/>
        </p:nvSpPr>
        <p:spPr>
          <a:xfrm>
            <a:off x="0" y="3932767"/>
            <a:ext cx="9144000" cy="19896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zh-CN" altLang="en-US">
              <a:solidFill>
                <a:prstClr val="white"/>
              </a:solidFill>
              <a:latin typeface="字魂103号-海棠手书" panose="00000500000000000000" pitchFamily="2" charset="-122"/>
              <a:ea typeface="字魂103号-海棠手书" panose="00000500000000000000" pitchFamily="2" charset="-122"/>
              <a:sym typeface="字魂103号-海棠手书" panose="00000500000000000000" pitchFamily="2" charset="-122"/>
            </a:endParaRPr>
          </a:p>
        </p:txBody>
      </p:sp>
      <p:pic>
        <p:nvPicPr>
          <p:cNvPr id="26" name="图片 25"/>
          <p:cNvPicPr>
            <a:picLocks noChangeAspect="1"/>
          </p:cNvPicPr>
          <p:nvPr/>
        </p:nvPicPr>
        <p:blipFill>
          <a:blip r:embed="rId4"/>
          <a:srcRect/>
          <a:stretch>
            <a:fillRect/>
          </a:stretch>
        </p:blipFill>
        <p:spPr bwMode="auto">
          <a:xfrm>
            <a:off x="0" y="1263651"/>
            <a:ext cx="9144000" cy="2683933"/>
          </a:xfrm>
          <a:prstGeom prst="rect">
            <a:avLst/>
          </a:prstGeom>
          <a:noFill/>
          <a:ln w="9525">
            <a:noFill/>
            <a:miter lim="800000"/>
            <a:headEnd/>
            <a:tailEnd/>
          </a:ln>
        </p:spPr>
      </p:pic>
      <p:grpSp>
        <p:nvGrpSpPr>
          <p:cNvPr id="2" name="组合 26"/>
          <p:cNvGrpSpPr>
            <a:grpSpLocks/>
          </p:cNvGrpSpPr>
          <p:nvPr/>
        </p:nvGrpSpPr>
        <p:grpSpPr bwMode="auto">
          <a:xfrm>
            <a:off x="914400" y="4216400"/>
            <a:ext cx="876300" cy="1147233"/>
            <a:chOff x="5721854" y="1361040"/>
            <a:chExt cx="1167904" cy="1149287"/>
          </a:xfrm>
        </p:grpSpPr>
        <p:sp>
          <p:nvSpPr>
            <p:cNvPr id="28" name="矩形: 圆角 1">
              <a:extLst>
                <a:ext uri="{FF2B5EF4-FFF2-40B4-BE49-F238E27FC236}"/>
              </a:extLst>
            </p:cNvPr>
            <p:cNvSpPr/>
            <p:nvPr/>
          </p:nvSpPr>
          <p:spPr>
            <a:xfrm>
              <a:off x="5721854" y="1361040"/>
              <a:ext cx="1167904" cy="1149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anchor="ctr"/>
            <a:lstStyle/>
            <a:p>
              <a:pPr algn="ctr" eaLnBrk="0" hangingPunct="0">
                <a:defRPr/>
              </a:pPr>
              <a:endParaRPr lang="zh-CN" altLang="en-US" sz="1300" dirty="0"/>
            </a:p>
          </p:txBody>
        </p:sp>
        <p:sp>
          <p:nvSpPr>
            <p:cNvPr id="30727" name="TextBox 32"/>
            <p:cNvSpPr txBox="1">
              <a:spLocks noChangeArrowheads="1"/>
            </p:cNvSpPr>
            <p:nvPr/>
          </p:nvSpPr>
          <p:spPr bwMode="auto">
            <a:xfrm>
              <a:off x="5762266" y="1367233"/>
              <a:ext cx="1102378" cy="863185"/>
            </a:xfrm>
            <a:prstGeom prst="rect">
              <a:avLst/>
            </a:prstGeom>
            <a:noFill/>
            <a:ln w="9525">
              <a:noFill/>
              <a:miter lim="800000"/>
              <a:headEnd/>
              <a:tailEnd/>
            </a:ln>
          </p:spPr>
          <p:txBody>
            <a:bodyPr lIns="121792" tIns="60895" rIns="121792" bIns="60895">
              <a:spAutoFit/>
            </a:bodyPr>
            <a:lstStyle/>
            <a:p>
              <a:pPr algn="ctr" eaLnBrk="0" hangingPunct="0"/>
              <a:r>
                <a:rPr lang="zh-CN" altLang="en-US" sz="4800" b="1">
                  <a:solidFill>
                    <a:srgbClr val="C00000"/>
                  </a:solidFill>
                  <a:latin typeface="微软雅黑" pitchFamily="34" charset="-122"/>
                  <a:ea typeface="微软雅黑" pitchFamily="34" charset="-122"/>
                </a:rPr>
                <a:t>二</a:t>
              </a:r>
              <a:endParaRPr lang="en-US" altLang="zh-CN" sz="4800" b="1">
                <a:solidFill>
                  <a:srgbClr val="C00000"/>
                </a:solidFill>
                <a:latin typeface="微软雅黑" pitchFamily="34" charset="-122"/>
                <a:ea typeface="微软雅黑" pitchFamily="34" charset="-122"/>
              </a:endParaRPr>
            </a:p>
          </p:txBody>
        </p:sp>
      </p:grpSp>
      <p:sp>
        <p:nvSpPr>
          <p:cNvPr id="34" name="TextBox 32"/>
          <p:cNvSpPr txBox="1">
            <a:spLocks noChangeArrowheads="1"/>
          </p:cNvSpPr>
          <p:nvPr/>
        </p:nvSpPr>
        <p:spPr bwMode="auto">
          <a:xfrm>
            <a:off x="1390650" y="4220634"/>
            <a:ext cx="7077075" cy="861643"/>
          </a:xfrm>
          <a:prstGeom prst="rect">
            <a:avLst/>
          </a:prstGeom>
          <a:noFill/>
          <a:ln w="9525">
            <a:noFill/>
            <a:miter lim="800000"/>
            <a:headEnd/>
            <a:tailEnd/>
          </a:ln>
        </p:spPr>
        <p:txBody>
          <a:bodyPr lIns="121792" tIns="60895" rIns="121792" bIns="60895">
            <a:spAutoFit/>
          </a:bodyPr>
          <a:lstStyle/>
          <a:p>
            <a:pPr algn="r" eaLnBrk="0" hangingPunct="0"/>
            <a:r>
              <a:rPr lang="zh-CN" altLang="en-US" sz="4800" b="1">
                <a:solidFill>
                  <a:schemeClr val="bg1"/>
                </a:solidFill>
                <a:latin typeface="微软雅黑" pitchFamily="34" charset="-122"/>
                <a:ea typeface="微软雅黑" pitchFamily="34" charset="-122"/>
              </a:rPr>
              <a:t>砥砺奋进 谱写壮丽史诗</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Callout 85">
            <a:extLst>
              <a:ext uri="{FF2B5EF4-FFF2-40B4-BE49-F238E27FC236}"/>
            </a:extLst>
          </p:cNvPr>
          <p:cNvSpPr/>
          <p:nvPr/>
        </p:nvSpPr>
        <p:spPr bwMode="auto">
          <a:xfrm rot="18967936">
            <a:off x="493474" y="1813639"/>
            <a:ext cx="1084990" cy="1477068"/>
          </a:xfrm>
          <a:prstGeom prst="ellipse">
            <a:avLst/>
          </a:prstGeom>
          <a:solidFill>
            <a:srgbClr val="C00000"/>
          </a:solidFill>
          <a:ln w="254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lIns="98174" tIns="49086" rIns="98174" bIns="49086"/>
          <a:lstStyle/>
          <a:p>
            <a:pPr algn="ctr" defTabSz="981730" eaLnBrk="0" hangingPunct="0">
              <a:defRPr/>
            </a:pPr>
            <a:endParaRPr lang="en-US" sz="6000" kern="0" dirty="0">
              <a:solidFill>
                <a:schemeClr val="bg1"/>
              </a:solidFill>
              <a:latin typeface="微软雅黑"/>
              <a:ea typeface="微软雅黑"/>
              <a:sym typeface="Gill Sans" charset="0"/>
            </a:endParaRPr>
          </a:p>
        </p:txBody>
      </p:sp>
      <p:sp>
        <p:nvSpPr>
          <p:cNvPr id="24" name="Oval Callout 10">
            <a:extLst>
              <a:ext uri="{FF2B5EF4-FFF2-40B4-BE49-F238E27FC236}"/>
            </a:extLst>
          </p:cNvPr>
          <p:cNvSpPr/>
          <p:nvPr/>
        </p:nvSpPr>
        <p:spPr bwMode="auto">
          <a:xfrm rot="9866398">
            <a:off x="2829559" y="1760386"/>
            <a:ext cx="1119693" cy="1515615"/>
          </a:xfrm>
          <a:prstGeom prst="ellipse">
            <a:avLst/>
          </a:prstGeom>
          <a:solidFill>
            <a:srgbClr val="C00000"/>
          </a:solidFill>
          <a:ln w="254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lIns="98174" tIns="49086" rIns="98174" bIns="49086"/>
          <a:lstStyle/>
          <a:p>
            <a:pPr algn="ctr" defTabSz="981730" eaLnBrk="0" hangingPunct="0">
              <a:defRPr/>
            </a:pPr>
            <a:endParaRPr lang="en-US" sz="6000" kern="0" dirty="0">
              <a:solidFill>
                <a:schemeClr val="bg1"/>
              </a:solidFill>
              <a:latin typeface="微软雅黑"/>
              <a:ea typeface="微软雅黑"/>
              <a:sym typeface="Gill Sans" charset="0"/>
            </a:endParaRPr>
          </a:p>
        </p:txBody>
      </p:sp>
      <p:sp>
        <p:nvSpPr>
          <p:cNvPr id="26" name="Oval Callout 85">
            <a:extLst>
              <a:ext uri="{FF2B5EF4-FFF2-40B4-BE49-F238E27FC236}"/>
            </a:extLst>
          </p:cNvPr>
          <p:cNvSpPr/>
          <p:nvPr/>
        </p:nvSpPr>
        <p:spPr bwMode="auto">
          <a:xfrm rot="10301529">
            <a:off x="5230198" y="1791700"/>
            <a:ext cx="1105123" cy="1452761"/>
          </a:xfrm>
          <a:prstGeom prst="ellipse">
            <a:avLst/>
          </a:prstGeom>
          <a:solidFill>
            <a:srgbClr val="C00000"/>
          </a:solidFill>
          <a:ln w="254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lIns="98174" tIns="49086" rIns="98174" bIns="49086"/>
          <a:lstStyle/>
          <a:p>
            <a:pPr algn="ctr" defTabSz="981730" eaLnBrk="0" hangingPunct="0">
              <a:defRPr/>
            </a:pPr>
            <a:endParaRPr lang="en-US" sz="6000" kern="0" dirty="0">
              <a:solidFill>
                <a:schemeClr val="bg1"/>
              </a:solidFill>
              <a:latin typeface="微软雅黑"/>
              <a:ea typeface="微软雅黑"/>
              <a:sym typeface="Gill Sans" charset="0"/>
            </a:endParaRPr>
          </a:p>
        </p:txBody>
      </p:sp>
      <p:sp>
        <p:nvSpPr>
          <p:cNvPr id="27" name="Oval Callout 10">
            <a:extLst>
              <a:ext uri="{FF2B5EF4-FFF2-40B4-BE49-F238E27FC236}"/>
            </a:extLst>
          </p:cNvPr>
          <p:cNvSpPr/>
          <p:nvPr/>
        </p:nvSpPr>
        <p:spPr bwMode="auto">
          <a:xfrm rot="20704326">
            <a:off x="7471472" y="1773083"/>
            <a:ext cx="1116763" cy="1442947"/>
          </a:xfrm>
          <a:prstGeom prst="ellipse">
            <a:avLst/>
          </a:prstGeom>
          <a:solidFill>
            <a:srgbClr val="C00000"/>
          </a:solidFill>
          <a:ln w="254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lIns="98174" tIns="49086" rIns="98174" bIns="49086"/>
          <a:lstStyle/>
          <a:p>
            <a:pPr algn="ctr" defTabSz="981730" eaLnBrk="0" hangingPunct="0">
              <a:defRPr/>
            </a:pPr>
            <a:endParaRPr lang="en-US" sz="6000" kern="0" dirty="0">
              <a:solidFill>
                <a:schemeClr val="bg1"/>
              </a:solidFill>
              <a:latin typeface="微软雅黑"/>
              <a:ea typeface="微软雅黑"/>
              <a:sym typeface="Gill Sans" charset="0"/>
            </a:endParaRPr>
          </a:p>
        </p:txBody>
      </p:sp>
      <p:sp>
        <p:nvSpPr>
          <p:cNvPr id="29" name="TextBox 65"/>
          <p:cNvSpPr txBox="1">
            <a:spLocks noChangeArrowheads="1"/>
          </p:cNvSpPr>
          <p:nvPr/>
        </p:nvSpPr>
        <p:spPr bwMode="auto">
          <a:xfrm>
            <a:off x="450850" y="2214034"/>
            <a:ext cx="1174750" cy="565709"/>
          </a:xfrm>
          <a:prstGeom prst="rect">
            <a:avLst/>
          </a:prstGeom>
          <a:noFill/>
          <a:ln w="9525">
            <a:noFill/>
            <a:miter lim="800000"/>
            <a:headEnd/>
            <a:tailEnd/>
          </a:ln>
        </p:spPr>
        <p:txBody>
          <a:bodyPr lIns="72560" tIns="36279" rIns="72560" bIns="36279">
            <a:spAutoFit/>
          </a:bodyPr>
          <a:lstStyle/>
          <a:p>
            <a:pPr algn="ctr" defTabSz="933450" eaLnBrk="0" hangingPunct="0"/>
            <a:r>
              <a:rPr lang="zh-CN" altLang="en-US" sz="1600" b="1">
                <a:solidFill>
                  <a:schemeClr val="bg1"/>
                </a:solidFill>
                <a:latin typeface="微软雅黑" pitchFamily="34" charset="-122"/>
                <a:ea typeface="微软雅黑" pitchFamily="34" charset="-122"/>
              </a:rPr>
              <a:t>第二大</a:t>
            </a:r>
            <a:endParaRPr lang="en-US" altLang="zh-CN" sz="1600" b="1">
              <a:solidFill>
                <a:schemeClr val="bg1"/>
              </a:solidFill>
              <a:latin typeface="微软雅黑" pitchFamily="34" charset="-122"/>
              <a:ea typeface="微软雅黑" pitchFamily="34" charset="-122"/>
            </a:endParaRPr>
          </a:p>
          <a:p>
            <a:pPr algn="ctr" defTabSz="933450" eaLnBrk="0" hangingPunct="0"/>
            <a:r>
              <a:rPr lang="zh-CN" altLang="en-US" sz="1600" b="1">
                <a:solidFill>
                  <a:schemeClr val="bg1"/>
                </a:solidFill>
                <a:latin typeface="微软雅黑" pitchFamily="34" charset="-122"/>
                <a:ea typeface="微软雅黑" pitchFamily="34" charset="-122"/>
              </a:rPr>
              <a:t>经济体</a:t>
            </a:r>
          </a:p>
        </p:txBody>
      </p:sp>
      <p:sp>
        <p:nvSpPr>
          <p:cNvPr id="30" name="TextBox 66"/>
          <p:cNvSpPr txBox="1">
            <a:spLocks noChangeArrowheads="1"/>
          </p:cNvSpPr>
          <p:nvPr/>
        </p:nvSpPr>
        <p:spPr bwMode="auto">
          <a:xfrm>
            <a:off x="2863851" y="2161118"/>
            <a:ext cx="1033463" cy="565709"/>
          </a:xfrm>
          <a:prstGeom prst="rect">
            <a:avLst/>
          </a:prstGeom>
          <a:noFill/>
          <a:ln w="9525">
            <a:noFill/>
            <a:miter lim="800000"/>
            <a:headEnd/>
            <a:tailEnd/>
          </a:ln>
        </p:spPr>
        <p:txBody>
          <a:bodyPr lIns="72560" tIns="36279" rIns="72560" bIns="36279">
            <a:spAutoFit/>
          </a:bodyPr>
          <a:lstStyle/>
          <a:p>
            <a:pPr algn="ctr" defTabSz="933450" eaLnBrk="0" hangingPunct="0"/>
            <a:r>
              <a:rPr lang="zh-CN" altLang="en-US" sz="1600" b="1">
                <a:solidFill>
                  <a:schemeClr val="bg1"/>
                </a:solidFill>
                <a:latin typeface="微软雅黑" pitchFamily="34" charset="-122"/>
                <a:ea typeface="微软雅黑" pitchFamily="34" charset="-122"/>
              </a:rPr>
              <a:t>第一大</a:t>
            </a:r>
            <a:endParaRPr lang="en-US" altLang="zh-CN" sz="1600" b="1">
              <a:solidFill>
                <a:schemeClr val="bg1"/>
              </a:solidFill>
              <a:latin typeface="微软雅黑" pitchFamily="34" charset="-122"/>
              <a:ea typeface="微软雅黑" pitchFamily="34" charset="-122"/>
            </a:endParaRPr>
          </a:p>
          <a:p>
            <a:pPr algn="ctr" defTabSz="933450" eaLnBrk="0" hangingPunct="0"/>
            <a:r>
              <a:rPr lang="zh-CN" altLang="en-US" sz="1600" b="1">
                <a:solidFill>
                  <a:schemeClr val="bg1"/>
                </a:solidFill>
                <a:latin typeface="微软雅黑" pitchFamily="34" charset="-122"/>
                <a:ea typeface="微软雅黑" pitchFamily="34" charset="-122"/>
              </a:rPr>
              <a:t>工业国</a:t>
            </a:r>
          </a:p>
        </p:txBody>
      </p:sp>
      <p:sp>
        <p:nvSpPr>
          <p:cNvPr id="31" name="TextBox 67"/>
          <p:cNvSpPr txBox="1">
            <a:spLocks noChangeArrowheads="1"/>
          </p:cNvSpPr>
          <p:nvPr/>
        </p:nvSpPr>
        <p:spPr bwMode="auto">
          <a:xfrm>
            <a:off x="5360989" y="2015067"/>
            <a:ext cx="903287" cy="811930"/>
          </a:xfrm>
          <a:prstGeom prst="rect">
            <a:avLst/>
          </a:prstGeom>
          <a:noFill/>
          <a:ln w="9525">
            <a:noFill/>
            <a:miter lim="800000"/>
            <a:headEnd/>
            <a:tailEnd/>
          </a:ln>
        </p:spPr>
        <p:txBody>
          <a:bodyPr lIns="72560" tIns="36279" rIns="72560" bIns="36279">
            <a:spAutoFit/>
          </a:bodyPr>
          <a:lstStyle/>
          <a:p>
            <a:pPr algn="just" defTabSz="933450" eaLnBrk="0" hangingPunct="0"/>
            <a:r>
              <a:rPr lang="zh-CN" altLang="en-US" sz="1600" b="1">
                <a:solidFill>
                  <a:schemeClr val="bg1"/>
                </a:solidFill>
                <a:latin typeface="微软雅黑" pitchFamily="34" charset="-122"/>
                <a:ea typeface="微软雅黑" pitchFamily="34" charset="-122"/>
              </a:rPr>
              <a:t>第一大货物贸易国</a:t>
            </a:r>
          </a:p>
        </p:txBody>
      </p:sp>
      <p:sp>
        <p:nvSpPr>
          <p:cNvPr id="32" name="TextBox 68"/>
          <p:cNvSpPr txBox="1">
            <a:spLocks noChangeArrowheads="1"/>
          </p:cNvSpPr>
          <p:nvPr/>
        </p:nvSpPr>
        <p:spPr bwMode="auto">
          <a:xfrm>
            <a:off x="7572376" y="2110318"/>
            <a:ext cx="893763" cy="565709"/>
          </a:xfrm>
          <a:prstGeom prst="rect">
            <a:avLst/>
          </a:prstGeom>
          <a:noFill/>
          <a:ln w="9525">
            <a:noFill/>
            <a:miter lim="800000"/>
            <a:headEnd/>
            <a:tailEnd/>
          </a:ln>
        </p:spPr>
        <p:txBody>
          <a:bodyPr lIns="72560" tIns="36279" rIns="72560" bIns="36279">
            <a:spAutoFit/>
          </a:bodyPr>
          <a:lstStyle/>
          <a:p>
            <a:pPr algn="ctr" defTabSz="933450" eaLnBrk="0" hangingPunct="0"/>
            <a:r>
              <a:rPr lang="zh-CN" altLang="en-US" sz="1600" b="1">
                <a:solidFill>
                  <a:schemeClr val="bg1"/>
                </a:solidFill>
                <a:latin typeface="微软雅黑" pitchFamily="34" charset="-122"/>
                <a:ea typeface="微软雅黑" pitchFamily="34" charset="-122"/>
              </a:rPr>
              <a:t>科技创新大国</a:t>
            </a:r>
          </a:p>
        </p:txBody>
      </p:sp>
      <p:pic>
        <p:nvPicPr>
          <p:cNvPr id="33" name="Picture 6" descr="https://timgsa.baidu.com/timg?image&amp;quality=80&amp;size=b9999_10000&amp;sec=1565004632689&amp;di=55a55233f22d8eacab8846c08e8f172c&amp;imgtype=0&amp;src=http%3A%2F%2Fimg04.hc360.com%2Fcm%2F201807%2F201807040948034188.jpg"/>
          <p:cNvPicPr>
            <a:picLocks noChangeAspect="1" noChangeArrowheads="1"/>
          </p:cNvPicPr>
          <p:nvPr/>
        </p:nvPicPr>
        <p:blipFill>
          <a:blip r:embed="rId2"/>
          <a:srcRect l="11733" r="-248"/>
          <a:stretch>
            <a:fillRect/>
          </a:stretch>
        </p:blipFill>
        <p:spPr bwMode="auto">
          <a:xfrm>
            <a:off x="327025" y="3488266"/>
            <a:ext cx="2732088" cy="2904067"/>
          </a:xfrm>
          <a:prstGeom prst="rect">
            <a:avLst/>
          </a:prstGeom>
          <a:ln>
            <a:noFill/>
          </a:ln>
          <a:effectLst>
            <a:outerShdw blurRad="190500" algn="tl" rotWithShape="0">
              <a:srgbClr val="000000">
                <a:alpha val="70000"/>
              </a:srgbClr>
            </a:outerShdw>
          </a:effectLst>
        </p:spPr>
      </p:pic>
      <p:pic>
        <p:nvPicPr>
          <p:cNvPr id="34" name="Picture 10" descr="https://timgsa.baidu.com/timg?image&amp;quality=80&amp;size=b9999_10000&amp;sec=1565004732663&amp;di=237b9885f9aa57e2d124651547c69415&amp;imgtype=0&amp;src=http%3A%2F%2F5b0988e595225.cdn.sohucs.com%2Fimages%2F20181225%2Fd46e0e9a71ff4a37a4515d33fd460a87.jpeg"/>
          <p:cNvPicPr>
            <a:picLocks noChangeAspect="1" noChangeArrowheads="1"/>
          </p:cNvPicPr>
          <p:nvPr/>
        </p:nvPicPr>
        <p:blipFill>
          <a:blip r:embed="rId3">
            <a:lum bright="10000" contrast="20000"/>
          </a:blip>
          <a:stretch>
            <a:fillRect/>
          </a:stretch>
        </p:blipFill>
        <p:spPr bwMode="auto">
          <a:xfrm>
            <a:off x="3259138" y="3464984"/>
            <a:ext cx="2495550" cy="2935816"/>
          </a:xfrm>
          <a:prstGeom prst="rect">
            <a:avLst/>
          </a:prstGeom>
          <a:ln>
            <a:noFill/>
          </a:ln>
          <a:effectLst>
            <a:outerShdw blurRad="190500" algn="tl" rotWithShape="0">
              <a:srgbClr val="000000">
                <a:alpha val="70000"/>
              </a:srgbClr>
            </a:outerShdw>
          </a:effectLst>
        </p:spPr>
      </p:pic>
      <p:pic>
        <p:nvPicPr>
          <p:cNvPr id="35" name="Picture 12" descr="https://timgsa.baidu.com/timg?image&amp;quality=80&amp;size=b9999_10000&amp;sec=1565004859008&amp;di=4b4b0efc6c998eee2fd07c538639d10c&amp;imgtype=0&amp;src=http%3A%2F%2Fi.ce.cn%2Fexpo%2Fgd%2F201906%2F28%2FW020190628260657752221.jpg"/>
          <p:cNvPicPr>
            <a:picLocks noChangeAspect="1" noChangeArrowheads="1"/>
          </p:cNvPicPr>
          <p:nvPr/>
        </p:nvPicPr>
        <p:blipFill>
          <a:blip r:embed="rId4">
            <a:lum contrast="20000"/>
          </a:blip>
          <a:srcRect l="1969" r="27122"/>
          <a:stretch>
            <a:fillRect/>
          </a:stretch>
        </p:blipFill>
        <p:spPr bwMode="auto">
          <a:xfrm>
            <a:off x="5983288" y="3467100"/>
            <a:ext cx="2730500" cy="2937933"/>
          </a:xfrm>
          <a:prstGeom prst="rect">
            <a:avLst/>
          </a:prstGeom>
          <a:ln>
            <a:noFill/>
          </a:ln>
          <a:effectLst>
            <a:outerShdw blurRad="190500" algn="tl" rotWithShape="0">
              <a:srgbClr val="000000">
                <a:alpha val="70000"/>
              </a:srgbClr>
            </a:outerShdw>
          </a:effectLst>
        </p:spPr>
      </p:pic>
      <p:sp>
        <p:nvSpPr>
          <p:cNvPr id="36" name="矩形 35"/>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1. </a:t>
            </a:r>
            <a:r>
              <a:rPr lang="zh-CN" altLang="en-US" sz="2400" b="1">
                <a:latin typeface="华文新魏" pitchFamily="2" charset="-122"/>
                <a:ea typeface="华文新魏" pitchFamily="2" charset="-122"/>
              </a:rPr>
              <a:t>经济建设创造“中国奇迹”</a:t>
            </a:r>
          </a:p>
        </p:txBody>
      </p:sp>
      <p:sp>
        <p:nvSpPr>
          <p:cNvPr id="37" name="矩形 36"/>
          <p:cNvSpPr/>
          <p:nvPr/>
        </p:nvSpPr>
        <p:spPr>
          <a:xfrm>
            <a:off x="225513" y="1149584"/>
            <a:ext cx="2794355"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zh-CN" altLang="zh-CN"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世界经济发展史上的奇迹</a:t>
            </a:r>
            <a:endPar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par>
                          <p:cTn id="21" fill="hold">
                            <p:stCondLst>
                              <p:cond delay="2000"/>
                            </p:stCondLst>
                            <p:childTnLst>
                              <p:par>
                                <p:cTn id="22" presetID="2" presetClass="entr" presetSubtype="1"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par>
                          <p:cTn id="30" fill="hold">
                            <p:stCondLst>
                              <p:cond delay="3000"/>
                            </p:stCondLst>
                            <p:childTnLst>
                              <p:par>
                                <p:cTn id="31" presetID="53"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p:cTn id="33" dur="500" fill="hold"/>
                                        <p:tgtEl>
                                          <p:spTgt spid="33"/>
                                        </p:tgtEl>
                                        <p:attrNameLst>
                                          <p:attrName>ppt_w</p:attrName>
                                        </p:attrNameLst>
                                      </p:cBhvr>
                                      <p:tavLst>
                                        <p:tav tm="0">
                                          <p:val>
                                            <p:fltVal val="0"/>
                                          </p:val>
                                        </p:tav>
                                        <p:tav tm="100000">
                                          <p:val>
                                            <p:strVal val="#ppt_w"/>
                                          </p:val>
                                        </p:tav>
                                      </p:tavLst>
                                    </p:anim>
                                    <p:anim calcmode="lin" valueType="num">
                                      <p:cBhvr>
                                        <p:cTn id="34" dur="500" fill="hold"/>
                                        <p:tgtEl>
                                          <p:spTgt spid="33"/>
                                        </p:tgtEl>
                                        <p:attrNameLst>
                                          <p:attrName>ppt_h</p:attrName>
                                        </p:attrNameLst>
                                      </p:cBhvr>
                                      <p:tavLst>
                                        <p:tav tm="0">
                                          <p:val>
                                            <p:fltVal val="0"/>
                                          </p:val>
                                        </p:tav>
                                        <p:tav tm="100000">
                                          <p:val>
                                            <p:strVal val="#ppt_h"/>
                                          </p:val>
                                        </p:tav>
                                      </p:tavLst>
                                    </p:anim>
                                    <p:animEffect transition="in" filter="fade">
                                      <p:cBhvr>
                                        <p:cTn id="35" dur="500"/>
                                        <p:tgtEl>
                                          <p:spTgt spid="33"/>
                                        </p:tgtEl>
                                      </p:cBhvr>
                                    </p:animEffect>
                                  </p:childTnLst>
                                </p:cTn>
                              </p:par>
                            </p:childTnLst>
                          </p:cTn>
                        </p:par>
                        <p:par>
                          <p:cTn id="36" fill="hold">
                            <p:stCondLst>
                              <p:cond delay="3500"/>
                            </p:stCondLst>
                            <p:childTnLst>
                              <p:par>
                                <p:cTn id="37" presetID="2" presetClass="entr" presetSubtype="4"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par>
                          <p:cTn id="45" fill="hold">
                            <p:stCondLst>
                              <p:cond delay="4500"/>
                            </p:stCondLst>
                            <p:childTnLst>
                              <p:par>
                                <p:cTn id="46" presetID="53" presetClass="entr" presetSubtype="0" fill="hold" nodeType="after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Effect transition="in" filter="fade">
                                      <p:cBhvr>
                                        <p:cTn id="50" dur="500"/>
                                        <p:tgtEl>
                                          <p:spTgt spid="34"/>
                                        </p:tgtEl>
                                      </p:cBhvr>
                                    </p:animEffect>
                                  </p:childTnLst>
                                </p:cTn>
                              </p:par>
                            </p:childTnLst>
                          </p:cTn>
                        </p:par>
                        <p:par>
                          <p:cTn id="51" fill="hold">
                            <p:stCondLst>
                              <p:cond delay="5000"/>
                            </p:stCondLst>
                            <p:childTnLst>
                              <p:par>
                                <p:cTn id="52" presetID="2" presetClass="entr" presetSubtype="1"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fill="hold"/>
                                        <p:tgtEl>
                                          <p:spTgt spid="27"/>
                                        </p:tgtEl>
                                        <p:attrNameLst>
                                          <p:attrName>ppt_x</p:attrName>
                                        </p:attrNameLst>
                                      </p:cBhvr>
                                      <p:tavLst>
                                        <p:tav tm="0">
                                          <p:val>
                                            <p:strVal val="#ppt_x"/>
                                          </p:val>
                                        </p:tav>
                                        <p:tav tm="100000">
                                          <p:val>
                                            <p:strVal val="#ppt_x"/>
                                          </p:val>
                                        </p:tav>
                                      </p:tavLst>
                                    </p:anim>
                                    <p:anim calcmode="lin" valueType="num">
                                      <p:cBhvr additive="base">
                                        <p:cTn id="55" dur="500" fill="hold"/>
                                        <p:tgtEl>
                                          <p:spTgt spid="27"/>
                                        </p:tgtEl>
                                        <p:attrNameLst>
                                          <p:attrName>ppt_y</p:attrName>
                                        </p:attrNameLst>
                                      </p:cBhvr>
                                      <p:tavLst>
                                        <p:tav tm="0">
                                          <p:val>
                                            <p:strVal val="0-#ppt_h/2"/>
                                          </p:val>
                                        </p:tav>
                                        <p:tav tm="100000">
                                          <p:val>
                                            <p:strVal val="#ppt_y"/>
                                          </p:val>
                                        </p:tav>
                                      </p:tavLst>
                                    </p:anim>
                                  </p:childTnLst>
                                </p:cTn>
                              </p:par>
                            </p:childTnLst>
                          </p:cTn>
                        </p:par>
                        <p:par>
                          <p:cTn id="56" fill="hold">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par>
                          <p:cTn id="60" fill="hold">
                            <p:stCondLst>
                              <p:cond delay="6000"/>
                            </p:stCondLst>
                            <p:childTnLst>
                              <p:par>
                                <p:cTn id="61" presetID="53"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500" fill="hold"/>
                                        <p:tgtEl>
                                          <p:spTgt spid="35"/>
                                        </p:tgtEl>
                                        <p:attrNameLst>
                                          <p:attrName>ppt_w</p:attrName>
                                        </p:attrNameLst>
                                      </p:cBhvr>
                                      <p:tavLst>
                                        <p:tav tm="0">
                                          <p:val>
                                            <p:fltVal val="0"/>
                                          </p:val>
                                        </p:tav>
                                        <p:tav tm="100000">
                                          <p:val>
                                            <p:strVal val="#ppt_w"/>
                                          </p:val>
                                        </p:tav>
                                      </p:tavLst>
                                    </p:anim>
                                    <p:anim calcmode="lin" valueType="num">
                                      <p:cBhvr>
                                        <p:cTn id="64" dur="500" fill="hold"/>
                                        <p:tgtEl>
                                          <p:spTgt spid="35"/>
                                        </p:tgtEl>
                                        <p:attrNameLst>
                                          <p:attrName>ppt_h</p:attrName>
                                        </p:attrNameLst>
                                      </p:cBhvr>
                                      <p:tavLst>
                                        <p:tav tm="0">
                                          <p:val>
                                            <p:fltVal val="0"/>
                                          </p:val>
                                        </p:tav>
                                        <p:tav tm="100000">
                                          <p:val>
                                            <p:strVal val="#ppt_h"/>
                                          </p:val>
                                        </p:tav>
                                      </p:tavLst>
                                    </p:anim>
                                    <p:animEffect transition="in" filter="fade">
                                      <p:cBhvr>
                                        <p:cTn id="6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
          <p:cNvGrpSpPr>
            <a:grpSpLocks/>
          </p:cNvGrpSpPr>
          <p:nvPr/>
        </p:nvGrpSpPr>
        <p:grpSpPr bwMode="auto">
          <a:xfrm>
            <a:off x="249239" y="897467"/>
            <a:ext cx="8302625" cy="5181600"/>
            <a:chOff x="1018325" y="1142935"/>
            <a:chExt cx="7524772" cy="3852516"/>
          </a:xfrm>
        </p:grpSpPr>
        <p:graphicFrame>
          <p:nvGraphicFramePr>
            <p:cNvPr id="32782" name="图表 16"/>
            <p:cNvGraphicFramePr>
              <a:graphicFrameLocks/>
            </p:cNvGraphicFramePr>
            <p:nvPr/>
          </p:nvGraphicFramePr>
          <p:xfrm>
            <a:off x="1018325" y="1142935"/>
            <a:ext cx="7524772" cy="3852516"/>
          </p:xfrm>
          <a:graphic>
            <a:graphicData uri="http://schemas.openxmlformats.org/presentationml/2006/ole">
              <p:oleObj spid="_x0000_s1026" r:id="rId3" imgW="8303472" imgH="3889585" progId="Excel.Sheet.8">
                <p:embed/>
              </p:oleObj>
            </a:graphicData>
          </a:graphic>
        </p:graphicFrame>
        <p:sp>
          <p:nvSpPr>
            <p:cNvPr id="32783" name="矩形 17"/>
            <p:cNvSpPr>
              <a:spLocks noChangeArrowheads="1"/>
            </p:cNvSpPr>
            <p:nvPr/>
          </p:nvSpPr>
          <p:spPr bwMode="auto">
            <a:xfrm>
              <a:off x="1527928" y="1722724"/>
              <a:ext cx="632268" cy="183065"/>
            </a:xfrm>
            <a:prstGeom prst="rect">
              <a:avLst/>
            </a:prstGeom>
            <a:noFill/>
            <a:ln w="9525">
              <a:noFill/>
              <a:miter lim="800000"/>
              <a:headEnd/>
              <a:tailEnd/>
            </a:ln>
          </p:spPr>
          <p:txBody>
            <a:bodyPr wrap="none">
              <a:spAutoFit/>
            </a:bodyPr>
            <a:lstStyle/>
            <a:p>
              <a:pPr eaLnBrk="0" hangingPunct="0"/>
              <a:r>
                <a:rPr lang="zh-CN" altLang="en-US" sz="1000" b="1">
                  <a:latin typeface="微软雅黑" pitchFamily="34" charset="-122"/>
                  <a:ea typeface="微软雅黑" pitchFamily="34" charset="-122"/>
                </a:rPr>
                <a:t>（</a:t>
              </a:r>
              <a:r>
                <a:rPr lang="zh-CN" altLang="zh-CN" sz="1000" b="1">
                  <a:latin typeface="微软雅黑" pitchFamily="34" charset="-122"/>
                  <a:ea typeface="微软雅黑" pitchFamily="34" charset="-122"/>
                </a:rPr>
                <a:t>亿元</a:t>
              </a:r>
              <a:r>
                <a:rPr lang="zh-CN" altLang="en-US" sz="1000" b="1">
                  <a:latin typeface="微软雅黑" pitchFamily="34" charset="-122"/>
                  <a:ea typeface="微软雅黑" pitchFamily="34" charset="-122"/>
                </a:rPr>
                <a:t>）</a:t>
              </a:r>
            </a:p>
          </p:txBody>
        </p:sp>
        <p:sp>
          <p:nvSpPr>
            <p:cNvPr id="19" name="矩形 18"/>
            <p:cNvSpPr/>
            <p:nvPr/>
          </p:nvSpPr>
          <p:spPr>
            <a:xfrm>
              <a:off x="7769038" y="4613033"/>
              <a:ext cx="289402" cy="188786"/>
            </a:xfrm>
            <a:prstGeom prst="rect">
              <a:avLst/>
            </a:prstGeom>
          </p:spPr>
          <p:txBody>
            <a:bodyPr wrap="none">
              <a:spAutoFit/>
            </a:bodyPr>
            <a:lstStyle/>
            <a:p>
              <a:pPr eaLnBrk="0" hangingPunct="0">
                <a:defRPr/>
              </a:pPr>
              <a:r>
                <a:rPr lang="zh-CN" altLang="en-US" sz="1050" b="1" dirty="0">
                  <a:latin typeface="微软雅黑" pitchFamily="34" charset="-122"/>
                  <a:ea typeface="微软雅黑" pitchFamily="34" charset="-122"/>
                </a:rPr>
                <a:t>年</a:t>
              </a:r>
            </a:p>
          </p:txBody>
        </p:sp>
      </p:grpSp>
      <p:sp>
        <p:nvSpPr>
          <p:cNvPr id="21" name="矩形 20"/>
          <p:cNvSpPr>
            <a:spLocks noChangeArrowheads="1"/>
          </p:cNvSpPr>
          <p:nvPr/>
        </p:nvSpPr>
        <p:spPr bwMode="auto">
          <a:xfrm>
            <a:off x="1766889" y="4699000"/>
            <a:ext cx="726481" cy="261610"/>
          </a:xfrm>
          <a:prstGeom prst="rect">
            <a:avLst/>
          </a:prstGeom>
          <a:noFill/>
          <a:ln w="9525">
            <a:noFill/>
            <a:miter lim="800000"/>
            <a:headEnd/>
            <a:tailEnd/>
          </a:ln>
        </p:spPr>
        <p:txBody>
          <a:bodyPr wrap="none">
            <a:spAutoFit/>
          </a:bodyPr>
          <a:lstStyle/>
          <a:p>
            <a:pPr eaLnBrk="0" hangingPunct="0"/>
            <a:r>
              <a:rPr lang="en-US" altLang="zh-CN" sz="1100" b="1">
                <a:latin typeface="微软雅黑" pitchFamily="34" charset="-122"/>
                <a:ea typeface="微软雅黑" pitchFamily="34" charset="-122"/>
                <a:cs typeface="Times New Roman" pitchFamily="18" charset="0"/>
              </a:rPr>
              <a:t>679</a:t>
            </a:r>
            <a:r>
              <a:rPr lang="zh-CN" altLang="en-US" sz="1100" b="1">
                <a:latin typeface="微软雅黑" pitchFamily="34" charset="-122"/>
                <a:ea typeface="微软雅黑" pitchFamily="34" charset="-122"/>
                <a:cs typeface="Times New Roman" pitchFamily="18" charset="0"/>
              </a:rPr>
              <a:t>亿元</a:t>
            </a:r>
          </a:p>
        </p:txBody>
      </p:sp>
      <p:sp>
        <p:nvSpPr>
          <p:cNvPr id="22" name="矩形 21"/>
          <p:cNvSpPr>
            <a:spLocks noChangeArrowheads="1"/>
          </p:cNvSpPr>
          <p:nvPr/>
        </p:nvSpPr>
        <p:spPr bwMode="auto">
          <a:xfrm>
            <a:off x="2730500" y="4580467"/>
            <a:ext cx="976549" cy="261610"/>
          </a:xfrm>
          <a:prstGeom prst="rect">
            <a:avLst/>
          </a:prstGeom>
          <a:noFill/>
          <a:ln w="9525">
            <a:noFill/>
            <a:miter lim="800000"/>
            <a:headEnd/>
            <a:tailEnd/>
          </a:ln>
        </p:spPr>
        <p:txBody>
          <a:bodyPr wrap="none">
            <a:spAutoFit/>
          </a:bodyPr>
          <a:lstStyle/>
          <a:p>
            <a:pPr eaLnBrk="0" hangingPunct="0"/>
            <a:r>
              <a:rPr lang="zh-CN" altLang="en-US" sz="1100" b="1">
                <a:latin typeface="微软雅黑" pitchFamily="34" charset="-122"/>
                <a:ea typeface="微软雅黑" pitchFamily="34" charset="-122"/>
                <a:cs typeface="Times New Roman" pitchFamily="18" charset="0"/>
              </a:rPr>
              <a:t>超过</a:t>
            </a:r>
            <a:r>
              <a:rPr lang="en-US" altLang="zh-CN" sz="1100" b="1">
                <a:latin typeface="微软雅黑" pitchFamily="34" charset="-122"/>
                <a:ea typeface="微软雅黑" pitchFamily="34" charset="-122"/>
                <a:cs typeface="Times New Roman" pitchFamily="18" charset="0"/>
              </a:rPr>
              <a:t>1</a:t>
            </a:r>
            <a:r>
              <a:rPr lang="zh-CN" altLang="en-US" sz="1100" b="1">
                <a:latin typeface="微软雅黑" pitchFamily="34" charset="-122"/>
                <a:ea typeface="微软雅黑" pitchFamily="34" charset="-122"/>
                <a:cs typeface="Times New Roman" pitchFamily="18" charset="0"/>
              </a:rPr>
              <a:t>万亿元</a:t>
            </a:r>
          </a:p>
        </p:txBody>
      </p:sp>
      <p:sp>
        <p:nvSpPr>
          <p:cNvPr id="23" name="矩形 22"/>
          <p:cNvSpPr>
            <a:spLocks noChangeArrowheads="1"/>
          </p:cNvSpPr>
          <p:nvPr/>
        </p:nvSpPr>
        <p:spPr bwMode="auto">
          <a:xfrm>
            <a:off x="3749676" y="4516967"/>
            <a:ext cx="1063112" cy="261610"/>
          </a:xfrm>
          <a:prstGeom prst="rect">
            <a:avLst/>
          </a:prstGeom>
          <a:noFill/>
          <a:ln w="9525">
            <a:noFill/>
            <a:miter lim="800000"/>
            <a:headEnd/>
            <a:tailEnd/>
          </a:ln>
        </p:spPr>
        <p:txBody>
          <a:bodyPr wrap="none">
            <a:spAutoFit/>
          </a:bodyPr>
          <a:lstStyle/>
          <a:p>
            <a:pPr eaLnBrk="0" hangingPunct="0"/>
            <a:r>
              <a:rPr lang="zh-CN" altLang="en-US" sz="1100" b="1">
                <a:latin typeface="微软雅黑" pitchFamily="34" charset="-122"/>
                <a:ea typeface="微软雅黑" pitchFamily="34" charset="-122"/>
                <a:cs typeface="Times New Roman" pitchFamily="18" charset="0"/>
              </a:rPr>
              <a:t>超过</a:t>
            </a:r>
            <a:r>
              <a:rPr lang="en-US" altLang="zh-CN" sz="1100" b="1">
                <a:latin typeface="微软雅黑" pitchFamily="34" charset="-122"/>
                <a:ea typeface="微软雅黑" pitchFamily="34" charset="-122"/>
                <a:cs typeface="Times New Roman" pitchFamily="18" charset="0"/>
              </a:rPr>
              <a:t>10</a:t>
            </a:r>
            <a:r>
              <a:rPr lang="zh-CN" altLang="en-US" sz="1100" b="1">
                <a:latin typeface="微软雅黑" pitchFamily="34" charset="-122"/>
                <a:ea typeface="微软雅黑" pitchFamily="34" charset="-122"/>
                <a:cs typeface="Times New Roman" pitchFamily="18" charset="0"/>
              </a:rPr>
              <a:t>万亿元</a:t>
            </a:r>
          </a:p>
        </p:txBody>
      </p:sp>
      <p:sp>
        <p:nvSpPr>
          <p:cNvPr id="32774" name="矩形 33"/>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1. </a:t>
            </a:r>
            <a:r>
              <a:rPr lang="zh-CN" altLang="en-US" sz="2400" b="1">
                <a:latin typeface="华文新魏" pitchFamily="2" charset="-122"/>
                <a:ea typeface="华文新魏" pitchFamily="2" charset="-122"/>
              </a:rPr>
              <a:t>经济建设创造“中国奇迹”</a:t>
            </a:r>
          </a:p>
        </p:txBody>
      </p:sp>
      <p:sp>
        <p:nvSpPr>
          <p:cNvPr id="35" name="圆角矩形 6">
            <a:extLst>
              <a:ext uri="{FF2B5EF4-FFF2-40B4-BE49-F238E27FC236}"/>
            </a:extLst>
          </p:cNvPr>
          <p:cNvSpPr/>
          <p:nvPr/>
        </p:nvSpPr>
        <p:spPr bwMode="auto">
          <a:xfrm>
            <a:off x="0" y="1068738"/>
            <a:ext cx="2933114" cy="590625"/>
          </a:xfrm>
          <a:prstGeom prst="roundRect">
            <a:avLst/>
          </a:prstGeom>
          <a:noFill/>
          <a:ln w="34925" cap="flat" cmpd="sng" algn="ctr">
            <a:noFill/>
            <a:prstDash val="solid"/>
          </a:ln>
          <a:effectLst/>
          <a:extLst/>
        </p:spPr>
        <p:txBody>
          <a:bodyPr lIns="92352" tIns="46176" rIns="92352" bIns="46176"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经济总量连上新台阶</a:t>
            </a:r>
          </a:p>
        </p:txBody>
      </p:sp>
      <p:sp>
        <p:nvSpPr>
          <p:cNvPr id="24" name="矩形 23"/>
          <p:cNvSpPr>
            <a:spLocks noChangeArrowheads="1"/>
          </p:cNvSpPr>
          <p:nvPr/>
        </p:nvSpPr>
        <p:spPr bwMode="auto">
          <a:xfrm>
            <a:off x="4795839" y="2334685"/>
            <a:ext cx="1063112" cy="261610"/>
          </a:xfrm>
          <a:prstGeom prst="rect">
            <a:avLst/>
          </a:prstGeom>
          <a:noFill/>
          <a:ln w="9525">
            <a:noFill/>
            <a:miter lim="800000"/>
            <a:headEnd/>
            <a:tailEnd/>
          </a:ln>
        </p:spPr>
        <p:txBody>
          <a:bodyPr wrap="none">
            <a:spAutoFit/>
          </a:bodyPr>
          <a:lstStyle/>
          <a:p>
            <a:pPr eaLnBrk="0" hangingPunct="0"/>
            <a:r>
              <a:rPr lang="zh-CN" altLang="en-US" sz="1100" b="1">
                <a:latin typeface="微软雅黑" pitchFamily="34" charset="-122"/>
                <a:ea typeface="微软雅黑" pitchFamily="34" charset="-122"/>
                <a:cs typeface="Times New Roman" pitchFamily="18" charset="0"/>
              </a:rPr>
              <a:t>超过</a:t>
            </a:r>
            <a:r>
              <a:rPr lang="en-US" altLang="zh-CN" sz="1100" b="1">
                <a:latin typeface="微软雅黑" pitchFamily="34" charset="-122"/>
                <a:ea typeface="微软雅黑" pitchFamily="34" charset="-122"/>
                <a:cs typeface="Times New Roman" pitchFamily="18" charset="0"/>
              </a:rPr>
              <a:t>70</a:t>
            </a:r>
            <a:r>
              <a:rPr lang="zh-CN" altLang="en-US" sz="1100" b="1">
                <a:latin typeface="微软雅黑" pitchFamily="34" charset="-122"/>
                <a:ea typeface="微软雅黑" pitchFamily="34" charset="-122"/>
                <a:cs typeface="Times New Roman" pitchFamily="18" charset="0"/>
              </a:rPr>
              <a:t>万亿元</a:t>
            </a:r>
          </a:p>
        </p:txBody>
      </p:sp>
      <p:sp>
        <p:nvSpPr>
          <p:cNvPr id="25" name="矩形 24"/>
          <p:cNvSpPr>
            <a:spLocks noChangeArrowheads="1"/>
          </p:cNvSpPr>
          <p:nvPr/>
        </p:nvSpPr>
        <p:spPr bwMode="auto">
          <a:xfrm>
            <a:off x="5876925" y="2053167"/>
            <a:ext cx="1063112" cy="261610"/>
          </a:xfrm>
          <a:prstGeom prst="rect">
            <a:avLst/>
          </a:prstGeom>
          <a:noFill/>
          <a:ln w="9525">
            <a:noFill/>
            <a:miter lim="800000"/>
            <a:headEnd/>
            <a:tailEnd/>
          </a:ln>
        </p:spPr>
        <p:txBody>
          <a:bodyPr wrap="none">
            <a:spAutoFit/>
          </a:bodyPr>
          <a:lstStyle/>
          <a:p>
            <a:pPr eaLnBrk="0" hangingPunct="0"/>
            <a:r>
              <a:rPr lang="zh-CN" altLang="en-US" sz="1100" b="1">
                <a:latin typeface="微软雅黑" pitchFamily="34" charset="-122"/>
                <a:ea typeface="微软雅黑" pitchFamily="34" charset="-122"/>
                <a:cs typeface="Times New Roman" pitchFamily="18" charset="0"/>
              </a:rPr>
              <a:t>超过</a:t>
            </a:r>
            <a:r>
              <a:rPr lang="en-US" altLang="zh-CN" sz="1100" b="1">
                <a:latin typeface="微软雅黑" pitchFamily="34" charset="-122"/>
                <a:ea typeface="微软雅黑" pitchFamily="34" charset="-122"/>
                <a:cs typeface="Times New Roman" pitchFamily="18" charset="0"/>
              </a:rPr>
              <a:t>80</a:t>
            </a:r>
            <a:r>
              <a:rPr lang="zh-CN" altLang="en-US" sz="1100" b="1">
                <a:latin typeface="微软雅黑" pitchFamily="34" charset="-122"/>
                <a:ea typeface="微软雅黑" pitchFamily="34" charset="-122"/>
                <a:cs typeface="Times New Roman" pitchFamily="18" charset="0"/>
              </a:rPr>
              <a:t>万亿元</a:t>
            </a:r>
          </a:p>
        </p:txBody>
      </p:sp>
      <p:sp>
        <p:nvSpPr>
          <p:cNvPr id="26" name="矩形 25"/>
          <p:cNvSpPr>
            <a:spLocks noChangeArrowheads="1"/>
          </p:cNvSpPr>
          <p:nvPr/>
        </p:nvSpPr>
        <p:spPr bwMode="auto">
          <a:xfrm>
            <a:off x="7002464" y="1805518"/>
            <a:ext cx="1063112" cy="261610"/>
          </a:xfrm>
          <a:prstGeom prst="rect">
            <a:avLst/>
          </a:prstGeom>
          <a:noFill/>
          <a:ln w="9525">
            <a:noFill/>
            <a:miter lim="800000"/>
            <a:headEnd/>
            <a:tailEnd/>
          </a:ln>
        </p:spPr>
        <p:txBody>
          <a:bodyPr wrap="none">
            <a:spAutoFit/>
          </a:bodyPr>
          <a:lstStyle/>
          <a:p>
            <a:pPr eaLnBrk="0" hangingPunct="0"/>
            <a:r>
              <a:rPr lang="zh-CN" altLang="en-US" sz="1100" b="1">
                <a:latin typeface="微软雅黑" pitchFamily="34" charset="-122"/>
                <a:ea typeface="微软雅黑" pitchFamily="34" charset="-122"/>
                <a:cs typeface="Times New Roman" pitchFamily="18" charset="0"/>
              </a:rPr>
              <a:t>超过</a:t>
            </a:r>
            <a:r>
              <a:rPr lang="en-US" altLang="zh-CN" sz="1100" b="1">
                <a:latin typeface="微软雅黑" pitchFamily="34" charset="-122"/>
                <a:ea typeface="微软雅黑" pitchFamily="34" charset="-122"/>
                <a:cs typeface="Times New Roman" pitchFamily="18" charset="0"/>
              </a:rPr>
              <a:t>90</a:t>
            </a:r>
            <a:r>
              <a:rPr lang="zh-CN" altLang="en-US" sz="1100" b="1">
                <a:latin typeface="微软雅黑" pitchFamily="34" charset="-122"/>
                <a:ea typeface="微软雅黑" pitchFamily="34" charset="-122"/>
                <a:cs typeface="Times New Roman" pitchFamily="18" charset="0"/>
              </a:rPr>
              <a:t>万亿元</a:t>
            </a:r>
          </a:p>
        </p:txBody>
      </p:sp>
      <p:sp>
        <p:nvSpPr>
          <p:cNvPr id="28" name="矩形 27"/>
          <p:cNvSpPr>
            <a:spLocks noChangeArrowheads="1"/>
          </p:cNvSpPr>
          <p:nvPr/>
        </p:nvSpPr>
        <p:spPr bwMode="auto">
          <a:xfrm rot="-1243067">
            <a:off x="3879850" y="1942471"/>
            <a:ext cx="1835150" cy="261610"/>
          </a:xfrm>
          <a:prstGeom prst="rect">
            <a:avLst/>
          </a:prstGeom>
          <a:noFill/>
          <a:ln w="9525">
            <a:noFill/>
            <a:miter lim="800000"/>
            <a:headEnd/>
            <a:tailEnd/>
          </a:ln>
        </p:spPr>
        <p:txBody>
          <a:bodyPr>
            <a:spAutoFit/>
          </a:bodyPr>
          <a:lstStyle/>
          <a:p>
            <a:pPr eaLnBrk="0" hangingPunct="0"/>
            <a:r>
              <a:rPr lang="zh-CN" altLang="en-US" sz="1100" b="1">
                <a:latin typeface="微软雅黑" pitchFamily="34" charset="-122"/>
                <a:ea typeface="微软雅黑" pitchFamily="34" charset="-122"/>
              </a:rPr>
              <a:t>增长</a:t>
            </a:r>
            <a:r>
              <a:rPr lang="en-US" altLang="zh-CN" sz="1100" b="1">
                <a:latin typeface="微软雅黑" pitchFamily="34" charset="-122"/>
                <a:ea typeface="微软雅黑" pitchFamily="34" charset="-122"/>
              </a:rPr>
              <a:t>175</a:t>
            </a:r>
            <a:r>
              <a:rPr lang="zh-CN" altLang="en-US" sz="1100" b="1">
                <a:latin typeface="微软雅黑" pitchFamily="34" charset="-122"/>
                <a:ea typeface="微软雅黑" pitchFamily="34" charset="-122"/>
              </a:rPr>
              <a:t>倍</a:t>
            </a:r>
          </a:p>
        </p:txBody>
      </p:sp>
      <p:sp>
        <p:nvSpPr>
          <p:cNvPr id="20" name="Freeform 5">
            <a:extLst>
              <a:ext uri="{FF2B5EF4-FFF2-40B4-BE49-F238E27FC236}"/>
            </a:extLst>
          </p:cNvPr>
          <p:cNvSpPr>
            <a:spLocks/>
          </p:cNvSpPr>
          <p:nvPr/>
        </p:nvSpPr>
        <p:spPr bwMode="auto">
          <a:xfrm rot="14855422">
            <a:off x="4387586" y="-304535"/>
            <a:ext cx="599016" cy="6046788"/>
          </a:xfrm>
          <a:custGeom>
            <a:avLst/>
            <a:gdLst>
              <a:gd name="T0" fmla="*/ 0 w 1594"/>
              <a:gd name="T1" fmla="*/ 3017 h 3017"/>
              <a:gd name="T2" fmla="*/ 1594 w 1594"/>
              <a:gd name="T3" fmla="*/ 1509 h 3017"/>
              <a:gd name="T4" fmla="*/ 0 w 1594"/>
              <a:gd name="T5" fmla="*/ 0 h 3017"/>
            </a:gdLst>
            <a:ahLst/>
            <a:cxnLst>
              <a:cxn ang="0">
                <a:pos x="T0" y="T1"/>
              </a:cxn>
              <a:cxn ang="0">
                <a:pos x="T2" y="T3"/>
              </a:cxn>
              <a:cxn ang="0">
                <a:pos x="T4" y="T5"/>
              </a:cxn>
            </a:cxnLst>
            <a:rect l="0" t="0" r="r" b="b"/>
            <a:pathLst>
              <a:path w="1594" h="3017">
                <a:moveTo>
                  <a:pt x="0" y="3017"/>
                </a:moveTo>
                <a:cubicBezTo>
                  <a:pt x="880" y="3017"/>
                  <a:pt x="1594" y="2342"/>
                  <a:pt x="1594" y="1509"/>
                </a:cubicBezTo>
                <a:cubicBezTo>
                  <a:pt x="1594" y="676"/>
                  <a:pt x="880" y="0"/>
                  <a:pt x="0" y="0"/>
                </a:cubicBezTo>
              </a:path>
            </a:pathLst>
          </a:custGeom>
          <a:noFill/>
          <a:ln w="57150" cap="flat">
            <a:solidFill>
              <a:schemeClr val="accent6">
                <a:lumMod val="75000"/>
              </a:schemeClr>
            </a:solidFill>
            <a:prstDash val="solid"/>
            <a:miter lim="800000"/>
            <a:headEnd/>
            <a:tailEnd/>
          </a:ln>
          <a:extLst>
            <a:ext uri="{909E8E84-426E-40DD-AFC4-6F175D3DCCD1}"/>
          </a:extLst>
        </p:spPr>
        <p:txBody>
          <a:bodyPr lIns="91427" tIns="45713" rIns="91427" bIns="45713"/>
          <a:lstStyle/>
          <a:p>
            <a:pPr defTabSz="685697" eaLnBrk="0" hangingPunct="0">
              <a:defRPr/>
            </a:pPr>
            <a:endParaRPr lang="en-US" sz="1200" kern="0" dirty="0">
              <a:solidFill>
                <a:srgbClr val="C00000"/>
              </a:solidFill>
              <a:latin typeface="微软雅黑" pitchFamily="34" charset="-122"/>
              <a:ea typeface="微软雅黑" pitchFamily="34" charset="-122"/>
            </a:endParaRPr>
          </a:p>
        </p:txBody>
      </p:sp>
      <p:sp>
        <p:nvSpPr>
          <p:cNvPr id="27" name="矩形 26"/>
          <p:cNvSpPr/>
          <p:nvPr/>
        </p:nvSpPr>
        <p:spPr>
          <a:xfrm>
            <a:off x="490538" y="6117167"/>
            <a:ext cx="7329487" cy="36933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eaLnBrk="0" hangingPunct="0">
              <a:defRPr/>
            </a:pPr>
            <a:r>
              <a:rPr lang="zh-CN" altLang="en-US" b="1" dirty="0">
                <a:latin typeface="微软雅黑" pitchFamily="34" charset="-122"/>
                <a:ea typeface="微软雅黑" pitchFamily="34" charset="-122"/>
              </a:rPr>
              <a:t>人均</a:t>
            </a:r>
            <a:r>
              <a:rPr lang="en-US" altLang="zh-CN" b="1" dirty="0">
                <a:latin typeface="微软雅黑" pitchFamily="34" charset="-122"/>
                <a:ea typeface="微软雅黑" pitchFamily="34" charset="-122"/>
              </a:rPr>
              <a:t>GDP</a:t>
            </a:r>
            <a:r>
              <a:rPr lang="zh-CN" altLang="en-US" b="1" dirty="0">
                <a:latin typeface="微软雅黑" pitchFamily="34" charset="-122"/>
                <a:ea typeface="微软雅黑" pitchFamily="34" charset="-122"/>
              </a:rPr>
              <a:t>由</a:t>
            </a:r>
            <a:r>
              <a:rPr lang="en-US" altLang="zh-CN" b="1" dirty="0">
                <a:latin typeface="微软雅黑" pitchFamily="34" charset="-122"/>
                <a:ea typeface="微软雅黑" pitchFamily="34" charset="-122"/>
              </a:rPr>
              <a:t>1952</a:t>
            </a:r>
            <a:r>
              <a:rPr lang="zh-CN" altLang="en-US" b="1" dirty="0">
                <a:latin typeface="微软雅黑" pitchFamily="34" charset="-122"/>
                <a:ea typeface="微软雅黑" pitchFamily="34" charset="-122"/>
              </a:rPr>
              <a:t>年的</a:t>
            </a:r>
            <a:r>
              <a:rPr lang="en-US" altLang="zh-CN" b="1" dirty="0">
                <a:latin typeface="微软雅黑" pitchFamily="34" charset="-122"/>
                <a:ea typeface="微软雅黑" pitchFamily="34" charset="-122"/>
              </a:rPr>
              <a:t>119</a:t>
            </a:r>
            <a:r>
              <a:rPr lang="zh-CN" altLang="en-US" b="1" dirty="0">
                <a:latin typeface="微软雅黑" pitchFamily="34" charset="-122"/>
                <a:ea typeface="微软雅黑" pitchFamily="34" charset="-122"/>
              </a:rPr>
              <a:t>元升至</a:t>
            </a:r>
            <a:r>
              <a:rPr lang="en-US" altLang="zh-CN" b="1" dirty="0">
                <a:latin typeface="微软雅黑" pitchFamily="34" charset="-122"/>
                <a:ea typeface="微软雅黑" pitchFamily="34" charset="-122"/>
              </a:rPr>
              <a:t>2018</a:t>
            </a:r>
            <a:r>
              <a:rPr lang="zh-CN" altLang="en-US" b="1" dirty="0">
                <a:latin typeface="微软雅黑" pitchFamily="34" charset="-122"/>
                <a:ea typeface="微软雅黑" pitchFamily="34" charset="-122"/>
              </a:rPr>
              <a:t>年的</a:t>
            </a:r>
            <a:r>
              <a:rPr lang="en-US" altLang="zh-CN" b="1" dirty="0">
                <a:solidFill>
                  <a:srgbClr val="C00000"/>
                </a:solidFill>
                <a:latin typeface="微软雅黑" pitchFamily="34" charset="-122"/>
                <a:ea typeface="微软雅黑" pitchFamily="34" charset="-122"/>
              </a:rPr>
              <a:t>64644</a:t>
            </a:r>
            <a:r>
              <a:rPr lang="zh-CN" altLang="en-US" b="1" dirty="0">
                <a:latin typeface="微软雅黑" pitchFamily="34" charset="-122"/>
                <a:ea typeface="微软雅黑" pitchFamily="34" charset="-122"/>
              </a:rPr>
              <a:t>元，增长约</a:t>
            </a:r>
            <a:r>
              <a:rPr lang="en-US" altLang="zh-CN" b="1" dirty="0">
                <a:solidFill>
                  <a:srgbClr val="C00000"/>
                </a:solidFill>
                <a:latin typeface="微软雅黑" pitchFamily="34" charset="-122"/>
                <a:ea typeface="微软雅黑" pitchFamily="34" charset="-122"/>
              </a:rPr>
              <a:t>542</a:t>
            </a:r>
            <a:r>
              <a:rPr lang="zh-CN" altLang="en-US" b="1" dirty="0">
                <a:latin typeface="微软雅黑" pitchFamily="34" charset="-122"/>
                <a:ea typeface="微软雅黑" pitchFamily="34" charset="-122"/>
              </a:rPr>
              <a:t>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4000"/>
                            </p:stCondLst>
                            <p:childTnLst>
                              <p:par>
                                <p:cTn id="38" presetID="53"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par>
                          <p:cTn id="47" fill="hold">
                            <p:stCondLst>
                              <p:cond delay="5000"/>
                            </p:stCondLst>
                            <p:childTnLst>
                              <p:par>
                                <p:cTn id="48" presetID="5" presetClass="entr" presetSubtype="1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heckerboard(across)">
                                      <p:cBhvr>
                                        <p:cTn id="5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8" grpId="0"/>
      <p:bldP spid="20"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
          <p:cNvGrpSpPr>
            <a:grpSpLocks/>
          </p:cNvGrpSpPr>
          <p:nvPr/>
        </p:nvGrpSpPr>
        <p:grpSpPr bwMode="auto">
          <a:xfrm>
            <a:off x="4673601" y="1380067"/>
            <a:ext cx="4422775" cy="4660900"/>
            <a:chOff x="782515" y="1685474"/>
            <a:chExt cx="3629465" cy="3176672"/>
          </a:xfrm>
        </p:grpSpPr>
        <p:graphicFrame>
          <p:nvGraphicFramePr>
            <p:cNvPr id="33805" name="图表 16"/>
            <p:cNvGraphicFramePr>
              <a:graphicFrameLocks/>
            </p:cNvGraphicFramePr>
            <p:nvPr/>
          </p:nvGraphicFramePr>
          <p:xfrm>
            <a:off x="782515" y="1685474"/>
            <a:ext cx="3629465" cy="3176672"/>
          </p:xfrm>
          <a:graphic>
            <a:graphicData uri="http://schemas.openxmlformats.org/presentationml/2006/ole">
              <p:oleObj spid="_x0000_s2051" r:id="rId3" imgW="4419983" imgH="3493311" progId="Excel.Sheet.8">
                <p:embed/>
              </p:oleObj>
            </a:graphicData>
          </a:graphic>
        </p:graphicFrame>
        <p:sp>
          <p:nvSpPr>
            <p:cNvPr id="33806" name="矩形 17"/>
            <p:cNvSpPr>
              <a:spLocks noChangeArrowheads="1"/>
            </p:cNvSpPr>
            <p:nvPr/>
          </p:nvSpPr>
          <p:spPr bwMode="auto">
            <a:xfrm>
              <a:off x="789699" y="1968901"/>
              <a:ext cx="888208" cy="209768"/>
            </a:xfrm>
            <a:prstGeom prst="rect">
              <a:avLst/>
            </a:prstGeom>
            <a:noFill/>
            <a:ln w="9525">
              <a:noFill/>
              <a:miter lim="800000"/>
              <a:headEnd/>
              <a:tailEnd/>
            </a:ln>
          </p:spPr>
          <p:txBody>
            <a:bodyPr wrap="none">
              <a:spAutoFit/>
            </a:bodyPr>
            <a:lstStyle/>
            <a:p>
              <a:pPr eaLnBrk="0" hangingPunct="0"/>
              <a:r>
                <a:rPr lang="zh-CN" altLang="en-US" sz="1400" b="1">
                  <a:latin typeface="微软雅黑" pitchFamily="34" charset="-122"/>
                  <a:ea typeface="微软雅黑" pitchFamily="34" charset="-122"/>
                </a:rPr>
                <a:t>（亿美元）</a:t>
              </a:r>
            </a:p>
          </p:txBody>
        </p:sp>
        <p:sp>
          <p:nvSpPr>
            <p:cNvPr id="33807" name="矩形 18"/>
            <p:cNvSpPr>
              <a:spLocks noChangeArrowheads="1"/>
            </p:cNvSpPr>
            <p:nvPr/>
          </p:nvSpPr>
          <p:spPr bwMode="auto">
            <a:xfrm>
              <a:off x="4006166" y="4498997"/>
              <a:ext cx="319923" cy="230744"/>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年</a:t>
              </a:r>
            </a:p>
          </p:txBody>
        </p:sp>
      </p:grpSp>
      <p:sp>
        <p:nvSpPr>
          <p:cNvPr id="21" name="矩形 20"/>
          <p:cNvSpPr>
            <a:spLocks noChangeArrowheads="1"/>
          </p:cNvSpPr>
          <p:nvPr/>
        </p:nvSpPr>
        <p:spPr bwMode="auto">
          <a:xfrm>
            <a:off x="5783264" y="4914901"/>
            <a:ext cx="1239442" cy="338554"/>
          </a:xfrm>
          <a:prstGeom prst="rect">
            <a:avLst/>
          </a:prstGeom>
          <a:noFill/>
          <a:ln w="9525">
            <a:noFill/>
            <a:miter lim="800000"/>
            <a:headEnd/>
            <a:tailEnd/>
          </a:ln>
        </p:spPr>
        <p:txBody>
          <a:bodyPr wrap="none">
            <a:spAutoFit/>
          </a:bodyPr>
          <a:lstStyle/>
          <a:p>
            <a:pPr eaLnBrk="0" hangingPunct="0"/>
            <a:r>
              <a:rPr lang="en-US" altLang="zh-CN" sz="1600" b="1">
                <a:latin typeface="微软雅黑" pitchFamily="34" charset="-122"/>
                <a:ea typeface="微软雅黑" pitchFamily="34" charset="-122"/>
                <a:cs typeface="Times New Roman" pitchFamily="18" charset="0"/>
              </a:rPr>
              <a:t>1.08</a:t>
            </a:r>
            <a:r>
              <a:rPr lang="zh-CN" altLang="en-US" sz="1600" b="1">
                <a:latin typeface="微软雅黑" pitchFamily="34" charset="-122"/>
                <a:ea typeface="微软雅黑" pitchFamily="34" charset="-122"/>
                <a:cs typeface="Times New Roman" pitchFamily="18" charset="0"/>
              </a:rPr>
              <a:t>亿美元</a:t>
            </a:r>
          </a:p>
        </p:txBody>
      </p:sp>
      <p:sp>
        <p:nvSpPr>
          <p:cNvPr id="24" name="矩形 23"/>
          <p:cNvSpPr>
            <a:spLocks noChangeArrowheads="1"/>
          </p:cNvSpPr>
          <p:nvPr/>
        </p:nvSpPr>
        <p:spPr bwMode="auto">
          <a:xfrm>
            <a:off x="7227888" y="2110318"/>
            <a:ext cx="1542410" cy="338554"/>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cs typeface="Times New Roman" pitchFamily="18" charset="0"/>
              </a:rPr>
              <a:t>超过</a:t>
            </a:r>
            <a:r>
              <a:rPr lang="en-US" altLang="zh-CN" sz="1600" b="1">
                <a:latin typeface="微软雅黑" pitchFamily="34" charset="-122"/>
                <a:ea typeface="微软雅黑" pitchFamily="34" charset="-122"/>
                <a:cs typeface="Times New Roman" pitchFamily="18" charset="0"/>
              </a:rPr>
              <a:t>3</a:t>
            </a:r>
            <a:r>
              <a:rPr lang="zh-CN" altLang="en-US" sz="1600" b="1">
                <a:latin typeface="微软雅黑" pitchFamily="34" charset="-122"/>
                <a:ea typeface="微软雅黑" pitchFamily="34" charset="-122"/>
                <a:cs typeface="Times New Roman" pitchFamily="18" charset="0"/>
              </a:rPr>
              <a:t>万亿美元</a:t>
            </a:r>
          </a:p>
        </p:txBody>
      </p:sp>
      <p:grpSp>
        <p:nvGrpSpPr>
          <p:cNvPr id="3" name="组合 14"/>
          <p:cNvGrpSpPr>
            <a:grpSpLocks/>
          </p:cNvGrpSpPr>
          <p:nvPr/>
        </p:nvGrpSpPr>
        <p:grpSpPr bwMode="auto">
          <a:xfrm>
            <a:off x="147638" y="1316568"/>
            <a:ext cx="4424362" cy="4663017"/>
            <a:chOff x="782515" y="1685474"/>
            <a:chExt cx="3629465" cy="3176672"/>
          </a:xfrm>
        </p:grpSpPr>
        <p:graphicFrame>
          <p:nvGraphicFramePr>
            <p:cNvPr id="33802" name="图表 29"/>
            <p:cNvGraphicFramePr>
              <a:graphicFrameLocks/>
            </p:cNvGraphicFramePr>
            <p:nvPr/>
          </p:nvGraphicFramePr>
          <p:xfrm>
            <a:off x="782515" y="1685474"/>
            <a:ext cx="3629465" cy="3176672"/>
          </p:xfrm>
          <a:graphic>
            <a:graphicData uri="http://schemas.openxmlformats.org/presentationml/2006/ole">
              <p:oleObj spid="_x0000_s2050" r:id="rId4" imgW="4426080" imgH="3499407" progId="Excel.Sheet.8">
                <p:embed/>
              </p:oleObj>
            </a:graphicData>
          </a:graphic>
        </p:graphicFrame>
        <p:sp>
          <p:nvSpPr>
            <p:cNvPr id="33803" name="矩形 30"/>
            <p:cNvSpPr>
              <a:spLocks noChangeArrowheads="1"/>
            </p:cNvSpPr>
            <p:nvPr/>
          </p:nvSpPr>
          <p:spPr bwMode="auto">
            <a:xfrm>
              <a:off x="840176" y="1993333"/>
              <a:ext cx="740609" cy="209673"/>
            </a:xfrm>
            <a:prstGeom prst="rect">
              <a:avLst/>
            </a:prstGeom>
            <a:noFill/>
            <a:ln w="9525">
              <a:noFill/>
              <a:miter lim="800000"/>
              <a:headEnd/>
              <a:tailEnd/>
            </a:ln>
          </p:spPr>
          <p:txBody>
            <a:bodyPr wrap="none">
              <a:spAutoFit/>
            </a:bodyPr>
            <a:lstStyle/>
            <a:p>
              <a:pPr eaLnBrk="0" hangingPunct="0"/>
              <a:r>
                <a:rPr lang="zh-CN" altLang="en-US" sz="1400" b="1">
                  <a:latin typeface="微软雅黑" pitchFamily="34" charset="-122"/>
                  <a:ea typeface="微软雅黑" pitchFamily="34" charset="-122"/>
                </a:rPr>
                <a:t>（亿元）</a:t>
              </a:r>
            </a:p>
          </p:txBody>
        </p:sp>
        <p:sp>
          <p:nvSpPr>
            <p:cNvPr id="33804" name="矩形 31"/>
            <p:cNvSpPr>
              <a:spLocks noChangeArrowheads="1"/>
            </p:cNvSpPr>
            <p:nvPr/>
          </p:nvSpPr>
          <p:spPr bwMode="auto">
            <a:xfrm>
              <a:off x="4006166" y="4498997"/>
              <a:ext cx="319808" cy="230639"/>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年</a:t>
              </a:r>
            </a:p>
          </p:txBody>
        </p:sp>
      </p:grpSp>
      <p:sp>
        <p:nvSpPr>
          <p:cNvPr id="33" name="矩形 32"/>
          <p:cNvSpPr>
            <a:spLocks noChangeArrowheads="1"/>
          </p:cNvSpPr>
          <p:nvPr/>
        </p:nvSpPr>
        <p:spPr bwMode="auto">
          <a:xfrm>
            <a:off x="1520826" y="4893733"/>
            <a:ext cx="848309" cy="338554"/>
          </a:xfrm>
          <a:prstGeom prst="rect">
            <a:avLst/>
          </a:prstGeom>
          <a:noFill/>
          <a:ln w="9525">
            <a:noFill/>
            <a:miter lim="800000"/>
            <a:headEnd/>
            <a:tailEnd/>
          </a:ln>
        </p:spPr>
        <p:txBody>
          <a:bodyPr wrap="none">
            <a:spAutoFit/>
          </a:bodyPr>
          <a:lstStyle/>
          <a:p>
            <a:pPr eaLnBrk="0" hangingPunct="0"/>
            <a:r>
              <a:rPr lang="en-US" altLang="zh-CN" sz="1600" b="1">
                <a:latin typeface="微软雅黑" pitchFamily="34" charset="-122"/>
                <a:ea typeface="微软雅黑" pitchFamily="34" charset="-122"/>
                <a:cs typeface="Times New Roman" pitchFamily="18" charset="0"/>
              </a:rPr>
              <a:t>62</a:t>
            </a:r>
            <a:r>
              <a:rPr lang="zh-CN" altLang="en-US" sz="1600" b="1">
                <a:latin typeface="微软雅黑" pitchFamily="34" charset="-122"/>
                <a:ea typeface="微软雅黑" pitchFamily="34" charset="-122"/>
                <a:cs typeface="Times New Roman" pitchFamily="18" charset="0"/>
              </a:rPr>
              <a:t>亿元</a:t>
            </a:r>
          </a:p>
        </p:txBody>
      </p:sp>
      <p:sp>
        <p:nvSpPr>
          <p:cNvPr id="35" name="矩形 34"/>
          <p:cNvSpPr>
            <a:spLocks noChangeArrowheads="1"/>
          </p:cNvSpPr>
          <p:nvPr/>
        </p:nvSpPr>
        <p:spPr bwMode="auto">
          <a:xfrm>
            <a:off x="3071813" y="2135718"/>
            <a:ext cx="1053494" cy="338554"/>
          </a:xfrm>
          <a:prstGeom prst="rect">
            <a:avLst/>
          </a:prstGeom>
          <a:noFill/>
          <a:ln w="9525">
            <a:noFill/>
            <a:miter lim="800000"/>
            <a:headEnd/>
            <a:tailEnd/>
          </a:ln>
        </p:spPr>
        <p:txBody>
          <a:bodyPr wrap="none">
            <a:spAutoFit/>
          </a:bodyPr>
          <a:lstStyle/>
          <a:p>
            <a:pPr eaLnBrk="0" hangingPunct="0"/>
            <a:r>
              <a:rPr lang="en-US" altLang="zh-CN" sz="1600" b="1">
                <a:latin typeface="微软雅黑" pitchFamily="34" charset="-122"/>
                <a:ea typeface="微软雅黑" pitchFamily="34" charset="-122"/>
                <a:cs typeface="Times New Roman" pitchFamily="18" charset="0"/>
              </a:rPr>
              <a:t>18</a:t>
            </a:r>
            <a:r>
              <a:rPr lang="zh-CN" altLang="en-US" sz="1600" b="1">
                <a:latin typeface="微软雅黑" pitchFamily="34" charset="-122"/>
                <a:ea typeface="微软雅黑" pitchFamily="34" charset="-122"/>
                <a:cs typeface="Times New Roman" pitchFamily="18" charset="0"/>
              </a:rPr>
              <a:t>万亿元</a:t>
            </a:r>
          </a:p>
        </p:txBody>
      </p:sp>
      <p:sp>
        <p:nvSpPr>
          <p:cNvPr id="36" name="矩形 35"/>
          <p:cNvSpPr>
            <a:spLocks noChangeArrowheads="1"/>
          </p:cNvSpPr>
          <p:nvPr/>
        </p:nvSpPr>
        <p:spPr bwMode="auto">
          <a:xfrm>
            <a:off x="5922963" y="6083301"/>
            <a:ext cx="2284600" cy="338554"/>
          </a:xfrm>
          <a:prstGeom prst="rect">
            <a:avLst/>
          </a:prstGeom>
          <a:noFill/>
          <a:ln w="9525">
            <a:noFill/>
            <a:miter lim="800000"/>
            <a:headEnd/>
            <a:tailEnd/>
          </a:ln>
        </p:spPr>
        <p:txBody>
          <a:bodyPr wrap="none">
            <a:spAutoFit/>
          </a:bodyPr>
          <a:lstStyle/>
          <a:p>
            <a:pPr eaLnBrk="0" hangingPunct="0"/>
            <a:r>
              <a:rPr lang="zh-CN" altLang="zh-CN" sz="1600" b="1">
                <a:solidFill>
                  <a:srgbClr val="C00000"/>
                </a:solidFill>
                <a:latin typeface="微软雅黑" pitchFamily="34" charset="-122"/>
                <a:ea typeface="微软雅黑" pitchFamily="34" charset="-122"/>
                <a:cs typeface="Times New Roman" pitchFamily="18" charset="0"/>
              </a:rPr>
              <a:t>连续</a:t>
            </a:r>
            <a:r>
              <a:rPr lang="en-US" altLang="zh-CN" sz="1600" b="1">
                <a:solidFill>
                  <a:srgbClr val="C00000"/>
                </a:solidFill>
                <a:latin typeface="微软雅黑" pitchFamily="34" charset="-122"/>
                <a:ea typeface="微软雅黑" pitchFamily="34" charset="-122"/>
                <a:cs typeface="Times New Roman" pitchFamily="18" charset="0"/>
              </a:rPr>
              <a:t>13</a:t>
            </a:r>
            <a:r>
              <a:rPr lang="zh-CN" altLang="zh-CN" sz="1600" b="1">
                <a:solidFill>
                  <a:srgbClr val="C00000"/>
                </a:solidFill>
                <a:latin typeface="微软雅黑" pitchFamily="34" charset="-122"/>
                <a:ea typeface="微软雅黑" pitchFamily="34" charset="-122"/>
                <a:cs typeface="Times New Roman" pitchFamily="18" charset="0"/>
              </a:rPr>
              <a:t>年稳居世界第一</a:t>
            </a:r>
            <a:endParaRPr lang="zh-CN" altLang="en-US" sz="1600" b="1">
              <a:solidFill>
                <a:srgbClr val="C00000"/>
              </a:solidFill>
              <a:latin typeface="微软雅黑" pitchFamily="34" charset="-122"/>
              <a:ea typeface="微软雅黑" pitchFamily="34" charset="-122"/>
              <a:cs typeface="Times New Roman" pitchFamily="18" charset="0"/>
            </a:endParaRPr>
          </a:p>
        </p:txBody>
      </p:sp>
      <p:sp>
        <p:nvSpPr>
          <p:cNvPr id="33801" name="矩形 27"/>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1. </a:t>
            </a:r>
            <a:r>
              <a:rPr lang="zh-CN" altLang="en-US" sz="2400" b="1">
                <a:latin typeface="华文新魏" pitchFamily="2" charset="-122"/>
                <a:ea typeface="华文新魏" pitchFamily="2" charset="-122"/>
              </a:rPr>
              <a:t>经济建设创造“中国奇迹”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33" grpId="0"/>
      <p:bldP spid="35"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a:spLocks noChangeArrowheads="1"/>
          </p:cNvSpPr>
          <p:nvPr/>
        </p:nvSpPr>
        <p:spPr bwMode="auto">
          <a:xfrm>
            <a:off x="5191126" y="2139952"/>
            <a:ext cx="3375025" cy="2613023"/>
          </a:xfrm>
          <a:prstGeom prst="rect">
            <a:avLst/>
          </a:prstGeom>
          <a:noFill/>
          <a:ln w="9525">
            <a:noFill/>
            <a:miter lim="800000"/>
            <a:headEnd/>
            <a:tailEnd/>
          </a:ln>
        </p:spPr>
        <p:txBody>
          <a:bodyPr>
            <a:spAutoFit/>
          </a:bodyPr>
          <a:lstStyle/>
          <a:p>
            <a:pPr indent="446088" algn="just" hangingPunct="0">
              <a:lnSpc>
                <a:spcPct val="130000"/>
              </a:lnSpc>
            </a:pPr>
            <a:r>
              <a:rPr lang="zh-CN" altLang="zh-CN" b="1">
                <a:latin typeface="微软雅黑" pitchFamily="34" charset="-122"/>
                <a:ea typeface="微软雅黑" pitchFamily="34" charset="-122"/>
              </a:rPr>
              <a:t>门类齐全、布局合理的产业体系基本建立，</a:t>
            </a:r>
            <a:r>
              <a:rPr lang="zh-CN" altLang="zh-CN" b="1">
                <a:solidFill>
                  <a:srgbClr val="C00000"/>
                </a:solidFill>
                <a:latin typeface="微软雅黑" pitchFamily="34" charset="-122"/>
                <a:ea typeface="微软雅黑" pitchFamily="34" charset="-122"/>
              </a:rPr>
              <a:t>“中国制造”</a:t>
            </a:r>
            <a:r>
              <a:rPr lang="zh-CN" altLang="zh-CN" b="1">
                <a:latin typeface="微软雅黑" pitchFamily="34" charset="-122"/>
                <a:ea typeface="微软雅黑" pitchFamily="34" charset="-122"/>
              </a:rPr>
              <a:t>享誉全球，工业结构由门类单一到齐全、由低端制造向中高端制造迈进。</a:t>
            </a:r>
            <a:endParaRPr lang="en-US" altLang="zh-CN" b="1">
              <a:latin typeface="微软雅黑" pitchFamily="34" charset="-122"/>
              <a:ea typeface="微软雅黑" pitchFamily="34" charset="-122"/>
            </a:endParaRPr>
          </a:p>
          <a:p>
            <a:pPr indent="446088" algn="just" hangingPunct="0">
              <a:lnSpc>
                <a:spcPct val="130000"/>
              </a:lnSpc>
            </a:pPr>
            <a:r>
              <a:rPr lang="zh-CN" altLang="zh-CN" b="1">
                <a:latin typeface="微软雅黑" pitchFamily="34" charset="-122"/>
                <a:ea typeface="微软雅黑" pitchFamily="34" charset="-122"/>
              </a:rPr>
              <a:t>当前，我国制造业增加值在世界占比达到</a:t>
            </a:r>
            <a:r>
              <a:rPr lang="en-US" altLang="zh-CN" b="1">
                <a:solidFill>
                  <a:srgbClr val="C00000"/>
                </a:solidFill>
                <a:latin typeface="微软雅黑" pitchFamily="34" charset="-122"/>
                <a:ea typeface="微软雅黑" pitchFamily="34" charset="-122"/>
              </a:rPr>
              <a:t>20.8%</a:t>
            </a:r>
            <a:r>
              <a:rPr lang="zh-CN" altLang="zh-CN" b="1">
                <a:latin typeface="微软雅黑" pitchFamily="34" charset="-122"/>
                <a:ea typeface="微软雅黑" pitchFamily="34" charset="-122"/>
              </a:rPr>
              <a:t>。</a:t>
            </a:r>
            <a:endParaRPr lang="zh-CN" altLang="en-US" b="1">
              <a:latin typeface="微软雅黑" pitchFamily="34" charset="-122"/>
              <a:ea typeface="微软雅黑" pitchFamily="34" charset="-122"/>
            </a:endParaRPr>
          </a:p>
        </p:txBody>
      </p:sp>
      <p:sp>
        <p:nvSpPr>
          <p:cNvPr id="34819" name="矩形 17"/>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1. </a:t>
            </a:r>
            <a:r>
              <a:rPr lang="zh-CN" altLang="en-US" sz="2400" b="1">
                <a:latin typeface="华文新魏" pitchFamily="2" charset="-122"/>
                <a:ea typeface="华文新魏" pitchFamily="2" charset="-122"/>
              </a:rPr>
              <a:t>经济建设创造“中国奇迹”</a:t>
            </a:r>
          </a:p>
        </p:txBody>
      </p:sp>
      <p:sp>
        <p:nvSpPr>
          <p:cNvPr id="8" name="圆角矩形 6">
            <a:extLst>
              <a:ext uri="{FF2B5EF4-FFF2-40B4-BE49-F238E27FC236}"/>
            </a:extLst>
          </p:cNvPr>
          <p:cNvSpPr/>
          <p:nvPr/>
        </p:nvSpPr>
        <p:spPr bwMode="auto">
          <a:xfrm>
            <a:off x="0" y="1113565"/>
            <a:ext cx="3570194" cy="590625"/>
          </a:xfrm>
          <a:prstGeom prst="roundRect">
            <a:avLst/>
          </a:prstGeom>
          <a:noFill/>
          <a:ln w="34925" cap="flat" cmpd="sng" algn="ctr">
            <a:noFill/>
            <a:prstDash val="solid"/>
          </a:ln>
          <a:effectLst/>
          <a:extLst/>
        </p:spPr>
        <p:txBody>
          <a:bodyPr lIns="92352" tIns="46176" rIns="92352" bIns="46176"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kern="0"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经济结构协调性逐步增强</a:t>
            </a:r>
          </a:p>
        </p:txBody>
      </p:sp>
      <p:pic>
        <p:nvPicPr>
          <p:cNvPr id="1026" name="Picture 2">
            <a:hlinkClick r:id="rId2" action="ppaction://hlinkfile"/>
          </p:cNvPr>
          <p:cNvPicPr>
            <a:picLocks noChangeAspect="1" noChangeArrowheads="1"/>
          </p:cNvPicPr>
          <p:nvPr/>
        </p:nvPicPr>
        <p:blipFill>
          <a:blip r:embed="rId3"/>
          <a:srcRect l="1645" r="2472"/>
          <a:stretch>
            <a:fillRect/>
          </a:stretch>
        </p:blipFill>
        <p:spPr bwMode="auto">
          <a:xfrm>
            <a:off x="303213" y="1976967"/>
            <a:ext cx="4632325" cy="3774017"/>
          </a:xfrm>
          <a:prstGeom prst="rect">
            <a:avLst/>
          </a:prstGeom>
          <a:noFill/>
          <a:ln w="9525">
            <a:noFill/>
            <a:miter lim="800000"/>
            <a:headEnd/>
            <a:tailEnd/>
          </a:ln>
        </p:spPr>
      </p:pic>
      <p:pic>
        <p:nvPicPr>
          <p:cNvPr id="20" name="图片 19">
            <a:hlinkClick r:id="rId2" action="ppaction://hlinkfile"/>
          </p:cNvPr>
          <p:cNvPicPr>
            <a:picLocks noChangeAspect="1"/>
          </p:cNvPicPr>
          <p:nvPr/>
        </p:nvPicPr>
        <p:blipFill>
          <a:blip r:embed="rId4">
            <a:clrChange>
              <a:clrFrom>
                <a:srgbClr val="FFFFFF"/>
              </a:clrFrom>
              <a:clrTo>
                <a:srgbClr val="FFFFFF">
                  <a:alpha val="0"/>
                </a:srgbClr>
              </a:clrTo>
            </a:clrChange>
          </a:blip>
          <a:srcRect b="54628"/>
          <a:stretch>
            <a:fillRect/>
          </a:stretch>
        </p:blipFill>
        <p:spPr bwMode="auto">
          <a:xfrm>
            <a:off x="0" y="5971118"/>
            <a:ext cx="471488" cy="4847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28">
                                            <p:txEl>
                                              <p:pRg st="0" end="0"/>
                                            </p:txEl>
                                          </p:spTgt>
                                        </p:tgtEl>
                                        <p:attrNameLst>
                                          <p:attrName>style.visibility</p:attrName>
                                        </p:attrNameLst>
                                      </p:cBhvr>
                                      <p:to>
                                        <p:strVal val="visible"/>
                                      </p:to>
                                    </p:set>
                                    <p:animEffect transition="in" filter="wipe(left)">
                                      <p:cBhvr>
                                        <p:cTn id="20" dur="500"/>
                                        <p:tgtEl>
                                          <p:spTgt spid="28">
                                            <p:txEl>
                                              <p:pRg st="0" end="0"/>
                                            </p:txEl>
                                          </p:spTgt>
                                        </p:tgtEl>
                                      </p:cBhvr>
                                    </p:animEffec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28">
                                            <p:txEl>
                                              <p:pRg st="1" end="1"/>
                                            </p:txEl>
                                          </p:spTgt>
                                        </p:tgtEl>
                                        <p:attrNameLst>
                                          <p:attrName>style.visibility</p:attrName>
                                        </p:attrNameLst>
                                      </p:cBhvr>
                                      <p:to>
                                        <p:strVal val="visible"/>
                                      </p:to>
                                    </p:set>
                                    <p:animEffect transition="in" filter="wipe(left)">
                                      <p:cBhvr>
                                        <p:cTn id="24"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p:cNvGrpSpPr>
          <p:nvPr/>
        </p:nvGrpSpPr>
        <p:grpSpPr bwMode="auto">
          <a:xfrm>
            <a:off x="3341689" y="1860551"/>
            <a:ext cx="422275" cy="562623"/>
            <a:chOff x="5752350" y="1260496"/>
            <a:chExt cx="562849" cy="562989"/>
          </a:xfrm>
        </p:grpSpPr>
        <p:sp>
          <p:nvSpPr>
            <p:cNvPr id="2" name="矩形: 圆角 1"/>
            <p:cNvSpPr/>
            <p:nvPr/>
          </p:nvSpPr>
          <p:spPr>
            <a:xfrm>
              <a:off x="5752350" y="1269554"/>
              <a:ext cx="562849" cy="553931"/>
            </a:xfrm>
            <a:prstGeom prst="roundRect">
              <a:avLst/>
            </a:prstGeom>
          </p:spPr>
          <p:style>
            <a:lnRef idx="0">
              <a:schemeClr val="accent2"/>
            </a:lnRef>
            <a:fillRef idx="3">
              <a:schemeClr val="accent2"/>
            </a:fillRef>
            <a:effectRef idx="3">
              <a:schemeClr val="accent2"/>
            </a:effectRef>
            <a:fontRef idx="minor">
              <a:schemeClr val="lt1"/>
            </a:fontRef>
          </p:style>
          <p:txBody>
            <a:bodyPr lIns="91392" tIns="45696" rIns="91392" bIns="45696" anchor="ctr"/>
            <a:lstStyle/>
            <a:p>
              <a:pPr algn="ctr" eaLnBrk="0" hangingPunct="0">
                <a:defRPr/>
              </a:pPr>
              <a:endParaRPr lang="zh-CN" altLang="en-US" sz="1300" dirty="0"/>
            </a:p>
          </p:txBody>
        </p:sp>
        <p:sp>
          <p:nvSpPr>
            <p:cNvPr id="7197" name="TextBox 32"/>
            <p:cNvSpPr txBox="1">
              <a:spLocks noChangeArrowheads="1"/>
            </p:cNvSpPr>
            <p:nvPr/>
          </p:nvSpPr>
          <p:spPr bwMode="auto">
            <a:xfrm>
              <a:off x="5853753" y="1260496"/>
              <a:ext cx="360042" cy="446435"/>
            </a:xfrm>
            <a:prstGeom prst="rect">
              <a:avLst/>
            </a:prstGeom>
            <a:noFill/>
            <a:ln w="9525">
              <a:noFill/>
              <a:miter lim="800000"/>
              <a:headEnd/>
              <a:tailEnd/>
            </a:ln>
          </p:spPr>
          <p:txBody>
            <a:bodyPr lIns="121792" tIns="60895" rIns="121792" bIns="60895">
              <a:spAutoFit/>
            </a:bodyPr>
            <a:lstStyle/>
            <a:p>
              <a:pPr algn="ctr" eaLnBrk="0" hangingPunct="0"/>
              <a:r>
                <a:rPr lang="zh-CN" altLang="en-US" sz="2100" b="1">
                  <a:solidFill>
                    <a:srgbClr val="FFFFFF"/>
                  </a:solidFill>
                  <a:latin typeface="微软雅黑" pitchFamily="34" charset="-122"/>
                  <a:ea typeface="微软雅黑" pitchFamily="34" charset="-122"/>
                </a:rPr>
                <a:t>一</a:t>
              </a:r>
              <a:endParaRPr lang="en-US" altLang="zh-CN" sz="2100" b="1">
                <a:solidFill>
                  <a:srgbClr val="FFFFFF"/>
                </a:solidFill>
                <a:latin typeface="微软雅黑" pitchFamily="34" charset="-122"/>
                <a:ea typeface="微软雅黑" pitchFamily="34" charset="-122"/>
              </a:endParaRPr>
            </a:p>
          </p:txBody>
        </p:sp>
      </p:grpSp>
      <p:grpSp>
        <p:nvGrpSpPr>
          <p:cNvPr id="5" name="组合 4"/>
          <p:cNvGrpSpPr>
            <a:grpSpLocks/>
          </p:cNvGrpSpPr>
          <p:nvPr/>
        </p:nvGrpSpPr>
        <p:grpSpPr bwMode="auto">
          <a:xfrm>
            <a:off x="3294063" y="1782232"/>
            <a:ext cx="4745037" cy="706966"/>
            <a:chOff x="6603231" y="1227759"/>
            <a:chExt cx="5778431" cy="709147"/>
          </a:xfrm>
        </p:grpSpPr>
        <p:sp>
          <p:nvSpPr>
            <p:cNvPr id="3" name="矩形 2"/>
            <p:cNvSpPr/>
            <p:nvPr/>
          </p:nvSpPr>
          <p:spPr>
            <a:xfrm>
              <a:off x="6603231" y="1270223"/>
              <a:ext cx="5741700" cy="666683"/>
            </a:xfrm>
            <a:prstGeom prst="rect">
              <a:avLst/>
            </a:prstGeom>
            <a:noFill/>
            <a:ln w="127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anchor="ctr"/>
            <a:lstStyle/>
            <a:p>
              <a:pPr algn="r" eaLnBrk="0" hangingPunct="0">
                <a:defRPr/>
              </a:pPr>
              <a:endParaRPr lang="zh-CN" altLang="en-US" sz="1300" dirty="0">
                <a:solidFill>
                  <a:srgbClr val="C00000"/>
                </a:solidFill>
              </a:endParaRPr>
            </a:p>
          </p:txBody>
        </p:sp>
        <p:sp>
          <p:nvSpPr>
            <p:cNvPr id="7193" name="TextBox 32"/>
            <p:cNvSpPr txBox="1">
              <a:spLocks noChangeArrowheads="1"/>
            </p:cNvSpPr>
            <p:nvPr/>
          </p:nvSpPr>
          <p:spPr bwMode="auto">
            <a:xfrm>
              <a:off x="6677096" y="1227759"/>
              <a:ext cx="5704566" cy="555575"/>
            </a:xfrm>
            <a:prstGeom prst="rect">
              <a:avLst/>
            </a:prstGeom>
            <a:noFill/>
            <a:ln w="9525">
              <a:noFill/>
              <a:miter lim="800000"/>
              <a:headEnd/>
              <a:tailEnd/>
            </a:ln>
          </p:spPr>
          <p:txBody>
            <a:bodyPr lIns="121792" tIns="60895" rIns="121792" bIns="60895">
              <a:spAutoFit/>
            </a:bodyPr>
            <a:lstStyle/>
            <a:p>
              <a:pPr algn="r" eaLnBrk="0" hangingPunct="0"/>
              <a:r>
                <a:rPr lang="zh-CN" altLang="en-US" sz="2800" b="1">
                  <a:solidFill>
                    <a:schemeClr val="tx2"/>
                  </a:solidFill>
                  <a:latin typeface="微软雅黑" pitchFamily="34" charset="-122"/>
                  <a:ea typeface="微软雅黑" pitchFamily="34" charset="-122"/>
                </a:rPr>
                <a:t>艰辛探索 铸就辉煌历程</a:t>
              </a:r>
            </a:p>
          </p:txBody>
        </p:sp>
      </p:grpSp>
      <p:grpSp>
        <p:nvGrpSpPr>
          <p:cNvPr id="6" name="组合 44"/>
          <p:cNvGrpSpPr>
            <a:grpSpLocks/>
          </p:cNvGrpSpPr>
          <p:nvPr/>
        </p:nvGrpSpPr>
        <p:grpSpPr bwMode="auto">
          <a:xfrm>
            <a:off x="3341689" y="2853267"/>
            <a:ext cx="422275" cy="573043"/>
            <a:chOff x="5752350" y="1250069"/>
            <a:chExt cx="562849" cy="573416"/>
          </a:xfrm>
        </p:grpSpPr>
        <p:sp>
          <p:nvSpPr>
            <p:cNvPr id="46" name="矩形: 圆角 45"/>
            <p:cNvSpPr/>
            <p:nvPr/>
          </p:nvSpPr>
          <p:spPr>
            <a:xfrm>
              <a:off x="5752350" y="1269554"/>
              <a:ext cx="562849" cy="553931"/>
            </a:xfrm>
            <a:prstGeom prst="roundRect">
              <a:avLst/>
            </a:prstGeom>
          </p:spPr>
          <p:style>
            <a:lnRef idx="0">
              <a:schemeClr val="accent2"/>
            </a:lnRef>
            <a:fillRef idx="3">
              <a:schemeClr val="accent2"/>
            </a:fillRef>
            <a:effectRef idx="3">
              <a:schemeClr val="accent2"/>
            </a:effectRef>
            <a:fontRef idx="minor">
              <a:schemeClr val="lt1"/>
            </a:fontRef>
          </p:style>
          <p:txBody>
            <a:bodyPr lIns="91392" tIns="45696" rIns="91392" bIns="45696" anchor="ctr"/>
            <a:lstStyle/>
            <a:p>
              <a:pPr algn="ctr" eaLnBrk="0" hangingPunct="0">
                <a:defRPr/>
              </a:pPr>
              <a:endParaRPr lang="zh-CN" altLang="en-US" sz="1300" dirty="0"/>
            </a:p>
          </p:txBody>
        </p:sp>
        <p:sp>
          <p:nvSpPr>
            <p:cNvPr id="7191" name="TextBox 32"/>
            <p:cNvSpPr txBox="1">
              <a:spLocks noChangeArrowheads="1"/>
            </p:cNvSpPr>
            <p:nvPr/>
          </p:nvSpPr>
          <p:spPr bwMode="auto">
            <a:xfrm>
              <a:off x="5853753" y="1250069"/>
              <a:ext cx="360042" cy="446435"/>
            </a:xfrm>
            <a:prstGeom prst="rect">
              <a:avLst/>
            </a:prstGeom>
            <a:noFill/>
            <a:ln w="9525">
              <a:noFill/>
              <a:miter lim="800000"/>
              <a:headEnd/>
              <a:tailEnd/>
            </a:ln>
          </p:spPr>
          <p:txBody>
            <a:bodyPr lIns="121792" tIns="60895" rIns="121792" bIns="60895">
              <a:spAutoFit/>
            </a:bodyPr>
            <a:lstStyle/>
            <a:p>
              <a:pPr algn="ctr" eaLnBrk="0" hangingPunct="0"/>
              <a:r>
                <a:rPr lang="zh-CN" altLang="en-US" sz="2100" b="1">
                  <a:solidFill>
                    <a:srgbClr val="FFFFFF"/>
                  </a:solidFill>
                  <a:latin typeface="微软雅黑" pitchFamily="34" charset="-122"/>
                  <a:ea typeface="微软雅黑" pitchFamily="34" charset="-122"/>
                </a:rPr>
                <a:t>二</a:t>
              </a:r>
              <a:endParaRPr lang="en-US" altLang="zh-CN" sz="2100" b="1">
                <a:solidFill>
                  <a:srgbClr val="FFFFFF"/>
                </a:solidFill>
                <a:latin typeface="微软雅黑" pitchFamily="34" charset="-122"/>
                <a:ea typeface="微软雅黑" pitchFamily="34" charset="-122"/>
              </a:endParaRPr>
            </a:p>
          </p:txBody>
        </p:sp>
      </p:grpSp>
      <p:grpSp>
        <p:nvGrpSpPr>
          <p:cNvPr id="7" name="组合 47"/>
          <p:cNvGrpSpPr>
            <a:grpSpLocks/>
          </p:cNvGrpSpPr>
          <p:nvPr/>
        </p:nvGrpSpPr>
        <p:grpSpPr bwMode="auto">
          <a:xfrm>
            <a:off x="3294063" y="2770719"/>
            <a:ext cx="4745037" cy="683683"/>
            <a:chOff x="6603231" y="1227763"/>
            <a:chExt cx="5445698" cy="683828"/>
          </a:xfrm>
        </p:grpSpPr>
        <p:sp>
          <p:nvSpPr>
            <p:cNvPr id="49" name="矩形 48"/>
            <p:cNvSpPr/>
            <p:nvPr/>
          </p:nvSpPr>
          <p:spPr>
            <a:xfrm>
              <a:off x="6603231" y="1270105"/>
              <a:ext cx="5445698" cy="641486"/>
            </a:xfrm>
            <a:prstGeom prst="rect">
              <a:avLst/>
            </a:prstGeom>
            <a:noFill/>
            <a:ln w="127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anchor="ctr"/>
            <a:lstStyle/>
            <a:p>
              <a:pPr algn="r" eaLnBrk="0" hangingPunct="0">
                <a:defRPr/>
              </a:pPr>
              <a:endParaRPr lang="zh-CN" altLang="en-US" sz="1300" dirty="0">
                <a:solidFill>
                  <a:srgbClr val="C00000"/>
                </a:solidFill>
              </a:endParaRPr>
            </a:p>
          </p:txBody>
        </p:sp>
        <p:sp>
          <p:nvSpPr>
            <p:cNvPr id="7187" name="TextBox 32"/>
            <p:cNvSpPr txBox="1">
              <a:spLocks noChangeArrowheads="1"/>
            </p:cNvSpPr>
            <p:nvPr/>
          </p:nvSpPr>
          <p:spPr bwMode="auto">
            <a:xfrm>
              <a:off x="6778148" y="1227763"/>
              <a:ext cx="5235800" cy="553985"/>
            </a:xfrm>
            <a:prstGeom prst="rect">
              <a:avLst/>
            </a:prstGeom>
            <a:noFill/>
            <a:ln w="9525">
              <a:noFill/>
              <a:miter lim="800000"/>
              <a:headEnd/>
              <a:tailEnd/>
            </a:ln>
          </p:spPr>
          <p:txBody>
            <a:bodyPr lIns="121792" tIns="60895" rIns="121792" bIns="60895">
              <a:spAutoFit/>
            </a:bodyPr>
            <a:lstStyle/>
            <a:p>
              <a:pPr algn="r" eaLnBrk="0" hangingPunct="0"/>
              <a:r>
                <a:rPr lang="zh-CN" altLang="en-US" sz="2800" b="1">
                  <a:solidFill>
                    <a:schemeClr val="tx2"/>
                  </a:solidFill>
                  <a:latin typeface="微软雅黑" pitchFamily="34" charset="-122"/>
                  <a:ea typeface="微软雅黑" pitchFamily="34" charset="-122"/>
                </a:rPr>
                <a:t>砥砺奋进 谱写壮丽史诗</a:t>
              </a:r>
              <a:endParaRPr lang="en-US" altLang="zh-CN" sz="2800" b="1">
                <a:solidFill>
                  <a:schemeClr val="tx2"/>
                </a:solidFill>
                <a:latin typeface="微软雅黑" pitchFamily="34" charset="-122"/>
                <a:ea typeface="微软雅黑" pitchFamily="34" charset="-122"/>
              </a:endParaRPr>
            </a:p>
          </p:txBody>
        </p:sp>
      </p:grpSp>
      <p:grpSp>
        <p:nvGrpSpPr>
          <p:cNvPr id="8" name="组合 50"/>
          <p:cNvGrpSpPr>
            <a:grpSpLocks/>
          </p:cNvGrpSpPr>
          <p:nvPr/>
        </p:nvGrpSpPr>
        <p:grpSpPr bwMode="auto">
          <a:xfrm>
            <a:off x="3341689" y="3822701"/>
            <a:ext cx="422275" cy="584764"/>
            <a:chOff x="5752350" y="1238341"/>
            <a:chExt cx="562849" cy="585144"/>
          </a:xfrm>
        </p:grpSpPr>
        <p:sp>
          <p:nvSpPr>
            <p:cNvPr id="52" name="矩形: 圆角 51"/>
            <p:cNvSpPr/>
            <p:nvPr/>
          </p:nvSpPr>
          <p:spPr>
            <a:xfrm>
              <a:off x="5752350" y="1269554"/>
              <a:ext cx="562849" cy="553931"/>
            </a:xfrm>
            <a:prstGeom prst="roundRect">
              <a:avLst/>
            </a:prstGeom>
          </p:spPr>
          <p:style>
            <a:lnRef idx="0">
              <a:schemeClr val="accent2"/>
            </a:lnRef>
            <a:fillRef idx="3">
              <a:schemeClr val="accent2"/>
            </a:fillRef>
            <a:effectRef idx="3">
              <a:schemeClr val="accent2"/>
            </a:effectRef>
            <a:fontRef idx="minor">
              <a:schemeClr val="lt1"/>
            </a:fontRef>
          </p:style>
          <p:txBody>
            <a:bodyPr lIns="91392" tIns="45696" rIns="91392" bIns="45696" anchor="ctr"/>
            <a:lstStyle/>
            <a:p>
              <a:pPr algn="ctr" eaLnBrk="0" hangingPunct="0">
                <a:defRPr/>
              </a:pPr>
              <a:endParaRPr lang="zh-CN" altLang="en-US" sz="1300" dirty="0"/>
            </a:p>
          </p:txBody>
        </p:sp>
        <p:sp>
          <p:nvSpPr>
            <p:cNvPr id="7185" name="TextBox 32"/>
            <p:cNvSpPr txBox="1">
              <a:spLocks noChangeArrowheads="1"/>
            </p:cNvSpPr>
            <p:nvPr/>
          </p:nvSpPr>
          <p:spPr bwMode="auto">
            <a:xfrm>
              <a:off x="5853753" y="1238341"/>
              <a:ext cx="360042" cy="446435"/>
            </a:xfrm>
            <a:prstGeom prst="rect">
              <a:avLst/>
            </a:prstGeom>
            <a:noFill/>
            <a:ln w="9525">
              <a:noFill/>
              <a:miter lim="800000"/>
              <a:headEnd/>
              <a:tailEnd/>
            </a:ln>
          </p:spPr>
          <p:txBody>
            <a:bodyPr lIns="121792" tIns="60895" rIns="121792" bIns="60895">
              <a:spAutoFit/>
            </a:bodyPr>
            <a:lstStyle/>
            <a:p>
              <a:pPr algn="ctr" eaLnBrk="0" hangingPunct="0"/>
              <a:r>
                <a:rPr lang="zh-CN" altLang="en-US" sz="2100" b="1">
                  <a:solidFill>
                    <a:srgbClr val="FFFFFF"/>
                  </a:solidFill>
                  <a:latin typeface="微软雅黑" pitchFamily="34" charset="-122"/>
                  <a:ea typeface="微软雅黑" pitchFamily="34" charset="-122"/>
                </a:rPr>
                <a:t>三</a:t>
              </a:r>
              <a:endParaRPr lang="en-US" altLang="zh-CN" sz="2100" b="1">
                <a:solidFill>
                  <a:srgbClr val="FFFFFF"/>
                </a:solidFill>
                <a:latin typeface="微软雅黑" pitchFamily="34" charset="-122"/>
                <a:ea typeface="微软雅黑" pitchFamily="34" charset="-122"/>
              </a:endParaRPr>
            </a:p>
          </p:txBody>
        </p:sp>
      </p:grpSp>
      <p:grpSp>
        <p:nvGrpSpPr>
          <p:cNvPr id="9" name="组合 53"/>
          <p:cNvGrpSpPr>
            <a:grpSpLocks/>
          </p:cNvGrpSpPr>
          <p:nvPr/>
        </p:nvGrpSpPr>
        <p:grpSpPr bwMode="auto">
          <a:xfrm>
            <a:off x="3294063" y="3761318"/>
            <a:ext cx="4737100" cy="698500"/>
            <a:chOff x="6603232" y="1216467"/>
            <a:chExt cx="5891264" cy="700655"/>
          </a:xfrm>
        </p:grpSpPr>
        <p:sp>
          <p:nvSpPr>
            <p:cNvPr id="55" name="矩形 54"/>
            <p:cNvSpPr/>
            <p:nvPr/>
          </p:nvSpPr>
          <p:spPr>
            <a:xfrm>
              <a:off x="6603232" y="1269546"/>
              <a:ext cx="5891264" cy="647576"/>
            </a:xfrm>
            <a:prstGeom prst="rect">
              <a:avLst/>
            </a:prstGeom>
            <a:noFill/>
            <a:ln w="127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anchor="ctr"/>
            <a:lstStyle/>
            <a:p>
              <a:pPr algn="r" eaLnBrk="0" hangingPunct="0">
                <a:defRPr/>
              </a:pPr>
              <a:endParaRPr lang="zh-CN" altLang="en-US" sz="1300" dirty="0">
                <a:solidFill>
                  <a:srgbClr val="C00000"/>
                </a:solidFill>
              </a:endParaRPr>
            </a:p>
          </p:txBody>
        </p:sp>
        <p:sp>
          <p:nvSpPr>
            <p:cNvPr id="7181" name="TextBox 32"/>
            <p:cNvSpPr txBox="1">
              <a:spLocks noChangeArrowheads="1"/>
            </p:cNvSpPr>
            <p:nvPr/>
          </p:nvSpPr>
          <p:spPr bwMode="auto">
            <a:xfrm>
              <a:off x="6778062" y="1216467"/>
              <a:ext cx="5688007" cy="555576"/>
            </a:xfrm>
            <a:prstGeom prst="rect">
              <a:avLst/>
            </a:prstGeom>
            <a:noFill/>
            <a:ln w="9525">
              <a:noFill/>
              <a:miter lim="800000"/>
              <a:headEnd/>
              <a:tailEnd/>
            </a:ln>
          </p:spPr>
          <p:txBody>
            <a:bodyPr lIns="121792" tIns="60895" rIns="121792" bIns="60895">
              <a:spAutoFit/>
            </a:bodyPr>
            <a:lstStyle/>
            <a:p>
              <a:pPr algn="r" eaLnBrk="0" hangingPunct="0"/>
              <a:r>
                <a:rPr lang="zh-CN" altLang="en-US" sz="2800" b="1">
                  <a:solidFill>
                    <a:schemeClr val="tx2"/>
                  </a:solidFill>
                  <a:latin typeface="微软雅黑" pitchFamily="34" charset="-122"/>
                  <a:ea typeface="微软雅黑" pitchFamily="34" charset="-122"/>
                </a:rPr>
                <a:t>深刻启示 引领前行之路</a:t>
              </a:r>
            </a:p>
          </p:txBody>
        </p:sp>
      </p:grpSp>
      <p:sp>
        <p:nvSpPr>
          <p:cNvPr id="75" name="TextBox 32"/>
          <p:cNvSpPr txBox="1">
            <a:spLocks noChangeArrowheads="1"/>
          </p:cNvSpPr>
          <p:nvPr/>
        </p:nvSpPr>
        <p:spPr bwMode="auto">
          <a:xfrm>
            <a:off x="568325" y="1365250"/>
            <a:ext cx="1862138" cy="646232"/>
          </a:xfrm>
          <a:prstGeom prst="rect">
            <a:avLst/>
          </a:prstGeom>
          <a:noFill/>
          <a:ln w="9525">
            <a:noFill/>
            <a:miter lim="800000"/>
            <a:headEnd/>
            <a:tailEnd/>
          </a:ln>
        </p:spPr>
        <p:txBody>
          <a:bodyPr lIns="91344" tIns="45671" rIns="91344" bIns="45671">
            <a:spAutoFit/>
          </a:bodyPr>
          <a:lstStyle/>
          <a:p>
            <a:pPr algn="ctr" eaLnBrk="0" hangingPunct="0"/>
            <a:r>
              <a:rPr lang="zh-CN" altLang="en-US" sz="3600" b="1">
                <a:solidFill>
                  <a:schemeClr val="tx2"/>
                </a:solidFill>
                <a:latin typeface="微软雅黑" pitchFamily="34" charset="-122"/>
                <a:ea typeface="微软雅黑" pitchFamily="34" charset="-122"/>
              </a:rPr>
              <a:t>目  录</a:t>
            </a:r>
            <a:endParaRPr lang="en-US" altLang="zh-CN" sz="3600" b="1">
              <a:solidFill>
                <a:schemeClr val="tx2"/>
              </a:solidFill>
              <a:latin typeface="微软雅黑" pitchFamily="34" charset="-122"/>
              <a:ea typeface="微软雅黑" pitchFamily="34" charset="-122"/>
            </a:endParaRPr>
          </a:p>
        </p:txBody>
      </p:sp>
      <p:sp>
        <p:nvSpPr>
          <p:cNvPr id="79" name="TextBox 34"/>
          <p:cNvSpPr txBox="1">
            <a:spLocks noChangeArrowheads="1"/>
          </p:cNvSpPr>
          <p:nvPr/>
        </p:nvSpPr>
        <p:spPr bwMode="auto">
          <a:xfrm>
            <a:off x="900113" y="2230968"/>
            <a:ext cx="1223962" cy="392369"/>
          </a:xfrm>
          <a:prstGeom prst="rect">
            <a:avLst/>
          </a:prstGeom>
          <a:noFill/>
          <a:ln w="9525">
            <a:noFill/>
            <a:miter lim="800000"/>
            <a:headEnd/>
            <a:tailEnd/>
          </a:ln>
        </p:spPr>
        <p:txBody>
          <a:bodyPr lIns="68534" tIns="34267" rIns="68534" bIns="34267">
            <a:spAutoFit/>
          </a:bodyPr>
          <a:lstStyle/>
          <a:p>
            <a:pPr eaLnBrk="0" hangingPunct="0"/>
            <a:r>
              <a:rPr lang="en-US" altLang="zh-CN" sz="2100">
                <a:solidFill>
                  <a:schemeClr val="tx2"/>
                </a:solidFill>
                <a:latin typeface="Impact" pitchFamily="34" charset="0"/>
                <a:ea typeface="微软雅黑" pitchFamily="34" charset="-122"/>
              </a:rPr>
              <a:t>CONTENTS</a:t>
            </a:r>
            <a:endParaRPr lang="zh-CN" altLang="en-US" sz="2100">
              <a:solidFill>
                <a:schemeClr val="tx2"/>
              </a:solidFill>
              <a:latin typeface="Impact" pitchFamily="34" charset="0"/>
              <a:ea typeface="微软雅黑" pitchFamily="34" charset="-122"/>
            </a:endParaRPr>
          </a:p>
        </p:txBody>
      </p:sp>
      <p:cxnSp>
        <p:nvCxnSpPr>
          <p:cNvPr id="69" name="直接连接符 68"/>
          <p:cNvCxnSpPr/>
          <p:nvPr/>
        </p:nvCxnSpPr>
        <p:spPr>
          <a:xfrm>
            <a:off x="666751" y="2717800"/>
            <a:ext cx="1647825" cy="0"/>
          </a:xfrm>
          <a:prstGeom prst="line">
            <a:avLst/>
          </a:prstGeom>
        </p:spPr>
        <p:style>
          <a:lnRef idx="2">
            <a:schemeClr val="accent2"/>
          </a:lnRef>
          <a:fillRef idx="0">
            <a:schemeClr val="accent2"/>
          </a:fillRef>
          <a:effectRef idx="1">
            <a:schemeClr val="accent2"/>
          </a:effectRef>
          <a:fontRef idx="minor">
            <a:schemeClr val="tx1"/>
          </a:fontRef>
        </p:style>
      </p:cxnSp>
      <p:pic>
        <p:nvPicPr>
          <p:cNvPr id="7179" name="图片 28" descr="70周年.png"/>
          <p:cNvPicPr>
            <a:picLocks noChangeAspect="1"/>
          </p:cNvPicPr>
          <p:nvPr/>
        </p:nvPicPr>
        <p:blipFill>
          <a:blip r:embed="rId4"/>
          <a:srcRect l="18159" t="15739" r="19749" b="13019"/>
          <a:stretch>
            <a:fillRect/>
          </a:stretch>
        </p:blipFill>
        <p:spPr bwMode="auto">
          <a:xfrm>
            <a:off x="579438" y="3026834"/>
            <a:ext cx="1765300" cy="1911351"/>
          </a:xfrm>
          <a:prstGeom prst="rect">
            <a:avLst/>
          </a:prstGeom>
          <a:noFill/>
          <a:ln w="9525">
            <a:noFill/>
            <a:miter lim="800000"/>
            <a:headEnd/>
            <a:tailEnd/>
          </a:ln>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grpId="0" nodeType="afterEffect">
                                  <p:stCondLst>
                                    <p:cond delay="0"/>
                                  </p:stCondLst>
                                  <p:childTnLst>
                                    <p:set>
                                      <p:cBhvr>
                                        <p:cTn id="12" dur="1" fill="hold">
                                          <p:stCondLst>
                                            <p:cond delay="0"/>
                                          </p:stCondLst>
                                        </p:cTn>
                                        <p:tgtEl>
                                          <p:spTgt spid="79"/>
                                        </p:tgtEl>
                                        <p:attrNameLst>
                                          <p:attrName>style.visibility</p:attrName>
                                        </p:attrNameLst>
                                      </p:cBhvr>
                                      <p:to>
                                        <p:strVal val="visible"/>
                                      </p:to>
                                    </p:set>
                                    <p:anim calcmode="lin" valueType="num">
                                      <p:cBhvr additive="base">
                                        <p:cTn id="13" dur="500" fill="hold"/>
                                        <p:tgtEl>
                                          <p:spTgt spid="79"/>
                                        </p:tgtEl>
                                        <p:attrNameLst>
                                          <p:attrName>ppt_x</p:attrName>
                                        </p:attrNameLst>
                                      </p:cBhvr>
                                      <p:tavLst>
                                        <p:tav tm="0">
                                          <p:val>
                                            <p:strVal val="#ppt_x"/>
                                          </p:val>
                                        </p:tav>
                                        <p:tav tm="100000">
                                          <p:val>
                                            <p:strVal val="#ppt_x"/>
                                          </p:val>
                                        </p:tav>
                                      </p:tavLst>
                                    </p:anim>
                                    <p:anim calcmode="lin" valueType="num">
                                      <p:cBhvr additive="base">
                                        <p:cTn id="14" dur="500" fill="hold"/>
                                        <p:tgtEl>
                                          <p:spTgt spid="79"/>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69"/>
                                        </p:tgtEl>
                                        <p:attrNameLst>
                                          <p:attrName>style.visibility</p:attrName>
                                        </p:attrNameLst>
                                      </p:cBhvr>
                                      <p:to>
                                        <p:strVal val="visible"/>
                                      </p:to>
                                    </p:set>
                                    <p:anim calcmode="lin" valueType="num">
                                      <p:cBhvr>
                                        <p:cTn id="18" dur="500" fill="hold"/>
                                        <p:tgtEl>
                                          <p:spTgt spid="69"/>
                                        </p:tgtEl>
                                        <p:attrNameLst>
                                          <p:attrName>ppt_w</p:attrName>
                                        </p:attrNameLst>
                                      </p:cBhvr>
                                      <p:tavLst>
                                        <p:tav tm="0">
                                          <p:val>
                                            <p:fltVal val="0"/>
                                          </p:val>
                                        </p:tav>
                                        <p:tav tm="100000">
                                          <p:val>
                                            <p:strVal val="#ppt_w"/>
                                          </p:val>
                                        </p:tav>
                                      </p:tavLst>
                                    </p:anim>
                                    <p:anim calcmode="lin" valueType="num">
                                      <p:cBhvr>
                                        <p:cTn id="19" dur="500" fill="hold"/>
                                        <p:tgtEl>
                                          <p:spTgt spid="69"/>
                                        </p:tgtEl>
                                        <p:attrNameLst>
                                          <p:attrName>ppt_h</p:attrName>
                                        </p:attrNameLst>
                                      </p:cBhvr>
                                      <p:tavLst>
                                        <p:tav tm="0">
                                          <p:val>
                                            <p:fltVal val="0"/>
                                          </p:val>
                                        </p:tav>
                                        <p:tav tm="100000">
                                          <p:val>
                                            <p:strVal val="#ppt_h"/>
                                          </p:val>
                                        </p:tav>
                                      </p:tavLst>
                                    </p:anim>
                                    <p:animEffect transition="in" filter="fade">
                                      <p:cBhvr>
                                        <p:cTn id="20" dur="500"/>
                                        <p:tgtEl>
                                          <p:spTgt spid="69"/>
                                        </p:tgtEl>
                                      </p:cBhvr>
                                    </p:animEffect>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2" presetClass="entr" presetSubtype="2"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1+#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0"/>
          <p:cNvSpPr txBox="1">
            <a:spLocks noChangeArrowheads="1"/>
          </p:cNvSpPr>
          <p:nvPr/>
        </p:nvSpPr>
        <p:spPr bwMode="auto">
          <a:xfrm>
            <a:off x="339726" y="2019300"/>
            <a:ext cx="2530475" cy="1892826"/>
          </a:xfrm>
          <a:prstGeom prst="rect">
            <a:avLst/>
          </a:prstGeom>
          <a:noFill/>
          <a:ln w="9525">
            <a:noFill/>
            <a:miter lim="800000"/>
            <a:headEnd/>
            <a:tailEnd/>
          </a:ln>
        </p:spPr>
        <p:txBody>
          <a:bodyPr lIns="0" tIns="0" rIns="0" bIns="0">
            <a:spAutoFit/>
          </a:bodyPr>
          <a:lstStyle/>
          <a:p>
            <a:pPr algn="just" eaLnBrk="0" hangingPunct="0">
              <a:lnSpc>
                <a:spcPct val="150000"/>
              </a:lnSpc>
            </a:pPr>
            <a:r>
              <a:rPr lang="en-US" altLang="zh-CN" b="1">
                <a:latin typeface="微软雅黑" pitchFamily="34" charset="-122"/>
                <a:ea typeface="微软雅黑" pitchFamily="34" charset="-122"/>
              </a:rPr>
              <a:t>       2013</a:t>
            </a:r>
            <a:r>
              <a:rPr lang="zh-CN" altLang="en-US" b="1">
                <a:latin typeface="微软雅黑" pitchFamily="34" charset="-122"/>
                <a:ea typeface="微软雅黑" pitchFamily="34" charset="-122"/>
              </a:rPr>
              <a:t>年，我国主要工业品供给实现了从严重依赖进口到满足世界需求的</a:t>
            </a:r>
            <a:r>
              <a:rPr lang="zh-CN" altLang="en-US" sz="2800" b="1">
                <a:solidFill>
                  <a:srgbClr val="C00000"/>
                </a:solidFill>
                <a:latin typeface="微软雅黑" pitchFamily="34" charset="-122"/>
                <a:ea typeface="微软雅黑" pitchFamily="34" charset="-122"/>
              </a:rPr>
              <a:t>历史性跨越</a:t>
            </a:r>
            <a:r>
              <a:rPr lang="zh-CN" altLang="en-US" b="1">
                <a:latin typeface="微软雅黑" pitchFamily="34" charset="-122"/>
                <a:ea typeface="微软雅黑" pitchFamily="34" charset="-122"/>
              </a:rPr>
              <a:t>。</a:t>
            </a:r>
          </a:p>
        </p:txBody>
      </p:sp>
      <p:grpSp>
        <p:nvGrpSpPr>
          <p:cNvPr id="2" name="组合 37"/>
          <p:cNvGrpSpPr>
            <a:grpSpLocks/>
          </p:cNvGrpSpPr>
          <p:nvPr/>
        </p:nvGrpSpPr>
        <p:grpSpPr bwMode="auto">
          <a:xfrm>
            <a:off x="3429000" y="4330700"/>
            <a:ext cx="2071688" cy="1712384"/>
            <a:chOff x="3911395" y="3484931"/>
            <a:chExt cx="1643449" cy="994720"/>
          </a:xfrm>
        </p:grpSpPr>
        <p:grpSp>
          <p:nvGrpSpPr>
            <p:cNvPr id="3" name="组合 30"/>
            <p:cNvGrpSpPr>
              <a:grpSpLocks/>
            </p:cNvGrpSpPr>
            <p:nvPr/>
          </p:nvGrpSpPr>
          <p:grpSpPr bwMode="auto">
            <a:xfrm>
              <a:off x="3911395" y="3484931"/>
              <a:ext cx="1643449" cy="994720"/>
              <a:chOff x="3923270" y="3639310"/>
              <a:chExt cx="1643449" cy="994720"/>
            </a:xfrm>
          </p:grpSpPr>
          <p:pic>
            <p:nvPicPr>
              <p:cNvPr id="97286" name="Picture 6" descr="https://timgsa.baidu.com/timg?image&amp;quality=80&amp;size=b9999_10000&amp;sec=1565021321835&amp;di=9bb93963b4ab1035a30c0f6c2198322f&amp;imgtype=0&amp;src=http%3A%2F%2Fp0.ifengimg.com%2Fpmop%2F2018%2F0611%2F11D66FD3E09357B1CE6D0F2130CD02BE973E0A77_size279_w900_h559.jpeg"/>
              <p:cNvPicPr>
                <a:picLocks noChangeArrowheads="1"/>
              </p:cNvPicPr>
              <p:nvPr/>
            </p:nvPicPr>
            <p:blipFill>
              <a:blip r:embed="rId3"/>
              <a:stretch>
                <a:fillRect/>
              </a:stretch>
            </p:blipFill>
            <p:spPr bwMode="auto">
              <a:xfrm>
                <a:off x="3964829" y="3690952"/>
                <a:ext cx="1554035" cy="892666"/>
              </a:xfrm>
              <a:prstGeom prst="rect">
                <a:avLst/>
              </a:prstGeom>
              <a:blipFill>
                <a:blip r:embed="rId3" cstate="print"/>
                <a:stretch>
                  <a:fillRect/>
                </a:stretch>
              </a:blipFill>
              <a:ln>
                <a:noFill/>
              </a:ln>
              <a:effectLst>
                <a:outerShdw blurRad="190500" algn="tl" rotWithShape="0">
                  <a:srgbClr val="000000">
                    <a:alpha val="70000"/>
                  </a:srgbClr>
                </a:outerShdw>
              </a:effectLst>
            </p:spPr>
          </p:pic>
          <p:sp>
            <p:nvSpPr>
              <p:cNvPr id="26" name="矩形 25"/>
              <p:cNvSpPr/>
              <p:nvPr/>
            </p:nvSpPr>
            <p:spPr>
              <a:xfrm>
                <a:off x="3923270" y="3639310"/>
                <a:ext cx="1643449" cy="994720"/>
              </a:xfrm>
              <a:prstGeom prst="rect">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sp>
          <p:nvSpPr>
            <p:cNvPr id="32" name="矩形 31"/>
            <p:cNvSpPr/>
            <p:nvPr/>
          </p:nvSpPr>
          <p:spPr>
            <a:xfrm>
              <a:off x="4512104" y="4166111"/>
              <a:ext cx="472035" cy="196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0" hangingPunct="0">
                <a:defRPr/>
              </a:pPr>
              <a:r>
                <a:rPr lang="zh-CN" altLang="zh-CN" sz="1600" b="1" dirty="0">
                  <a:latin typeface="微软雅黑" pitchFamily="34" charset="-122"/>
                  <a:ea typeface="微软雅黑" pitchFamily="34" charset="-122"/>
                </a:rPr>
                <a:t>汽车</a:t>
              </a:r>
              <a:endParaRPr lang="zh-CN" altLang="en-US" sz="1600" b="1" dirty="0">
                <a:latin typeface="微软雅黑" pitchFamily="34" charset="-122"/>
                <a:ea typeface="微软雅黑" pitchFamily="34" charset="-122"/>
              </a:endParaRPr>
            </a:p>
          </p:txBody>
        </p:sp>
      </p:grpSp>
      <p:grpSp>
        <p:nvGrpSpPr>
          <p:cNvPr id="4" name="组合 35"/>
          <p:cNvGrpSpPr>
            <a:grpSpLocks/>
          </p:cNvGrpSpPr>
          <p:nvPr/>
        </p:nvGrpSpPr>
        <p:grpSpPr bwMode="auto">
          <a:xfrm>
            <a:off x="3433763" y="1058334"/>
            <a:ext cx="2043112" cy="1691217"/>
            <a:chOff x="3911395" y="1328432"/>
            <a:chExt cx="1643449" cy="994720"/>
          </a:xfrm>
        </p:grpSpPr>
        <p:grpSp>
          <p:nvGrpSpPr>
            <p:cNvPr id="5" name="组合 26"/>
            <p:cNvGrpSpPr>
              <a:grpSpLocks/>
            </p:cNvGrpSpPr>
            <p:nvPr/>
          </p:nvGrpSpPr>
          <p:grpSpPr bwMode="auto">
            <a:xfrm>
              <a:off x="3911395" y="1328432"/>
              <a:ext cx="1643449" cy="994720"/>
              <a:chOff x="3923270" y="1482811"/>
              <a:chExt cx="1643449" cy="994720"/>
            </a:xfrm>
          </p:grpSpPr>
          <p:pic>
            <p:nvPicPr>
              <p:cNvPr id="97282" name="Picture 2" descr="https://timgsa.baidu.com/timg?image&amp;quality=80&amp;size=b9999_10000&amp;sec=1565021077422&amp;di=eb0e2bca5c6d3f0d2e3bebcc9728176a&amp;imgtype=0&amp;src=http%3A%2F%2Fs8.sinaimg.cn%2Fmiddle%2F4d37f200t964dcaac9087%26690"/>
              <p:cNvPicPr>
                <a:picLocks noChangeArrowheads="1"/>
              </p:cNvPicPr>
              <p:nvPr/>
            </p:nvPicPr>
            <p:blipFill>
              <a:blip r:embed="rId4"/>
              <a:srcRect/>
              <a:stretch>
                <a:fillRect/>
              </a:stretch>
            </p:blipFill>
            <p:spPr bwMode="auto">
              <a:xfrm>
                <a:off x="3973071" y="1535099"/>
                <a:ext cx="1543847" cy="892634"/>
              </a:xfrm>
              <a:prstGeom prst="rect">
                <a:avLst/>
              </a:prstGeom>
              <a:ln>
                <a:noFill/>
              </a:ln>
              <a:effectLst>
                <a:outerShdw blurRad="190500" algn="tl" rotWithShape="0">
                  <a:srgbClr val="000000">
                    <a:alpha val="70000"/>
                  </a:srgbClr>
                </a:outerShdw>
              </a:effectLst>
            </p:spPr>
          </p:pic>
          <p:sp>
            <p:nvSpPr>
              <p:cNvPr id="24" name="矩形 23"/>
              <p:cNvSpPr/>
              <p:nvPr/>
            </p:nvSpPr>
            <p:spPr>
              <a:xfrm>
                <a:off x="3923270" y="1482811"/>
                <a:ext cx="1643449" cy="994720"/>
              </a:xfrm>
              <a:prstGeom prst="rect">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sp>
          <p:nvSpPr>
            <p:cNvPr id="33" name="矩形 32"/>
            <p:cNvSpPr/>
            <p:nvPr/>
          </p:nvSpPr>
          <p:spPr>
            <a:xfrm>
              <a:off x="4440057" y="1998218"/>
              <a:ext cx="519723" cy="19912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zh-CN" altLang="zh-CN" sz="1600" b="1" dirty="0">
                  <a:latin typeface="微软雅黑" pitchFamily="34" charset="-122"/>
                  <a:ea typeface="微软雅黑" pitchFamily="34" charset="-122"/>
                </a:rPr>
                <a:t>钢铁</a:t>
              </a:r>
              <a:endParaRPr lang="zh-CN" altLang="en-US" sz="1600" b="1" dirty="0">
                <a:latin typeface="微软雅黑" pitchFamily="34" charset="-122"/>
                <a:ea typeface="微软雅黑" pitchFamily="34" charset="-122"/>
              </a:endParaRPr>
            </a:p>
          </p:txBody>
        </p:sp>
      </p:grpSp>
      <p:grpSp>
        <p:nvGrpSpPr>
          <p:cNvPr id="6" name="组合 36"/>
          <p:cNvGrpSpPr>
            <a:grpSpLocks/>
          </p:cNvGrpSpPr>
          <p:nvPr/>
        </p:nvGrpSpPr>
        <p:grpSpPr bwMode="auto">
          <a:xfrm>
            <a:off x="3435351" y="2751667"/>
            <a:ext cx="2055813" cy="1576917"/>
            <a:chOff x="3911395" y="2405015"/>
            <a:chExt cx="1643449" cy="994720"/>
          </a:xfrm>
        </p:grpSpPr>
        <p:grpSp>
          <p:nvGrpSpPr>
            <p:cNvPr id="7" name="组合 29"/>
            <p:cNvGrpSpPr>
              <a:grpSpLocks/>
            </p:cNvGrpSpPr>
            <p:nvPr/>
          </p:nvGrpSpPr>
          <p:grpSpPr bwMode="auto">
            <a:xfrm>
              <a:off x="3911395" y="2405015"/>
              <a:ext cx="1643449" cy="994720"/>
              <a:chOff x="3923270" y="2559394"/>
              <a:chExt cx="1643449" cy="994720"/>
            </a:xfrm>
          </p:grpSpPr>
          <p:pic>
            <p:nvPicPr>
              <p:cNvPr id="97284" name="Picture 4" descr="https://timgsa.baidu.com/timg?image&amp;quality=80&amp;size=b9999_10000&amp;sec=1565021128440&amp;di=78a6d5a1d845db98fcf8a0f7c98d3b3b&amp;imgtype=0&amp;src=http%3A%2F%2Fn.sinaimg.cn%2Ftransform%2F20150417%2FYnXy-avxeafs5694012.jpg"/>
              <p:cNvPicPr>
                <a:picLocks noChangeArrowheads="1"/>
              </p:cNvPicPr>
              <p:nvPr/>
            </p:nvPicPr>
            <p:blipFill>
              <a:blip r:embed="rId5"/>
              <a:srcRect b="21712"/>
              <a:stretch>
                <a:fillRect/>
              </a:stretch>
            </p:blipFill>
            <p:spPr bwMode="auto">
              <a:xfrm>
                <a:off x="3972764" y="2607461"/>
                <a:ext cx="1544461" cy="893245"/>
              </a:xfrm>
              <a:prstGeom prst="rect">
                <a:avLst/>
              </a:prstGeom>
              <a:ln>
                <a:noFill/>
              </a:ln>
              <a:effectLst>
                <a:outerShdw blurRad="190500" algn="tl" rotWithShape="0">
                  <a:srgbClr val="000000">
                    <a:alpha val="70000"/>
                  </a:srgbClr>
                </a:outerShdw>
              </a:effectLst>
            </p:spPr>
          </p:pic>
          <p:sp>
            <p:nvSpPr>
              <p:cNvPr id="25" name="矩形 24"/>
              <p:cNvSpPr/>
              <p:nvPr/>
            </p:nvSpPr>
            <p:spPr>
              <a:xfrm>
                <a:off x="3923270" y="2559394"/>
                <a:ext cx="1643449" cy="994720"/>
              </a:xfrm>
              <a:prstGeom prst="rect">
                <a:avLst/>
              </a:pr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sp>
          <p:nvSpPr>
            <p:cNvPr id="34" name="矩形 33"/>
            <p:cNvSpPr/>
            <p:nvPr/>
          </p:nvSpPr>
          <p:spPr>
            <a:xfrm>
              <a:off x="4452020" y="3068607"/>
              <a:ext cx="475680" cy="21356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eaLnBrk="0" hangingPunct="0">
                <a:defRPr/>
              </a:pPr>
              <a:r>
                <a:rPr lang="zh-CN" altLang="zh-CN" sz="1600" b="1" dirty="0">
                  <a:latin typeface="微软雅黑" pitchFamily="34" charset="-122"/>
                  <a:ea typeface="微软雅黑" pitchFamily="34" charset="-122"/>
                </a:rPr>
                <a:t>水泥</a:t>
              </a:r>
              <a:endParaRPr lang="zh-CN" altLang="en-US" sz="1600" b="1" dirty="0">
                <a:latin typeface="微软雅黑" pitchFamily="34" charset="-122"/>
                <a:ea typeface="微软雅黑" pitchFamily="34" charset="-122"/>
              </a:endParaRPr>
            </a:p>
          </p:txBody>
        </p:sp>
      </p:grpSp>
      <p:sp>
        <p:nvSpPr>
          <p:cNvPr id="35" name="矩形 34"/>
          <p:cNvSpPr>
            <a:spLocks noChangeArrowheads="1"/>
          </p:cNvSpPr>
          <p:nvPr/>
        </p:nvSpPr>
        <p:spPr bwMode="auto">
          <a:xfrm>
            <a:off x="2865438" y="5808133"/>
            <a:ext cx="3231975" cy="830997"/>
          </a:xfrm>
          <a:prstGeom prst="rect">
            <a:avLst/>
          </a:prstGeom>
          <a:noFill/>
          <a:ln w="9525">
            <a:noFill/>
            <a:miter lim="800000"/>
            <a:headEnd/>
            <a:tailEnd/>
          </a:ln>
        </p:spPr>
        <p:txBody>
          <a:bodyPr wrap="none">
            <a:spAutoFit/>
          </a:bodyPr>
          <a:lstStyle/>
          <a:p>
            <a:pPr eaLnBrk="0" hangingPunct="0">
              <a:lnSpc>
                <a:spcPct val="150000"/>
              </a:lnSpc>
            </a:pPr>
            <a:r>
              <a:rPr lang="en-US" altLang="zh-CN" sz="1600" b="1">
                <a:latin typeface="微软雅黑" pitchFamily="34" charset="-122"/>
                <a:ea typeface="微软雅黑" pitchFamily="34" charset="-122"/>
              </a:rPr>
              <a:t>……</a:t>
            </a:r>
          </a:p>
          <a:p>
            <a:pPr eaLnBrk="0" hangingPunct="0">
              <a:lnSpc>
                <a:spcPct val="150000"/>
              </a:lnSpc>
            </a:pPr>
            <a:r>
              <a:rPr lang="en-US" altLang="zh-CN" sz="1600" b="1">
                <a:latin typeface="微软雅黑" pitchFamily="34" charset="-122"/>
                <a:ea typeface="微软雅黑" pitchFamily="34" charset="-122"/>
              </a:rPr>
              <a:t>220</a:t>
            </a:r>
            <a:r>
              <a:rPr lang="zh-CN" altLang="zh-CN" sz="1600" b="1">
                <a:latin typeface="微软雅黑" pitchFamily="34" charset="-122"/>
                <a:ea typeface="微软雅黑" pitchFamily="34" charset="-122"/>
              </a:rPr>
              <a:t>多种工业品产量居世界第一位</a:t>
            </a:r>
            <a:endParaRPr lang="zh-CN" altLang="en-US" sz="1600" b="1">
              <a:latin typeface="微软雅黑" pitchFamily="34" charset="-122"/>
              <a:ea typeface="微软雅黑" pitchFamily="34" charset="-122"/>
            </a:endParaRPr>
          </a:p>
        </p:txBody>
      </p:sp>
      <p:grpSp>
        <p:nvGrpSpPr>
          <p:cNvPr id="8" name="组合 14"/>
          <p:cNvGrpSpPr>
            <a:grpSpLocks/>
          </p:cNvGrpSpPr>
          <p:nvPr/>
        </p:nvGrpSpPr>
        <p:grpSpPr bwMode="auto">
          <a:xfrm>
            <a:off x="5797551" y="1820333"/>
            <a:ext cx="3223401" cy="4023784"/>
            <a:chOff x="782515" y="1453037"/>
            <a:chExt cx="3681113" cy="3409110"/>
          </a:xfrm>
        </p:grpSpPr>
        <p:graphicFrame>
          <p:nvGraphicFramePr>
            <p:cNvPr id="35852" name="图表 39"/>
            <p:cNvGraphicFramePr>
              <a:graphicFrameLocks/>
            </p:cNvGraphicFramePr>
            <p:nvPr/>
          </p:nvGraphicFramePr>
          <p:xfrm>
            <a:off x="782515" y="1453037"/>
            <a:ext cx="3629465" cy="3409110"/>
          </p:xfrm>
          <a:graphic>
            <a:graphicData uri="http://schemas.openxmlformats.org/presentationml/2006/ole">
              <p:oleObj spid="_x0000_s3074" r:id="rId6" imgW="3176291" imgH="3017782" progId="Excel.Sheet.8">
                <p:embed/>
              </p:oleObj>
            </a:graphicData>
          </a:graphic>
        </p:graphicFrame>
        <p:sp>
          <p:nvSpPr>
            <p:cNvPr id="35853" name="矩形 40"/>
            <p:cNvSpPr>
              <a:spLocks noChangeArrowheads="1"/>
            </p:cNvSpPr>
            <p:nvPr/>
          </p:nvSpPr>
          <p:spPr bwMode="auto">
            <a:xfrm>
              <a:off x="802893" y="1854255"/>
              <a:ext cx="1031007" cy="260761"/>
            </a:xfrm>
            <a:prstGeom prst="rect">
              <a:avLst/>
            </a:prstGeom>
            <a:noFill/>
            <a:ln w="9525">
              <a:noFill/>
              <a:miter lim="800000"/>
              <a:headEnd/>
              <a:tailEnd/>
            </a:ln>
          </p:spPr>
          <p:txBody>
            <a:bodyPr wrap="none">
              <a:spAutoFit/>
            </a:bodyPr>
            <a:lstStyle/>
            <a:p>
              <a:pPr eaLnBrk="0" hangingPunct="0"/>
              <a:r>
                <a:rPr lang="zh-CN" altLang="en-US" sz="1400" b="1">
                  <a:latin typeface="微软雅黑" pitchFamily="34" charset="-122"/>
                  <a:ea typeface="微软雅黑" pitchFamily="34" charset="-122"/>
                </a:rPr>
                <a:t>（亿吨）</a:t>
              </a:r>
            </a:p>
          </p:txBody>
        </p:sp>
        <p:sp>
          <p:nvSpPr>
            <p:cNvPr id="35854" name="矩形 41"/>
            <p:cNvSpPr>
              <a:spLocks noChangeArrowheads="1"/>
            </p:cNvSpPr>
            <p:nvPr/>
          </p:nvSpPr>
          <p:spPr bwMode="auto">
            <a:xfrm>
              <a:off x="4018421" y="4362267"/>
              <a:ext cx="445207" cy="286836"/>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年</a:t>
              </a:r>
            </a:p>
          </p:txBody>
        </p:sp>
      </p:grpSp>
      <p:sp>
        <p:nvSpPr>
          <p:cNvPr id="43" name="矩形 42"/>
          <p:cNvSpPr>
            <a:spLocks noChangeArrowheads="1"/>
          </p:cNvSpPr>
          <p:nvPr/>
        </p:nvSpPr>
        <p:spPr bwMode="auto">
          <a:xfrm>
            <a:off x="7851776" y="2400300"/>
            <a:ext cx="1140056" cy="369332"/>
          </a:xfrm>
          <a:prstGeom prst="rect">
            <a:avLst/>
          </a:prstGeom>
          <a:noFill/>
          <a:ln w="9525">
            <a:noFill/>
            <a:miter lim="800000"/>
            <a:headEnd/>
            <a:tailEnd/>
          </a:ln>
        </p:spPr>
        <p:txBody>
          <a:bodyPr wrap="none">
            <a:spAutoFit/>
          </a:bodyPr>
          <a:lstStyle/>
          <a:p>
            <a:pPr eaLnBrk="0" hangingPunct="0"/>
            <a:r>
              <a:rPr lang="en-US" altLang="zh-CN" b="1">
                <a:solidFill>
                  <a:srgbClr val="000000"/>
                </a:solidFill>
                <a:latin typeface="微软雅黑" pitchFamily="34" charset="-122"/>
                <a:ea typeface="微软雅黑" pitchFamily="34" charset="-122"/>
              </a:rPr>
              <a:t>11.1</a:t>
            </a:r>
            <a:r>
              <a:rPr lang="zh-CN" altLang="zh-CN" b="1">
                <a:solidFill>
                  <a:srgbClr val="000000"/>
                </a:solidFill>
                <a:latin typeface="微软雅黑" pitchFamily="34" charset="-122"/>
                <a:ea typeface="微软雅黑" pitchFamily="34" charset="-122"/>
              </a:rPr>
              <a:t>亿吨</a:t>
            </a:r>
            <a:endParaRPr lang="zh-CN" altLang="en-US" b="1">
              <a:solidFill>
                <a:srgbClr val="000000"/>
              </a:solidFill>
              <a:latin typeface="微软雅黑" pitchFamily="34" charset="-122"/>
              <a:ea typeface="微软雅黑" pitchFamily="34" charset="-122"/>
            </a:endParaRPr>
          </a:p>
        </p:txBody>
      </p:sp>
      <p:sp>
        <p:nvSpPr>
          <p:cNvPr id="44" name="Freeform 5">
            <a:extLst>
              <a:ext uri="{FF2B5EF4-FFF2-40B4-BE49-F238E27FC236}"/>
            </a:extLst>
          </p:cNvPr>
          <p:cNvSpPr>
            <a:spLocks/>
          </p:cNvSpPr>
          <p:nvPr/>
        </p:nvSpPr>
        <p:spPr bwMode="auto">
          <a:xfrm rot="13072880">
            <a:off x="7305676" y="2546351"/>
            <a:ext cx="193675" cy="2633133"/>
          </a:xfrm>
          <a:custGeom>
            <a:avLst/>
            <a:gdLst>
              <a:gd name="T0" fmla="*/ 0 w 1594"/>
              <a:gd name="T1" fmla="*/ 3017 h 3017"/>
              <a:gd name="T2" fmla="*/ 1594 w 1594"/>
              <a:gd name="T3" fmla="*/ 1509 h 3017"/>
              <a:gd name="T4" fmla="*/ 0 w 1594"/>
              <a:gd name="T5" fmla="*/ 0 h 3017"/>
            </a:gdLst>
            <a:ahLst/>
            <a:cxnLst>
              <a:cxn ang="0">
                <a:pos x="T0" y="T1"/>
              </a:cxn>
              <a:cxn ang="0">
                <a:pos x="T2" y="T3"/>
              </a:cxn>
              <a:cxn ang="0">
                <a:pos x="T4" y="T5"/>
              </a:cxn>
            </a:cxnLst>
            <a:rect l="0" t="0" r="r" b="b"/>
            <a:pathLst>
              <a:path w="1594" h="3017">
                <a:moveTo>
                  <a:pt x="0" y="3017"/>
                </a:moveTo>
                <a:cubicBezTo>
                  <a:pt x="880" y="3017"/>
                  <a:pt x="1594" y="2342"/>
                  <a:pt x="1594" y="1509"/>
                </a:cubicBezTo>
                <a:cubicBezTo>
                  <a:pt x="1594" y="676"/>
                  <a:pt x="880" y="0"/>
                  <a:pt x="0" y="0"/>
                </a:cubicBezTo>
              </a:path>
            </a:pathLst>
          </a:custGeom>
          <a:noFill/>
          <a:ln w="57150" cap="flat">
            <a:solidFill>
              <a:schemeClr val="accent6">
                <a:lumMod val="75000"/>
              </a:schemeClr>
            </a:solidFill>
            <a:prstDash val="solid"/>
            <a:miter lim="800000"/>
            <a:headEnd/>
            <a:tailEnd/>
          </a:ln>
          <a:extLst>
            <a:ext uri="{909E8E84-426E-40DD-AFC4-6F175D3DCCD1}"/>
          </a:extLst>
        </p:spPr>
        <p:txBody>
          <a:bodyPr lIns="91427" tIns="45713" rIns="91427" bIns="45713"/>
          <a:lstStyle/>
          <a:p>
            <a:pPr defTabSz="685697" eaLnBrk="0" hangingPunct="0">
              <a:defRPr/>
            </a:pPr>
            <a:endParaRPr lang="en-US" kern="0" dirty="0">
              <a:solidFill>
                <a:srgbClr val="C00000"/>
              </a:solidFill>
              <a:latin typeface="微软雅黑" pitchFamily="34" charset="-122"/>
              <a:ea typeface="微软雅黑" pitchFamily="34" charset="-122"/>
            </a:endParaRPr>
          </a:p>
        </p:txBody>
      </p:sp>
      <p:sp>
        <p:nvSpPr>
          <p:cNvPr id="45" name="矩形 44"/>
          <p:cNvSpPr>
            <a:spLocks noChangeArrowheads="1"/>
          </p:cNvSpPr>
          <p:nvPr/>
        </p:nvSpPr>
        <p:spPr bwMode="auto">
          <a:xfrm rot="-3189278">
            <a:off x="6058166" y="3516049"/>
            <a:ext cx="2112433" cy="338137"/>
          </a:xfrm>
          <a:prstGeom prst="rect">
            <a:avLst/>
          </a:prstGeom>
          <a:noFill/>
          <a:ln w="9525">
            <a:noFill/>
            <a:miter lim="800000"/>
            <a:headEnd/>
            <a:tailEnd/>
          </a:ln>
        </p:spPr>
        <p:txBody>
          <a:bodyPr>
            <a:spAutoFit/>
          </a:bodyPr>
          <a:lstStyle/>
          <a:p>
            <a:pPr algn="ctr" eaLnBrk="0" hangingPunct="0"/>
            <a:r>
              <a:rPr lang="en-US" altLang="zh-CN" sz="1600" b="1">
                <a:latin typeface="微软雅黑" pitchFamily="34" charset="-122"/>
                <a:ea typeface="微软雅黑" pitchFamily="34" charset="-122"/>
              </a:rPr>
              <a:t>8503</a:t>
            </a:r>
            <a:r>
              <a:rPr lang="zh-CN" altLang="en-US" sz="1600" b="1">
                <a:latin typeface="微软雅黑" pitchFamily="34" charset="-122"/>
                <a:ea typeface="微软雅黑" pitchFamily="34" charset="-122"/>
              </a:rPr>
              <a:t>倍</a:t>
            </a:r>
          </a:p>
        </p:txBody>
      </p:sp>
      <p:sp>
        <p:nvSpPr>
          <p:cNvPr id="35851" name="矩形 46"/>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1. </a:t>
            </a:r>
            <a:r>
              <a:rPr lang="zh-CN" altLang="en-US" sz="2400" b="1">
                <a:latin typeface="华文新魏" pitchFamily="2" charset="-122"/>
                <a:ea typeface="华文新魏" pitchFamily="2" charset="-122"/>
              </a:rPr>
              <a:t>经济建设创造“中国奇迹”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par>
                          <p:cTn id="28" fill="hold">
                            <p:stCondLst>
                              <p:cond delay="3000"/>
                            </p:stCondLst>
                            <p:childTnLst>
                              <p:par>
                                <p:cTn id="29" presetID="53" presetClass="entr" presetSubtype="0"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fltVal val="0"/>
                                          </p:val>
                                        </p:tav>
                                        <p:tav tm="100000">
                                          <p:val>
                                            <p:strVal val="#ppt_w"/>
                                          </p:val>
                                        </p:tav>
                                      </p:tavLst>
                                    </p:anim>
                                    <p:anim calcmode="lin" valueType="num">
                                      <p:cBhvr>
                                        <p:cTn id="32" dur="500" fill="hold"/>
                                        <p:tgtEl>
                                          <p:spTgt spid="43"/>
                                        </p:tgtEl>
                                        <p:attrNameLst>
                                          <p:attrName>ppt_h</p:attrName>
                                        </p:attrNameLst>
                                      </p:cBhvr>
                                      <p:tavLst>
                                        <p:tav tm="0">
                                          <p:val>
                                            <p:fltVal val="0"/>
                                          </p:val>
                                        </p:tav>
                                        <p:tav tm="100000">
                                          <p:val>
                                            <p:strVal val="#ppt_h"/>
                                          </p:val>
                                        </p:tav>
                                      </p:tavLst>
                                    </p:anim>
                                    <p:animEffect transition="in" filter="fade">
                                      <p:cBhvr>
                                        <p:cTn id="33" dur="500"/>
                                        <p:tgtEl>
                                          <p:spTgt spid="43"/>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childTnLst>
                          </p:cTn>
                        </p:par>
                        <p:par>
                          <p:cTn id="38" fill="hold">
                            <p:stCondLst>
                              <p:cond delay="4000"/>
                            </p:stCondLst>
                            <p:childTnLst>
                              <p:par>
                                <p:cTn id="39" presetID="53" presetClass="entr" presetSubtype="0"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P spid="44" grpId="0" animBg="1"/>
      <p:bldP spid="4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燕尾形箭头 2">
            <a:extLst>
              <a:ext uri="{FF2B5EF4-FFF2-40B4-BE49-F238E27FC236}"/>
            </a:extLst>
          </p:cNvPr>
          <p:cNvSpPr/>
          <p:nvPr/>
        </p:nvSpPr>
        <p:spPr>
          <a:xfrm>
            <a:off x="382589" y="2755901"/>
            <a:ext cx="8270875" cy="368300"/>
          </a:xfrm>
          <a:prstGeom prst="notchedRightArrow">
            <a:avLst/>
          </a:prstGeom>
          <a:solidFill>
            <a:srgbClr val="C00000"/>
          </a:solidFill>
          <a:ln w="12700" cap="flat" cmpd="sng" algn="ctr">
            <a:noFill/>
            <a:prstDash val="solid"/>
            <a:miter lim="800000"/>
          </a:ln>
          <a:effectLst/>
        </p:spPr>
        <p:txBody>
          <a:bodyPr lIns="68573" tIns="34287" rIns="68573" bIns="34287" anchor="ctr"/>
          <a:lstStyle/>
          <a:p>
            <a:pPr algn="ctr" defTabSz="685749" eaLnBrk="0" hangingPunct="0">
              <a:defRPr/>
            </a:pPr>
            <a:endParaRPr lang="zh-CN" altLang="en-US" sz="1900"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椭圆 17">
            <a:extLst>
              <a:ext uri="{FF2B5EF4-FFF2-40B4-BE49-F238E27FC236}"/>
            </a:extLst>
          </p:cNvPr>
          <p:cNvSpPr/>
          <p:nvPr/>
        </p:nvSpPr>
        <p:spPr>
          <a:xfrm>
            <a:off x="1409701" y="2834218"/>
            <a:ext cx="168275" cy="222249"/>
          </a:xfrm>
          <a:prstGeom prst="ellipse">
            <a:avLst/>
          </a:prstGeom>
          <a:solidFill>
            <a:schemeClr val="bg1"/>
          </a:solidFill>
          <a:ln w="12700" cap="flat" cmpd="sng" algn="ctr">
            <a:noFill/>
            <a:prstDash val="solid"/>
            <a:miter lim="800000"/>
          </a:ln>
          <a:effectLst/>
        </p:spPr>
        <p:txBody>
          <a:bodyPr lIns="68573" tIns="34287" rIns="68573" bIns="34287" anchor="ctr"/>
          <a:lstStyle/>
          <a:p>
            <a:pPr algn="ctr" defTabSz="685749" eaLnBrk="0" hangingPunct="0">
              <a:defRPr/>
            </a:pPr>
            <a:endParaRPr lang="zh-CN" altLang="en-US" sz="1900"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19" name="Picture 3"/>
          <p:cNvPicPr>
            <a:picLocks noChangeAspect="1" noChangeArrowheads="1"/>
          </p:cNvPicPr>
          <p:nvPr/>
        </p:nvPicPr>
        <p:blipFill>
          <a:blip r:embed="rId2"/>
          <a:srcRect/>
          <a:stretch>
            <a:fillRect/>
          </a:stretch>
        </p:blipFill>
        <p:spPr bwMode="auto">
          <a:xfrm>
            <a:off x="1243014" y="2000251"/>
            <a:ext cx="509587" cy="800100"/>
          </a:xfrm>
          <a:prstGeom prst="rect">
            <a:avLst/>
          </a:prstGeom>
          <a:noFill/>
          <a:ln w="9525">
            <a:noFill/>
            <a:miter lim="800000"/>
            <a:headEnd/>
            <a:tailEnd/>
          </a:ln>
        </p:spPr>
      </p:pic>
      <p:sp>
        <p:nvSpPr>
          <p:cNvPr id="20" name="圆角矩形 6">
            <a:extLst>
              <a:ext uri="{FF2B5EF4-FFF2-40B4-BE49-F238E27FC236}"/>
            </a:extLst>
          </p:cNvPr>
          <p:cNvSpPr/>
          <p:nvPr/>
        </p:nvSpPr>
        <p:spPr bwMode="auto">
          <a:xfrm>
            <a:off x="919163" y="1447801"/>
            <a:ext cx="1184275" cy="393700"/>
          </a:xfrm>
          <a:prstGeom prst="roundRect">
            <a:avLst/>
          </a:prstGeom>
          <a:solidFill>
            <a:srgbClr val="C00000"/>
          </a:solidFill>
          <a:ln w="34925" cap="flat" cmpd="sng" algn="ctr">
            <a:solidFill>
              <a:schemeClr val="bg1"/>
            </a:solidFill>
            <a:prstDash val="solid"/>
          </a:ln>
          <a:effectLst>
            <a:outerShdw blurRad="50800" dist="38100" dir="2700000" algn="tl" rotWithShape="0">
              <a:prstClr val="black">
                <a:alpha val="40000"/>
              </a:prstClr>
            </a:outerShdw>
          </a:effectLst>
          <a:extLst/>
        </p:spPr>
        <p:txBody>
          <a:bodyPr lIns="92352" tIns="46176" rIns="92352" bIns="46176" anchor="ctr"/>
          <a:lstStyle/>
          <a:p>
            <a:pPr algn="ctr" eaLnBrk="0" hangingPunct="0">
              <a:defRPr/>
            </a:pPr>
            <a:r>
              <a:rPr lang="en-US" altLang="zh-CN" sz="1500" b="1" kern="0" dirty="0">
                <a:solidFill>
                  <a:prstClr val="white"/>
                </a:solidFill>
                <a:latin typeface="微软雅黑" pitchFamily="34" charset="-122"/>
                <a:ea typeface="微软雅黑" pitchFamily="34" charset="-122"/>
              </a:rPr>
              <a:t>1952</a:t>
            </a:r>
            <a:r>
              <a:rPr lang="zh-CN" altLang="en-US" sz="1500" b="1" kern="0" dirty="0">
                <a:solidFill>
                  <a:prstClr val="white"/>
                </a:solidFill>
                <a:latin typeface="微软雅黑" pitchFamily="34" charset="-122"/>
                <a:ea typeface="微软雅黑" pitchFamily="34" charset="-122"/>
              </a:rPr>
              <a:t>年</a:t>
            </a:r>
          </a:p>
        </p:txBody>
      </p:sp>
      <p:sp>
        <p:nvSpPr>
          <p:cNvPr id="21" name="圆角矩形 17">
            <a:extLst>
              <a:ext uri="{FF2B5EF4-FFF2-40B4-BE49-F238E27FC236}"/>
            </a:extLst>
          </p:cNvPr>
          <p:cNvSpPr/>
          <p:nvPr/>
        </p:nvSpPr>
        <p:spPr>
          <a:xfrm>
            <a:off x="333375" y="3136901"/>
            <a:ext cx="2312988" cy="658284"/>
          </a:xfrm>
          <a:prstGeom prst="roundRect">
            <a:avLst>
              <a:gd name="adj" fmla="val 18507"/>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49" tIns="45674" rIns="91349" bIns="45674" anchor="ctr"/>
          <a:lstStyle/>
          <a:p>
            <a:pPr algn="ctr" eaLnBrk="0" hangingPunct="0">
              <a:defRPr/>
            </a:pPr>
            <a:endParaRPr lang="zh-CN" altLang="en-US" dirty="0"/>
          </a:p>
        </p:txBody>
      </p:sp>
      <p:sp>
        <p:nvSpPr>
          <p:cNvPr id="22" name="TextBox 20"/>
          <p:cNvSpPr txBox="1">
            <a:spLocks noChangeArrowheads="1"/>
          </p:cNvSpPr>
          <p:nvPr/>
        </p:nvSpPr>
        <p:spPr bwMode="auto">
          <a:xfrm>
            <a:off x="452438" y="3259667"/>
            <a:ext cx="2109787" cy="323165"/>
          </a:xfrm>
          <a:prstGeom prst="rect">
            <a:avLst/>
          </a:prstGeom>
          <a:noFill/>
          <a:ln w="9525">
            <a:noFill/>
            <a:miter lim="800000"/>
            <a:headEnd/>
            <a:tailEnd/>
          </a:ln>
        </p:spPr>
        <p:txBody>
          <a:bodyPr lIns="0" tIns="0" rIns="0" bIns="0">
            <a:spAutoFit/>
          </a:bodyPr>
          <a:lstStyle/>
          <a:p>
            <a:pPr algn="ctr" eaLnBrk="0" hangingPunct="0">
              <a:lnSpc>
                <a:spcPct val="150000"/>
              </a:lnSpc>
            </a:pPr>
            <a:r>
              <a:rPr lang="zh-CN" altLang="en-US" sz="1400" b="1">
                <a:solidFill>
                  <a:srgbClr val="191621"/>
                </a:solidFill>
                <a:latin typeface="微软雅黑" pitchFamily="34" charset="-122"/>
                <a:ea typeface="微软雅黑" pitchFamily="34" charset="-122"/>
              </a:rPr>
              <a:t>呈现 “一、三、二”特征</a:t>
            </a:r>
          </a:p>
        </p:txBody>
      </p:sp>
      <p:sp>
        <p:nvSpPr>
          <p:cNvPr id="23" name="椭圆 22">
            <a:extLst>
              <a:ext uri="{FF2B5EF4-FFF2-40B4-BE49-F238E27FC236}"/>
            </a:extLst>
          </p:cNvPr>
          <p:cNvSpPr/>
          <p:nvPr/>
        </p:nvSpPr>
        <p:spPr>
          <a:xfrm>
            <a:off x="4389439" y="2836333"/>
            <a:ext cx="168275" cy="222251"/>
          </a:xfrm>
          <a:prstGeom prst="ellipse">
            <a:avLst/>
          </a:prstGeom>
          <a:solidFill>
            <a:schemeClr val="bg1"/>
          </a:solidFill>
          <a:ln w="12700" cap="flat" cmpd="sng" algn="ctr">
            <a:noFill/>
            <a:prstDash val="solid"/>
            <a:miter lim="800000"/>
          </a:ln>
          <a:effectLst/>
        </p:spPr>
        <p:txBody>
          <a:bodyPr lIns="68573" tIns="34287" rIns="68573" bIns="34287" anchor="ctr"/>
          <a:lstStyle/>
          <a:p>
            <a:pPr algn="ctr" defTabSz="685749" eaLnBrk="0" hangingPunct="0">
              <a:defRPr/>
            </a:pPr>
            <a:endParaRPr lang="zh-CN" altLang="en-US" sz="1900"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24" name="Picture 3"/>
          <p:cNvPicPr>
            <a:picLocks noChangeAspect="1" noChangeArrowheads="1"/>
          </p:cNvPicPr>
          <p:nvPr/>
        </p:nvPicPr>
        <p:blipFill>
          <a:blip r:embed="rId2"/>
          <a:srcRect/>
          <a:stretch>
            <a:fillRect/>
          </a:stretch>
        </p:blipFill>
        <p:spPr bwMode="auto">
          <a:xfrm>
            <a:off x="4222750" y="2002367"/>
            <a:ext cx="508000" cy="800100"/>
          </a:xfrm>
          <a:prstGeom prst="rect">
            <a:avLst/>
          </a:prstGeom>
          <a:noFill/>
          <a:ln w="9525">
            <a:noFill/>
            <a:miter lim="800000"/>
            <a:headEnd/>
            <a:tailEnd/>
          </a:ln>
        </p:spPr>
      </p:pic>
      <p:sp>
        <p:nvSpPr>
          <p:cNvPr id="25" name="圆角矩形 6">
            <a:extLst>
              <a:ext uri="{FF2B5EF4-FFF2-40B4-BE49-F238E27FC236}"/>
            </a:extLst>
          </p:cNvPr>
          <p:cNvSpPr/>
          <p:nvPr/>
        </p:nvSpPr>
        <p:spPr bwMode="auto">
          <a:xfrm>
            <a:off x="3827463" y="1449918"/>
            <a:ext cx="1238250" cy="374649"/>
          </a:xfrm>
          <a:prstGeom prst="roundRect">
            <a:avLst/>
          </a:prstGeom>
          <a:solidFill>
            <a:srgbClr val="C00000"/>
          </a:solidFill>
          <a:ln w="34925" cap="flat" cmpd="sng" algn="ctr">
            <a:solidFill>
              <a:schemeClr val="bg1"/>
            </a:solidFill>
            <a:prstDash val="solid"/>
          </a:ln>
          <a:effectLst>
            <a:outerShdw blurRad="50800" dist="38100" dir="2700000" algn="tl" rotWithShape="0">
              <a:prstClr val="black">
                <a:alpha val="40000"/>
              </a:prstClr>
            </a:outerShdw>
          </a:effectLst>
          <a:extLst/>
        </p:spPr>
        <p:txBody>
          <a:bodyPr lIns="92352" tIns="46176" rIns="92352" bIns="46176" anchor="ctr"/>
          <a:lstStyle/>
          <a:p>
            <a:pPr algn="ctr" eaLnBrk="0" hangingPunct="0">
              <a:defRPr/>
            </a:pPr>
            <a:r>
              <a:rPr lang="en-US" altLang="zh-CN" sz="1500" b="1" kern="0" dirty="0">
                <a:solidFill>
                  <a:prstClr val="white"/>
                </a:solidFill>
                <a:latin typeface="微软雅黑" pitchFamily="34" charset="-122"/>
                <a:ea typeface="微软雅黑" pitchFamily="34" charset="-122"/>
              </a:rPr>
              <a:t>1978</a:t>
            </a:r>
            <a:r>
              <a:rPr lang="zh-CN" altLang="en-US" sz="1500" b="1" kern="0" dirty="0">
                <a:solidFill>
                  <a:prstClr val="white"/>
                </a:solidFill>
                <a:latin typeface="微软雅黑" pitchFamily="34" charset="-122"/>
                <a:ea typeface="微软雅黑" pitchFamily="34" charset="-122"/>
              </a:rPr>
              <a:t>年</a:t>
            </a:r>
          </a:p>
        </p:txBody>
      </p:sp>
      <p:sp>
        <p:nvSpPr>
          <p:cNvPr id="26" name="圆角矩形 17">
            <a:extLst>
              <a:ext uri="{FF2B5EF4-FFF2-40B4-BE49-F238E27FC236}"/>
            </a:extLst>
          </p:cNvPr>
          <p:cNvSpPr/>
          <p:nvPr/>
        </p:nvSpPr>
        <p:spPr>
          <a:xfrm>
            <a:off x="3214688" y="3139017"/>
            <a:ext cx="2514600" cy="658283"/>
          </a:xfrm>
          <a:prstGeom prst="roundRect">
            <a:avLst>
              <a:gd name="adj" fmla="val 14025"/>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49" tIns="45674" rIns="91349" bIns="45674" anchor="ctr"/>
          <a:lstStyle/>
          <a:p>
            <a:pPr algn="ctr" eaLnBrk="0" hangingPunct="0">
              <a:defRPr/>
            </a:pPr>
            <a:endParaRPr lang="zh-CN" altLang="en-US" dirty="0"/>
          </a:p>
        </p:txBody>
      </p:sp>
      <p:sp>
        <p:nvSpPr>
          <p:cNvPr id="27" name="TextBox 20"/>
          <p:cNvSpPr txBox="1">
            <a:spLocks noChangeArrowheads="1"/>
          </p:cNvSpPr>
          <p:nvPr/>
        </p:nvSpPr>
        <p:spPr bwMode="auto">
          <a:xfrm>
            <a:off x="3355976" y="3238501"/>
            <a:ext cx="2220913" cy="323165"/>
          </a:xfrm>
          <a:prstGeom prst="rect">
            <a:avLst/>
          </a:prstGeom>
          <a:noFill/>
          <a:ln w="9525">
            <a:noFill/>
            <a:miter lim="800000"/>
            <a:headEnd/>
            <a:tailEnd/>
          </a:ln>
        </p:spPr>
        <p:txBody>
          <a:bodyPr lIns="0" tIns="0" rIns="0" bIns="0">
            <a:spAutoFit/>
          </a:bodyPr>
          <a:lstStyle/>
          <a:p>
            <a:pPr algn="ctr" eaLnBrk="0" hangingPunct="0">
              <a:lnSpc>
                <a:spcPct val="150000"/>
              </a:lnSpc>
            </a:pPr>
            <a:r>
              <a:rPr lang="zh-CN" altLang="en-US" sz="1400" b="1">
                <a:solidFill>
                  <a:srgbClr val="191621"/>
                </a:solidFill>
                <a:latin typeface="微软雅黑" pitchFamily="34" charset="-122"/>
                <a:ea typeface="微软雅黑" pitchFamily="34" charset="-122"/>
              </a:rPr>
              <a:t>呈现“二、一、三”特征</a:t>
            </a:r>
          </a:p>
        </p:txBody>
      </p:sp>
      <p:sp>
        <p:nvSpPr>
          <p:cNvPr id="28" name="椭圆 27">
            <a:extLst>
              <a:ext uri="{FF2B5EF4-FFF2-40B4-BE49-F238E27FC236}"/>
            </a:extLst>
          </p:cNvPr>
          <p:cNvSpPr/>
          <p:nvPr/>
        </p:nvSpPr>
        <p:spPr>
          <a:xfrm>
            <a:off x="7421564" y="2840567"/>
            <a:ext cx="168275" cy="222251"/>
          </a:xfrm>
          <a:prstGeom prst="ellipse">
            <a:avLst/>
          </a:prstGeom>
          <a:solidFill>
            <a:schemeClr val="bg1"/>
          </a:solidFill>
          <a:ln w="12700" cap="flat" cmpd="sng" algn="ctr">
            <a:noFill/>
            <a:prstDash val="solid"/>
            <a:miter lim="800000"/>
          </a:ln>
          <a:effectLst/>
        </p:spPr>
        <p:txBody>
          <a:bodyPr lIns="68573" tIns="34287" rIns="68573" bIns="34287" anchor="ctr"/>
          <a:lstStyle/>
          <a:p>
            <a:pPr algn="ctr" defTabSz="685749" eaLnBrk="0" hangingPunct="0">
              <a:defRPr/>
            </a:pPr>
            <a:endParaRPr lang="zh-CN" altLang="en-US" sz="1900"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30" name="Picture 3"/>
          <p:cNvPicPr>
            <a:picLocks noChangeAspect="1" noChangeArrowheads="1"/>
          </p:cNvPicPr>
          <p:nvPr/>
        </p:nvPicPr>
        <p:blipFill>
          <a:blip r:embed="rId2"/>
          <a:srcRect/>
          <a:stretch>
            <a:fillRect/>
          </a:stretch>
        </p:blipFill>
        <p:spPr bwMode="auto">
          <a:xfrm>
            <a:off x="7254875" y="2004484"/>
            <a:ext cx="508000" cy="802216"/>
          </a:xfrm>
          <a:prstGeom prst="rect">
            <a:avLst/>
          </a:prstGeom>
          <a:noFill/>
          <a:ln w="9525">
            <a:noFill/>
            <a:miter lim="800000"/>
            <a:headEnd/>
            <a:tailEnd/>
          </a:ln>
        </p:spPr>
      </p:pic>
      <p:sp>
        <p:nvSpPr>
          <p:cNvPr id="31" name="圆角矩形 6">
            <a:extLst>
              <a:ext uri="{FF2B5EF4-FFF2-40B4-BE49-F238E27FC236}"/>
            </a:extLst>
          </p:cNvPr>
          <p:cNvSpPr/>
          <p:nvPr/>
        </p:nvSpPr>
        <p:spPr bwMode="auto">
          <a:xfrm>
            <a:off x="6818313" y="1481667"/>
            <a:ext cx="1350962" cy="372533"/>
          </a:xfrm>
          <a:prstGeom prst="roundRect">
            <a:avLst/>
          </a:prstGeom>
          <a:solidFill>
            <a:srgbClr val="C00000"/>
          </a:solidFill>
          <a:ln w="34925" cap="flat" cmpd="sng" algn="ctr">
            <a:solidFill>
              <a:schemeClr val="bg1"/>
            </a:solidFill>
            <a:prstDash val="solid"/>
          </a:ln>
          <a:effectLst>
            <a:outerShdw blurRad="50800" dist="38100" dir="2700000" algn="tl" rotWithShape="0">
              <a:prstClr val="black">
                <a:alpha val="40000"/>
              </a:prstClr>
            </a:outerShdw>
          </a:effectLst>
          <a:extLst/>
        </p:spPr>
        <p:txBody>
          <a:bodyPr lIns="92352" tIns="46176" rIns="92352" bIns="46176" anchor="ctr"/>
          <a:lstStyle/>
          <a:p>
            <a:pPr algn="ctr" eaLnBrk="0" hangingPunct="0">
              <a:defRPr/>
            </a:pPr>
            <a:r>
              <a:rPr lang="en-US" altLang="zh-CN" sz="1500" b="1" kern="0" dirty="0">
                <a:solidFill>
                  <a:prstClr val="white"/>
                </a:solidFill>
                <a:latin typeface="微软雅黑" pitchFamily="34" charset="-122"/>
                <a:ea typeface="微软雅黑" pitchFamily="34" charset="-122"/>
              </a:rPr>
              <a:t>2013</a:t>
            </a:r>
            <a:r>
              <a:rPr lang="zh-CN" altLang="en-US" sz="1500" b="1" kern="0" dirty="0">
                <a:solidFill>
                  <a:prstClr val="white"/>
                </a:solidFill>
                <a:latin typeface="微软雅黑" pitchFamily="34" charset="-122"/>
                <a:ea typeface="微软雅黑" pitchFamily="34" charset="-122"/>
              </a:rPr>
              <a:t>年</a:t>
            </a:r>
          </a:p>
        </p:txBody>
      </p:sp>
      <p:sp>
        <p:nvSpPr>
          <p:cNvPr id="32" name="圆角矩形 17">
            <a:extLst>
              <a:ext uri="{FF2B5EF4-FFF2-40B4-BE49-F238E27FC236}"/>
            </a:extLst>
          </p:cNvPr>
          <p:cNvSpPr/>
          <p:nvPr/>
        </p:nvSpPr>
        <p:spPr>
          <a:xfrm>
            <a:off x="6030913" y="3141134"/>
            <a:ext cx="2894012" cy="651933"/>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49" tIns="45674" rIns="91349" bIns="45674" anchor="ctr"/>
          <a:lstStyle/>
          <a:p>
            <a:pPr algn="ctr" eaLnBrk="0" hangingPunct="0">
              <a:defRPr/>
            </a:pPr>
            <a:endParaRPr lang="zh-CN" altLang="en-US" dirty="0"/>
          </a:p>
        </p:txBody>
      </p:sp>
      <p:sp>
        <p:nvSpPr>
          <p:cNvPr id="33" name="TextBox 20"/>
          <p:cNvSpPr txBox="1">
            <a:spLocks noChangeArrowheads="1"/>
          </p:cNvSpPr>
          <p:nvPr/>
        </p:nvSpPr>
        <p:spPr bwMode="auto">
          <a:xfrm>
            <a:off x="6030913" y="3253317"/>
            <a:ext cx="2901950" cy="323165"/>
          </a:xfrm>
          <a:prstGeom prst="rect">
            <a:avLst/>
          </a:prstGeom>
          <a:noFill/>
          <a:ln w="9525">
            <a:noFill/>
            <a:miter lim="800000"/>
            <a:headEnd/>
            <a:tailEnd/>
          </a:ln>
        </p:spPr>
        <p:txBody>
          <a:bodyPr lIns="0" tIns="0" rIns="0" bIns="0">
            <a:spAutoFit/>
          </a:bodyPr>
          <a:lstStyle/>
          <a:p>
            <a:pPr algn="ctr" eaLnBrk="0" hangingPunct="0">
              <a:lnSpc>
                <a:spcPct val="150000"/>
              </a:lnSpc>
            </a:pPr>
            <a:r>
              <a:rPr lang="zh-CN" altLang="en-US" sz="1400" b="1">
                <a:solidFill>
                  <a:srgbClr val="191621"/>
                </a:solidFill>
                <a:latin typeface="微软雅黑" pitchFamily="34" charset="-122"/>
                <a:ea typeface="微软雅黑" pitchFamily="34" charset="-122"/>
              </a:rPr>
              <a:t>实现了“三、二、一”结构转型</a:t>
            </a:r>
          </a:p>
        </p:txBody>
      </p:sp>
      <p:sp>
        <p:nvSpPr>
          <p:cNvPr id="36882" name="矩形 33"/>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1. </a:t>
            </a:r>
            <a:r>
              <a:rPr lang="zh-CN" altLang="en-US" sz="2400" b="1">
                <a:latin typeface="华文新魏" pitchFamily="2" charset="-122"/>
                <a:ea typeface="华文新魏" pitchFamily="2" charset="-122"/>
              </a:rPr>
              <a:t>经济建设创造“中国奇迹”</a:t>
            </a:r>
          </a:p>
        </p:txBody>
      </p:sp>
      <p:pic>
        <p:nvPicPr>
          <p:cNvPr id="1026" name="Picture 2" descr="C:\Users\babyleona\Desktop\饼图111.png"/>
          <p:cNvPicPr>
            <a:picLocks noChangeAspect="1" noChangeArrowheads="1"/>
          </p:cNvPicPr>
          <p:nvPr/>
        </p:nvPicPr>
        <p:blipFill>
          <a:blip r:embed="rId3"/>
          <a:srcRect r="50117"/>
          <a:stretch>
            <a:fillRect/>
          </a:stretch>
        </p:blipFill>
        <p:spPr bwMode="auto">
          <a:xfrm>
            <a:off x="1" y="3939117"/>
            <a:ext cx="2943225" cy="2421467"/>
          </a:xfrm>
          <a:prstGeom prst="rect">
            <a:avLst/>
          </a:prstGeom>
          <a:noFill/>
          <a:ln w="9525">
            <a:noFill/>
            <a:miter lim="800000"/>
            <a:headEnd/>
            <a:tailEnd/>
          </a:ln>
        </p:spPr>
      </p:pic>
      <p:graphicFrame>
        <p:nvGraphicFramePr>
          <p:cNvPr id="29" name="图表 28"/>
          <p:cNvGraphicFramePr>
            <a:graphicFrameLocks/>
          </p:cNvGraphicFramePr>
          <p:nvPr/>
        </p:nvGraphicFramePr>
        <p:xfrm>
          <a:off x="6138864" y="4142317"/>
          <a:ext cx="2809875" cy="2286000"/>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2" descr="C:\Users\babyleona\Desktop\饼图图图.png"/>
          <p:cNvPicPr>
            <a:picLocks noChangeAspect="1" noChangeArrowheads="1"/>
          </p:cNvPicPr>
          <p:nvPr/>
        </p:nvPicPr>
        <p:blipFill>
          <a:blip r:embed="rId5"/>
          <a:srcRect l="30750" r="29968" b="80638"/>
          <a:stretch>
            <a:fillRect/>
          </a:stretch>
        </p:blipFill>
        <p:spPr bwMode="auto">
          <a:xfrm>
            <a:off x="7032625" y="4013200"/>
            <a:ext cx="1016000" cy="459317"/>
          </a:xfrm>
          <a:prstGeom prst="rect">
            <a:avLst/>
          </a:prstGeom>
          <a:noFill/>
          <a:ln w="9525">
            <a:noFill/>
            <a:miter lim="800000"/>
            <a:headEnd/>
            <a:tailEnd/>
          </a:ln>
        </p:spPr>
      </p:pic>
      <p:sp>
        <p:nvSpPr>
          <p:cNvPr id="35" name="TextBox 1"/>
          <p:cNvSpPr txBox="1">
            <a:spLocks noChangeArrowheads="1"/>
          </p:cNvSpPr>
          <p:nvPr/>
        </p:nvSpPr>
        <p:spPr bwMode="auto">
          <a:xfrm>
            <a:off x="6159501" y="4849284"/>
            <a:ext cx="728663" cy="404283"/>
          </a:xfrm>
          <a:prstGeom prst="rect">
            <a:avLst/>
          </a:prstGeom>
          <a:noFill/>
          <a:ln w="9525">
            <a:noFill/>
            <a:miter lim="800000"/>
            <a:headEnd/>
            <a:tailEnd/>
          </a:ln>
        </p:spPr>
        <p:txBody>
          <a:bodyPr/>
          <a:lstStyle/>
          <a:p>
            <a:pPr eaLnBrk="0" hangingPunct="0"/>
            <a:r>
              <a:rPr lang="en-US" altLang="zh-CN" sz="1400" b="1">
                <a:latin typeface="华文宋体" pitchFamily="2" charset="-122"/>
                <a:ea typeface="华文宋体" pitchFamily="2" charset="-122"/>
              </a:rPr>
              <a:t>46.1%</a:t>
            </a:r>
            <a:endParaRPr lang="zh-CN" altLang="en-US" sz="1400" b="1">
              <a:latin typeface="华文宋体" pitchFamily="2" charset="-122"/>
              <a:ea typeface="华文宋体" pitchFamily="2" charset="-122"/>
            </a:endParaRPr>
          </a:p>
        </p:txBody>
      </p:sp>
      <p:sp>
        <p:nvSpPr>
          <p:cNvPr id="36" name="TextBox 1"/>
          <p:cNvSpPr txBox="1">
            <a:spLocks noChangeArrowheads="1"/>
          </p:cNvSpPr>
          <p:nvPr/>
        </p:nvSpPr>
        <p:spPr bwMode="auto">
          <a:xfrm>
            <a:off x="7226301" y="6038851"/>
            <a:ext cx="728663" cy="404283"/>
          </a:xfrm>
          <a:prstGeom prst="rect">
            <a:avLst/>
          </a:prstGeom>
          <a:noFill/>
          <a:ln w="9525">
            <a:noFill/>
            <a:miter lim="800000"/>
            <a:headEnd/>
            <a:tailEnd/>
          </a:ln>
        </p:spPr>
        <p:txBody>
          <a:bodyPr/>
          <a:lstStyle/>
          <a:p>
            <a:pPr eaLnBrk="0" hangingPunct="0"/>
            <a:r>
              <a:rPr lang="en-US" altLang="zh-CN" sz="1400" b="1">
                <a:latin typeface="华文宋体" pitchFamily="2" charset="-122"/>
                <a:ea typeface="华文宋体" pitchFamily="2" charset="-122"/>
              </a:rPr>
              <a:t>43.9%</a:t>
            </a:r>
            <a:endParaRPr lang="zh-CN" altLang="en-US" sz="1400" b="1">
              <a:latin typeface="华文宋体" pitchFamily="2" charset="-122"/>
              <a:ea typeface="华文宋体" pitchFamily="2" charset="-122"/>
            </a:endParaRPr>
          </a:p>
        </p:txBody>
      </p:sp>
      <p:pic>
        <p:nvPicPr>
          <p:cNvPr id="37" name="Picture 2" descr="C:\Users\babyleona\Desktop\饼图111.png"/>
          <p:cNvPicPr>
            <a:picLocks noChangeAspect="1" noChangeArrowheads="1"/>
          </p:cNvPicPr>
          <p:nvPr/>
        </p:nvPicPr>
        <p:blipFill>
          <a:blip r:embed="rId3"/>
          <a:srcRect l="51694"/>
          <a:stretch>
            <a:fillRect/>
          </a:stretch>
        </p:blipFill>
        <p:spPr bwMode="auto">
          <a:xfrm>
            <a:off x="3049588" y="3939117"/>
            <a:ext cx="2851150" cy="24214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400"/>
                                        <p:tgtEl>
                                          <p:spTgt spid="17"/>
                                        </p:tgtEl>
                                      </p:cBhvr>
                                    </p:animEffect>
                                  </p:childTnLst>
                                </p:cTn>
                              </p:par>
                            </p:childTnLst>
                          </p:cTn>
                        </p:par>
                        <p:par>
                          <p:cTn id="8" fill="hold">
                            <p:stCondLst>
                              <p:cond delay="650"/>
                            </p:stCondLst>
                            <p:childTnLst>
                              <p:par>
                                <p:cTn id="9" presetID="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1150"/>
                            </p:stCondLst>
                            <p:childTnLst>
                              <p:par>
                                <p:cTn id="14" presetID="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53" presetClass="entr" presetSubtype="16"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250" fill="hold"/>
                                        <p:tgtEl>
                                          <p:spTgt spid="18"/>
                                        </p:tgtEl>
                                        <p:attrNameLst>
                                          <p:attrName>ppt_w</p:attrName>
                                        </p:attrNameLst>
                                      </p:cBhvr>
                                      <p:tavLst>
                                        <p:tav tm="0">
                                          <p:val>
                                            <p:fltVal val="0"/>
                                          </p:val>
                                        </p:tav>
                                        <p:tav tm="100000">
                                          <p:val>
                                            <p:strVal val="#ppt_w"/>
                                          </p:val>
                                        </p:tav>
                                      </p:tavLst>
                                    </p:anim>
                                    <p:anim calcmode="lin" valueType="num">
                                      <p:cBhvr>
                                        <p:cTn id="21" dur="250" fill="hold"/>
                                        <p:tgtEl>
                                          <p:spTgt spid="18"/>
                                        </p:tgtEl>
                                        <p:attrNameLst>
                                          <p:attrName>ppt_h</p:attrName>
                                        </p:attrNameLst>
                                      </p:cBhvr>
                                      <p:tavLst>
                                        <p:tav tm="0">
                                          <p:val>
                                            <p:fltVal val="0"/>
                                          </p:val>
                                        </p:tav>
                                        <p:tav tm="100000">
                                          <p:val>
                                            <p:strVal val="#ppt_h"/>
                                          </p:val>
                                        </p:tav>
                                      </p:tavLst>
                                    </p:anim>
                                    <p:animEffect transition="in" filter="fade">
                                      <p:cBhvr>
                                        <p:cTn id="22" dur="250"/>
                                        <p:tgtEl>
                                          <p:spTgt spid="18"/>
                                        </p:tgtEl>
                                      </p:cBhvr>
                                    </p:animEffect>
                                  </p:childTnLst>
                                </p:cTn>
                              </p:par>
                            </p:childTnLst>
                          </p:cTn>
                        </p:par>
                        <p:par>
                          <p:cTn id="23" fill="hold">
                            <p:stCondLst>
                              <p:cond delay="1650"/>
                            </p:stCondLst>
                            <p:childTnLst>
                              <p:par>
                                <p:cTn id="24" presetID="21" presetClass="entr" presetSubtype="1"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childTnLst>
                          </p:cTn>
                        </p:par>
                        <p:par>
                          <p:cTn id="27" fill="hold">
                            <p:stCondLst>
                              <p:cond delay="2150"/>
                            </p:stCondLst>
                            <p:childTnLst>
                              <p:par>
                                <p:cTn id="28" presetID="22" presetClass="entr" presetSubtype="8"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2650"/>
                            </p:stCondLst>
                            <p:childTnLst>
                              <p:par>
                                <p:cTn id="32" presetID="9" presetClass="entr" presetSubtype="0" fill="hold" nodeType="after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dissolve">
                                      <p:cBhvr>
                                        <p:cTn id="34" dur="500"/>
                                        <p:tgtEl>
                                          <p:spTgt spid="1026"/>
                                        </p:tgtEl>
                                      </p:cBhvr>
                                    </p:animEffect>
                                  </p:childTnLst>
                                </p:cTn>
                              </p:par>
                            </p:childTnLst>
                          </p:cTn>
                        </p:par>
                        <p:par>
                          <p:cTn id="35" fill="hold">
                            <p:stCondLst>
                              <p:cond delay="3150"/>
                            </p:stCondLst>
                            <p:childTnLst>
                              <p:par>
                                <p:cTn id="36" presetID="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0-#ppt_w/2"/>
                                          </p:val>
                                        </p:tav>
                                        <p:tav tm="100000">
                                          <p:val>
                                            <p:strVal val="#ppt_x"/>
                                          </p:val>
                                        </p:tav>
                                      </p:tavLst>
                                    </p:anim>
                                    <p:anim calcmode="lin" valueType="num">
                                      <p:cBhvr additive="base">
                                        <p:cTn id="39" dur="500" fill="hold"/>
                                        <p:tgtEl>
                                          <p:spTgt spid="25"/>
                                        </p:tgtEl>
                                        <p:attrNameLst>
                                          <p:attrName>ppt_y</p:attrName>
                                        </p:attrNameLst>
                                      </p:cBhvr>
                                      <p:tavLst>
                                        <p:tav tm="0">
                                          <p:val>
                                            <p:strVal val="#ppt_y"/>
                                          </p:val>
                                        </p:tav>
                                        <p:tav tm="100000">
                                          <p:val>
                                            <p:strVal val="#ppt_y"/>
                                          </p:val>
                                        </p:tav>
                                      </p:tavLst>
                                    </p:anim>
                                  </p:childTnLst>
                                </p:cTn>
                              </p:par>
                            </p:childTnLst>
                          </p:cTn>
                        </p:par>
                        <p:par>
                          <p:cTn id="40" fill="hold">
                            <p:stCondLst>
                              <p:cond delay="3650"/>
                            </p:stCondLst>
                            <p:childTnLst>
                              <p:par>
                                <p:cTn id="41" presetID="2" presetClass="entr" presetSubtype="1"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53" presetClass="entr" presetSubtype="16"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250" fill="hold"/>
                                        <p:tgtEl>
                                          <p:spTgt spid="23"/>
                                        </p:tgtEl>
                                        <p:attrNameLst>
                                          <p:attrName>ppt_w</p:attrName>
                                        </p:attrNameLst>
                                      </p:cBhvr>
                                      <p:tavLst>
                                        <p:tav tm="0">
                                          <p:val>
                                            <p:fltVal val="0"/>
                                          </p:val>
                                        </p:tav>
                                        <p:tav tm="100000">
                                          <p:val>
                                            <p:strVal val="#ppt_w"/>
                                          </p:val>
                                        </p:tav>
                                      </p:tavLst>
                                    </p:anim>
                                    <p:anim calcmode="lin" valueType="num">
                                      <p:cBhvr>
                                        <p:cTn id="48" dur="250" fill="hold"/>
                                        <p:tgtEl>
                                          <p:spTgt spid="23"/>
                                        </p:tgtEl>
                                        <p:attrNameLst>
                                          <p:attrName>ppt_h</p:attrName>
                                        </p:attrNameLst>
                                      </p:cBhvr>
                                      <p:tavLst>
                                        <p:tav tm="0">
                                          <p:val>
                                            <p:fltVal val="0"/>
                                          </p:val>
                                        </p:tav>
                                        <p:tav tm="100000">
                                          <p:val>
                                            <p:strVal val="#ppt_h"/>
                                          </p:val>
                                        </p:tav>
                                      </p:tavLst>
                                    </p:anim>
                                    <p:animEffect transition="in" filter="fade">
                                      <p:cBhvr>
                                        <p:cTn id="49" dur="250"/>
                                        <p:tgtEl>
                                          <p:spTgt spid="23"/>
                                        </p:tgtEl>
                                      </p:cBhvr>
                                    </p:animEffect>
                                  </p:childTnLst>
                                </p:cTn>
                              </p:par>
                            </p:childTnLst>
                          </p:cTn>
                        </p:par>
                        <p:par>
                          <p:cTn id="50" fill="hold">
                            <p:stCondLst>
                              <p:cond delay="4150"/>
                            </p:stCondLst>
                            <p:childTnLst>
                              <p:par>
                                <p:cTn id="51" presetID="21" presetClass="entr" presetSubtype="1"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heel(1)">
                                      <p:cBhvr>
                                        <p:cTn id="53" dur="800"/>
                                        <p:tgtEl>
                                          <p:spTgt spid="26"/>
                                        </p:tgtEl>
                                      </p:cBhvr>
                                    </p:animEffect>
                                  </p:childTnLst>
                                </p:cTn>
                              </p:par>
                            </p:childTnLst>
                          </p:cTn>
                        </p:par>
                        <p:par>
                          <p:cTn id="54" fill="hold">
                            <p:stCondLst>
                              <p:cond delay="4950"/>
                            </p:stCondLst>
                            <p:childTnLst>
                              <p:par>
                                <p:cTn id="55" presetID="22" presetClass="entr" presetSubtype="8"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par>
                          <p:cTn id="58" fill="hold">
                            <p:stCondLst>
                              <p:cond delay="5450"/>
                            </p:stCondLst>
                            <p:childTnLst>
                              <p:par>
                                <p:cTn id="59" presetID="9" presetClass="entr" presetSubtype="0" fill="hold"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dissolve">
                                      <p:cBhvr>
                                        <p:cTn id="61" dur="500"/>
                                        <p:tgtEl>
                                          <p:spTgt spid="37"/>
                                        </p:tgtEl>
                                      </p:cBhvr>
                                    </p:animEffect>
                                  </p:childTnLst>
                                </p:cTn>
                              </p:par>
                            </p:childTnLst>
                          </p:cTn>
                        </p:par>
                        <p:par>
                          <p:cTn id="62" fill="hold">
                            <p:stCondLst>
                              <p:cond delay="5950"/>
                            </p:stCondLst>
                            <p:childTnLst>
                              <p:par>
                                <p:cTn id="63" presetID="2" presetClass="entr" presetSubtype="8"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0-#ppt_w/2"/>
                                          </p:val>
                                        </p:tav>
                                        <p:tav tm="100000">
                                          <p:val>
                                            <p:strVal val="#ppt_x"/>
                                          </p:val>
                                        </p:tav>
                                      </p:tavLst>
                                    </p:anim>
                                    <p:anim calcmode="lin" valueType="num">
                                      <p:cBhvr additive="base">
                                        <p:cTn id="66" dur="500" fill="hold"/>
                                        <p:tgtEl>
                                          <p:spTgt spid="31"/>
                                        </p:tgtEl>
                                        <p:attrNameLst>
                                          <p:attrName>ppt_y</p:attrName>
                                        </p:attrNameLst>
                                      </p:cBhvr>
                                      <p:tavLst>
                                        <p:tav tm="0">
                                          <p:val>
                                            <p:strVal val="#ppt_y"/>
                                          </p:val>
                                        </p:tav>
                                        <p:tav tm="100000">
                                          <p:val>
                                            <p:strVal val="#ppt_y"/>
                                          </p:val>
                                        </p:tav>
                                      </p:tavLst>
                                    </p:anim>
                                  </p:childTnLst>
                                </p:cTn>
                              </p:par>
                            </p:childTnLst>
                          </p:cTn>
                        </p:par>
                        <p:par>
                          <p:cTn id="67" fill="hold">
                            <p:stCondLst>
                              <p:cond delay="6450"/>
                            </p:stCondLst>
                            <p:childTnLst>
                              <p:par>
                                <p:cTn id="68" presetID="2" presetClass="entr" presetSubtype="1" fill="hold" nodeType="after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additive="base">
                                        <p:cTn id="70" dur="500" fill="hold"/>
                                        <p:tgtEl>
                                          <p:spTgt spid="30"/>
                                        </p:tgtEl>
                                        <p:attrNameLst>
                                          <p:attrName>ppt_x</p:attrName>
                                        </p:attrNameLst>
                                      </p:cBhvr>
                                      <p:tavLst>
                                        <p:tav tm="0">
                                          <p:val>
                                            <p:strVal val="#ppt_x"/>
                                          </p:val>
                                        </p:tav>
                                        <p:tav tm="100000">
                                          <p:val>
                                            <p:strVal val="#ppt_x"/>
                                          </p:val>
                                        </p:tav>
                                      </p:tavLst>
                                    </p:anim>
                                    <p:anim calcmode="lin" valueType="num">
                                      <p:cBhvr additive="base">
                                        <p:cTn id="71" dur="500" fill="hold"/>
                                        <p:tgtEl>
                                          <p:spTgt spid="30"/>
                                        </p:tgtEl>
                                        <p:attrNameLst>
                                          <p:attrName>ppt_y</p:attrName>
                                        </p:attrNameLst>
                                      </p:cBhvr>
                                      <p:tavLst>
                                        <p:tav tm="0">
                                          <p:val>
                                            <p:strVal val="0-#ppt_h/2"/>
                                          </p:val>
                                        </p:tav>
                                        <p:tav tm="100000">
                                          <p:val>
                                            <p:strVal val="#ppt_y"/>
                                          </p:val>
                                        </p:tav>
                                      </p:tavLst>
                                    </p:anim>
                                  </p:childTnLst>
                                </p:cTn>
                              </p:par>
                              <p:par>
                                <p:cTn id="72" presetID="53" presetClass="entr" presetSubtype="16"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p:cTn id="74" dur="250" fill="hold"/>
                                        <p:tgtEl>
                                          <p:spTgt spid="28"/>
                                        </p:tgtEl>
                                        <p:attrNameLst>
                                          <p:attrName>ppt_w</p:attrName>
                                        </p:attrNameLst>
                                      </p:cBhvr>
                                      <p:tavLst>
                                        <p:tav tm="0">
                                          <p:val>
                                            <p:fltVal val="0"/>
                                          </p:val>
                                        </p:tav>
                                        <p:tav tm="100000">
                                          <p:val>
                                            <p:strVal val="#ppt_w"/>
                                          </p:val>
                                        </p:tav>
                                      </p:tavLst>
                                    </p:anim>
                                    <p:anim calcmode="lin" valueType="num">
                                      <p:cBhvr>
                                        <p:cTn id="75" dur="250" fill="hold"/>
                                        <p:tgtEl>
                                          <p:spTgt spid="28"/>
                                        </p:tgtEl>
                                        <p:attrNameLst>
                                          <p:attrName>ppt_h</p:attrName>
                                        </p:attrNameLst>
                                      </p:cBhvr>
                                      <p:tavLst>
                                        <p:tav tm="0">
                                          <p:val>
                                            <p:fltVal val="0"/>
                                          </p:val>
                                        </p:tav>
                                        <p:tav tm="100000">
                                          <p:val>
                                            <p:strVal val="#ppt_h"/>
                                          </p:val>
                                        </p:tav>
                                      </p:tavLst>
                                    </p:anim>
                                    <p:animEffect transition="in" filter="fade">
                                      <p:cBhvr>
                                        <p:cTn id="76" dur="250"/>
                                        <p:tgtEl>
                                          <p:spTgt spid="28"/>
                                        </p:tgtEl>
                                      </p:cBhvr>
                                    </p:animEffect>
                                  </p:childTnLst>
                                </p:cTn>
                              </p:par>
                            </p:childTnLst>
                          </p:cTn>
                        </p:par>
                        <p:par>
                          <p:cTn id="77" fill="hold">
                            <p:stCondLst>
                              <p:cond delay="6950"/>
                            </p:stCondLst>
                            <p:childTnLst>
                              <p:par>
                                <p:cTn id="78" presetID="21" presetClass="entr" presetSubtype="1" fill="hold" grpId="0"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heel(1)">
                                      <p:cBhvr>
                                        <p:cTn id="80" dur="800"/>
                                        <p:tgtEl>
                                          <p:spTgt spid="32"/>
                                        </p:tgtEl>
                                      </p:cBhvr>
                                    </p:animEffect>
                                  </p:childTnLst>
                                </p:cTn>
                              </p:par>
                            </p:childTnLst>
                          </p:cTn>
                        </p:par>
                        <p:par>
                          <p:cTn id="81" fill="hold">
                            <p:stCondLst>
                              <p:cond delay="7750"/>
                            </p:stCondLst>
                            <p:childTnLst>
                              <p:par>
                                <p:cTn id="82" presetID="22" presetClass="entr" presetSubtype="8" fill="hold" grpId="0" nodeType="after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left)">
                                      <p:cBhvr>
                                        <p:cTn id="84" dur="500"/>
                                        <p:tgtEl>
                                          <p:spTgt spid="33"/>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dissolve">
                                      <p:cBhvr>
                                        <p:cTn id="87" dur="500"/>
                                        <p:tgtEl>
                                          <p:spTgt spid="29"/>
                                        </p:tgtEl>
                                      </p:cBhvr>
                                    </p:animEffect>
                                  </p:childTnLst>
                                </p:cTn>
                              </p:par>
                              <p:par>
                                <p:cTn id="88" presetID="9" presetClass="entr" presetSubtype="0" fill="hold" nodeType="with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dissolve">
                                      <p:cBhvr>
                                        <p:cTn id="90" dur="500"/>
                                        <p:tgtEl>
                                          <p:spTgt spid="2"/>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dissolve">
                                      <p:cBhvr>
                                        <p:cTn id="93" dur="500"/>
                                        <p:tgtEl>
                                          <p:spTgt spid="35"/>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dissolve">
                                      <p:cBhvr>
                                        <p:cTn id="9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P spid="25" grpId="0" animBg="1"/>
      <p:bldP spid="26" grpId="0" animBg="1"/>
      <p:bldP spid="27" grpId="0"/>
      <p:bldP spid="28" grpId="0" animBg="1"/>
      <p:bldP spid="31" grpId="0" animBg="1"/>
      <p:bldP spid="32" grpId="0" animBg="1"/>
      <p:bldP spid="33" grpId="0"/>
      <p:bldGraphic spid="29" grpId="0">
        <p:bldAsOne/>
      </p:bldGraphic>
      <p:bldP spid="35"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5"/>
          <p:cNvGrpSpPr>
            <a:grpSpLocks/>
          </p:cNvGrpSpPr>
          <p:nvPr/>
        </p:nvGrpSpPr>
        <p:grpSpPr bwMode="auto">
          <a:xfrm>
            <a:off x="779463" y="3642784"/>
            <a:ext cx="3517900" cy="2782387"/>
            <a:chOff x="779781" y="2394000"/>
            <a:chExt cx="3517899" cy="2086602"/>
          </a:xfrm>
        </p:grpSpPr>
        <p:cxnSp>
          <p:nvCxnSpPr>
            <p:cNvPr id="18" name="直接箭头连接符 17"/>
            <p:cNvCxnSpPr/>
            <p:nvPr/>
          </p:nvCxnSpPr>
          <p:spPr>
            <a:xfrm>
              <a:off x="902018" y="4236921"/>
              <a:ext cx="3395662" cy="0"/>
            </a:xfrm>
            <a:prstGeom prst="straightConnector1">
              <a:avLst/>
            </a:prstGeom>
            <a:ln>
              <a:solidFill>
                <a:schemeClr val="bg1">
                  <a:lumMod val="50000"/>
                </a:schemeClr>
              </a:solidFill>
              <a:tailEnd type="triangle" w="med" len="lg"/>
            </a:ln>
          </p:spPr>
          <p:style>
            <a:lnRef idx="3">
              <a:schemeClr val="accent2"/>
            </a:lnRef>
            <a:fillRef idx="0">
              <a:schemeClr val="accent2"/>
            </a:fillRef>
            <a:effectRef idx="2">
              <a:schemeClr val="accent2"/>
            </a:effectRef>
            <a:fontRef idx="minor">
              <a:schemeClr val="tx1"/>
            </a:fontRef>
          </p:style>
        </p:cxnSp>
        <p:sp>
          <p:nvSpPr>
            <p:cNvPr id="20" name="矩形 19"/>
            <p:cNvSpPr/>
            <p:nvPr/>
          </p:nvSpPr>
          <p:spPr>
            <a:xfrm>
              <a:off x="1217247" y="3998867"/>
              <a:ext cx="222837" cy="207469"/>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endParaRPr lang="zh-CN" altLang="en-US"/>
            </a:p>
          </p:txBody>
        </p:sp>
        <p:sp>
          <p:nvSpPr>
            <p:cNvPr id="21" name="矩形 20"/>
            <p:cNvSpPr/>
            <p:nvPr/>
          </p:nvSpPr>
          <p:spPr>
            <a:xfrm>
              <a:off x="3385778" y="2953839"/>
              <a:ext cx="222837" cy="125249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endParaRPr lang="zh-CN" altLang="en-US"/>
            </a:p>
          </p:txBody>
        </p:sp>
        <p:pic>
          <p:nvPicPr>
            <p:cNvPr id="37907" name="Picture 4" descr="https://timgsa.baidu.com/timg?image&amp;quality=80&amp;size=b9999_10000&amp;sec=1565027777287&amp;di=6c36525a58598be0d1bf5b97b0390e34&amp;imgtype=0&amp;src=http%3A%2F%2Fwww.missku.com%2Fupfile%2FUpload%2F2014425%2F2014425182852161.jpg"/>
            <p:cNvPicPr>
              <a:picLocks noChangeAspect="1" noChangeArrowheads="1"/>
            </p:cNvPicPr>
            <p:nvPr/>
          </p:nvPicPr>
          <p:blipFill>
            <a:blip r:embed="rId2"/>
            <a:srcRect l="16570" t="5237" r="19141" b="6920"/>
            <a:stretch>
              <a:fillRect/>
            </a:stretch>
          </p:blipFill>
          <p:spPr bwMode="auto">
            <a:xfrm>
              <a:off x="1201879" y="3714142"/>
              <a:ext cx="230521" cy="261672"/>
            </a:xfrm>
            <a:prstGeom prst="rect">
              <a:avLst/>
            </a:prstGeom>
            <a:noFill/>
            <a:ln w="9525">
              <a:noFill/>
              <a:miter lim="800000"/>
              <a:headEnd/>
              <a:tailEnd/>
            </a:ln>
          </p:spPr>
        </p:pic>
        <p:pic>
          <p:nvPicPr>
            <p:cNvPr id="37908" name="Picture 4" descr="https://timgsa.baidu.com/timg?image&amp;quality=80&amp;size=b9999_10000&amp;sec=1565027777287&amp;di=6c36525a58598be0d1bf5b97b0390e34&amp;imgtype=0&amp;src=http%3A%2F%2Fwww.missku.com%2Fupfile%2FUpload%2F2014425%2F2014425182852161.jpg"/>
            <p:cNvPicPr>
              <a:picLocks noChangeAspect="1" noChangeArrowheads="1"/>
            </p:cNvPicPr>
            <p:nvPr/>
          </p:nvPicPr>
          <p:blipFill>
            <a:blip r:embed="rId2"/>
            <a:srcRect l="16570" t="5237" r="19141" b="6920"/>
            <a:stretch>
              <a:fillRect/>
            </a:stretch>
          </p:blipFill>
          <p:spPr bwMode="auto">
            <a:xfrm>
              <a:off x="3370410" y="2669114"/>
              <a:ext cx="230521" cy="261672"/>
            </a:xfrm>
            <a:prstGeom prst="rect">
              <a:avLst/>
            </a:prstGeom>
            <a:noFill/>
            <a:ln w="9525">
              <a:noFill/>
              <a:miter lim="800000"/>
              <a:headEnd/>
              <a:tailEnd/>
            </a:ln>
          </p:spPr>
        </p:pic>
        <p:sp>
          <p:nvSpPr>
            <p:cNvPr id="37909" name="矩形 22"/>
            <p:cNvSpPr>
              <a:spLocks noChangeArrowheads="1"/>
            </p:cNvSpPr>
            <p:nvPr/>
          </p:nvSpPr>
          <p:spPr bwMode="auto">
            <a:xfrm>
              <a:off x="921455" y="4249790"/>
              <a:ext cx="806631" cy="230812"/>
            </a:xfrm>
            <a:prstGeom prst="rect">
              <a:avLst/>
            </a:prstGeom>
            <a:noFill/>
            <a:ln w="9525">
              <a:noFill/>
              <a:miter lim="800000"/>
              <a:headEnd/>
              <a:tailEnd/>
            </a:ln>
          </p:spPr>
          <p:txBody>
            <a:bodyPr wrap="none">
              <a:spAutoFit/>
            </a:bodyPr>
            <a:lstStyle/>
            <a:p>
              <a:pPr eaLnBrk="0" hangingPunct="0"/>
              <a:r>
                <a:rPr lang="en-US" altLang="zh-CN" sz="1400" b="1">
                  <a:latin typeface="微软雅黑" pitchFamily="34" charset="-122"/>
                  <a:ea typeface="微软雅黑" pitchFamily="34" charset="-122"/>
                </a:rPr>
                <a:t>1949</a:t>
              </a:r>
              <a:r>
                <a:rPr lang="zh-CN" altLang="zh-CN" sz="1400" b="1">
                  <a:latin typeface="微软雅黑" pitchFamily="34" charset="-122"/>
                  <a:ea typeface="微软雅黑" pitchFamily="34" charset="-122"/>
                </a:rPr>
                <a:t>年</a:t>
              </a:r>
              <a:endParaRPr lang="zh-CN" altLang="en-US" sz="1400" b="1">
                <a:latin typeface="微软雅黑" pitchFamily="34" charset="-122"/>
                <a:ea typeface="微软雅黑" pitchFamily="34" charset="-122"/>
              </a:endParaRPr>
            </a:p>
          </p:txBody>
        </p:sp>
        <p:sp>
          <p:nvSpPr>
            <p:cNvPr id="37910" name="矩形 23"/>
            <p:cNvSpPr>
              <a:spLocks noChangeArrowheads="1"/>
            </p:cNvSpPr>
            <p:nvPr/>
          </p:nvSpPr>
          <p:spPr bwMode="auto">
            <a:xfrm>
              <a:off x="3089793" y="4249790"/>
              <a:ext cx="806631" cy="230812"/>
            </a:xfrm>
            <a:prstGeom prst="rect">
              <a:avLst/>
            </a:prstGeom>
            <a:noFill/>
            <a:ln w="9525">
              <a:noFill/>
              <a:miter lim="800000"/>
              <a:headEnd/>
              <a:tailEnd/>
            </a:ln>
          </p:spPr>
          <p:txBody>
            <a:bodyPr wrap="none">
              <a:spAutoFit/>
            </a:bodyPr>
            <a:lstStyle/>
            <a:p>
              <a:pPr eaLnBrk="0" hangingPunct="0"/>
              <a:r>
                <a:rPr lang="en-US" altLang="zh-CN" sz="1400" b="1">
                  <a:latin typeface="微软雅黑" pitchFamily="34" charset="-122"/>
                  <a:ea typeface="微软雅黑" pitchFamily="34" charset="-122"/>
                </a:rPr>
                <a:t>2018</a:t>
              </a:r>
              <a:r>
                <a:rPr lang="zh-CN" altLang="zh-CN" sz="1400" b="1">
                  <a:latin typeface="微软雅黑" pitchFamily="34" charset="-122"/>
                  <a:ea typeface="微软雅黑" pitchFamily="34" charset="-122"/>
                </a:rPr>
                <a:t>年</a:t>
              </a:r>
              <a:endParaRPr lang="zh-CN" altLang="en-US" sz="1400" b="1">
                <a:latin typeface="微软雅黑" pitchFamily="34" charset="-122"/>
                <a:ea typeface="微软雅黑" pitchFamily="34" charset="-122"/>
              </a:endParaRPr>
            </a:p>
          </p:txBody>
        </p:sp>
        <p:sp>
          <p:nvSpPr>
            <p:cNvPr id="37911" name="矩形 24"/>
            <p:cNvSpPr>
              <a:spLocks noChangeArrowheads="1"/>
            </p:cNvSpPr>
            <p:nvPr/>
          </p:nvSpPr>
          <p:spPr bwMode="auto">
            <a:xfrm>
              <a:off x="779781" y="3412231"/>
              <a:ext cx="1106392" cy="230812"/>
            </a:xfrm>
            <a:prstGeom prst="rect">
              <a:avLst/>
            </a:prstGeom>
            <a:noFill/>
            <a:ln w="9525">
              <a:noFill/>
              <a:miter lim="800000"/>
              <a:headEnd/>
              <a:tailEnd/>
            </a:ln>
          </p:spPr>
          <p:txBody>
            <a:bodyPr wrap="none">
              <a:spAutoFit/>
            </a:bodyPr>
            <a:lstStyle/>
            <a:p>
              <a:pPr algn="ctr" eaLnBrk="0" hangingPunct="0"/>
              <a:r>
                <a:rPr lang="en-US" altLang="zh-CN" sz="1400" b="1">
                  <a:latin typeface="微软雅黑" pitchFamily="34" charset="-122"/>
                  <a:ea typeface="微软雅黑" pitchFamily="34" charset="-122"/>
                </a:rPr>
                <a:t>2.18</a:t>
              </a:r>
              <a:r>
                <a:rPr lang="zh-CN" altLang="en-US" sz="1400" b="1">
                  <a:latin typeface="微软雅黑" pitchFamily="34" charset="-122"/>
                  <a:ea typeface="微软雅黑" pitchFamily="34" charset="-122"/>
                </a:rPr>
                <a:t>万公里</a:t>
              </a:r>
            </a:p>
          </p:txBody>
        </p:sp>
        <p:sp>
          <p:nvSpPr>
            <p:cNvPr id="37912" name="矩形 25"/>
            <p:cNvSpPr>
              <a:spLocks noChangeArrowheads="1"/>
            </p:cNvSpPr>
            <p:nvPr/>
          </p:nvSpPr>
          <p:spPr bwMode="auto">
            <a:xfrm>
              <a:off x="2963103" y="2394000"/>
              <a:ext cx="1106392" cy="230812"/>
            </a:xfrm>
            <a:prstGeom prst="rect">
              <a:avLst/>
            </a:prstGeom>
            <a:noFill/>
            <a:ln w="9525">
              <a:noFill/>
              <a:miter lim="800000"/>
              <a:headEnd/>
              <a:tailEnd/>
            </a:ln>
          </p:spPr>
          <p:txBody>
            <a:bodyPr wrap="none">
              <a:spAutoFit/>
            </a:bodyPr>
            <a:lstStyle/>
            <a:p>
              <a:pPr algn="ctr" eaLnBrk="0" hangingPunct="0"/>
              <a:r>
                <a:rPr lang="en-US" altLang="zh-CN" sz="1400" b="1">
                  <a:latin typeface="微软雅黑" pitchFamily="34" charset="-122"/>
                  <a:ea typeface="微软雅黑" pitchFamily="34" charset="-122"/>
                </a:rPr>
                <a:t>13.1</a:t>
              </a:r>
              <a:r>
                <a:rPr lang="zh-CN" altLang="en-US" sz="1400" b="1">
                  <a:latin typeface="微软雅黑" pitchFamily="34" charset="-122"/>
                  <a:ea typeface="微软雅黑" pitchFamily="34" charset="-122"/>
                </a:rPr>
                <a:t>万公里</a:t>
              </a:r>
            </a:p>
          </p:txBody>
        </p:sp>
        <p:cxnSp>
          <p:nvCxnSpPr>
            <p:cNvPr id="31" name="直接连接符 30"/>
            <p:cNvCxnSpPr/>
            <p:nvPr/>
          </p:nvCxnSpPr>
          <p:spPr>
            <a:xfrm>
              <a:off x="1325881" y="3989293"/>
              <a:ext cx="1325562"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2" name="直接连接符 31"/>
            <p:cNvCxnSpPr/>
            <p:nvPr/>
          </p:nvCxnSpPr>
          <p:spPr>
            <a:xfrm>
              <a:off x="2332356" y="2960686"/>
              <a:ext cx="1039812"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4" name="直接箭头连接符 33"/>
            <p:cNvCxnSpPr/>
            <p:nvPr/>
          </p:nvCxnSpPr>
          <p:spPr>
            <a:xfrm>
              <a:off x="2457768" y="2960686"/>
              <a:ext cx="0" cy="1028607"/>
            </a:xfrm>
            <a:prstGeom prst="straightConnector1">
              <a:avLst/>
            </a:prstGeom>
            <a:ln>
              <a:solidFill>
                <a:schemeClr val="tx1">
                  <a:lumMod val="50000"/>
                  <a:lumOff val="50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7916" name="矩形 37"/>
            <p:cNvSpPr>
              <a:spLocks noChangeArrowheads="1"/>
            </p:cNvSpPr>
            <p:nvPr/>
          </p:nvSpPr>
          <p:spPr bwMode="auto">
            <a:xfrm>
              <a:off x="2415423" y="3335390"/>
              <a:ext cx="474810" cy="230812"/>
            </a:xfrm>
            <a:prstGeom prst="rect">
              <a:avLst/>
            </a:prstGeom>
            <a:noFill/>
            <a:ln w="9525">
              <a:noFill/>
              <a:miter lim="800000"/>
              <a:headEnd/>
              <a:tailEnd/>
            </a:ln>
          </p:spPr>
          <p:txBody>
            <a:bodyPr wrap="none">
              <a:spAutoFit/>
            </a:bodyPr>
            <a:lstStyle/>
            <a:p>
              <a:pPr eaLnBrk="0" hangingPunct="0"/>
              <a:r>
                <a:rPr lang="en-US" altLang="zh-CN" sz="1400" b="1">
                  <a:latin typeface="微软雅黑" pitchFamily="34" charset="-122"/>
                  <a:ea typeface="微软雅黑" pitchFamily="34" charset="-122"/>
                </a:rPr>
                <a:t>5</a:t>
              </a:r>
              <a:r>
                <a:rPr lang="zh-CN" altLang="en-US" sz="1400" b="1">
                  <a:latin typeface="微软雅黑" pitchFamily="34" charset="-122"/>
                  <a:ea typeface="微软雅黑" pitchFamily="34" charset="-122"/>
                </a:rPr>
                <a:t>倍</a:t>
              </a:r>
            </a:p>
          </p:txBody>
        </p:sp>
      </p:grpSp>
      <p:pic>
        <p:nvPicPr>
          <p:cNvPr id="94214" name="Picture 6" descr="https://ss3.bdstatic.com/70cFv8Sh_Q1YnxGkpoWK1HF6hhy/it/u=4239366580,1516524057&amp;fm=15&amp;gp=0.jpg"/>
          <p:cNvPicPr>
            <a:picLocks noChangeAspect="1" noChangeArrowheads="1"/>
          </p:cNvPicPr>
          <p:nvPr/>
        </p:nvPicPr>
        <p:blipFill>
          <a:blip r:embed="rId3"/>
          <a:srcRect t="23284" b="13469"/>
          <a:stretch>
            <a:fillRect/>
          </a:stretch>
        </p:blipFill>
        <p:spPr bwMode="auto">
          <a:xfrm>
            <a:off x="523875" y="1725084"/>
            <a:ext cx="3689350" cy="1826683"/>
          </a:xfrm>
          <a:prstGeom prst="rect">
            <a:avLst/>
          </a:prstGeom>
          <a:ln>
            <a:noFill/>
          </a:ln>
          <a:effectLst>
            <a:outerShdw blurRad="190500" algn="tl" rotWithShape="0">
              <a:srgbClr val="000000">
                <a:alpha val="70000"/>
              </a:srgbClr>
            </a:outerShdw>
          </a:effectLst>
        </p:spPr>
      </p:pic>
      <p:sp>
        <p:nvSpPr>
          <p:cNvPr id="39" name="矩形 38"/>
          <p:cNvSpPr>
            <a:spLocks noChangeArrowheads="1"/>
          </p:cNvSpPr>
          <p:nvPr/>
        </p:nvSpPr>
        <p:spPr bwMode="auto">
          <a:xfrm>
            <a:off x="1220789" y="6496052"/>
            <a:ext cx="2395537" cy="307777"/>
          </a:xfrm>
          <a:prstGeom prst="rect">
            <a:avLst/>
          </a:prstGeom>
          <a:noFill/>
          <a:ln w="9525">
            <a:noFill/>
            <a:miter lim="800000"/>
            <a:headEnd/>
            <a:tailEnd/>
          </a:ln>
        </p:spPr>
        <p:txBody>
          <a:bodyPr>
            <a:spAutoFit/>
          </a:bodyPr>
          <a:lstStyle/>
          <a:p>
            <a:pPr algn="ctr" eaLnBrk="0" hangingPunct="0"/>
            <a:r>
              <a:rPr lang="zh-CN" altLang="zh-CN" sz="1400" b="1">
                <a:latin typeface="微软雅黑" pitchFamily="34" charset="-122"/>
                <a:ea typeface="微软雅黑" pitchFamily="34" charset="-122"/>
              </a:rPr>
              <a:t>铁路营业里程</a:t>
            </a:r>
            <a:endParaRPr lang="zh-CN" altLang="en-US" sz="1400" b="1">
              <a:latin typeface="微软雅黑" pitchFamily="34" charset="-122"/>
              <a:ea typeface="微软雅黑" pitchFamily="34" charset="-122"/>
            </a:endParaRPr>
          </a:p>
        </p:txBody>
      </p:sp>
      <p:grpSp>
        <p:nvGrpSpPr>
          <p:cNvPr id="3" name="组合 78"/>
          <p:cNvGrpSpPr>
            <a:grpSpLocks/>
          </p:cNvGrpSpPr>
          <p:nvPr/>
        </p:nvGrpSpPr>
        <p:grpSpPr bwMode="auto">
          <a:xfrm>
            <a:off x="4881564" y="1703917"/>
            <a:ext cx="3800475" cy="5051541"/>
            <a:chOff x="4881281" y="859243"/>
            <a:chExt cx="3800671" cy="3789113"/>
          </a:xfrm>
        </p:grpSpPr>
        <p:pic>
          <p:nvPicPr>
            <p:cNvPr id="44" name="Picture 2" descr="https://timgsa.baidu.com/timg?image&amp;quality=80&amp;size=b9999_10000&amp;sec=1565027485275&amp;di=82f52f5441e8e94af38d9040aa1284fa&amp;imgtype=0&amp;src=http%3A%2F%2Fimg62.huajx.com%2F9%2F20150116%2F635569946996757775155.jpg"/>
            <p:cNvPicPr>
              <a:picLocks noChangeAspect="1" noChangeArrowheads="1"/>
            </p:cNvPicPr>
            <p:nvPr/>
          </p:nvPicPr>
          <p:blipFill>
            <a:blip r:embed="rId4"/>
            <a:srcRect t="10423"/>
            <a:stretch>
              <a:fillRect/>
            </a:stretch>
          </p:blipFill>
          <p:spPr bwMode="auto">
            <a:xfrm>
              <a:off x="4881281" y="859243"/>
              <a:ext cx="3800671" cy="1382879"/>
            </a:xfrm>
            <a:prstGeom prst="rect">
              <a:avLst/>
            </a:prstGeom>
            <a:ln>
              <a:noFill/>
            </a:ln>
            <a:effectLst>
              <a:outerShdw blurRad="190500" algn="tl" rotWithShape="0">
                <a:srgbClr val="000000">
                  <a:alpha val="70000"/>
                </a:srgbClr>
              </a:outerShdw>
            </a:effectLst>
          </p:spPr>
        </p:pic>
        <p:sp>
          <p:nvSpPr>
            <p:cNvPr id="37899" name="矩形 59"/>
            <p:cNvSpPr>
              <a:spLocks noChangeArrowheads="1"/>
            </p:cNvSpPr>
            <p:nvPr/>
          </p:nvSpPr>
          <p:spPr bwMode="auto">
            <a:xfrm>
              <a:off x="5421660" y="4417495"/>
              <a:ext cx="2533620" cy="230861"/>
            </a:xfrm>
            <a:prstGeom prst="rect">
              <a:avLst/>
            </a:prstGeom>
            <a:noFill/>
            <a:ln w="9525">
              <a:noFill/>
              <a:miter lim="800000"/>
              <a:headEnd/>
              <a:tailEnd/>
            </a:ln>
          </p:spPr>
          <p:txBody>
            <a:bodyPr>
              <a:spAutoFit/>
            </a:bodyPr>
            <a:lstStyle/>
            <a:p>
              <a:pPr algn="ctr" eaLnBrk="0" hangingPunct="0"/>
              <a:r>
                <a:rPr lang="zh-CN" altLang="en-US" sz="1400" b="1">
                  <a:latin typeface="微软雅黑" pitchFamily="34" charset="-122"/>
                  <a:ea typeface="微软雅黑" pitchFamily="34" charset="-122"/>
                </a:rPr>
                <a:t>高速铁路</a:t>
              </a:r>
              <a:r>
                <a:rPr lang="zh-CN" altLang="zh-CN" sz="1400" b="1">
                  <a:latin typeface="微软雅黑" pitchFamily="34" charset="-122"/>
                  <a:ea typeface="微软雅黑" pitchFamily="34" charset="-122"/>
                </a:rPr>
                <a:t>营业里程</a:t>
              </a:r>
              <a:endParaRPr lang="zh-CN" altLang="en-US" sz="1400" b="1">
                <a:latin typeface="微软雅黑" pitchFamily="34" charset="-122"/>
                <a:ea typeface="微软雅黑" pitchFamily="34" charset="-122"/>
              </a:endParaRPr>
            </a:p>
          </p:txBody>
        </p:sp>
      </p:grpSp>
      <p:sp>
        <p:nvSpPr>
          <p:cNvPr id="37894" name="矩形 46"/>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1. </a:t>
            </a:r>
            <a:r>
              <a:rPr lang="zh-CN" altLang="en-US" sz="2400" b="1">
                <a:latin typeface="华文新魏" pitchFamily="2" charset="-122"/>
                <a:ea typeface="华文新魏" pitchFamily="2" charset="-122"/>
              </a:rPr>
              <a:t>经济建设创造“中国奇迹”</a:t>
            </a:r>
          </a:p>
        </p:txBody>
      </p:sp>
      <p:pic>
        <p:nvPicPr>
          <p:cNvPr id="49" name="图片 48">
            <a:hlinkClick r:id="rId5" action="ppaction://hlinkfile"/>
          </p:cNvPr>
          <p:cNvPicPr>
            <a:picLocks noChangeAspect="1"/>
          </p:cNvPicPr>
          <p:nvPr/>
        </p:nvPicPr>
        <p:blipFill>
          <a:blip r:embed="rId6">
            <a:clrChange>
              <a:clrFrom>
                <a:srgbClr val="FFFFFF"/>
              </a:clrFrom>
              <a:clrTo>
                <a:srgbClr val="FFFFFF">
                  <a:alpha val="0"/>
                </a:srgbClr>
              </a:clrTo>
            </a:clrChange>
          </a:blip>
          <a:srcRect b="54628"/>
          <a:stretch>
            <a:fillRect/>
          </a:stretch>
        </p:blipFill>
        <p:spPr bwMode="auto">
          <a:xfrm>
            <a:off x="4456114" y="6256868"/>
            <a:ext cx="434975" cy="446617"/>
          </a:xfrm>
          <a:prstGeom prst="rect">
            <a:avLst/>
          </a:prstGeom>
          <a:noFill/>
          <a:ln w="9525">
            <a:noFill/>
            <a:miter lim="800000"/>
            <a:headEnd/>
            <a:tailEnd/>
          </a:ln>
        </p:spPr>
      </p:pic>
      <p:sp>
        <p:nvSpPr>
          <p:cNvPr id="50" name="圆角矩形 6">
            <a:extLst>
              <a:ext uri="{FF2B5EF4-FFF2-40B4-BE49-F238E27FC236}"/>
            </a:extLst>
          </p:cNvPr>
          <p:cNvSpPr/>
          <p:nvPr/>
        </p:nvSpPr>
        <p:spPr bwMode="auto">
          <a:xfrm>
            <a:off x="0" y="1068738"/>
            <a:ext cx="4108076" cy="590625"/>
          </a:xfrm>
          <a:prstGeom prst="roundRect">
            <a:avLst/>
          </a:prstGeom>
          <a:noFill/>
          <a:ln w="34925" cap="flat" cmpd="sng" algn="ctr">
            <a:noFill/>
            <a:prstDash val="solid"/>
          </a:ln>
          <a:effectLst/>
          <a:extLst/>
        </p:spPr>
        <p:txBody>
          <a:bodyPr lIns="92352" tIns="46176" rIns="92352" bIns="46176"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kern="0"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基础设施建设实现跨越式发展</a:t>
            </a:r>
          </a:p>
        </p:txBody>
      </p:sp>
      <p:graphicFrame>
        <p:nvGraphicFramePr>
          <p:cNvPr id="36" name="图表 35"/>
          <p:cNvGraphicFramePr>
            <a:graphicFrameLocks/>
          </p:cNvGraphicFramePr>
          <p:nvPr/>
        </p:nvGraphicFramePr>
        <p:xfrm>
          <a:off x="5049839" y="3674534"/>
          <a:ext cx="3609975" cy="2529417"/>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0-#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94214"/>
                                        </p:tgtEl>
                                        <p:attrNameLst>
                                          <p:attrName>style.visibility</p:attrName>
                                        </p:attrNameLst>
                                      </p:cBhvr>
                                      <p:to>
                                        <p:strVal val="visible"/>
                                      </p:to>
                                    </p:set>
                                    <p:animEffect transition="in" filter="checkerboard(across)">
                                      <p:cBhvr>
                                        <p:cTn id="12" dur="500"/>
                                        <p:tgtEl>
                                          <p:spTgt spid="94214"/>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1500"/>
                            </p:stCondLst>
                            <p:childTnLst>
                              <p:par>
                                <p:cTn id="18" presetID="5" presetClass="entr" presetSubtype="10"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checkerboard(across)">
                                      <p:cBhvr>
                                        <p:cTn id="20" dur="500"/>
                                        <p:tgtEl>
                                          <p:spTgt spid="39"/>
                                        </p:tgtEl>
                                      </p:cBhvr>
                                    </p:animEffect>
                                  </p:childTnLst>
                                </p:cTn>
                              </p:par>
                            </p:childTnLst>
                          </p:cTn>
                        </p:par>
                        <p:par>
                          <p:cTn id="21" fill="hold">
                            <p:stCondLst>
                              <p:cond delay="2000"/>
                            </p:stCondLst>
                            <p:childTnLst>
                              <p:par>
                                <p:cTn id="22" presetID="53"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500"/>
                            </p:stCondLst>
                            <p:childTnLst>
                              <p:par>
                                <p:cTn id="28" presetID="16" presetClass="entr" presetSubtype="26" fill="hold"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Horizontal)">
                                      <p:cBhvr>
                                        <p:cTn id="30" dur="500"/>
                                        <p:tgtEl>
                                          <p:spTgt spid="49"/>
                                        </p:tgtEl>
                                      </p:cBhvr>
                                    </p:animEffect>
                                  </p:childTnLst>
                                </p:cTn>
                              </p:par>
                            </p:childTnLst>
                          </p:cTn>
                        </p:par>
                        <p:par>
                          <p:cTn id="31" fill="hold">
                            <p:stCondLst>
                              <p:cond delay="3000"/>
                            </p:stCondLst>
                            <p:childTnLst>
                              <p:par>
                                <p:cTn id="32" presetID="16" presetClass="entr" presetSubtype="26"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Horizontal)">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Graphic spid="36"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9"/>
          <p:cNvGrpSpPr>
            <a:grpSpLocks/>
          </p:cNvGrpSpPr>
          <p:nvPr/>
        </p:nvGrpSpPr>
        <p:grpSpPr bwMode="auto">
          <a:xfrm>
            <a:off x="692150" y="1409701"/>
            <a:ext cx="3651250" cy="5345754"/>
            <a:chOff x="692524" y="1056813"/>
            <a:chExt cx="3650876" cy="4009769"/>
          </a:xfrm>
        </p:grpSpPr>
        <p:pic>
          <p:nvPicPr>
            <p:cNvPr id="93186" name="Picture 2" descr="https://timgsa.baidu.com/timg?image&amp;quality=80&amp;size=b9999_10000&amp;sec=1565029369081&amp;di=a98aae505176506efc4bd770021a2a37&amp;imgtype=0&amp;src=http%3A%2F%2Fimg1.gtimg.com%2Fauto%2Fpics%2Fhv1%2F103%2F199%2F2173%2F141350173.jpg"/>
            <p:cNvPicPr>
              <a:picLocks noChangeAspect="1" noChangeArrowheads="1"/>
            </p:cNvPicPr>
            <p:nvPr/>
          </p:nvPicPr>
          <p:blipFill>
            <a:blip r:embed="rId2"/>
            <a:srcRect t="18321" b="12762"/>
            <a:stretch>
              <a:fillRect/>
            </a:stretch>
          </p:blipFill>
          <p:spPr bwMode="auto">
            <a:xfrm>
              <a:off x="692524" y="1056813"/>
              <a:ext cx="3650876" cy="1274907"/>
            </a:xfrm>
            <a:prstGeom prst="rect">
              <a:avLst/>
            </a:prstGeom>
            <a:ln>
              <a:noFill/>
            </a:ln>
            <a:effectLst>
              <a:outerShdw blurRad="190500" algn="tl" rotWithShape="0">
                <a:srgbClr val="000000">
                  <a:alpha val="70000"/>
                </a:srgbClr>
              </a:outerShdw>
            </a:effectLst>
          </p:spPr>
        </p:pic>
        <p:sp>
          <p:nvSpPr>
            <p:cNvPr id="38940" name="矩形 33"/>
            <p:cNvSpPr>
              <a:spLocks noChangeArrowheads="1"/>
            </p:cNvSpPr>
            <p:nvPr/>
          </p:nvSpPr>
          <p:spPr bwMode="auto">
            <a:xfrm>
              <a:off x="1501842" y="4835723"/>
              <a:ext cx="1276320" cy="230859"/>
            </a:xfrm>
            <a:prstGeom prst="rect">
              <a:avLst/>
            </a:prstGeom>
            <a:noFill/>
            <a:ln w="9525">
              <a:noFill/>
              <a:miter lim="800000"/>
              <a:headEnd/>
              <a:tailEnd/>
            </a:ln>
          </p:spPr>
          <p:txBody>
            <a:bodyPr>
              <a:spAutoFit/>
            </a:bodyPr>
            <a:lstStyle/>
            <a:p>
              <a:pPr algn="ctr" eaLnBrk="0" hangingPunct="0"/>
              <a:r>
                <a:rPr lang="zh-CN" altLang="en-US" sz="1400" b="1">
                  <a:latin typeface="微软雅黑" pitchFamily="34" charset="-122"/>
                  <a:ea typeface="微软雅黑" pitchFamily="34" charset="-122"/>
                </a:rPr>
                <a:t>公路里程</a:t>
              </a:r>
            </a:p>
          </p:txBody>
        </p:sp>
      </p:grpSp>
      <p:grpSp>
        <p:nvGrpSpPr>
          <p:cNvPr id="3" name="组合 50"/>
          <p:cNvGrpSpPr>
            <a:grpSpLocks/>
          </p:cNvGrpSpPr>
          <p:nvPr/>
        </p:nvGrpSpPr>
        <p:grpSpPr bwMode="auto">
          <a:xfrm>
            <a:off x="4822826" y="1432984"/>
            <a:ext cx="3578225" cy="2310143"/>
            <a:chOff x="4823461" y="1074419"/>
            <a:chExt cx="3577590" cy="1732823"/>
          </a:xfrm>
        </p:grpSpPr>
        <p:sp>
          <p:nvSpPr>
            <p:cNvPr id="38" name="矩形 37"/>
            <p:cNvSpPr/>
            <p:nvPr/>
          </p:nvSpPr>
          <p:spPr>
            <a:xfrm>
              <a:off x="6120219" y="2576381"/>
              <a:ext cx="911063" cy="230861"/>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zh-CN" altLang="en-US" sz="1400" b="1" dirty="0">
                  <a:latin typeface="微软雅黑" pitchFamily="34" charset="-122"/>
                  <a:ea typeface="微软雅黑" pitchFamily="34" charset="-122"/>
                </a:rPr>
                <a:t>中国港口</a:t>
              </a:r>
            </a:p>
          </p:txBody>
        </p:sp>
        <p:pic>
          <p:nvPicPr>
            <p:cNvPr id="93188" name="Picture 4" descr="https://timgsa.baidu.com/timg?image&amp;quality=80&amp;size=b9999_10000&amp;sec=1565029511860&amp;di=f8cf7c360dabd72ae5cd593c0911097d&amp;imgtype=0&amp;src=http%3A%2F%2F5b0988e595225.cdn.sohucs.com%2Fimages%2F20180519%2Fda9250be0e314cb9bee64e54ded9caa5.jpeg"/>
            <p:cNvPicPr>
              <a:picLocks noChangeAspect="1" noChangeArrowheads="1"/>
            </p:cNvPicPr>
            <p:nvPr/>
          </p:nvPicPr>
          <p:blipFill>
            <a:blip r:embed="rId3"/>
            <a:srcRect t="18414" b="12582"/>
            <a:stretch>
              <a:fillRect/>
            </a:stretch>
          </p:blipFill>
          <p:spPr bwMode="auto">
            <a:xfrm>
              <a:off x="4823461" y="1074419"/>
              <a:ext cx="3577590" cy="1279684"/>
            </a:xfrm>
            <a:prstGeom prst="rect">
              <a:avLst/>
            </a:prstGeom>
            <a:ln>
              <a:noFill/>
            </a:ln>
            <a:effectLst>
              <a:outerShdw blurRad="190500" algn="tl" rotWithShape="0">
                <a:srgbClr val="000000">
                  <a:alpha val="70000"/>
                </a:srgbClr>
              </a:outerShdw>
            </a:effectLst>
          </p:spPr>
        </p:pic>
      </p:grpSp>
      <p:grpSp>
        <p:nvGrpSpPr>
          <p:cNvPr id="4" name="组合 54"/>
          <p:cNvGrpSpPr>
            <a:grpSpLocks/>
          </p:cNvGrpSpPr>
          <p:nvPr/>
        </p:nvGrpSpPr>
        <p:grpSpPr bwMode="auto">
          <a:xfrm>
            <a:off x="477838" y="3210985"/>
            <a:ext cx="3986212" cy="2992450"/>
            <a:chOff x="893595" y="2557182"/>
            <a:chExt cx="3404085" cy="1963095"/>
          </a:xfrm>
        </p:grpSpPr>
        <p:pic>
          <p:nvPicPr>
            <p:cNvPr id="38919" name="Picture 6" descr="https://timgsa.baidu.com/timg?image&amp;quality=80&amp;size=b9999_10000&amp;sec=1565624547&amp;di=73fc6ceebf24e716920dbf503ffd0009&amp;imgtype=jpg&amp;er=1&amp;src=http%3A%2F%2Fit.ping-jia.net%2Fpics%2Fhttp%3A%2F%2Fpic13.nipic.com%2F20110321%2F6859711_174251364174_2.jpg.jpg"/>
            <p:cNvPicPr>
              <a:picLocks noChangeAspect="1" noChangeArrowheads="1"/>
            </p:cNvPicPr>
            <p:nvPr/>
          </p:nvPicPr>
          <p:blipFill>
            <a:blip r:embed="rId4"/>
            <a:srcRect l="14391" t="16835" r="15155" b="13860"/>
            <a:stretch>
              <a:fillRect/>
            </a:stretch>
          </p:blipFill>
          <p:spPr bwMode="auto">
            <a:xfrm>
              <a:off x="3356042" y="2774549"/>
              <a:ext cx="257783" cy="253573"/>
            </a:xfrm>
            <a:prstGeom prst="rect">
              <a:avLst/>
            </a:prstGeom>
            <a:noFill/>
            <a:ln w="9525">
              <a:noFill/>
              <a:miter lim="800000"/>
              <a:headEnd/>
              <a:tailEnd/>
            </a:ln>
          </p:spPr>
        </p:pic>
        <p:grpSp>
          <p:nvGrpSpPr>
            <p:cNvPr id="5" name="组合 14"/>
            <p:cNvGrpSpPr>
              <a:grpSpLocks/>
            </p:cNvGrpSpPr>
            <p:nvPr/>
          </p:nvGrpSpPr>
          <p:grpSpPr bwMode="auto">
            <a:xfrm>
              <a:off x="893595" y="2557182"/>
              <a:ext cx="3404085" cy="1963095"/>
              <a:chOff x="893595" y="2488602"/>
              <a:chExt cx="3404085" cy="1963095"/>
            </a:xfrm>
          </p:grpSpPr>
          <p:cxnSp>
            <p:nvCxnSpPr>
              <p:cNvPr id="17" name="直接箭头连接符 16"/>
              <p:cNvCxnSpPr/>
              <p:nvPr/>
            </p:nvCxnSpPr>
            <p:spPr>
              <a:xfrm>
                <a:off x="901729" y="4236808"/>
                <a:ext cx="3395951" cy="0"/>
              </a:xfrm>
              <a:prstGeom prst="straightConnector1">
                <a:avLst/>
              </a:prstGeom>
              <a:ln>
                <a:solidFill>
                  <a:schemeClr val="bg1">
                    <a:lumMod val="50000"/>
                  </a:schemeClr>
                </a:solidFill>
                <a:tailEnd type="triangle" w="med" len="lg"/>
              </a:ln>
            </p:spPr>
            <p:style>
              <a:lnRef idx="3">
                <a:schemeClr val="accent2"/>
              </a:lnRef>
              <a:fillRef idx="0">
                <a:schemeClr val="accent2"/>
              </a:fillRef>
              <a:effectRef idx="2">
                <a:schemeClr val="accent2"/>
              </a:effectRef>
              <a:fontRef idx="minor">
                <a:schemeClr val="tx1"/>
              </a:fontRef>
            </p:style>
          </p:cxnSp>
          <p:sp>
            <p:nvSpPr>
              <p:cNvPr id="18" name="矩形 17"/>
              <p:cNvSpPr/>
              <p:nvPr/>
            </p:nvSpPr>
            <p:spPr>
              <a:xfrm>
                <a:off x="1217247" y="4160617"/>
                <a:ext cx="222837" cy="45719"/>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endParaRPr lang="zh-CN" altLang="en-US"/>
              </a:p>
            </p:txBody>
          </p:sp>
          <p:sp>
            <p:nvSpPr>
              <p:cNvPr id="19" name="矩形 18"/>
              <p:cNvSpPr/>
              <p:nvPr/>
            </p:nvSpPr>
            <p:spPr>
              <a:xfrm>
                <a:off x="3385778" y="2953839"/>
                <a:ext cx="222837" cy="125249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endParaRPr lang="zh-CN" altLang="en-US"/>
              </a:p>
            </p:txBody>
          </p:sp>
          <p:sp>
            <p:nvSpPr>
              <p:cNvPr id="38929" name="矩形 21"/>
              <p:cNvSpPr>
                <a:spLocks noChangeArrowheads="1"/>
              </p:cNvSpPr>
              <p:nvPr/>
            </p:nvSpPr>
            <p:spPr bwMode="auto">
              <a:xfrm>
                <a:off x="921455" y="4249790"/>
                <a:ext cx="688835" cy="201907"/>
              </a:xfrm>
              <a:prstGeom prst="rect">
                <a:avLst/>
              </a:prstGeom>
              <a:noFill/>
              <a:ln w="9525">
                <a:noFill/>
                <a:miter lim="800000"/>
                <a:headEnd/>
                <a:tailEnd/>
              </a:ln>
            </p:spPr>
            <p:txBody>
              <a:bodyPr wrap="none">
                <a:spAutoFit/>
              </a:bodyPr>
              <a:lstStyle/>
              <a:p>
                <a:pPr eaLnBrk="0" hangingPunct="0"/>
                <a:r>
                  <a:rPr lang="en-US" altLang="zh-CN" sz="1400" b="1">
                    <a:latin typeface="微软雅黑" pitchFamily="34" charset="-122"/>
                    <a:ea typeface="微软雅黑" pitchFamily="34" charset="-122"/>
                  </a:rPr>
                  <a:t>1949</a:t>
                </a:r>
                <a:r>
                  <a:rPr lang="zh-CN" altLang="zh-CN" sz="1400" b="1">
                    <a:latin typeface="微软雅黑" pitchFamily="34" charset="-122"/>
                    <a:ea typeface="微软雅黑" pitchFamily="34" charset="-122"/>
                  </a:rPr>
                  <a:t>年</a:t>
                </a:r>
                <a:endParaRPr lang="zh-CN" altLang="en-US" sz="1400" b="1">
                  <a:latin typeface="微软雅黑" pitchFamily="34" charset="-122"/>
                  <a:ea typeface="微软雅黑" pitchFamily="34" charset="-122"/>
                </a:endParaRPr>
              </a:p>
            </p:txBody>
          </p:sp>
          <p:sp>
            <p:nvSpPr>
              <p:cNvPr id="38930" name="矩形 22"/>
              <p:cNvSpPr>
                <a:spLocks noChangeArrowheads="1"/>
              </p:cNvSpPr>
              <p:nvPr/>
            </p:nvSpPr>
            <p:spPr bwMode="auto">
              <a:xfrm>
                <a:off x="3089793" y="4249790"/>
                <a:ext cx="688835" cy="201907"/>
              </a:xfrm>
              <a:prstGeom prst="rect">
                <a:avLst/>
              </a:prstGeom>
              <a:noFill/>
              <a:ln w="9525">
                <a:noFill/>
                <a:miter lim="800000"/>
                <a:headEnd/>
                <a:tailEnd/>
              </a:ln>
            </p:spPr>
            <p:txBody>
              <a:bodyPr wrap="none">
                <a:spAutoFit/>
              </a:bodyPr>
              <a:lstStyle/>
              <a:p>
                <a:pPr eaLnBrk="0" hangingPunct="0"/>
                <a:r>
                  <a:rPr lang="en-US" altLang="zh-CN" sz="1400" b="1">
                    <a:latin typeface="微软雅黑" pitchFamily="34" charset="-122"/>
                    <a:ea typeface="微软雅黑" pitchFamily="34" charset="-122"/>
                  </a:rPr>
                  <a:t>2018</a:t>
                </a:r>
                <a:r>
                  <a:rPr lang="zh-CN" altLang="zh-CN" sz="1400" b="1">
                    <a:latin typeface="微软雅黑" pitchFamily="34" charset="-122"/>
                    <a:ea typeface="微软雅黑" pitchFamily="34" charset="-122"/>
                  </a:rPr>
                  <a:t>年</a:t>
                </a:r>
                <a:endParaRPr lang="zh-CN" altLang="en-US" sz="1400" b="1">
                  <a:latin typeface="微软雅黑" pitchFamily="34" charset="-122"/>
                  <a:ea typeface="微软雅黑" pitchFamily="34" charset="-122"/>
                </a:endParaRPr>
              </a:p>
            </p:txBody>
          </p:sp>
          <p:sp>
            <p:nvSpPr>
              <p:cNvPr id="38931" name="矩形 23"/>
              <p:cNvSpPr>
                <a:spLocks noChangeArrowheads="1"/>
              </p:cNvSpPr>
              <p:nvPr/>
            </p:nvSpPr>
            <p:spPr bwMode="auto">
              <a:xfrm>
                <a:off x="893595" y="3680471"/>
                <a:ext cx="750436" cy="181716"/>
              </a:xfrm>
              <a:prstGeom prst="rect">
                <a:avLst/>
              </a:prstGeom>
              <a:noFill/>
              <a:ln w="9525">
                <a:noFill/>
                <a:miter lim="800000"/>
                <a:headEnd/>
                <a:tailEnd/>
              </a:ln>
            </p:spPr>
            <p:txBody>
              <a:bodyPr wrap="none">
                <a:spAutoFit/>
              </a:bodyPr>
              <a:lstStyle/>
              <a:p>
                <a:pPr algn="ctr" eaLnBrk="0" hangingPunct="0"/>
                <a:r>
                  <a:rPr lang="en-US" altLang="zh-CN" sz="1200" b="1">
                    <a:latin typeface="微软雅黑" pitchFamily="34" charset="-122"/>
                    <a:ea typeface="微软雅黑" pitchFamily="34" charset="-122"/>
                  </a:rPr>
                  <a:t>8.1</a:t>
                </a:r>
                <a:r>
                  <a:rPr lang="zh-CN" altLang="en-US" sz="1200" b="1">
                    <a:latin typeface="微软雅黑" pitchFamily="34" charset="-122"/>
                    <a:ea typeface="微软雅黑" pitchFamily="34" charset="-122"/>
                  </a:rPr>
                  <a:t>万公里</a:t>
                </a:r>
              </a:p>
            </p:txBody>
          </p:sp>
          <p:sp>
            <p:nvSpPr>
              <p:cNvPr id="38932" name="矩形 24"/>
              <p:cNvSpPr>
                <a:spLocks noChangeArrowheads="1"/>
              </p:cNvSpPr>
              <p:nvPr/>
            </p:nvSpPr>
            <p:spPr bwMode="auto">
              <a:xfrm>
                <a:off x="3119262" y="2488602"/>
                <a:ext cx="794241" cy="181716"/>
              </a:xfrm>
              <a:prstGeom prst="rect">
                <a:avLst/>
              </a:prstGeom>
              <a:noFill/>
              <a:ln w="9525">
                <a:noFill/>
                <a:miter lim="800000"/>
                <a:headEnd/>
                <a:tailEnd/>
              </a:ln>
            </p:spPr>
            <p:txBody>
              <a:bodyPr wrap="none">
                <a:spAutoFit/>
              </a:bodyPr>
              <a:lstStyle/>
              <a:p>
                <a:pPr algn="ctr" eaLnBrk="0" hangingPunct="0"/>
                <a:r>
                  <a:rPr lang="en-US" altLang="zh-CN" sz="1200" b="1">
                    <a:latin typeface="微软雅黑" pitchFamily="34" charset="-122"/>
                    <a:ea typeface="微软雅黑" pitchFamily="34" charset="-122"/>
                  </a:rPr>
                  <a:t>485</a:t>
                </a:r>
                <a:r>
                  <a:rPr lang="zh-CN" altLang="en-US" sz="1200" b="1">
                    <a:latin typeface="微软雅黑" pitchFamily="34" charset="-122"/>
                    <a:ea typeface="微软雅黑" pitchFamily="34" charset="-122"/>
                  </a:rPr>
                  <a:t>万公里</a:t>
                </a:r>
              </a:p>
            </p:txBody>
          </p:sp>
          <p:cxnSp>
            <p:nvCxnSpPr>
              <p:cNvPr id="26" name="直接连接符 25"/>
              <p:cNvCxnSpPr/>
              <p:nvPr/>
            </p:nvCxnSpPr>
            <p:spPr>
              <a:xfrm>
                <a:off x="1326053" y="4174322"/>
                <a:ext cx="1325845"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7" name="直接连接符 26"/>
              <p:cNvCxnSpPr/>
              <p:nvPr/>
            </p:nvCxnSpPr>
            <p:spPr>
              <a:xfrm>
                <a:off x="2331960" y="2960715"/>
                <a:ext cx="1039799"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8" name="直接箭头连接符 27"/>
              <p:cNvCxnSpPr/>
              <p:nvPr/>
            </p:nvCxnSpPr>
            <p:spPr>
              <a:xfrm>
                <a:off x="2458037" y="2960715"/>
                <a:ext cx="0" cy="1212219"/>
              </a:xfrm>
              <a:prstGeom prst="straightConnector1">
                <a:avLst/>
              </a:prstGeom>
              <a:ln>
                <a:solidFill>
                  <a:schemeClr val="tx1">
                    <a:lumMod val="50000"/>
                    <a:lumOff val="50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8936" name="矩形 29"/>
              <p:cNvSpPr>
                <a:spLocks noChangeArrowheads="1"/>
              </p:cNvSpPr>
              <p:nvPr/>
            </p:nvSpPr>
            <p:spPr bwMode="auto">
              <a:xfrm>
                <a:off x="2415423" y="3335390"/>
                <a:ext cx="499926" cy="201907"/>
              </a:xfrm>
              <a:prstGeom prst="rect">
                <a:avLst/>
              </a:prstGeom>
              <a:noFill/>
              <a:ln w="9525">
                <a:noFill/>
                <a:miter lim="800000"/>
                <a:headEnd/>
                <a:tailEnd/>
              </a:ln>
            </p:spPr>
            <p:txBody>
              <a:bodyPr wrap="none">
                <a:spAutoFit/>
              </a:bodyPr>
              <a:lstStyle/>
              <a:p>
                <a:pPr eaLnBrk="0" hangingPunct="0"/>
                <a:r>
                  <a:rPr lang="en-US" altLang="zh-CN" sz="1400" b="1">
                    <a:latin typeface="微软雅黑" pitchFamily="34" charset="-122"/>
                    <a:ea typeface="微软雅黑" pitchFamily="34" charset="-122"/>
                  </a:rPr>
                  <a:t>59</a:t>
                </a:r>
                <a:r>
                  <a:rPr lang="zh-CN" altLang="en-US" sz="1400" b="1">
                    <a:latin typeface="微软雅黑" pitchFamily="34" charset="-122"/>
                    <a:ea typeface="微软雅黑" pitchFamily="34" charset="-122"/>
                  </a:rPr>
                  <a:t>倍</a:t>
                </a:r>
              </a:p>
            </p:txBody>
          </p:sp>
        </p:grpSp>
        <p:pic>
          <p:nvPicPr>
            <p:cNvPr id="38921" name="Picture 6" descr="https://timgsa.baidu.com/timg?image&amp;quality=80&amp;size=b9999_10000&amp;sec=1565624547&amp;di=73fc6ceebf24e716920dbf503ffd0009&amp;imgtype=jpg&amp;er=1&amp;src=http%3A%2F%2Fit.ping-jia.net%2Fpics%2Fhttp%3A%2F%2Fpic13.nipic.com%2F20110321%2F6859711_174251364174_2.jpg.jpg"/>
            <p:cNvPicPr>
              <a:picLocks noChangeAspect="1" noChangeArrowheads="1"/>
            </p:cNvPicPr>
            <p:nvPr/>
          </p:nvPicPr>
          <p:blipFill>
            <a:blip r:embed="rId4"/>
            <a:srcRect l="14391" t="16835" r="15155" b="13860"/>
            <a:stretch>
              <a:fillRect/>
            </a:stretch>
          </p:blipFill>
          <p:spPr bwMode="auto">
            <a:xfrm>
              <a:off x="1196501" y="3980779"/>
              <a:ext cx="257783" cy="253573"/>
            </a:xfrm>
            <a:prstGeom prst="rect">
              <a:avLst/>
            </a:prstGeom>
            <a:noFill/>
            <a:ln w="9525">
              <a:noFill/>
              <a:miter lim="800000"/>
              <a:headEnd/>
              <a:tailEnd/>
            </a:ln>
          </p:spPr>
        </p:pic>
      </p:grpSp>
      <p:sp>
        <p:nvSpPr>
          <p:cNvPr id="56" name="矩形 55"/>
          <p:cNvSpPr>
            <a:spLocks noChangeArrowheads="1"/>
          </p:cNvSpPr>
          <p:nvPr/>
        </p:nvSpPr>
        <p:spPr bwMode="auto">
          <a:xfrm>
            <a:off x="4975225" y="3964517"/>
            <a:ext cx="3563938" cy="1846659"/>
          </a:xfrm>
          <a:prstGeom prst="rect">
            <a:avLst/>
          </a:prstGeom>
          <a:noFill/>
          <a:ln w="9525">
            <a:noFill/>
            <a:miter lim="800000"/>
            <a:headEnd/>
            <a:tailEnd/>
          </a:ln>
        </p:spPr>
        <p:txBody>
          <a:bodyPr>
            <a:spAutoFit/>
          </a:bodyPr>
          <a:lstStyle/>
          <a:p>
            <a:pPr algn="just" hangingPunct="0">
              <a:lnSpc>
                <a:spcPct val="150000"/>
              </a:lnSpc>
            </a:pPr>
            <a:r>
              <a:rPr lang="zh-CN" altLang="en-US" sz="1600" b="1">
                <a:latin typeface="微软雅黑" pitchFamily="34" charset="-122"/>
                <a:ea typeface="微软雅黑" pitchFamily="34" charset="-122"/>
              </a:rPr>
              <a:t>       全球前十大港口中国就占了</a:t>
            </a:r>
            <a:r>
              <a:rPr lang="en-US" altLang="zh-CN" sz="2000" b="1">
                <a:solidFill>
                  <a:srgbClr val="C00000"/>
                </a:solidFill>
                <a:latin typeface="微软雅黑" pitchFamily="34" charset="-122"/>
                <a:ea typeface="微软雅黑" pitchFamily="34" charset="-122"/>
              </a:rPr>
              <a:t>7</a:t>
            </a:r>
            <a:r>
              <a:rPr lang="zh-CN" altLang="en-US" sz="1600" b="1">
                <a:latin typeface="微软雅黑" pitchFamily="34" charset="-122"/>
                <a:ea typeface="微软雅黑" pitchFamily="34" charset="-122"/>
              </a:rPr>
              <a:t>个，港口货物和集装箱吞吐量已经连续</a:t>
            </a:r>
            <a:r>
              <a:rPr lang="en-US" altLang="zh-CN" sz="2000" b="1">
                <a:solidFill>
                  <a:srgbClr val="C00000"/>
                </a:solidFill>
                <a:latin typeface="微软雅黑" pitchFamily="34" charset="-122"/>
                <a:ea typeface="微软雅黑" pitchFamily="34" charset="-122"/>
              </a:rPr>
              <a:t>16</a:t>
            </a:r>
            <a:r>
              <a:rPr lang="zh-CN" altLang="en-US" sz="1600" b="1">
                <a:latin typeface="微软雅黑" pitchFamily="34" charset="-122"/>
                <a:ea typeface="微软雅黑" pitchFamily="34" charset="-122"/>
              </a:rPr>
              <a:t>年位居</a:t>
            </a:r>
            <a:r>
              <a:rPr lang="zh-CN" altLang="en-US" sz="2000" b="1">
                <a:solidFill>
                  <a:srgbClr val="C00000"/>
                </a:solidFill>
                <a:latin typeface="微软雅黑" pitchFamily="34" charset="-122"/>
                <a:ea typeface="微软雅黑" pitchFamily="34" charset="-122"/>
              </a:rPr>
              <a:t>世界第一</a:t>
            </a:r>
            <a:r>
              <a:rPr lang="zh-CN" altLang="en-US" sz="1600" b="1">
                <a:latin typeface="微软雅黑" pitchFamily="34" charset="-122"/>
                <a:ea typeface="微软雅黑" pitchFamily="34" charset="-122"/>
              </a:rPr>
              <a:t>，有</a:t>
            </a:r>
            <a:r>
              <a:rPr lang="en-US" altLang="zh-CN" sz="2000" b="1">
                <a:solidFill>
                  <a:srgbClr val="C00000"/>
                </a:solidFill>
                <a:latin typeface="微软雅黑" pitchFamily="34" charset="-122"/>
                <a:ea typeface="微软雅黑" pitchFamily="34" charset="-122"/>
              </a:rPr>
              <a:t>8</a:t>
            </a:r>
            <a:r>
              <a:rPr lang="zh-CN" altLang="en-US" sz="1600" b="1">
                <a:latin typeface="微软雅黑" pitchFamily="34" charset="-122"/>
                <a:ea typeface="微软雅黑" pitchFamily="34" charset="-122"/>
              </a:rPr>
              <a:t>个港口吞吐量进入</a:t>
            </a:r>
            <a:r>
              <a:rPr lang="zh-CN" altLang="en-US" sz="2000" b="1">
                <a:solidFill>
                  <a:srgbClr val="C00000"/>
                </a:solidFill>
                <a:latin typeface="微软雅黑" pitchFamily="34" charset="-122"/>
                <a:ea typeface="微软雅黑" pitchFamily="34" charset="-122"/>
              </a:rPr>
              <a:t>世界前</a:t>
            </a:r>
            <a:r>
              <a:rPr lang="en-US" altLang="zh-CN" sz="2000" b="1">
                <a:solidFill>
                  <a:srgbClr val="C00000"/>
                </a:solidFill>
                <a:latin typeface="微软雅黑" pitchFamily="34" charset="-122"/>
                <a:ea typeface="微软雅黑" pitchFamily="34" charset="-122"/>
              </a:rPr>
              <a:t>20</a:t>
            </a:r>
            <a:r>
              <a:rPr lang="zh-CN" altLang="en-US" sz="2000" b="1">
                <a:solidFill>
                  <a:srgbClr val="C00000"/>
                </a:solidFill>
                <a:latin typeface="微软雅黑" pitchFamily="34" charset="-122"/>
                <a:ea typeface="微软雅黑" pitchFamily="34" charset="-122"/>
              </a:rPr>
              <a:t>强</a:t>
            </a:r>
            <a:r>
              <a:rPr lang="zh-CN" altLang="en-US" sz="1600" b="1">
                <a:latin typeface="微软雅黑" pitchFamily="34" charset="-122"/>
                <a:ea typeface="微软雅黑" pitchFamily="34" charset="-122"/>
              </a:rPr>
              <a:t>。</a:t>
            </a:r>
          </a:p>
        </p:txBody>
      </p:sp>
      <p:sp>
        <p:nvSpPr>
          <p:cNvPr id="38918" name="矩形 40"/>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1. </a:t>
            </a:r>
            <a:r>
              <a:rPr lang="zh-CN" altLang="en-US" sz="2400" b="1">
                <a:latin typeface="华文新魏" pitchFamily="2" charset="-122"/>
                <a:ea typeface="华文新魏" pitchFamily="2" charset="-122"/>
              </a:rPr>
              <a:t>经济建设创造“中国奇迹”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1500"/>
                            </p:stCondLst>
                            <p:childTnLst>
                              <p:par>
                                <p:cTn id="15" presetID="53"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2000"/>
                            </p:stCondLst>
                            <p:childTnLst>
                              <p:par>
                                <p:cTn id="21" presetID="53" presetClass="entr" presetSubtype="0"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p:cTn id="23" dur="500" fill="hold"/>
                                        <p:tgtEl>
                                          <p:spTgt spid="56"/>
                                        </p:tgtEl>
                                        <p:attrNameLst>
                                          <p:attrName>ppt_w</p:attrName>
                                        </p:attrNameLst>
                                      </p:cBhvr>
                                      <p:tavLst>
                                        <p:tav tm="0">
                                          <p:val>
                                            <p:fltVal val="0"/>
                                          </p:val>
                                        </p:tav>
                                        <p:tav tm="100000">
                                          <p:val>
                                            <p:strVal val="#ppt_w"/>
                                          </p:val>
                                        </p:tav>
                                      </p:tavLst>
                                    </p:anim>
                                    <p:anim calcmode="lin" valueType="num">
                                      <p:cBhvr>
                                        <p:cTn id="24" dur="500" fill="hold"/>
                                        <p:tgtEl>
                                          <p:spTgt spid="56"/>
                                        </p:tgtEl>
                                        <p:attrNameLst>
                                          <p:attrName>ppt_h</p:attrName>
                                        </p:attrNameLst>
                                      </p:cBhvr>
                                      <p:tavLst>
                                        <p:tav tm="0">
                                          <p:val>
                                            <p:fltVal val="0"/>
                                          </p:val>
                                        </p:tav>
                                        <p:tav tm="100000">
                                          <p:val>
                                            <p:strVal val="#ppt_h"/>
                                          </p:val>
                                        </p:tav>
                                      </p:tavLst>
                                    </p:anim>
                                    <p:animEffect transition="in" filter="fade">
                                      <p:cBhvr>
                                        <p:cTn id="2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20"/>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1. </a:t>
            </a:r>
            <a:r>
              <a:rPr lang="zh-CN" altLang="en-US" sz="2400" b="1">
                <a:latin typeface="华文新魏" pitchFamily="2" charset="-122"/>
                <a:ea typeface="华文新魏" pitchFamily="2" charset="-122"/>
              </a:rPr>
              <a:t>经济建设创造“中国奇迹”</a:t>
            </a:r>
          </a:p>
        </p:txBody>
      </p:sp>
      <p:sp>
        <p:nvSpPr>
          <p:cNvPr id="12" name="圆角矩形 6">
            <a:extLst>
              <a:ext uri="{FF2B5EF4-FFF2-40B4-BE49-F238E27FC236}"/>
            </a:extLst>
          </p:cNvPr>
          <p:cNvSpPr/>
          <p:nvPr/>
        </p:nvSpPr>
        <p:spPr bwMode="auto">
          <a:xfrm>
            <a:off x="0" y="1068738"/>
            <a:ext cx="4531659" cy="590625"/>
          </a:xfrm>
          <a:prstGeom prst="roundRect">
            <a:avLst/>
          </a:prstGeom>
          <a:noFill/>
          <a:ln w="34925" cap="flat" cmpd="sng" algn="ctr">
            <a:noFill/>
            <a:prstDash val="solid"/>
          </a:ln>
          <a:effectLst/>
          <a:extLst/>
        </p:spPr>
        <p:txBody>
          <a:bodyPr lIns="92352" tIns="46176" rIns="92352" bIns="46176"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kern="0"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科技事业稳步向前不断取得新突破</a:t>
            </a:r>
          </a:p>
        </p:txBody>
      </p:sp>
      <p:grpSp>
        <p:nvGrpSpPr>
          <p:cNvPr id="2" name="组合 12"/>
          <p:cNvGrpSpPr>
            <a:grpSpLocks/>
          </p:cNvGrpSpPr>
          <p:nvPr/>
        </p:nvGrpSpPr>
        <p:grpSpPr bwMode="auto">
          <a:xfrm>
            <a:off x="523876" y="2696634"/>
            <a:ext cx="3705225" cy="3852964"/>
            <a:chOff x="652060" y="1259289"/>
            <a:chExt cx="3915561" cy="3268269"/>
          </a:xfrm>
        </p:grpSpPr>
        <p:grpSp>
          <p:nvGrpSpPr>
            <p:cNvPr id="3" name="组合 14"/>
            <p:cNvGrpSpPr>
              <a:grpSpLocks/>
            </p:cNvGrpSpPr>
            <p:nvPr/>
          </p:nvGrpSpPr>
          <p:grpSpPr bwMode="auto">
            <a:xfrm>
              <a:off x="652060" y="1760220"/>
              <a:ext cx="3915561" cy="2767338"/>
              <a:chOff x="902202" y="2773968"/>
              <a:chExt cx="3395478" cy="1629554"/>
            </a:xfrm>
          </p:grpSpPr>
          <p:cxnSp>
            <p:nvCxnSpPr>
              <p:cNvPr id="17" name="直接箭头连接符 16"/>
              <p:cNvCxnSpPr/>
              <p:nvPr/>
            </p:nvCxnSpPr>
            <p:spPr>
              <a:xfrm>
                <a:off x="902202" y="4237217"/>
                <a:ext cx="3395478" cy="0"/>
              </a:xfrm>
              <a:prstGeom prst="straightConnector1">
                <a:avLst/>
              </a:prstGeom>
              <a:ln>
                <a:solidFill>
                  <a:schemeClr val="bg1">
                    <a:lumMod val="50000"/>
                  </a:schemeClr>
                </a:solidFill>
                <a:tailEnd type="triangle" w="med" len="lg"/>
              </a:ln>
            </p:spPr>
            <p:style>
              <a:lnRef idx="3">
                <a:schemeClr val="accent2"/>
              </a:lnRef>
              <a:fillRef idx="0">
                <a:schemeClr val="accent2"/>
              </a:fillRef>
              <a:effectRef idx="2">
                <a:schemeClr val="accent2"/>
              </a:effectRef>
              <a:fontRef idx="minor">
                <a:schemeClr val="tx1"/>
              </a:fontRef>
            </p:style>
          </p:cxnSp>
          <p:sp>
            <p:nvSpPr>
              <p:cNvPr id="18" name="矩形 17"/>
              <p:cNvSpPr/>
              <p:nvPr/>
            </p:nvSpPr>
            <p:spPr>
              <a:xfrm>
                <a:off x="1217247" y="4160617"/>
                <a:ext cx="222837" cy="45719"/>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endParaRPr lang="zh-CN" altLang="en-US"/>
              </a:p>
            </p:txBody>
          </p:sp>
          <p:sp>
            <p:nvSpPr>
              <p:cNvPr id="23" name="矩形 22"/>
              <p:cNvSpPr/>
              <p:nvPr/>
            </p:nvSpPr>
            <p:spPr>
              <a:xfrm>
                <a:off x="3385778" y="2953839"/>
                <a:ext cx="222837" cy="125249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endParaRPr lang="zh-CN" altLang="en-US"/>
              </a:p>
            </p:txBody>
          </p:sp>
          <p:sp>
            <p:nvSpPr>
              <p:cNvPr id="39953" name="矩形 23"/>
              <p:cNvSpPr>
                <a:spLocks noChangeArrowheads="1"/>
              </p:cNvSpPr>
              <p:nvPr/>
            </p:nvSpPr>
            <p:spPr bwMode="auto">
              <a:xfrm>
                <a:off x="921455" y="4249790"/>
                <a:ext cx="739199" cy="153732"/>
              </a:xfrm>
              <a:prstGeom prst="rect">
                <a:avLst/>
              </a:prstGeom>
              <a:noFill/>
              <a:ln w="9525">
                <a:noFill/>
                <a:miter lim="800000"/>
                <a:headEnd/>
                <a:tailEnd/>
              </a:ln>
            </p:spPr>
            <p:txBody>
              <a:bodyPr wrap="none">
                <a:spAutoFit/>
              </a:bodyPr>
              <a:lstStyle/>
              <a:p>
                <a:pPr eaLnBrk="0" hangingPunct="0"/>
                <a:r>
                  <a:rPr lang="en-US" altLang="zh-CN" sz="1400" b="1">
                    <a:latin typeface="微软雅黑" pitchFamily="34" charset="-122"/>
                    <a:ea typeface="微软雅黑" pitchFamily="34" charset="-122"/>
                  </a:rPr>
                  <a:t>1995</a:t>
                </a:r>
                <a:r>
                  <a:rPr lang="zh-CN" altLang="zh-CN" sz="1400" b="1">
                    <a:latin typeface="微软雅黑" pitchFamily="34" charset="-122"/>
                    <a:ea typeface="微软雅黑" pitchFamily="34" charset="-122"/>
                  </a:rPr>
                  <a:t>年</a:t>
                </a:r>
                <a:endParaRPr lang="zh-CN" altLang="en-US" sz="1400" b="1">
                  <a:latin typeface="微软雅黑" pitchFamily="34" charset="-122"/>
                  <a:ea typeface="微软雅黑" pitchFamily="34" charset="-122"/>
                </a:endParaRPr>
              </a:p>
            </p:txBody>
          </p:sp>
          <p:sp>
            <p:nvSpPr>
              <p:cNvPr id="39954" name="矩形 24"/>
              <p:cNvSpPr>
                <a:spLocks noChangeArrowheads="1"/>
              </p:cNvSpPr>
              <p:nvPr/>
            </p:nvSpPr>
            <p:spPr bwMode="auto">
              <a:xfrm>
                <a:off x="3089793" y="4249790"/>
                <a:ext cx="739199" cy="153732"/>
              </a:xfrm>
              <a:prstGeom prst="rect">
                <a:avLst/>
              </a:prstGeom>
              <a:noFill/>
              <a:ln w="9525">
                <a:noFill/>
                <a:miter lim="800000"/>
                <a:headEnd/>
                <a:tailEnd/>
              </a:ln>
            </p:spPr>
            <p:txBody>
              <a:bodyPr wrap="none">
                <a:spAutoFit/>
              </a:bodyPr>
              <a:lstStyle/>
              <a:p>
                <a:pPr eaLnBrk="0" hangingPunct="0"/>
                <a:r>
                  <a:rPr lang="en-US" altLang="zh-CN" sz="1400" b="1">
                    <a:latin typeface="微软雅黑" pitchFamily="34" charset="-122"/>
                    <a:ea typeface="微软雅黑" pitchFamily="34" charset="-122"/>
                  </a:rPr>
                  <a:t>2018</a:t>
                </a:r>
                <a:r>
                  <a:rPr lang="zh-CN" altLang="zh-CN" sz="1400" b="1">
                    <a:latin typeface="微软雅黑" pitchFamily="34" charset="-122"/>
                    <a:ea typeface="微软雅黑" pitchFamily="34" charset="-122"/>
                  </a:rPr>
                  <a:t>年</a:t>
                </a:r>
                <a:endParaRPr lang="zh-CN" altLang="en-US" sz="1400" b="1">
                  <a:latin typeface="微软雅黑" pitchFamily="34" charset="-122"/>
                  <a:ea typeface="微软雅黑" pitchFamily="34" charset="-122"/>
                </a:endParaRPr>
              </a:p>
            </p:txBody>
          </p:sp>
          <p:sp>
            <p:nvSpPr>
              <p:cNvPr id="39955" name="矩形 25"/>
              <p:cNvSpPr>
                <a:spLocks noChangeArrowheads="1"/>
              </p:cNvSpPr>
              <p:nvPr/>
            </p:nvSpPr>
            <p:spPr bwMode="auto">
              <a:xfrm>
                <a:off x="3050664" y="2773968"/>
                <a:ext cx="1005088" cy="153732"/>
              </a:xfrm>
              <a:prstGeom prst="rect">
                <a:avLst/>
              </a:prstGeom>
              <a:noFill/>
              <a:ln w="9525">
                <a:noFill/>
                <a:miter lim="800000"/>
                <a:headEnd/>
                <a:tailEnd/>
              </a:ln>
            </p:spPr>
            <p:txBody>
              <a:bodyPr wrap="none">
                <a:spAutoFit/>
              </a:bodyPr>
              <a:lstStyle/>
              <a:p>
                <a:pPr algn="ctr" eaLnBrk="0" hangingPunct="0"/>
                <a:r>
                  <a:rPr lang="en-US" altLang="zh-CN" sz="1400" b="1">
                    <a:latin typeface="微软雅黑" pitchFamily="34" charset="-122"/>
                    <a:ea typeface="微软雅黑" pitchFamily="34" charset="-122"/>
                  </a:rPr>
                  <a:t>19657</a:t>
                </a:r>
                <a:r>
                  <a:rPr lang="zh-CN" altLang="en-US" sz="1400" b="1">
                    <a:latin typeface="微软雅黑" pitchFamily="34" charset="-122"/>
                    <a:ea typeface="微软雅黑" pitchFamily="34" charset="-122"/>
                  </a:rPr>
                  <a:t>亿元</a:t>
                </a:r>
              </a:p>
            </p:txBody>
          </p:sp>
          <p:cxnSp>
            <p:nvCxnSpPr>
              <p:cNvPr id="27" name="直接连接符 26"/>
              <p:cNvCxnSpPr/>
              <p:nvPr/>
            </p:nvCxnSpPr>
            <p:spPr>
              <a:xfrm>
                <a:off x="1325546" y="4153694"/>
                <a:ext cx="1326768"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8" name="直接连接符 27"/>
              <p:cNvCxnSpPr/>
              <p:nvPr/>
            </p:nvCxnSpPr>
            <p:spPr>
              <a:xfrm>
                <a:off x="2332260" y="2960047"/>
                <a:ext cx="1040174"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9" name="直接箭头连接符 28"/>
              <p:cNvCxnSpPr/>
              <p:nvPr/>
            </p:nvCxnSpPr>
            <p:spPr>
              <a:xfrm>
                <a:off x="2457372" y="2960047"/>
                <a:ext cx="0" cy="1187303"/>
              </a:xfrm>
              <a:prstGeom prst="straightConnector1">
                <a:avLst/>
              </a:prstGeom>
              <a:ln>
                <a:solidFill>
                  <a:schemeClr val="tx1">
                    <a:lumMod val="50000"/>
                    <a:lumOff val="50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9959" name="矩形 29"/>
              <p:cNvSpPr>
                <a:spLocks noChangeArrowheads="1"/>
              </p:cNvSpPr>
              <p:nvPr/>
            </p:nvSpPr>
            <p:spPr bwMode="auto">
              <a:xfrm>
                <a:off x="2415423" y="3335390"/>
                <a:ext cx="684846" cy="153732"/>
              </a:xfrm>
              <a:prstGeom prst="rect">
                <a:avLst/>
              </a:prstGeom>
              <a:noFill/>
              <a:ln w="9525">
                <a:noFill/>
                <a:miter lim="800000"/>
                <a:headEnd/>
                <a:tailEnd/>
              </a:ln>
            </p:spPr>
            <p:txBody>
              <a:bodyPr wrap="none">
                <a:spAutoFit/>
              </a:bodyPr>
              <a:lstStyle/>
              <a:p>
                <a:pPr eaLnBrk="0" hangingPunct="0"/>
                <a:r>
                  <a:rPr lang="en-US" altLang="zh-CN" sz="1400" b="1">
                    <a:latin typeface="微软雅黑" pitchFamily="34" charset="-122"/>
                    <a:ea typeface="微软雅黑" pitchFamily="34" charset="-122"/>
                  </a:rPr>
                  <a:t>55.4</a:t>
                </a:r>
                <a:r>
                  <a:rPr lang="zh-CN" altLang="en-US" sz="1400" b="1">
                    <a:latin typeface="微软雅黑" pitchFamily="34" charset="-122"/>
                    <a:ea typeface="微软雅黑" pitchFamily="34" charset="-122"/>
                  </a:rPr>
                  <a:t>倍</a:t>
                </a:r>
              </a:p>
            </p:txBody>
          </p:sp>
        </p:grpSp>
        <p:sp>
          <p:nvSpPr>
            <p:cNvPr id="39945" name="矩形 14"/>
            <p:cNvSpPr>
              <a:spLocks noChangeArrowheads="1"/>
            </p:cNvSpPr>
            <p:nvPr/>
          </p:nvSpPr>
          <p:spPr bwMode="auto">
            <a:xfrm>
              <a:off x="1116291" y="1259289"/>
              <a:ext cx="2851343" cy="261071"/>
            </a:xfrm>
            <a:prstGeom prst="rect">
              <a:avLst/>
            </a:prstGeom>
            <a:noFill/>
            <a:ln w="9525">
              <a:noFill/>
              <a:miter lim="800000"/>
              <a:headEnd/>
              <a:tailEnd/>
            </a:ln>
          </p:spPr>
          <p:txBody>
            <a:bodyPr wrap="none">
              <a:spAutoFit/>
            </a:bodyPr>
            <a:lstStyle/>
            <a:p>
              <a:pPr eaLnBrk="0" hangingPunct="0"/>
              <a:r>
                <a:rPr lang="zh-CN" altLang="zh-CN" sz="1400" b="1">
                  <a:solidFill>
                    <a:srgbClr val="000000"/>
                  </a:solidFill>
                  <a:latin typeface="微软雅黑" pitchFamily="34" charset="-122"/>
                  <a:ea typeface="微软雅黑" pitchFamily="34" charset="-122"/>
                </a:rPr>
                <a:t>全社会研究与试验发展经费支出</a:t>
              </a:r>
              <a:endParaRPr lang="zh-CN" altLang="en-US" sz="1400" b="1">
                <a:solidFill>
                  <a:srgbClr val="000000"/>
                </a:solidFill>
                <a:latin typeface="微软雅黑" pitchFamily="34" charset="-122"/>
                <a:ea typeface="微软雅黑" pitchFamily="34" charset="-122"/>
              </a:endParaRPr>
            </a:p>
          </p:txBody>
        </p:sp>
      </p:grpSp>
      <p:sp>
        <p:nvSpPr>
          <p:cNvPr id="44" name="矩形 43"/>
          <p:cNvSpPr/>
          <p:nvPr/>
        </p:nvSpPr>
        <p:spPr>
          <a:xfrm>
            <a:off x="1720850" y="1921933"/>
            <a:ext cx="5473700" cy="36933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eaLnBrk="0" hangingPunct="0">
              <a:defRPr/>
            </a:pPr>
            <a:r>
              <a:rPr lang="zh-CN" altLang="en-US" b="1" dirty="0">
                <a:latin typeface="微软雅黑" pitchFamily="34" charset="-122"/>
                <a:ea typeface="微软雅黑" pitchFamily="34" charset="-122"/>
              </a:rPr>
              <a:t>我国自</a:t>
            </a:r>
            <a:r>
              <a:rPr lang="en-US" altLang="zh-CN" b="1" dirty="0">
                <a:latin typeface="微软雅黑" pitchFamily="34" charset="-122"/>
                <a:ea typeface="微软雅黑" pitchFamily="34" charset="-122"/>
              </a:rPr>
              <a:t>2013</a:t>
            </a:r>
            <a:r>
              <a:rPr lang="zh-CN" altLang="en-US" b="1" dirty="0">
                <a:latin typeface="微软雅黑" pitchFamily="34" charset="-122"/>
                <a:ea typeface="微软雅黑" pitchFamily="34" charset="-122"/>
              </a:rPr>
              <a:t>年起成为世界第二大研发经费投入国</a:t>
            </a:r>
          </a:p>
        </p:txBody>
      </p:sp>
      <p:pic>
        <p:nvPicPr>
          <p:cNvPr id="45" name="图片 44">
            <a:hlinkClick r:id="rId3" action="ppaction://hlinkfile"/>
          </p:cNvPr>
          <p:cNvPicPr>
            <a:picLocks noChangeAspect="1"/>
          </p:cNvPicPr>
          <p:nvPr/>
        </p:nvPicPr>
        <p:blipFill>
          <a:blip r:embed="rId4">
            <a:clrChange>
              <a:clrFrom>
                <a:srgbClr val="FFFFFF"/>
              </a:clrFrom>
              <a:clrTo>
                <a:srgbClr val="FFFFFF">
                  <a:alpha val="0"/>
                </a:srgbClr>
              </a:clrTo>
            </a:clrChange>
          </a:blip>
          <a:srcRect b="54628"/>
          <a:stretch>
            <a:fillRect/>
          </a:stretch>
        </p:blipFill>
        <p:spPr bwMode="auto">
          <a:xfrm>
            <a:off x="7375526" y="1864785"/>
            <a:ext cx="557213" cy="571500"/>
          </a:xfrm>
          <a:prstGeom prst="rect">
            <a:avLst/>
          </a:prstGeom>
          <a:noFill/>
          <a:ln w="9525">
            <a:noFill/>
            <a:miter lim="800000"/>
            <a:headEnd/>
            <a:tailEnd/>
          </a:ln>
        </p:spPr>
      </p:pic>
      <p:graphicFrame>
        <p:nvGraphicFramePr>
          <p:cNvPr id="31" name="图表 30"/>
          <p:cNvGraphicFramePr/>
          <p:nvPr/>
        </p:nvGraphicFramePr>
        <p:xfrm>
          <a:off x="4408395" y="2545976"/>
          <a:ext cx="4648199" cy="4195483"/>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outVertical)">
                                      <p:cBhvr>
                                        <p:cTn id="18" dur="500"/>
                                        <p:tgtEl>
                                          <p:spTgt spid="2"/>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childTnLst>
                          </p:cTn>
                        </p:par>
                        <p:par>
                          <p:cTn id="23" fill="hold">
                            <p:stCondLst>
                              <p:cond delay="2000"/>
                            </p:stCondLst>
                            <p:childTnLst>
                              <p:par>
                                <p:cTn id="24" presetID="9"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dissolve">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9"/>
          <p:cNvGrpSpPr>
            <a:grpSpLocks/>
          </p:cNvGrpSpPr>
          <p:nvPr/>
        </p:nvGrpSpPr>
        <p:grpSpPr bwMode="auto">
          <a:xfrm>
            <a:off x="430213" y="1418167"/>
            <a:ext cx="2549525" cy="2381250"/>
            <a:chOff x="635508" y="1257300"/>
            <a:chExt cx="1549908" cy="1085606"/>
          </a:xfrm>
        </p:grpSpPr>
        <p:pic>
          <p:nvPicPr>
            <p:cNvPr id="90114" name="Picture 2" descr="https://timgsa.baidu.com/timg?image&amp;quality=80&amp;size=b9999_10000&amp;sec=1565033051246&amp;di=b72b08671258c0f05c70d6669b001bec&amp;imgtype=0&amp;src=http%3A%2F%2Fupload.qianlong.com%2F2017%2F0310%2F1489141908128.jpg"/>
            <p:cNvPicPr>
              <a:picLocks noChangeArrowheads="1"/>
            </p:cNvPicPr>
            <p:nvPr/>
          </p:nvPicPr>
          <p:blipFill>
            <a:blip r:embed="rId2"/>
            <a:srcRect/>
            <a:stretch>
              <a:fillRect/>
            </a:stretch>
          </p:blipFill>
          <p:spPr bwMode="auto">
            <a:xfrm>
              <a:off x="692447" y="1317129"/>
              <a:ext cx="1443750" cy="813481"/>
            </a:xfrm>
            <a:prstGeom prst="rect">
              <a:avLst/>
            </a:prstGeom>
            <a:ln>
              <a:noFill/>
            </a:ln>
            <a:effectLst>
              <a:outerShdw blurRad="190500" algn="tl" rotWithShape="0">
                <a:srgbClr val="000000">
                  <a:alpha val="70000"/>
                </a:srgbClr>
              </a:outerShdw>
            </a:effectLst>
          </p:spPr>
        </p:pic>
        <p:sp>
          <p:nvSpPr>
            <p:cNvPr id="20" name="矩形 19"/>
            <p:cNvSpPr/>
            <p:nvPr/>
          </p:nvSpPr>
          <p:spPr>
            <a:xfrm>
              <a:off x="635508" y="1257300"/>
              <a:ext cx="1549908" cy="1085606"/>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40987" name="矩形 21"/>
            <p:cNvSpPr>
              <a:spLocks noChangeArrowheads="1"/>
            </p:cNvSpPr>
            <p:nvPr/>
          </p:nvSpPr>
          <p:spPr bwMode="auto">
            <a:xfrm>
              <a:off x="1069439" y="2127105"/>
              <a:ext cx="673573" cy="168378"/>
            </a:xfrm>
            <a:prstGeom prst="rect">
              <a:avLst/>
            </a:prstGeom>
            <a:noFill/>
            <a:ln w="9525">
              <a:noFill/>
              <a:miter lim="800000"/>
              <a:headEnd/>
              <a:tailEnd/>
            </a:ln>
          </p:spPr>
          <p:txBody>
            <a:bodyPr wrap="none">
              <a:spAutoFit/>
            </a:bodyPr>
            <a:lstStyle/>
            <a:p>
              <a:pPr algn="ctr" eaLnBrk="0" hangingPunct="0"/>
              <a:r>
                <a:rPr lang="zh-CN" altLang="zh-CN" b="1">
                  <a:solidFill>
                    <a:srgbClr val="000000"/>
                  </a:solidFill>
                  <a:latin typeface="微软雅黑" pitchFamily="34" charset="-122"/>
                  <a:ea typeface="微软雅黑" pitchFamily="34" charset="-122"/>
                </a:rPr>
                <a:t>载人航天</a:t>
              </a:r>
              <a:endParaRPr lang="en-US" altLang="zh-CN" b="1">
                <a:solidFill>
                  <a:srgbClr val="000000"/>
                </a:solidFill>
                <a:latin typeface="微软雅黑" pitchFamily="34" charset="-122"/>
                <a:ea typeface="微软雅黑" pitchFamily="34" charset="-122"/>
              </a:endParaRPr>
            </a:p>
          </p:txBody>
        </p:sp>
      </p:grpSp>
      <p:grpSp>
        <p:nvGrpSpPr>
          <p:cNvPr id="3" name="组合 40"/>
          <p:cNvGrpSpPr>
            <a:grpSpLocks/>
          </p:cNvGrpSpPr>
          <p:nvPr/>
        </p:nvGrpSpPr>
        <p:grpSpPr bwMode="auto">
          <a:xfrm>
            <a:off x="3281364" y="1418168"/>
            <a:ext cx="2549525" cy="2381250"/>
            <a:chOff x="635508" y="2427734"/>
            <a:chExt cx="1549908" cy="1085606"/>
          </a:xfrm>
        </p:grpSpPr>
        <p:pic>
          <p:nvPicPr>
            <p:cNvPr id="90116" name="Picture 4" descr="https://timgsa.baidu.com/timg?image&amp;quality=80&amp;size=b9999_10000&amp;sec=1565033112959&amp;di=a99a832af826c993fd0e38b13a4a1b64&amp;imgtype=0&amp;src=http%3A%2F%2Fimg.takungpao.com%2F2018%2F0815%2F20180815033636770.jpeg"/>
            <p:cNvPicPr>
              <a:picLocks noChangeArrowheads="1"/>
            </p:cNvPicPr>
            <p:nvPr/>
          </p:nvPicPr>
          <p:blipFill>
            <a:blip r:embed="rId3"/>
            <a:srcRect/>
            <a:stretch>
              <a:fillRect/>
            </a:stretch>
          </p:blipFill>
          <p:spPr bwMode="auto">
            <a:xfrm>
              <a:off x="692447" y="2476948"/>
              <a:ext cx="1443750" cy="813481"/>
            </a:xfrm>
            <a:prstGeom prst="rect">
              <a:avLst/>
            </a:prstGeom>
            <a:ln>
              <a:noFill/>
            </a:ln>
            <a:effectLst>
              <a:outerShdw blurRad="190500" algn="tl" rotWithShape="0">
                <a:srgbClr val="000000">
                  <a:alpha val="70000"/>
                </a:srgbClr>
              </a:outerShdw>
            </a:effectLst>
          </p:spPr>
        </p:pic>
        <p:sp>
          <p:nvSpPr>
            <p:cNvPr id="23" name="矩形 22"/>
            <p:cNvSpPr/>
            <p:nvPr/>
          </p:nvSpPr>
          <p:spPr>
            <a:xfrm>
              <a:off x="635508" y="2427734"/>
              <a:ext cx="1549908" cy="1085606"/>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40984" name="矩形 23"/>
            <p:cNvSpPr>
              <a:spLocks noChangeArrowheads="1"/>
            </p:cNvSpPr>
            <p:nvPr/>
          </p:nvSpPr>
          <p:spPr bwMode="auto">
            <a:xfrm>
              <a:off x="1069439" y="3297539"/>
              <a:ext cx="673573" cy="168378"/>
            </a:xfrm>
            <a:prstGeom prst="rect">
              <a:avLst/>
            </a:prstGeom>
            <a:noFill/>
            <a:ln w="9525">
              <a:noFill/>
              <a:miter lim="800000"/>
              <a:headEnd/>
              <a:tailEnd/>
            </a:ln>
          </p:spPr>
          <p:txBody>
            <a:bodyPr wrap="none">
              <a:spAutoFit/>
            </a:bodyPr>
            <a:lstStyle/>
            <a:p>
              <a:pPr algn="ctr" eaLnBrk="0" hangingPunct="0"/>
              <a:r>
                <a:rPr lang="zh-CN" altLang="zh-CN" b="1">
                  <a:latin typeface="微软雅黑" pitchFamily="34" charset="-122"/>
                  <a:ea typeface="微软雅黑" pitchFamily="34" charset="-122"/>
                </a:rPr>
                <a:t>探月工程</a:t>
              </a:r>
              <a:endParaRPr lang="en-US" altLang="zh-CN" b="1">
                <a:solidFill>
                  <a:srgbClr val="000000"/>
                </a:solidFill>
                <a:latin typeface="微软雅黑" pitchFamily="34" charset="-122"/>
                <a:ea typeface="微软雅黑" pitchFamily="34" charset="-122"/>
              </a:endParaRPr>
            </a:p>
          </p:txBody>
        </p:sp>
      </p:grpSp>
      <p:grpSp>
        <p:nvGrpSpPr>
          <p:cNvPr id="4" name="组合 41"/>
          <p:cNvGrpSpPr>
            <a:grpSpLocks/>
          </p:cNvGrpSpPr>
          <p:nvPr/>
        </p:nvGrpSpPr>
        <p:grpSpPr bwMode="auto">
          <a:xfrm>
            <a:off x="6134100" y="1418168"/>
            <a:ext cx="2549525" cy="2381250"/>
            <a:chOff x="635508" y="3583290"/>
            <a:chExt cx="1549908" cy="1085607"/>
          </a:xfrm>
        </p:grpSpPr>
        <p:pic>
          <p:nvPicPr>
            <p:cNvPr id="90118" name="Picture 6" descr="https://timgsa.baidu.com/timg?image&amp;quality=80&amp;size=b9999_10000&amp;sec=1565033164470&amp;di=ba999e7e58798515271c1e9fc1b6a8c8&amp;imgtype=0&amp;src=http%3A%2F%2Fstc-new.8531.cn%2Fassets%2F20181224%2F1545615060171_5c2036d4159bb82a0fca10fa.jpeg"/>
            <p:cNvPicPr>
              <a:picLocks noChangeArrowheads="1"/>
            </p:cNvPicPr>
            <p:nvPr/>
          </p:nvPicPr>
          <p:blipFill>
            <a:blip r:embed="rId4"/>
            <a:stretch>
              <a:fillRect/>
            </a:stretch>
          </p:blipFill>
          <p:spPr bwMode="auto">
            <a:xfrm>
              <a:off x="692448" y="3637329"/>
              <a:ext cx="1443750" cy="811552"/>
            </a:xfrm>
            <a:prstGeom prst="rect">
              <a:avLst/>
            </a:prstGeom>
            <a:ln>
              <a:noFill/>
            </a:ln>
            <a:effectLst>
              <a:outerShdw blurRad="190500" algn="tl" rotWithShape="0">
                <a:srgbClr val="000000">
                  <a:alpha val="70000"/>
                </a:srgbClr>
              </a:outerShdw>
            </a:effectLst>
          </p:spPr>
        </p:pic>
        <p:sp>
          <p:nvSpPr>
            <p:cNvPr id="25" name="矩形 24"/>
            <p:cNvSpPr/>
            <p:nvPr/>
          </p:nvSpPr>
          <p:spPr>
            <a:xfrm>
              <a:off x="635508" y="3583290"/>
              <a:ext cx="1549908" cy="1085607"/>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40981" name="矩形 25"/>
            <p:cNvSpPr>
              <a:spLocks noChangeArrowheads="1"/>
            </p:cNvSpPr>
            <p:nvPr/>
          </p:nvSpPr>
          <p:spPr bwMode="auto">
            <a:xfrm>
              <a:off x="1069439" y="4453096"/>
              <a:ext cx="673573" cy="168378"/>
            </a:xfrm>
            <a:prstGeom prst="rect">
              <a:avLst/>
            </a:prstGeom>
            <a:noFill/>
            <a:ln w="9525">
              <a:noFill/>
              <a:miter lim="800000"/>
              <a:headEnd/>
              <a:tailEnd/>
            </a:ln>
          </p:spPr>
          <p:txBody>
            <a:bodyPr wrap="none">
              <a:spAutoFit/>
            </a:bodyPr>
            <a:lstStyle/>
            <a:p>
              <a:pPr algn="ctr" eaLnBrk="0" hangingPunct="0"/>
              <a:r>
                <a:rPr lang="zh-CN" altLang="zh-CN" b="1">
                  <a:latin typeface="微软雅黑" pitchFamily="34" charset="-122"/>
                  <a:ea typeface="微软雅黑" pitchFamily="34" charset="-122"/>
                </a:rPr>
                <a:t>量子科学</a:t>
              </a:r>
              <a:endParaRPr lang="en-US" altLang="zh-CN" b="1">
                <a:latin typeface="微软雅黑" pitchFamily="34" charset="-122"/>
                <a:ea typeface="微软雅黑" pitchFamily="34" charset="-122"/>
              </a:endParaRPr>
            </a:p>
          </p:txBody>
        </p:sp>
      </p:grpSp>
      <p:grpSp>
        <p:nvGrpSpPr>
          <p:cNvPr id="5" name="组合 42"/>
          <p:cNvGrpSpPr>
            <a:grpSpLocks/>
          </p:cNvGrpSpPr>
          <p:nvPr/>
        </p:nvGrpSpPr>
        <p:grpSpPr bwMode="auto">
          <a:xfrm>
            <a:off x="430213" y="3901018"/>
            <a:ext cx="2551112" cy="2381250"/>
            <a:chOff x="2351182" y="1257300"/>
            <a:chExt cx="1549908" cy="1085797"/>
          </a:xfrm>
        </p:grpSpPr>
        <p:pic>
          <p:nvPicPr>
            <p:cNvPr id="90120" name="Picture 8" descr="https://timgsa.baidu.com/timg?image&amp;quality=80&amp;size=b9999_10000&amp;sec=1565033199017&amp;di=fb6f6241da8d5db17d5d0e1a42a2150d&amp;imgtype=0&amp;src=http%3A%2F%2Fnews.qingdaonews.com%2Fimages%2F2018-10%2F22%2F89a9086b-3802-4405-8929-b42ed1ded507.jpg"/>
            <p:cNvPicPr>
              <a:picLocks noChangeAspect="1" noChangeArrowheads="1"/>
            </p:cNvPicPr>
            <p:nvPr/>
          </p:nvPicPr>
          <p:blipFill>
            <a:blip r:embed="rId5"/>
            <a:srcRect/>
            <a:stretch>
              <a:fillRect/>
            </a:stretch>
          </p:blipFill>
          <p:spPr bwMode="auto">
            <a:xfrm>
              <a:off x="2407121" y="1317139"/>
              <a:ext cx="1444781" cy="811693"/>
            </a:xfrm>
            <a:prstGeom prst="rect">
              <a:avLst/>
            </a:prstGeom>
            <a:ln>
              <a:noFill/>
            </a:ln>
            <a:effectLst>
              <a:outerShdw blurRad="190500" algn="tl" rotWithShape="0">
                <a:srgbClr val="000000">
                  <a:alpha val="70000"/>
                </a:srgbClr>
              </a:outerShdw>
            </a:effectLst>
          </p:spPr>
        </p:pic>
        <p:sp>
          <p:nvSpPr>
            <p:cNvPr id="34" name="矩形 33"/>
            <p:cNvSpPr/>
            <p:nvPr/>
          </p:nvSpPr>
          <p:spPr>
            <a:xfrm>
              <a:off x="2351182" y="1257300"/>
              <a:ext cx="1549908" cy="1085797"/>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40978" name="矩形 34"/>
            <p:cNvSpPr>
              <a:spLocks noChangeArrowheads="1"/>
            </p:cNvSpPr>
            <p:nvPr/>
          </p:nvSpPr>
          <p:spPr bwMode="auto">
            <a:xfrm>
              <a:off x="2785113" y="2134053"/>
              <a:ext cx="673154" cy="168407"/>
            </a:xfrm>
            <a:prstGeom prst="rect">
              <a:avLst/>
            </a:prstGeom>
            <a:noFill/>
            <a:ln w="9525">
              <a:noFill/>
              <a:miter lim="800000"/>
              <a:headEnd/>
              <a:tailEnd/>
            </a:ln>
          </p:spPr>
          <p:txBody>
            <a:bodyPr wrap="none">
              <a:spAutoFit/>
            </a:bodyPr>
            <a:lstStyle/>
            <a:p>
              <a:pPr algn="ctr" eaLnBrk="0" hangingPunct="0"/>
              <a:r>
                <a:rPr lang="zh-CN" altLang="zh-CN" b="1">
                  <a:latin typeface="微软雅黑" pitchFamily="34" charset="-122"/>
                  <a:ea typeface="微软雅黑" pitchFamily="34" charset="-122"/>
                </a:rPr>
                <a:t>深海探测</a:t>
              </a:r>
              <a:endParaRPr lang="en-US" altLang="zh-CN" b="1">
                <a:latin typeface="微软雅黑" pitchFamily="34" charset="-122"/>
                <a:ea typeface="微软雅黑" pitchFamily="34" charset="-122"/>
              </a:endParaRPr>
            </a:p>
          </p:txBody>
        </p:sp>
      </p:grpSp>
      <p:grpSp>
        <p:nvGrpSpPr>
          <p:cNvPr id="6" name="组合 43"/>
          <p:cNvGrpSpPr>
            <a:grpSpLocks/>
          </p:cNvGrpSpPr>
          <p:nvPr/>
        </p:nvGrpSpPr>
        <p:grpSpPr bwMode="auto">
          <a:xfrm>
            <a:off x="3281364" y="3901019"/>
            <a:ext cx="2549525" cy="2381250"/>
            <a:chOff x="2351182" y="2427734"/>
            <a:chExt cx="1549908" cy="1085606"/>
          </a:xfrm>
        </p:grpSpPr>
        <p:pic>
          <p:nvPicPr>
            <p:cNvPr id="90122" name="Picture 10" descr="https://timgsa.baidu.com/timg?image&amp;quality=80&amp;size=b9999_10000&amp;sec=1565033239171&amp;di=d0649ecb819c3f3e9cdecd998cb92f4d&amp;imgtype=0&amp;src=http%3A%2F%2Fimg1.gtimg.com%2Ftech%2Fpics%2Fhv1%2F213%2F159%2F1842%2F119816808.jpg"/>
            <p:cNvPicPr>
              <a:picLocks noChangeArrowheads="1"/>
            </p:cNvPicPr>
            <p:nvPr/>
          </p:nvPicPr>
          <p:blipFill>
            <a:blip r:embed="rId6"/>
            <a:srcRect/>
            <a:stretch>
              <a:fillRect/>
            </a:stretch>
          </p:blipFill>
          <p:spPr bwMode="auto">
            <a:xfrm>
              <a:off x="2407156" y="2475983"/>
              <a:ext cx="1443750" cy="813481"/>
            </a:xfrm>
            <a:prstGeom prst="rect">
              <a:avLst/>
            </a:prstGeom>
            <a:ln>
              <a:noFill/>
            </a:ln>
            <a:effectLst>
              <a:outerShdw blurRad="190500" algn="tl" rotWithShape="0">
                <a:srgbClr val="000000">
                  <a:alpha val="70000"/>
                </a:srgbClr>
              </a:outerShdw>
            </a:effectLst>
          </p:spPr>
        </p:pic>
        <p:sp>
          <p:nvSpPr>
            <p:cNvPr id="36" name="矩形 35"/>
            <p:cNvSpPr/>
            <p:nvPr/>
          </p:nvSpPr>
          <p:spPr>
            <a:xfrm>
              <a:off x="2351182" y="2427734"/>
              <a:ext cx="1549908" cy="1085606"/>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40975" name="矩形 36"/>
            <p:cNvSpPr>
              <a:spLocks noChangeArrowheads="1"/>
            </p:cNvSpPr>
            <p:nvPr/>
          </p:nvSpPr>
          <p:spPr bwMode="auto">
            <a:xfrm>
              <a:off x="2785113" y="3297539"/>
              <a:ext cx="673573" cy="168378"/>
            </a:xfrm>
            <a:prstGeom prst="rect">
              <a:avLst/>
            </a:prstGeom>
            <a:noFill/>
            <a:ln w="9525">
              <a:noFill/>
              <a:miter lim="800000"/>
              <a:headEnd/>
              <a:tailEnd/>
            </a:ln>
          </p:spPr>
          <p:txBody>
            <a:bodyPr wrap="none">
              <a:spAutoFit/>
            </a:bodyPr>
            <a:lstStyle/>
            <a:p>
              <a:pPr algn="ctr" eaLnBrk="0" hangingPunct="0"/>
              <a:r>
                <a:rPr lang="zh-CN" altLang="zh-CN" b="1">
                  <a:latin typeface="微软雅黑" pitchFamily="34" charset="-122"/>
                  <a:ea typeface="微软雅黑" pitchFamily="34" charset="-122"/>
                </a:rPr>
                <a:t>超级计算</a:t>
              </a:r>
              <a:endParaRPr lang="en-US" altLang="zh-CN" b="1">
                <a:latin typeface="微软雅黑" pitchFamily="34" charset="-122"/>
                <a:ea typeface="微软雅黑" pitchFamily="34" charset="-122"/>
              </a:endParaRPr>
            </a:p>
          </p:txBody>
        </p:sp>
      </p:grpSp>
      <p:grpSp>
        <p:nvGrpSpPr>
          <p:cNvPr id="7" name="组合 44"/>
          <p:cNvGrpSpPr>
            <a:grpSpLocks/>
          </p:cNvGrpSpPr>
          <p:nvPr/>
        </p:nvGrpSpPr>
        <p:grpSpPr bwMode="auto">
          <a:xfrm>
            <a:off x="6134100" y="3901019"/>
            <a:ext cx="2549525" cy="2381250"/>
            <a:chOff x="2351182" y="3583290"/>
            <a:chExt cx="1549908" cy="1085606"/>
          </a:xfrm>
        </p:grpSpPr>
        <p:pic>
          <p:nvPicPr>
            <p:cNvPr id="90124" name="Picture 12" descr="https://timgsa.baidu.com/timg?image&amp;quality=80&amp;size=b9999_10000&amp;sec=1565033273133&amp;di=ec56bed9eb4171f03b6dd83ce6839b4c&amp;imgtype=0&amp;src=http%3A%2F%2Fa4.att.hudong.com%2F51%2F47%2F31300543524552145102479122172.jpg"/>
            <p:cNvPicPr>
              <a:picLocks noChangeArrowheads="1"/>
            </p:cNvPicPr>
            <p:nvPr/>
          </p:nvPicPr>
          <p:blipFill>
            <a:blip r:embed="rId7"/>
            <a:srcRect/>
            <a:stretch>
              <a:fillRect/>
            </a:stretch>
          </p:blipFill>
          <p:spPr bwMode="auto">
            <a:xfrm>
              <a:off x="2407156" y="3636364"/>
              <a:ext cx="1443750" cy="813481"/>
            </a:xfrm>
            <a:prstGeom prst="rect">
              <a:avLst/>
            </a:prstGeom>
            <a:ln>
              <a:noFill/>
            </a:ln>
            <a:effectLst>
              <a:outerShdw blurRad="190500" algn="tl" rotWithShape="0">
                <a:srgbClr val="000000">
                  <a:alpha val="70000"/>
                </a:srgbClr>
              </a:outerShdw>
            </a:effectLst>
          </p:spPr>
        </p:pic>
        <p:sp>
          <p:nvSpPr>
            <p:cNvPr id="38" name="矩形 37"/>
            <p:cNvSpPr/>
            <p:nvPr/>
          </p:nvSpPr>
          <p:spPr>
            <a:xfrm>
              <a:off x="2351182" y="3583290"/>
              <a:ext cx="1549908" cy="1085606"/>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40972" name="矩形 38"/>
            <p:cNvSpPr>
              <a:spLocks noChangeArrowheads="1"/>
            </p:cNvSpPr>
            <p:nvPr/>
          </p:nvSpPr>
          <p:spPr bwMode="auto">
            <a:xfrm>
              <a:off x="2785113" y="4453095"/>
              <a:ext cx="673573" cy="168378"/>
            </a:xfrm>
            <a:prstGeom prst="rect">
              <a:avLst/>
            </a:prstGeom>
            <a:noFill/>
            <a:ln w="9525">
              <a:noFill/>
              <a:miter lim="800000"/>
              <a:headEnd/>
              <a:tailEnd/>
            </a:ln>
          </p:spPr>
          <p:txBody>
            <a:bodyPr wrap="none">
              <a:spAutoFit/>
            </a:bodyPr>
            <a:lstStyle/>
            <a:p>
              <a:pPr algn="ctr" eaLnBrk="0" hangingPunct="0"/>
              <a:r>
                <a:rPr lang="zh-CN" altLang="zh-CN" b="1">
                  <a:latin typeface="微软雅黑" pitchFamily="34" charset="-122"/>
                  <a:ea typeface="微软雅黑" pitchFamily="34" charset="-122"/>
                </a:rPr>
                <a:t>卫星导航</a:t>
              </a:r>
              <a:endParaRPr lang="zh-CN" altLang="en-US" b="1">
                <a:latin typeface="微软雅黑" pitchFamily="34" charset="-122"/>
                <a:ea typeface="微软雅黑" pitchFamily="34" charset="-122"/>
              </a:endParaRPr>
            </a:p>
          </p:txBody>
        </p:sp>
      </p:grpSp>
      <p:sp>
        <p:nvSpPr>
          <p:cNvPr id="40968" name="矩形 55"/>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1. </a:t>
            </a:r>
            <a:r>
              <a:rPr lang="zh-CN" altLang="en-US" sz="2400" b="1">
                <a:latin typeface="华文新魏" pitchFamily="2" charset="-122"/>
                <a:ea typeface="华文新魏" pitchFamily="2" charset="-122"/>
              </a:rPr>
              <a:t>经济建设创造“中国奇迹”</a:t>
            </a:r>
          </a:p>
        </p:txBody>
      </p:sp>
      <p:sp>
        <p:nvSpPr>
          <p:cNvPr id="58" name="矩形 57"/>
          <p:cNvSpPr/>
          <p:nvPr/>
        </p:nvSpPr>
        <p:spPr>
          <a:xfrm>
            <a:off x="2898775" y="6335185"/>
            <a:ext cx="3416320"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eaLnBrk="0" hangingPunct="0">
              <a:defRPr/>
            </a:pPr>
            <a:r>
              <a:rPr lang="zh-CN" altLang="zh-CN" b="1" dirty="0">
                <a:solidFill>
                  <a:srgbClr val="C00000"/>
                </a:solidFill>
                <a:latin typeface="微软雅黑" pitchFamily="34" charset="-122"/>
                <a:ea typeface="微软雅黑" pitchFamily="34" charset="-122"/>
              </a:rPr>
              <a:t>创新驱动发展战略成效不断显现</a:t>
            </a:r>
            <a:endParaRPr lang="zh-CN" altLang="en-US" b="1" dirty="0">
              <a:solidFill>
                <a:srgbClr val="C00000"/>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2500"/>
                            </p:stCondLst>
                            <p:childTnLst>
                              <p:par>
                                <p:cTn id="35" presetID="53"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left)">
                                      <p:cBhvr>
                                        <p:cTn id="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5"/>
          <p:cNvGrpSpPr>
            <a:grpSpLocks/>
          </p:cNvGrpSpPr>
          <p:nvPr/>
        </p:nvGrpSpPr>
        <p:grpSpPr bwMode="auto">
          <a:xfrm>
            <a:off x="147638" y="1543051"/>
            <a:ext cx="3213100" cy="4533209"/>
            <a:chOff x="652060" y="1541264"/>
            <a:chExt cx="2182580" cy="2505617"/>
          </a:xfrm>
        </p:grpSpPr>
        <p:grpSp>
          <p:nvGrpSpPr>
            <p:cNvPr id="3" name="组合 14"/>
            <p:cNvGrpSpPr>
              <a:grpSpLocks/>
            </p:cNvGrpSpPr>
            <p:nvPr/>
          </p:nvGrpSpPr>
          <p:grpSpPr bwMode="auto">
            <a:xfrm>
              <a:off x="652060" y="2080260"/>
              <a:ext cx="2182580" cy="1966621"/>
              <a:chOff x="902202" y="2706659"/>
              <a:chExt cx="1892680" cy="1705403"/>
            </a:xfrm>
          </p:grpSpPr>
          <p:cxnSp>
            <p:nvCxnSpPr>
              <p:cNvPr id="50" name="直接箭头连接符 49"/>
              <p:cNvCxnSpPr/>
              <p:nvPr/>
            </p:nvCxnSpPr>
            <p:spPr>
              <a:xfrm>
                <a:off x="902202" y="4236878"/>
                <a:ext cx="1892680" cy="0"/>
              </a:xfrm>
              <a:prstGeom prst="straightConnector1">
                <a:avLst/>
              </a:prstGeom>
              <a:ln>
                <a:solidFill>
                  <a:schemeClr val="bg1">
                    <a:lumMod val="50000"/>
                  </a:schemeClr>
                </a:solidFill>
                <a:tailEnd type="triangle" w="med" len="lg"/>
              </a:ln>
            </p:spPr>
            <p:style>
              <a:lnRef idx="3">
                <a:schemeClr val="accent2"/>
              </a:lnRef>
              <a:fillRef idx="0">
                <a:schemeClr val="accent2"/>
              </a:fillRef>
              <a:effectRef idx="2">
                <a:schemeClr val="accent2"/>
              </a:effectRef>
              <a:fontRef idx="minor">
                <a:schemeClr val="tx1"/>
              </a:fontRef>
            </p:style>
          </p:cxnSp>
          <p:sp>
            <p:nvSpPr>
              <p:cNvPr id="51" name="矩形 50"/>
              <p:cNvSpPr/>
              <p:nvPr/>
            </p:nvSpPr>
            <p:spPr>
              <a:xfrm>
                <a:off x="1217247" y="3216461"/>
                <a:ext cx="222837" cy="989876"/>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endParaRPr lang="zh-CN" altLang="en-US" sz="2000">
                  <a:solidFill>
                    <a:prstClr val="white"/>
                  </a:solidFill>
                </a:endParaRPr>
              </a:p>
            </p:txBody>
          </p:sp>
          <p:sp>
            <p:nvSpPr>
              <p:cNvPr id="52" name="矩形 51"/>
              <p:cNvSpPr/>
              <p:nvPr/>
            </p:nvSpPr>
            <p:spPr>
              <a:xfrm>
                <a:off x="2186449" y="2953839"/>
                <a:ext cx="222837" cy="125249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endParaRPr lang="zh-CN" altLang="en-US" sz="2000">
                  <a:solidFill>
                    <a:prstClr val="white"/>
                  </a:solidFill>
                </a:endParaRPr>
              </a:p>
            </p:txBody>
          </p:sp>
          <p:sp>
            <p:nvSpPr>
              <p:cNvPr id="42001" name="矩形 52"/>
              <p:cNvSpPr>
                <a:spLocks noChangeArrowheads="1"/>
              </p:cNvSpPr>
              <p:nvPr/>
            </p:nvSpPr>
            <p:spPr bwMode="auto">
              <a:xfrm>
                <a:off x="1103630" y="4249790"/>
                <a:ext cx="528025" cy="162272"/>
              </a:xfrm>
              <a:prstGeom prst="rect">
                <a:avLst/>
              </a:prstGeom>
              <a:noFill/>
              <a:ln w="9525">
                <a:noFill/>
                <a:miter lim="800000"/>
                <a:headEnd/>
                <a:tailEnd/>
              </a:ln>
            </p:spPr>
            <p:txBody>
              <a:bodyPr wrap="none">
                <a:spAutoFit/>
              </a:bodyPr>
              <a:lstStyle/>
              <a:p>
                <a:pPr eaLnBrk="0" hangingPunct="0"/>
                <a:r>
                  <a:rPr lang="en-US" altLang="zh-CN" sz="1600" b="1">
                    <a:solidFill>
                      <a:srgbClr val="000000"/>
                    </a:solidFill>
                    <a:latin typeface="微软雅黑" pitchFamily="34" charset="-122"/>
                    <a:ea typeface="微软雅黑" pitchFamily="34" charset="-122"/>
                  </a:rPr>
                  <a:t>2012</a:t>
                </a:r>
                <a:r>
                  <a:rPr lang="zh-CN" altLang="zh-CN" sz="1600" b="1">
                    <a:solidFill>
                      <a:srgbClr val="000000"/>
                    </a:solidFill>
                    <a:latin typeface="微软雅黑" pitchFamily="34" charset="-122"/>
                    <a:ea typeface="微软雅黑" pitchFamily="34" charset="-122"/>
                  </a:rPr>
                  <a:t>年</a:t>
                </a:r>
                <a:endParaRPr lang="zh-CN" altLang="en-US" sz="1600" b="1">
                  <a:solidFill>
                    <a:srgbClr val="000000"/>
                  </a:solidFill>
                  <a:latin typeface="微软雅黑" pitchFamily="34" charset="-122"/>
                  <a:ea typeface="微软雅黑" pitchFamily="34" charset="-122"/>
                </a:endParaRPr>
              </a:p>
            </p:txBody>
          </p:sp>
          <p:sp>
            <p:nvSpPr>
              <p:cNvPr id="42002" name="矩形 53"/>
              <p:cNvSpPr>
                <a:spLocks noChangeArrowheads="1"/>
              </p:cNvSpPr>
              <p:nvPr/>
            </p:nvSpPr>
            <p:spPr bwMode="auto">
              <a:xfrm>
                <a:off x="2084520" y="4249790"/>
                <a:ext cx="528025" cy="162272"/>
              </a:xfrm>
              <a:prstGeom prst="rect">
                <a:avLst/>
              </a:prstGeom>
              <a:noFill/>
              <a:ln w="9525">
                <a:noFill/>
                <a:miter lim="800000"/>
                <a:headEnd/>
                <a:tailEnd/>
              </a:ln>
            </p:spPr>
            <p:txBody>
              <a:bodyPr wrap="none">
                <a:spAutoFit/>
              </a:bodyPr>
              <a:lstStyle/>
              <a:p>
                <a:pPr eaLnBrk="0" hangingPunct="0"/>
                <a:r>
                  <a:rPr lang="en-US" altLang="zh-CN" sz="1600" b="1">
                    <a:solidFill>
                      <a:srgbClr val="000000"/>
                    </a:solidFill>
                    <a:latin typeface="微软雅黑" pitchFamily="34" charset="-122"/>
                    <a:ea typeface="微软雅黑" pitchFamily="34" charset="-122"/>
                  </a:rPr>
                  <a:t>2017</a:t>
                </a:r>
                <a:r>
                  <a:rPr lang="zh-CN" altLang="zh-CN" sz="1600" b="1">
                    <a:solidFill>
                      <a:srgbClr val="000000"/>
                    </a:solidFill>
                    <a:latin typeface="微软雅黑" pitchFamily="34" charset="-122"/>
                    <a:ea typeface="微软雅黑" pitchFamily="34" charset="-122"/>
                  </a:rPr>
                  <a:t>年</a:t>
                </a:r>
                <a:endParaRPr lang="zh-CN" altLang="en-US" sz="1600" b="1">
                  <a:solidFill>
                    <a:srgbClr val="000000"/>
                  </a:solidFill>
                  <a:latin typeface="微软雅黑" pitchFamily="34" charset="-122"/>
                  <a:ea typeface="微软雅黑" pitchFamily="34" charset="-122"/>
                </a:endParaRPr>
              </a:p>
            </p:txBody>
          </p:sp>
          <p:sp>
            <p:nvSpPr>
              <p:cNvPr id="42003" name="矩形 54"/>
              <p:cNvSpPr>
                <a:spLocks noChangeArrowheads="1"/>
              </p:cNvSpPr>
              <p:nvPr/>
            </p:nvSpPr>
            <p:spPr bwMode="auto">
              <a:xfrm>
                <a:off x="2067135" y="2706659"/>
                <a:ext cx="479869" cy="162272"/>
              </a:xfrm>
              <a:prstGeom prst="rect">
                <a:avLst/>
              </a:prstGeom>
              <a:noFill/>
              <a:ln w="9525">
                <a:noFill/>
                <a:miter lim="800000"/>
                <a:headEnd/>
                <a:tailEnd/>
              </a:ln>
            </p:spPr>
            <p:txBody>
              <a:bodyPr wrap="none">
                <a:spAutoFit/>
              </a:bodyPr>
              <a:lstStyle/>
              <a:p>
                <a:pPr algn="ctr" eaLnBrk="0" hangingPunct="0"/>
                <a:r>
                  <a:rPr lang="en-US" altLang="zh-CN" sz="1600" b="1">
                    <a:solidFill>
                      <a:srgbClr val="000000"/>
                    </a:solidFill>
                    <a:latin typeface="微软雅黑" pitchFamily="34" charset="-122"/>
                    <a:ea typeface="微软雅黑" pitchFamily="34" charset="-122"/>
                  </a:rPr>
                  <a:t>57.5%</a:t>
                </a:r>
                <a:endParaRPr lang="zh-CN" altLang="en-US" sz="1600" b="1">
                  <a:solidFill>
                    <a:srgbClr val="000000"/>
                  </a:solidFill>
                  <a:latin typeface="微软雅黑" pitchFamily="34" charset="-122"/>
                  <a:ea typeface="微软雅黑" pitchFamily="34" charset="-122"/>
                </a:endParaRPr>
              </a:p>
            </p:txBody>
          </p:sp>
          <p:sp>
            <p:nvSpPr>
              <p:cNvPr id="42004" name="矩形 59"/>
              <p:cNvSpPr>
                <a:spLocks noChangeArrowheads="1"/>
              </p:cNvSpPr>
              <p:nvPr/>
            </p:nvSpPr>
            <p:spPr bwMode="auto">
              <a:xfrm>
                <a:off x="1075953" y="2954454"/>
                <a:ext cx="479869" cy="162272"/>
              </a:xfrm>
              <a:prstGeom prst="rect">
                <a:avLst/>
              </a:prstGeom>
              <a:noFill/>
              <a:ln w="9525">
                <a:noFill/>
                <a:miter lim="800000"/>
                <a:headEnd/>
                <a:tailEnd/>
              </a:ln>
            </p:spPr>
            <p:txBody>
              <a:bodyPr wrap="none">
                <a:spAutoFit/>
              </a:bodyPr>
              <a:lstStyle/>
              <a:p>
                <a:pPr algn="ctr" eaLnBrk="0" hangingPunct="0"/>
                <a:r>
                  <a:rPr lang="en-US" altLang="zh-CN" sz="1600" b="1">
                    <a:solidFill>
                      <a:srgbClr val="000000"/>
                    </a:solidFill>
                    <a:latin typeface="微软雅黑" pitchFamily="34" charset="-122"/>
                    <a:ea typeface="微软雅黑" pitchFamily="34" charset="-122"/>
                  </a:rPr>
                  <a:t>52.2%</a:t>
                </a:r>
                <a:endParaRPr lang="zh-CN" altLang="en-US" sz="1600" b="1">
                  <a:solidFill>
                    <a:srgbClr val="000000"/>
                  </a:solidFill>
                  <a:latin typeface="微软雅黑" pitchFamily="34" charset="-122"/>
                  <a:ea typeface="微软雅黑" pitchFamily="34" charset="-122"/>
                </a:endParaRPr>
              </a:p>
            </p:txBody>
          </p:sp>
        </p:grpSp>
        <p:sp>
          <p:nvSpPr>
            <p:cNvPr id="41993" name="矩形 47"/>
            <p:cNvSpPr>
              <a:spLocks noChangeArrowheads="1"/>
            </p:cNvSpPr>
            <p:nvPr/>
          </p:nvSpPr>
          <p:spPr bwMode="auto">
            <a:xfrm>
              <a:off x="1063638" y="1541264"/>
              <a:ext cx="1379829" cy="187127"/>
            </a:xfrm>
            <a:prstGeom prst="rect">
              <a:avLst/>
            </a:prstGeom>
            <a:noFill/>
            <a:ln w="9525">
              <a:noFill/>
              <a:miter lim="800000"/>
              <a:headEnd/>
              <a:tailEnd/>
            </a:ln>
          </p:spPr>
          <p:txBody>
            <a:bodyPr wrap="none">
              <a:spAutoFit/>
            </a:bodyPr>
            <a:lstStyle/>
            <a:p>
              <a:pPr algn="ctr" eaLnBrk="0" hangingPunct="0"/>
              <a:r>
                <a:rPr lang="zh-CN" altLang="en-US" sz="1600" b="1">
                  <a:solidFill>
                    <a:srgbClr val="000000"/>
                  </a:solidFill>
                  <a:latin typeface="微软雅黑" pitchFamily="34" charset="-122"/>
                  <a:ea typeface="微软雅黑" pitchFamily="34" charset="-122"/>
                </a:rPr>
                <a:t>我国科技进步贡献率</a:t>
              </a:r>
            </a:p>
          </p:txBody>
        </p:sp>
      </p:grpSp>
      <p:sp>
        <p:nvSpPr>
          <p:cNvPr id="62" name="圆角矩形 6">
            <a:extLst>
              <a:ext uri="{FF2B5EF4-FFF2-40B4-BE49-F238E27FC236}"/>
            </a:extLst>
          </p:cNvPr>
          <p:cNvSpPr/>
          <p:nvPr/>
        </p:nvSpPr>
        <p:spPr bwMode="auto">
          <a:xfrm>
            <a:off x="4408488" y="1432984"/>
            <a:ext cx="3086100" cy="558800"/>
          </a:xfrm>
          <a:prstGeom prst="roundRect">
            <a:avLst/>
          </a:prstGeom>
          <a:noFill/>
          <a:ln w="34925" cap="flat" cmpd="sng" algn="ctr">
            <a:noFill/>
            <a:prstDash val="solid"/>
          </a:ln>
          <a:effectLst>
            <a:outerShdw blurRad="50800" dist="38100" dir="2700000" algn="tl" rotWithShape="0">
              <a:prstClr val="black">
                <a:alpha val="40000"/>
              </a:prstClr>
            </a:outerShdw>
          </a:effectLst>
          <a:extLst/>
        </p:spPr>
        <p:txBody>
          <a:bodyPr lIns="92352" tIns="46176" rIns="92352" bIns="46176" anchor="ctr"/>
          <a:lstStyle/>
          <a:p>
            <a:pPr algn="ctr" eaLnBrk="0" hangingPunct="0">
              <a:defRPr/>
            </a:pPr>
            <a:endParaRPr lang="zh-CN" altLang="en-US" dirty="0">
              <a:ea typeface="+mn-ea"/>
            </a:endParaRPr>
          </a:p>
        </p:txBody>
      </p:sp>
      <p:sp>
        <p:nvSpPr>
          <p:cNvPr id="41988" name="矩形 55"/>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1. </a:t>
            </a:r>
            <a:r>
              <a:rPr lang="zh-CN" altLang="en-US" sz="2400" b="1">
                <a:solidFill>
                  <a:srgbClr val="000000"/>
                </a:solidFill>
                <a:latin typeface="华文新魏" pitchFamily="2" charset="-122"/>
                <a:ea typeface="华文新魏" pitchFamily="2" charset="-122"/>
              </a:rPr>
              <a:t>经济建设创造“中国奇迹”</a:t>
            </a:r>
          </a:p>
        </p:txBody>
      </p:sp>
      <p:sp>
        <p:nvSpPr>
          <p:cNvPr id="26" name="矩形 25"/>
          <p:cNvSpPr/>
          <p:nvPr/>
        </p:nvSpPr>
        <p:spPr>
          <a:xfrm>
            <a:off x="6594359" y="2981243"/>
            <a:ext cx="2362757" cy="1200329"/>
          </a:xfrm>
          <a:prstGeom prst="rect">
            <a:avLst/>
          </a:prstGeom>
          <a:solidFill>
            <a:srgbClr val="FEF6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spAutoFit/>
          </a:bodyPr>
          <a:lstStyle/>
          <a:p>
            <a:pPr algn="just" eaLnBrk="0" hangingPunct="0">
              <a:lnSpc>
                <a:spcPct val="150000"/>
              </a:lnSpc>
              <a:defRPr/>
            </a:pPr>
            <a:r>
              <a:rPr lang="zh-CN" altLang="en-US" sz="1600" b="1" dirty="0">
                <a:solidFill>
                  <a:prstClr val="black"/>
                </a:solidFill>
                <a:latin typeface="微软雅黑" pitchFamily="34" charset="-122"/>
                <a:ea typeface="微软雅黑" pitchFamily="34" charset="-122"/>
              </a:rPr>
              <a:t>       国家创新能力排名从</a:t>
            </a:r>
            <a:r>
              <a:rPr lang="en-US" altLang="zh-CN" sz="1600" b="1" dirty="0">
                <a:solidFill>
                  <a:prstClr val="black"/>
                </a:solidFill>
                <a:latin typeface="微软雅黑" pitchFamily="34" charset="-122"/>
                <a:ea typeface="微软雅黑" pitchFamily="34" charset="-122"/>
              </a:rPr>
              <a:t>2012</a:t>
            </a:r>
            <a:r>
              <a:rPr lang="zh-CN" altLang="en-US" sz="1600" b="1" dirty="0">
                <a:solidFill>
                  <a:prstClr val="black"/>
                </a:solidFill>
                <a:latin typeface="微软雅黑" pitchFamily="34" charset="-122"/>
                <a:ea typeface="微软雅黑" pitchFamily="34" charset="-122"/>
              </a:rPr>
              <a:t>年的第二十位升至</a:t>
            </a:r>
            <a:r>
              <a:rPr lang="en-US" altLang="zh-CN" sz="1600" b="1" dirty="0">
                <a:solidFill>
                  <a:prstClr val="black"/>
                </a:solidFill>
                <a:latin typeface="微软雅黑" pitchFamily="34" charset="-122"/>
                <a:ea typeface="微软雅黑" pitchFamily="34" charset="-122"/>
              </a:rPr>
              <a:t>2017</a:t>
            </a:r>
            <a:r>
              <a:rPr lang="zh-CN" altLang="en-US" sz="1600" b="1" dirty="0">
                <a:solidFill>
                  <a:prstClr val="black"/>
                </a:solidFill>
                <a:latin typeface="微软雅黑" pitchFamily="34" charset="-122"/>
                <a:ea typeface="微软雅黑" pitchFamily="34" charset="-122"/>
              </a:rPr>
              <a:t>年的第十七位</a:t>
            </a:r>
          </a:p>
        </p:txBody>
      </p:sp>
      <p:pic>
        <p:nvPicPr>
          <p:cNvPr id="1027" name="Picture 3" descr="F:\all 图\TIM截图20190830104545.png"/>
          <p:cNvPicPr>
            <a:picLocks noChangeAspect="1" noChangeArrowheads="1"/>
          </p:cNvPicPr>
          <p:nvPr/>
        </p:nvPicPr>
        <p:blipFill>
          <a:blip r:embed="rId2">
            <a:lum contrast="10000"/>
          </a:blip>
          <a:srcRect t="1012" r="2406" b="10365"/>
          <a:stretch>
            <a:fillRect/>
          </a:stretch>
        </p:blipFill>
        <p:spPr bwMode="auto">
          <a:xfrm>
            <a:off x="3532189" y="1058334"/>
            <a:ext cx="2979737" cy="5566833"/>
          </a:xfrm>
          <a:prstGeom prst="rect">
            <a:avLst/>
          </a:prstGeom>
          <a:noFill/>
          <a:ln w="9525">
            <a:noFill/>
            <a:miter lim="800000"/>
            <a:headEnd/>
            <a:tailEnd/>
          </a:ln>
        </p:spPr>
      </p:pic>
      <p:sp>
        <p:nvSpPr>
          <p:cNvPr id="20" name="矩形 19"/>
          <p:cNvSpPr>
            <a:spLocks noChangeArrowheads="1"/>
          </p:cNvSpPr>
          <p:nvPr/>
        </p:nvSpPr>
        <p:spPr bwMode="auto">
          <a:xfrm>
            <a:off x="3829051" y="6570133"/>
            <a:ext cx="2462213" cy="215444"/>
          </a:xfrm>
          <a:prstGeom prst="rect">
            <a:avLst/>
          </a:prstGeom>
          <a:noFill/>
          <a:ln w="9525">
            <a:noFill/>
            <a:miter lim="800000"/>
            <a:headEnd/>
            <a:tailEnd/>
          </a:ln>
        </p:spPr>
        <p:txBody>
          <a:bodyPr>
            <a:spAutoFit/>
          </a:bodyPr>
          <a:lstStyle/>
          <a:p>
            <a:pPr algn="ctr" eaLnBrk="0" hangingPunct="0"/>
            <a:r>
              <a:rPr lang="zh-CN" altLang="en-US" sz="800" b="1">
                <a:latin typeface="等线" pitchFamily="2" charset="-122"/>
                <a:ea typeface="等线" pitchFamily="2" charset="-122"/>
              </a:rPr>
              <a:t>数据来源</a:t>
            </a:r>
            <a:r>
              <a:rPr lang="en-US" altLang="zh-CN" sz="800" b="1">
                <a:latin typeface="等线" pitchFamily="2" charset="-122"/>
                <a:ea typeface="等线" pitchFamily="2" charset="-122"/>
              </a:rPr>
              <a:t>《</a:t>
            </a:r>
            <a:r>
              <a:rPr lang="zh-CN" altLang="en-US" sz="800" b="1">
                <a:latin typeface="等线" pitchFamily="2" charset="-122"/>
                <a:ea typeface="等线" pitchFamily="2" charset="-122"/>
              </a:rPr>
              <a:t>国家创新指数报告</a:t>
            </a:r>
            <a:r>
              <a:rPr lang="en-US" altLang="zh-CN" sz="800" b="1">
                <a:latin typeface="等线" pitchFamily="2" charset="-122"/>
                <a:ea typeface="等线" pitchFamily="2" charset="-122"/>
              </a:rPr>
              <a:t>2016-2017》</a:t>
            </a:r>
            <a:endParaRPr lang="zh-CN" altLang="en-US" sz="800" b="1">
              <a:latin typeface="等线" pitchFamily="2" charset="-122"/>
              <a:ea typeface="等线"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checkerboard(across)">
                                      <p:cBhvr>
                                        <p:cTn id="13" dur="500"/>
                                        <p:tgtEl>
                                          <p:spTgt spid="1027"/>
                                        </p:tgtEl>
                                      </p:cBhvr>
                                    </p:animEffect>
                                  </p:childTnLst>
                                </p:cTn>
                              </p:par>
                              <p:par>
                                <p:cTn id="14" presetID="5"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heckerboard(across)">
                                      <p:cBhvr>
                                        <p:cTn id="16" dur="500"/>
                                        <p:tgtEl>
                                          <p:spTgt spid="26"/>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heckerboard(across)">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p:cNvGrpSpPr>
            <a:grpSpLocks/>
          </p:cNvGrpSpPr>
          <p:nvPr/>
        </p:nvGrpSpPr>
        <p:grpSpPr bwMode="auto">
          <a:xfrm>
            <a:off x="444501" y="1900768"/>
            <a:ext cx="6183313" cy="4536017"/>
            <a:chOff x="880680" y="1371599"/>
            <a:chExt cx="6183060" cy="3337561"/>
          </a:xfrm>
        </p:grpSpPr>
        <p:pic>
          <p:nvPicPr>
            <p:cNvPr id="43015" name="Picture 2" descr="https://timgsa.baidu.com/timg?image&amp;quality=80&amp;size=b9999_10000&amp;sec=1565069248198&amp;di=67640df4e2c9efb2a6d2d4af545f462f&amp;imgtype=0&amp;src=http%3A%2F%2Fnews.cnhubei.com%2Fhbrb%2Fhbrbsglk%2Fhbrb08%2F201403%2FW020140302226141704508.jpg"/>
            <p:cNvPicPr>
              <a:picLocks noChangeAspect="1" noChangeArrowheads="1"/>
            </p:cNvPicPr>
            <p:nvPr/>
          </p:nvPicPr>
          <p:blipFill>
            <a:blip r:embed="rId2">
              <a:lum contrast="20000"/>
            </a:blip>
            <a:srcRect/>
            <a:stretch>
              <a:fillRect/>
            </a:stretch>
          </p:blipFill>
          <p:spPr bwMode="auto">
            <a:xfrm>
              <a:off x="880680" y="1371599"/>
              <a:ext cx="5936323" cy="3326129"/>
            </a:xfrm>
            <a:prstGeom prst="rect">
              <a:avLst/>
            </a:prstGeom>
            <a:noFill/>
            <a:ln w="9525">
              <a:noFill/>
              <a:miter lim="800000"/>
              <a:headEnd/>
              <a:tailEnd/>
            </a:ln>
          </p:spPr>
        </p:pic>
        <p:sp>
          <p:nvSpPr>
            <p:cNvPr id="28" name="矩形 27"/>
            <p:cNvSpPr/>
            <p:nvPr/>
          </p:nvSpPr>
          <p:spPr>
            <a:xfrm>
              <a:off x="6184301" y="4503580"/>
              <a:ext cx="879439" cy="205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sp>
        <p:nvSpPr>
          <p:cNvPr id="17" name="圆角矩形 16"/>
          <p:cNvSpPr/>
          <p:nvPr/>
        </p:nvSpPr>
        <p:spPr>
          <a:xfrm>
            <a:off x="6448426" y="1824567"/>
            <a:ext cx="2593975" cy="2145268"/>
          </a:xfrm>
          <a:prstGeom prst="roundRect">
            <a:avLst/>
          </a:prstGeom>
          <a:solidFill>
            <a:schemeClr val="bg1"/>
          </a:solidFill>
          <a:ln w="19050">
            <a:solidFill>
              <a:schemeClr val="tx2"/>
            </a:solidFill>
          </a:ln>
          <a:effectLst>
            <a:outerShdw blurRad="50800" dist="38100" dir="2700000" algn="tl" rotWithShape="0">
              <a:prstClr val="black">
                <a:alpha val="40000"/>
              </a:prstClr>
            </a:outerShdw>
          </a:effectLst>
        </p:spPr>
        <p:txBody>
          <a:bodyPr>
            <a:spAutoFit/>
          </a:bodyPr>
          <a:lstStyle/>
          <a:p>
            <a:pPr algn="just" eaLnBrk="0" hangingPunct="0">
              <a:lnSpc>
                <a:spcPct val="150000"/>
              </a:lnSpc>
              <a:defRPr/>
            </a:pPr>
            <a:r>
              <a:rPr lang="zh-CN" altLang="en-US" sz="1600" b="1" dirty="0">
                <a:solidFill>
                  <a:schemeClr val="accent1">
                    <a:lumMod val="75000"/>
                  </a:schemeClr>
                </a:solidFill>
                <a:latin typeface="微软雅黑" pitchFamily="34" charset="-122"/>
                <a:ea typeface="微软雅黑" pitchFamily="34" charset="-122"/>
              </a:rPr>
              <a:t>       </a:t>
            </a:r>
            <a:r>
              <a:rPr lang="en-US" altLang="zh-CN" sz="1600" b="1" dirty="0">
                <a:solidFill>
                  <a:schemeClr val="accent1">
                    <a:lumMod val="75000"/>
                  </a:schemeClr>
                </a:solidFill>
                <a:latin typeface="微软雅黑" pitchFamily="34" charset="-122"/>
                <a:ea typeface="微软雅黑" pitchFamily="34" charset="-122"/>
              </a:rPr>
              <a:t>2013</a:t>
            </a:r>
            <a:r>
              <a:rPr lang="zh-CN" altLang="en-US" sz="1600" b="1" dirty="0">
                <a:solidFill>
                  <a:schemeClr val="accent1">
                    <a:lumMod val="75000"/>
                  </a:schemeClr>
                </a:solidFill>
                <a:latin typeface="微软雅黑" pitchFamily="34" charset="-122"/>
                <a:ea typeface="微软雅黑" pitchFamily="34" charset="-122"/>
              </a:rPr>
              <a:t>年货物进出口总额突破</a:t>
            </a:r>
            <a:r>
              <a:rPr lang="en-US" altLang="zh-CN" sz="1600" b="1" dirty="0">
                <a:solidFill>
                  <a:schemeClr val="accent1">
                    <a:lumMod val="75000"/>
                  </a:schemeClr>
                </a:solidFill>
                <a:latin typeface="微软雅黑" pitchFamily="34" charset="-122"/>
                <a:ea typeface="微软雅黑" pitchFamily="34" charset="-122"/>
              </a:rPr>
              <a:t>4</a:t>
            </a:r>
            <a:r>
              <a:rPr lang="zh-CN" altLang="en-US" sz="1600" b="1" dirty="0">
                <a:solidFill>
                  <a:schemeClr val="accent1">
                    <a:lumMod val="75000"/>
                  </a:schemeClr>
                </a:solidFill>
                <a:latin typeface="微软雅黑" pitchFamily="34" charset="-122"/>
                <a:ea typeface="微软雅黑" pitchFamily="34" charset="-122"/>
              </a:rPr>
              <a:t>万亿美元，占世界的比重上升至</a:t>
            </a:r>
            <a:r>
              <a:rPr lang="en-US" altLang="zh-CN" sz="1600" b="1" dirty="0">
                <a:solidFill>
                  <a:schemeClr val="accent1">
                    <a:lumMod val="75000"/>
                  </a:schemeClr>
                </a:solidFill>
                <a:latin typeface="微软雅黑" pitchFamily="34" charset="-122"/>
                <a:ea typeface="微软雅黑" pitchFamily="34" charset="-122"/>
              </a:rPr>
              <a:t>11.0%</a:t>
            </a:r>
            <a:r>
              <a:rPr lang="zh-CN" altLang="en-US" sz="1600" b="1" dirty="0">
                <a:solidFill>
                  <a:schemeClr val="accent1">
                    <a:lumMod val="75000"/>
                  </a:schemeClr>
                </a:solidFill>
                <a:latin typeface="微软雅黑" pitchFamily="34" charset="-122"/>
                <a:ea typeface="微软雅黑" pitchFamily="34" charset="-122"/>
              </a:rPr>
              <a:t>，超过美国跃居世界第一位。</a:t>
            </a:r>
          </a:p>
        </p:txBody>
      </p:sp>
      <p:sp>
        <p:nvSpPr>
          <p:cNvPr id="43012" name="矩形 25"/>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1. </a:t>
            </a:r>
            <a:r>
              <a:rPr lang="zh-CN" altLang="en-US" sz="2400" b="1">
                <a:latin typeface="华文新魏" pitchFamily="2" charset="-122"/>
                <a:ea typeface="华文新魏" pitchFamily="2" charset="-122"/>
              </a:rPr>
              <a:t>经济建设创造“中国奇迹”</a:t>
            </a:r>
          </a:p>
        </p:txBody>
      </p:sp>
      <p:sp>
        <p:nvSpPr>
          <p:cNvPr id="22" name="圆角矩形 6">
            <a:extLst>
              <a:ext uri="{FF2B5EF4-FFF2-40B4-BE49-F238E27FC236}"/>
            </a:extLst>
          </p:cNvPr>
          <p:cNvSpPr/>
          <p:nvPr/>
        </p:nvSpPr>
        <p:spPr bwMode="auto">
          <a:xfrm>
            <a:off x="-1" y="1068738"/>
            <a:ext cx="3254189" cy="590625"/>
          </a:xfrm>
          <a:prstGeom prst="roundRect">
            <a:avLst/>
          </a:prstGeom>
          <a:noFill/>
          <a:ln w="34925" cap="flat" cmpd="sng" algn="ctr">
            <a:noFill/>
            <a:prstDash val="solid"/>
          </a:ln>
          <a:effectLst/>
          <a:extLst/>
        </p:spPr>
        <p:txBody>
          <a:bodyPr lIns="92352" tIns="46176" rIns="92352" bIns="46176"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kern="0"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对外开放成就举世公认</a:t>
            </a:r>
          </a:p>
        </p:txBody>
      </p:sp>
      <p:cxnSp>
        <p:nvCxnSpPr>
          <p:cNvPr id="47" name="形状 46"/>
          <p:cNvCxnSpPr>
            <a:stCxn id="17" idx="2"/>
          </p:cNvCxnSpPr>
          <p:nvPr/>
        </p:nvCxnSpPr>
        <p:spPr>
          <a:xfrm rot="5400000">
            <a:off x="6433094" y="4085181"/>
            <a:ext cx="1427666" cy="1196975"/>
          </a:xfrm>
          <a:prstGeom prst="bentConnector3">
            <a:avLst>
              <a:gd name="adj1" fmla="val 50000"/>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a:spLocks noChangeArrowheads="1"/>
          </p:cNvSpPr>
          <p:nvPr/>
        </p:nvSpPr>
        <p:spPr bwMode="auto">
          <a:xfrm>
            <a:off x="238125" y="2357967"/>
            <a:ext cx="5067300" cy="1569660"/>
          </a:xfrm>
          <a:prstGeom prst="rect">
            <a:avLst/>
          </a:prstGeom>
          <a:noFill/>
          <a:ln w="9525">
            <a:noFill/>
            <a:miter lim="800000"/>
            <a:headEnd/>
            <a:tailEnd/>
          </a:ln>
        </p:spPr>
        <p:txBody>
          <a:bodyPr>
            <a:spAutoFit/>
          </a:bodyPr>
          <a:lstStyle/>
          <a:p>
            <a:pPr marL="263525" indent="-263525" algn="just" eaLnBrk="0" hangingPunct="0">
              <a:lnSpc>
                <a:spcPct val="200000"/>
              </a:lnSpc>
              <a:buClr>
                <a:srgbClr val="C00000"/>
              </a:buClr>
              <a:buSzPct val="90000"/>
              <a:buFont typeface="Wingdings" pitchFamily="2" charset="2"/>
              <a:buChar char="u"/>
            </a:pPr>
            <a:r>
              <a:rPr lang="en-US" altLang="zh-CN" sz="1600" b="1">
                <a:latin typeface="微软雅黑" pitchFamily="34" charset="-122"/>
                <a:ea typeface="微软雅黑" pitchFamily="34" charset="-122"/>
              </a:rPr>
              <a:t>1978</a:t>
            </a:r>
            <a:r>
              <a:rPr lang="zh-CN" altLang="zh-CN" sz="1600" b="1">
                <a:latin typeface="微软雅黑" pitchFamily="34" charset="-122"/>
                <a:ea typeface="微软雅黑" pitchFamily="34" charset="-122"/>
              </a:rPr>
              <a:t>年我国</a:t>
            </a:r>
            <a:r>
              <a:rPr lang="en-US" altLang="zh-CN" sz="1600" b="1">
                <a:latin typeface="微软雅黑" pitchFamily="34" charset="-122"/>
                <a:ea typeface="微软雅黑" pitchFamily="34" charset="-122"/>
              </a:rPr>
              <a:t>GDP</a:t>
            </a:r>
            <a:r>
              <a:rPr lang="zh-CN" altLang="zh-CN" sz="1600" b="1">
                <a:latin typeface="微软雅黑" pitchFamily="34" charset="-122"/>
                <a:ea typeface="微软雅黑" pitchFamily="34" charset="-122"/>
              </a:rPr>
              <a:t>居世界</a:t>
            </a:r>
            <a:r>
              <a:rPr lang="zh-CN" altLang="zh-CN" sz="1600" b="1">
                <a:solidFill>
                  <a:srgbClr val="C00000"/>
                </a:solidFill>
                <a:latin typeface="微软雅黑" pitchFamily="34" charset="-122"/>
                <a:ea typeface="微软雅黑" pitchFamily="34" charset="-122"/>
              </a:rPr>
              <a:t>第十一位</a:t>
            </a:r>
            <a:endParaRPr lang="en-US" altLang="zh-CN" sz="1600" b="1">
              <a:solidFill>
                <a:srgbClr val="C00000"/>
              </a:solidFill>
              <a:latin typeface="微软雅黑" pitchFamily="34" charset="-122"/>
              <a:ea typeface="微软雅黑" pitchFamily="34" charset="-122"/>
            </a:endParaRPr>
          </a:p>
          <a:p>
            <a:pPr marL="263525" indent="-263525" algn="just" eaLnBrk="0" hangingPunct="0">
              <a:lnSpc>
                <a:spcPct val="200000"/>
              </a:lnSpc>
              <a:buClr>
                <a:srgbClr val="C00000"/>
              </a:buClr>
              <a:buSzPct val="90000"/>
              <a:buFont typeface="Wingdings" pitchFamily="2" charset="2"/>
              <a:buChar char="u"/>
            </a:pPr>
            <a:r>
              <a:rPr lang="en-US" altLang="zh-CN" sz="1600" b="1">
                <a:latin typeface="微软雅黑" pitchFamily="34" charset="-122"/>
                <a:ea typeface="微软雅黑" pitchFamily="34" charset="-122"/>
              </a:rPr>
              <a:t>2007</a:t>
            </a:r>
            <a:r>
              <a:rPr lang="zh-CN" altLang="zh-CN" sz="1600" b="1">
                <a:latin typeface="微软雅黑" pitchFamily="34" charset="-122"/>
                <a:ea typeface="微软雅黑" pitchFamily="34" charset="-122"/>
              </a:rPr>
              <a:t>年超过德国，居世界</a:t>
            </a:r>
            <a:r>
              <a:rPr lang="zh-CN" altLang="zh-CN" sz="1600" b="1">
                <a:solidFill>
                  <a:srgbClr val="C00000"/>
                </a:solidFill>
                <a:latin typeface="微软雅黑" pitchFamily="34" charset="-122"/>
                <a:ea typeface="微软雅黑" pitchFamily="34" charset="-122"/>
              </a:rPr>
              <a:t>第三位</a:t>
            </a:r>
            <a:endParaRPr lang="en-US" altLang="zh-CN" sz="1600" b="1">
              <a:solidFill>
                <a:srgbClr val="C00000"/>
              </a:solidFill>
              <a:latin typeface="微软雅黑" pitchFamily="34" charset="-122"/>
              <a:ea typeface="微软雅黑" pitchFamily="34" charset="-122"/>
            </a:endParaRPr>
          </a:p>
          <a:p>
            <a:pPr marL="263525" indent="-263525" algn="just" eaLnBrk="0" hangingPunct="0">
              <a:lnSpc>
                <a:spcPct val="200000"/>
              </a:lnSpc>
              <a:buClr>
                <a:srgbClr val="C00000"/>
              </a:buClr>
              <a:buSzPct val="90000"/>
              <a:buFont typeface="Wingdings" pitchFamily="2" charset="2"/>
              <a:buChar char="u"/>
            </a:pPr>
            <a:r>
              <a:rPr lang="en-US" altLang="zh-CN" sz="1600" b="1">
                <a:latin typeface="微软雅黑" pitchFamily="34" charset="-122"/>
                <a:ea typeface="微软雅黑" pitchFamily="34" charset="-122"/>
              </a:rPr>
              <a:t>2010</a:t>
            </a:r>
            <a:r>
              <a:rPr lang="zh-CN" altLang="zh-CN" sz="1600" b="1">
                <a:latin typeface="微软雅黑" pitchFamily="34" charset="-122"/>
                <a:ea typeface="微软雅黑" pitchFamily="34" charset="-122"/>
              </a:rPr>
              <a:t>年超过日本，成为</a:t>
            </a:r>
            <a:r>
              <a:rPr lang="zh-CN" altLang="zh-CN" sz="1600" b="1">
                <a:solidFill>
                  <a:srgbClr val="C00000"/>
                </a:solidFill>
                <a:latin typeface="微软雅黑" pitchFamily="34" charset="-122"/>
                <a:ea typeface="微软雅黑" pitchFamily="34" charset="-122"/>
              </a:rPr>
              <a:t>世界第二大经济体</a:t>
            </a:r>
            <a:endParaRPr lang="zh-CN" altLang="en-US" sz="1600" b="1">
              <a:latin typeface="微软雅黑" pitchFamily="34" charset="-122"/>
              <a:ea typeface="微软雅黑" pitchFamily="34" charset="-122"/>
            </a:endParaRPr>
          </a:p>
        </p:txBody>
      </p:sp>
      <p:sp>
        <p:nvSpPr>
          <p:cNvPr id="44035" name="矩形 18"/>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1. </a:t>
            </a:r>
            <a:r>
              <a:rPr lang="zh-CN" altLang="en-US" sz="2400" b="1">
                <a:latin typeface="华文新魏" pitchFamily="2" charset="-122"/>
                <a:ea typeface="华文新魏" pitchFamily="2" charset="-122"/>
              </a:rPr>
              <a:t>经济建设创造“中国奇迹”</a:t>
            </a:r>
          </a:p>
        </p:txBody>
      </p:sp>
      <p:sp>
        <p:nvSpPr>
          <p:cNvPr id="20" name="圆角矩形 6">
            <a:extLst>
              <a:ext uri="{FF2B5EF4-FFF2-40B4-BE49-F238E27FC236}"/>
            </a:extLst>
          </p:cNvPr>
          <p:cNvSpPr/>
          <p:nvPr/>
        </p:nvSpPr>
        <p:spPr bwMode="auto">
          <a:xfrm>
            <a:off x="295275" y="1295400"/>
            <a:ext cx="7464425" cy="592667"/>
          </a:xfrm>
          <a:prstGeom prst="roundRect">
            <a:avLst/>
          </a:prstGeom>
          <a:ln/>
          <a:extLst/>
        </p:spPr>
        <p:style>
          <a:lnRef idx="2">
            <a:schemeClr val="accent2"/>
          </a:lnRef>
          <a:fillRef idx="1">
            <a:schemeClr val="lt1"/>
          </a:fillRef>
          <a:effectRef idx="0">
            <a:schemeClr val="accent2"/>
          </a:effectRef>
          <a:fontRef idx="minor">
            <a:schemeClr val="dk1"/>
          </a:fontRef>
        </p:style>
        <p:txBody>
          <a:bodyPr lIns="92352" tIns="46176" rIns="92352" bIns="46176" anchor="ctr"/>
          <a:lstStyle/>
          <a:p>
            <a:pPr algn="ctr" eaLnBrk="0" hangingPunct="0">
              <a:defRPr/>
            </a:pPr>
            <a:r>
              <a:rPr lang="zh-CN" altLang="en-US" b="1" kern="0" dirty="0">
                <a:solidFill>
                  <a:schemeClr val="tx1"/>
                </a:solidFill>
                <a:latin typeface="微软雅黑" pitchFamily="34" charset="-122"/>
                <a:ea typeface="微软雅黑" pitchFamily="34" charset="-122"/>
              </a:rPr>
              <a:t>中国的发展不仅让中国人民受益，对世界经济增长的贡献率也在提升。</a:t>
            </a:r>
          </a:p>
        </p:txBody>
      </p:sp>
      <p:pic>
        <p:nvPicPr>
          <p:cNvPr id="36" name="Picture 2" descr="https://timgsa.baidu.com/timg?image&amp;quality=80&amp;size=b9999_10000&amp;sec=1565086533613&amp;di=ababab86c74f638ef8343a7264ca93e6&amp;imgtype=0&amp;src=http%3A%2F%2Fimg1.dzwww.com%3A8080%2Ftupian%2F20170516%2F53%2F9566655036166592157.jpg"/>
          <p:cNvPicPr>
            <a:picLocks noChangeAspect="1" noChangeArrowheads="1"/>
          </p:cNvPicPr>
          <p:nvPr/>
        </p:nvPicPr>
        <p:blipFill>
          <a:blip r:embed="rId2" cstate="print"/>
          <a:srcRect l="8992" r="16055"/>
          <a:stretch>
            <a:fillRect/>
          </a:stretch>
        </p:blipFill>
        <p:spPr bwMode="auto">
          <a:xfrm>
            <a:off x="2238936" y="4464423"/>
            <a:ext cx="1991050" cy="2190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3" name="矩形 52"/>
          <p:cNvSpPr>
            <a:spLocks noChangeArrowheads="1"/>
          </p:cNvSpPr>
          <p:nvPr/>
        </p:nvSpPr>
        <p:spPr bwMode="auto">
          <a:xfrm>
            <a:off x="5400676" y="2550585"/>
            <a:ext cx="2906713" cy="338554"/>
          </a:xfrm>
          <a:prstGeom prst="rect">
            <a:avLst/>
          </a:prstGeom>
          <a:noFill/>
          <a:ln w="9525">
            <a:noFill/>
            <a:miter lim="800000"/>
            <a:headEnd/>
            <a:tailEnd/>
          </a:ln>
        </p:spPr>
        <p:txBody>
          <a:bodyPr>
            <a:spAutoFit/>
          </a:bodyPr>
          <a:lstStyle/>
          <a:p>
            <a:pPr algn="ctr" eaLnBrk="0" hangingPunct="0"/>
            <a:r>
              <a:rPr lang="zh-CN" altLang="zh-CN" sz="1600" b="1">
                <a:latin typeface="微软雅黑" pitchFamily="34" charset="-122"/>
                <a:ea typeface="微软雅黑" pitchFamily="34" charset="-122"/>
              </a:rPr>
              <a:t>中国对世界经济增长的贡献率</a:t>
            </a:r>
            <a:endParaRPr lang="zh-CN" altLang="en-US" sz="1600" b="1">
              <a:latin typeface="微软雅黑" pitchFamily="34" charset="-122"/>
              <a:ea typeface="微软雅黑" pitchFamily="34" charset="-122"/>
            </a:endParaRPr>
          </a:p>
        </p:txBody>
      </p:sp>
      <p:sp>
        <p:nvSpPr>
          <p:cNvPr id="54" name="矩形 53"/>
          <p:cNvSpPr>
            <a:spLocks noChangeArrowheads="1"/>
          </p:cNvSpPr>
          <p:nvPr/>
        </p:nvSpPr>
        <p:spPr bwMode="auto">
          <a:xfrm>
            <a:off x="5835651" y="5662084"/>
            <a:ext cx="2354263" cy="369332"/>
          </a:xfrm>
          <a:prstGeom prst="rect">
            <a:avLst/>
          </a:prstGeom>
          <a:noFill/>
          <a:ln w="9525">
            <a:noFill/>
            <a:miter lim="800000"/>
            <a:headEnd/>
            <a:tailEnd/>
          </a:ln>
        </p:spPr>
        <p:txBody>
          <a:bodyPr>
            <a:spAutoFit/>
          </a:bodyPr>
          <a:lstStyle/>
          <a:p>
            <a:pPr eaLnBrk="0" hangingPunct="0"/>
            <a:r>
              <a:rPr lang="zh-CN" altLang="zh-CN" b="1">
                <a:latin typeface="微软雅黑" pitchFamily="34" charset="-122"/>
                <a:ea typeface="微软雅黑" pitchFamily="34" charset="-122"/>
              </a:rPr>
              <a:t>始终居世界</a:t>
            </a:r>
            <a:r>
              <a:rPr lang="zh-CN" altLang="zh-CN" b="1">
                <a:solidFill>
                  <a:srgbClr val="C00000"/>
                </a:solidFill>
                <a:latin typeface="微软雅黑" pitchFamily="34" charset="-122"/>
                <a:ea typeface="微软雅黑" pitchFamily="34" charset="-122"/>
              </a:rPr>
              <a:t>第一位</a:t>
            </a:r>
            <a:endParaRPr lang="zh-CN" altLang="en-US" b="1">
              <a:solidFill>
                <a:srgbClr val="C00000"/>
              </a:solidFill>
              <a:latin typeface="微软雅黑" pitchFamily="34" charset="-122"/>
              <a:ea typeface="微软雅黑" pitchFamily="34" charset="-122"/>
            </a:endParaRPr>
          </a:p>
        </p:txBody>
      </p:sp>
      <p:graphicFrame>
        <p:nvGraphicFramePr>
          <p:cNvPr id="24" name="表格 23"/>
          <p:cNvGraphicFramePr>
            <a:graphicFrameLocks noGrp="1"/>
          </p:cNvGraphicFramePr>
          <p:nvPr/>
        </p:nvGraphicFramePr>
        <p:xfrm>
          <a:off x="4726642" y="3229785"/>
          <a:ext cx="4262716" cy="2503860"/>
        </p:xfrm>
        <a:graphic>
          <a:graphicData uri="http://schemas.openxmlformats.org/drawingml/2006/table">
            <a:tbl>
              <a:tblPr firstRow="1" bandRow="1">
                <a:effectLst>
                  <a:outerShdw blurRad="50800" dist="38100" dir="2700000" algn="tl" rotWithShape="0">
                    <a:prstClr val="black">
                      <a:alpha val="40000"/>
                    </a:prstClr>
                  </a:outerShdw>
                </a:effectLst>
                <a:tableStyleId>{93296810-A885-4BE3-A3E7-6D5BEEA58F35}</a:tableStyleId>
              </a:tblPr>
              <a:tblGrid>
                <a:gridCol w="2131358"/>
                <a:gridCol w="2131358"/>
              </a:tblGrid>
              <a:tr h="775680">
                <a:tc>
                  <a:txBody>
                    <a:bodyPr/>
                    <a:lstStyle/>
                    <a:p>
                      <a:pPr algn="ctr">
                        <a:lnSpc>
                          <a:spcPct val="150000"/>
                        </a:lnSpc>
                      </a:pPr>
                      <a:r>
                        <a:rPr lang="en-US" altLang="zh-CN" sz="2100" b="1" dirty="0" smtClean="0">
                          <a:latin typeface="微软雅黑" pitchFamily="34" charset="-122"/>
                          <a:ea typeface="微软雅黑" pitchFamily="34" charset="-122"/>
                        </a:rPr>
                        <a:t>2013</a:t>
                      </a:r>
                      <a:r>
                        <a:rPr lang="zh-CN" altLang="en-US" sz="2100" b="1" dirty="0" smtClean="0">
                          <a:latin typeface="微软雅黑" pitchFamily="34" charset="-122"/>
                          <a:ea typeface="微软雅黑" pitchFamily="34" charset="-122"/>
                        </a:rPr>
                        <a:t>年以来</a:t>
                      </a:r>
                      <a:endParaRPr lang="zh-CN" altLang="en-US" sz="2100" b="1" dirty="0">
                        <a:latin typeface="微软雅黑" pitchFamily="34" charset="-122"/>
                        <a:ea typeface="微软雅黑" pitchFamily="34" charset="-122"/>
                      </a:endParaRPr>
                    </a:p>
                  </a:txBody>
                  <a:tcPr marL="144000" marR="144000" marT="144000" marB="144000">
                    <a:solidFill>
                      <a:schemeClr val="accent6">
                        <a:lumMod val="75000"/>
                      </a:schemeClr>
                    </a:solidFill>
                  </a:tcPr>
                </a:tc>
                <a:tc>
                  <a:txBody>
                    <a:bodyPr/>
                    <a:lstStyle/>
                    <a:p>
                      <a:pPr algn="ctr">
                        <a:lnSpc>
                          <a:spcPct val="150000"/>
                        </a:lnSpc>
                      </a:pPr>
                      <a:r>
                        <a:rPr lang="en-US" altLang="zh-CN" sz="2100" b="1" dirty="0" smtClean="0">
                          <a:latin typeface="微软雅黑" pitchFamily="34" charset="-122"/>
                          <a:ea typeface="微软雅黑" pitchFamily="34" charset="-122"/>
                        </a:rPr>
                        <a:t>2017</a:t>
                      </a:r>
                      <a:r>
                        <a:rPr lang="zh-CN" altLang="en-US" sz="2100" b="1" dirty="0" smtClean="0">
                          <a:latin typeface="微软雅黑" pitchFamily="34" charset="-122"/>
                          <a:ea typeface="微软雅黑" pitchFamily="34" charset="-122"/>
                        </a:rPr>
                        <a:t>年</a:t>
                      </a:r>
                      <a:endParaRPr lang="zh-CN" altLang="en-US" sz="2100" b="1" dirty="0">
                        <a:latin typeface="微软雅黑" pitchFamily="34" charset="-122"/>
                        <a:ea typeface="微软雅黑" pitchFamily="34" charset="-122"/>
                      </a:endParaRPr>
                    </a:p>
                  </a:txBody>
                  <a:tcPr marL="144000" marR="144000" marT="144000" marB="144000">
                    <a:solidFill>
                      <a:schemeClr val="accent6">
                        <a:lumMod val="75000"/>
                      </a:schemeClr>
                    </a:solidFill>
                  </a:tcPr>
                </a:tc>
              </a:tr>
              <a:tr h="1263360">
                <a:tc>
                  <a:txBody>
                    <a:bodyPr/>
                    <a:lstStyle/>
                    <a:p>
                      <a:pPr algn="ctr">
                        <a:lnSpc>
                          <a:spcPct val="150000"/>
                        </a:lnSpc>
                      </a:pPr>
                      <a:r>
                        <a:rPr lang="en-US" altLang="zh-CN" sz="2100" b="1" dirty="0" smtClean="0">
                          <a:latin typeface="微软雅黑" pitchFamily="34" charset="-122"/>
                          <a:ea typeface="微软雅黑" pitchFamily="34" charset="-122"/>
                        </a:rPr>
                        <a:t>30%</a:t>
                      </a:r>
                      <a:r>
                        <a:rPr lang="zh-CN" altLang="en-US" sz="2100" b="1" dirty="0" smtClean="0">
                          <a:latin typeface="微软雅黑" pitchFamily="34" charset="-122"/>
                          <a:ea typeface="微软雅黑" pitchFamily="34" charset="-122"/>
                        </a:rPr>
                        <a:t>左右</a:t>
                      </a:r>
                      <a:endParaRPr lang="zh-CN" altLang="en-US" sz="2100" b="1" dirty="0">
                        <a:latin typeface="微软雅黑" pitchFamily="34" charset="-122"/>
                        <a:ea typeface="微软雅黑" pitchFamily="34" charset="-122"/>
                      </a:endParaRPr>
                    </a:p>
                  </a:txBody>
                  <a:tcPr marL="144000" marR="144000" marT="144000" marB="144000" anchor="ctr"/>
                </a:tc>
                <a:tc>
                  <a:txBody>
                    <a:bodyPr/>
                    <a:lstStyle/>
                    <a:p>
                      <a:pPr algn="ctr">
                        <a:lnSpc>
                          <a:spcPct val="150000"/>
                        </a:lnSpc>
                      </a:pPr>
                      <a:r>
                        <a:rPr lang="en-US" altLang="zh-CN" sz="2100" b="1" dirty="0" smtClean="0">
                          <a:latin typeface="微软雅黑" pitchFamily="34" charset="-122"/>
                          <a:ea typeface="微软雅黑" pitchFamily="34" charset="-122"/>
                        </a:rPr>
                        <a:t>34.6%</a:t>
                      </a:r>
                    </a:p>
                    <a:p>
                      <a:pPr algn="ctr">
                        <a:lnSpc>
                          <a:spcPct val="150000"/>
                        </a:lnSpc>
                      </a:pPr>
                      <a:r>
                        <a:rPr lang="zh-CN" altLang="en-US" sz="2100" b="1" dirty="0" smtClean="0">
                          <a:latin typeface="微软雅黑" pitchFamily="34" charset="-122"/>
                          <a:ea typeface="微软雅黑" pitchFamily="34" charset="-122"/>
                        </a:rPr>
                        <a:t>（约为美国的两倍）</a:t>
                      </a:r>
                      <a:endParaRPr lang="zh-CN" altLang="en-US" sz="2100" b="1" dirty="0">
                        <a:latin typeface="微软雅黑" pitchFamily="34" charset="-122"/>
                        <a:ea typeface="微软雅黑" pitchFamily="34" charset="-122"/>
                      </a:endParaRPr>
                    </a:p>
                  </a:txBody>
                  <a:tcPr marL="144000" marR="144000" marT="144000" marB="14400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left)">
                                      <p:cBhvr>
                                        <p:cTn id="11" dur="1000"/>
                                        <p:tgtEl>
                                          <p:spTgt spid="18">
                                            <p:txEl>
                                              <p:pRg st="1" end="1"/>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wipe(left)">
                                      <p:cBhvr>
                                        <p:cTn id="15" dur="1000"/>
                                        <p:tgtEl>
                                          <p:spTgt spid="18">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dissolve">
                                      <p:cBhvr>
                                        <p:cTn id="18" dur="1000"/>
                                        <p:tgtEl>
                                          <p:spTgt spid="36"/>
                                        </p:tgtEl>
                                      </p:cBhvr>
                                    </p:animEffect>
                                  </p:childTnLst>
                                </p:cTn>
                              </p:par>
                            </p:childTnLst>
                          </p:cTn>
                        </p:par>
                        <p:par>
                          <p:cTn id="19" fill="hold">
                            <p:stCondLst>
                              <p:cond delay="3000"/>
                            </p:stCondLst>
                            <p:childTnLst>
                              <p:par>
                                <p:cTn id="20" presetID="22" presetClass="entr" presetSubtype="8"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1000"/>
                                        <p:tgtEl>
                                          <p:spTgt spid="53"/>
                                        </p:tgtEl>
                                      </p:cBhvr>
                                    </p:animEffect>
                                  </p:childTnLst>
                                </p:cTn>
                              </p:par>
                            </p:childTnLst>
                          </p:cTn>
                        </p:par>
                        <p:par>
                          <p:cTn id="23" fill="hold">
                            <p:stCondLst>
                              <p:cond delay="4000"/>
                            </p:stCondLst>
                            <p:childTnLst>
                              <p:par>
                                <p:cTn id="24" presetID="16" presetClass="entr" presetSubtype="26"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Horizontal)">
                                      <p:cBhvr>
                                        <p:cTn id="26" dur="500"/>
                                        <p:tgtEl>
                                          <p:spTgt spid="24"/>
                                        </p:tgtEl>
                                      </p:cBhvr>
                                    </p:animEffect>
                                  </p:childTnLst>
                                </p:cTn>
                              </p:par>
                            </p:childTnLst>
                          </p:cTn>
                        </p:par>
                        <p:par>
                          <p:cTn id="27" fill="hold">
                            <p:stCondLst>
                              <p:cond delay="4500"/>
                            </p:stCondLst>
                            <p:childTnLst>
                              <p:par>
                                <p:cTn id="28" presetID="22" presetClass="entr" presetSubtype="8" fill="hold" grpId="0"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矩形 18"/>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1. </a:t>
            </a:r>
            <a:r>
              <a:rPr lang="zh-CN" altLang="en-US" sz="2400" b="1">
                <a:solidFill>
                  <a:srgbClr val="000000"/>
                </a:solidFill>
                <a:latin typeface="华文新魏" pitchFamily="2" charset="-122"/>
                <a:ea typeface="华文新魏" pitchFamily="2" charset="-122"/>
              </a:rPr>
              <a:t>经济建设创造“中国奇迹”</a:t>
            </a:r>
          </a:p>
        </p:txBody>
      </p:sp>
      <p:grpSp>
        <p:nvGrpSpPr>
          <p:cNvPr id="2" name="组合 22"/>
          <p:cNvGrpSpPr>
            <a:grpSpLocks/>
          </p:cNvGrpSpPr>
          <p:nvPr/>
        </p:nvGrpSpPr>
        <p:grpSpPr bwMode="auto">
          <a:xfrm>
            <a:off x="3367089" y="1261534"/>
            <a:ext cx="2035175" cy="2713567"/>
            <a:chOff x="3417570" y="1885950"/>
            <a:chExt cx="2034540" cy="2034540"/>
          </a:xfrm>
        </p:grpSpPr>
        <p:grpSp>
          <p:nvGrpSpPr>
            <p:cNvPr id="3" name="组合 12"/>
            <p:cNvGrpSpPr>
              <a:grpSpLocks/>
            </p:cNvGrpSpPr>
            <p:nvPr/>
          </p:nvGrpSpPr>
          <p:grpSpPr bwMode="auto">
            <a:xfrm>
              <a:off x="3417570" y="1885950"/>
              <a:ext cx="2034540" cy="2034540"/>
              <a:chOff x="3429000" y="1794510"/>
              <a:chExt cx="2034540" cy="2034540"/>
            </a:xfrm>
          </p:grpSpPr>
          <p:pic>
            <p:nvPicPr>
              <p:cNvPr id="125954" name="Picture 2" descr="https://timgsa.baidu.com/timg?image&amp;quality=80&amp;size=b9999_10000&amp;sec=1565086981829&amp;di=d9b70a6662042245176ae67de3d57e86&amp;imgtype=0&amp;src=http%3A%2F%2Fpic4.40017.cn%2Fscenery%2Fdestination%2F2016%2F08%2F30%2F20%2F07Prkr.jpg"/>
              <p:cNvPicPr>
                <a:picLocks noChangeAspect="1" noChangeArrowheads="1"/>
              </p:cNvPicPr>
              <p:nvPr/>
            </p:nvPicPr>
            <p:blipFill>
              <a:blip r:embed="rId2" cstate="print"/>
              <a:srcRect/>
              <a:stretch>
                <a:fillRect/>
              </a:stretch>
            </p:blipFill>
            <p:spPr bwMode="auto">
              <a:xfrm>
                <a:off x="3538855" y="1897380"/>
                <a:ext cx="1850627" cy="183832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2" name="椭圆 11"/>
              <p:cNvSpPr/>
              <p:nvPr/>
            </p:nvSpPr>
            <p:spPr>
              <a:xfrm>
                <a:off x="3429000" y="1794510"/>
                <a:ext cx="2034540" cy="2034540"/>
              </a:xfrm>
              <a:prstGeom prst="ellipse">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sp>
          <p:nvSpPr>
            <p:cNvPr id="14" name="矩形 13"/>
            <p:cNvSpPr/>
            <p:nvPr/>
          </p:nvSpPr>
          <p:spPr>
            <a:xfrm>
              <a:off x="3766711" y="2604864"/>
              <a:ext cx="1415330" cy="346141"/>
            </a:xfrm>
            <a:prstGeom prst="rect">
              <a:avLst/>
            </a:prstGeom>
          </p:spPr>
          <p:txBody>
            <a:bodyPr wrap="none">
              <a:spAutoFit/>
            </a:bodyPr>
            <a:lstStyle/>
            <a:p>
              <a:pPr eaLnBrk="0" hangingPunct="0">
                <a:defRPr/>
              </a:pPr>
              <a:r>
                <a:rPr lang="zh-CN" altLang="zh-CN" sz="24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中国经济</a:t>
              </a:r>
              <a:endParaRPr lang="zh-CN" altLang="en-US" sz="24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grpSp>
      <p:grpSp>
        <p:nvGrpSpPr>
          <p:cNvPr id="4" name="组合 48"/>
          <p:cNvGrpSpPr>
            <a:grpSpLocks/>
          </p:cNvGrpSpPr>
          <p:nvPr/>
        </p:nvGrpSpPr>
        <p:grpSpPr bwMode="auto">
          <a:xfrm>
            <a:off x="917576" y="2618317"/>
            <a:ext cx="2449513" cy="2565400"/>
            <a:chOff x="967323" y="2171700"/>
            <a:chExt cx="2450247" cy="1923820"/>
          </a:xfrm>
        </p:grpSpPr>
        <p:grpSp>
          <p:nvGrpSpPr>
            <p:cNvPr id="5" name="组合 21"/>
            <p:cNvGrpSpPr>
              <a:grpSpLocks/>
            </p:cNvGrpSpPr>
            <p:nvPr/>
          </p:nvGrpSpPr>
          <p:grpSpPr bwMode="auto">
            <a:xfrm>
              <a:off x="967323" y="3171705"/>
              <a:ext cx="924202" cy="923815"/>
              <a:chOff x="2316063" y="931425"/>
              <a:chExt cx="924202" cy="923815"/>
            </a:xfrm>
          </p:grpSpPr>
          <p:sp>
            <p:nvSpPr>
              <p:cNvPr id="16" name="椭圆 15"/>
              <p:cNvSpPr/>
              <p:nvPr/>
            </p:nvSpPr>
            <p:spPr>
              <a:xfrm>
                <a:off x="2316063" y="931425"/>
                <a:ext cx="924202" cy="923815"/>
              </a:xfrm>
              <a:prstGeom prst="ellipse">
                <a:avLst/>
              </a:prstGeom>
              <a:solidFill>
                <a:schemeClr val="tx2">
                  <a:lumMod val="60000"/>
                  <a:lumOff val="40000"/>
                </a:schemeClr>
              </a:solidFill>
            </p:spPr>
            <p:style>
              <a:lnRef idx="3">
                <a:schemeClr val="lt1"/>
              </a:lnRef>
              <a:fillRef idx="1">
                <a:schemeClr val="accent2"/>
              </a:fillRef>
              <a:effectRef idx="1">
                <a:schemeClr val="accent2"/>
              </a:effectRef>
              <a:fontRef idx="minor">
                <a:schemeClr val="lt1"/>
              </a:fontRef>
            </p:style>
          </p:sp>
          <p:sp>
            <p:nvSpPr>
              <p:cNvPr id="21" name="矩形 20"/>
              <p:cNvSpPr/>
              <p:nvPr/>
            </p:nvSpPr>
            <p:spPr>
              <a:xfrm>
                <a:off x="2343059" y="1202855"/>
                <a:ext cx="876563" cy="276966"/>
              </a:xfrm>
              <a:prstGeom prst="rect">
                <a:avLst/>
              </a:prstGeom>
            </p:spPr>
            <p:txBody>
              <a:bodyPr>
                <a:spAutoFit/>
              </a:bodyPr>
              <a:lstStyle/>
              <a:p>
                <a:pPr eaLnBrk="0" hangingPunct="0">
                  <a:defRPr/>
                </a:pPr>
                <a:r>
                  <a:rPr lang="zh-CN" altLang="zh-CN"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体量大</a:t>
                </a:r>
                <a:endParaRPr lang="zh-CN" altLang="en-US"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grpSp>
        <p:cxnSp>
          <p:nvCxnSpPr>
            <p:cNvPr id="38" name="直接箭头连接符 37"/>
            <p:cNvCxnSpPr>
              <a:stCxn id="12" idx="2"/>
              <a:endCxn id="16" idx="7"/>
            </p:cNvCxnSpPr>
            <p:nvPr/>
          </p:nvCxnSpPr>
          <p:spPr>
            <a:xfrm flipH="1">
              <a:off x="1756547" y="2171700"/>
              <a:ext cx="1661023" cy="1134926"/>
            </a:xfrm>
            <a:prstGeom prst="straightConnector1">
              <a:avLst/>
            </a:prstGeom>
            <a:ln>
              <a:solidFill>
                <a:schemeClr val="tx1">
                  <a:lumMod val="50000"/>
                  <a:lumOff val="50000"/>
                </a:schemeClr>
              </a:solidFill>
              <a:tailEnd type="triangle" w="med" len="lg"/>
            </a:ln>
          </p:spPr>
          <p:style>
            <a:lnRef idx="3">
              <a:schemeClr val="accent1"/>
            </a:lnRef>
            <a:fillRef idx="0">
              <a:schemeClr val="accent1"/>
            </a:fillRef>
            <a:effectRef idx="2">
              <a:schemeClr val="accent1"/>
            </a:effectRef>
            <a:fontRef idx="minor">
              <a:schemeClr val="tx1"/>
            </a:fontRef>
          </p:style>
        </p:cxnSp>
      </p:grpSp>
      <p:grpSp>
        <p:nvGrpSpPr>
          <p:cNvPr id="6" name="组合 49"/>
          <p:cNvGrpSpPr>
            <a:grpSpLocks/>
          </p:cNvGrpSpPr>
          <p:nvPr/>
        </p:nvGrpSpPr>
        <p:grpSpPr bwMode="auto">
          <a:xfrm>
            <a:off x="2422526" y="3577167"/>
            <a:ext cx="1243013" cy="2546351"/>
            <a:chOff x="2473401" y="2891019"/>
            <a:chExt cx="1242121" cy="1910472"/>
          </a:xfrm>
        </p:grpSpPr>
        <p:grpSp>
          <p:nvGrpSpPr>
            <p:cNvPr id="7" name="组合 23"/>
            <p:cNvGrpSpPr>
              <a:grpSpLocks/>
            </p:cNvGrpSpPr>
            <p:nvPr/>
          </p:nvGrpSpPr>
          <p:grpSpPr bwMode="auto">
            <a:xfrm>
              <a:off x="2473401" y="3877223"/>
              <a:ext cx="923262" cy="924268"/>
              <a:chOff x="2295892" y="1636943"/>
              <a:chExt cx="923262" cy="924268"/>
            </a:xfrm>
          </p:grpSpPr>
          <p:sp>
            <p:nvSpPr>
              <p:cNvPr id="25" name="椭圆 24"/>
              <p:cNvSpPr/>
              <p:nvPr/>
            </p:nvSpPr>
            <p:spPr>
              <a:xfrm>
                <a:off x="2295892" y="1636943"/>
                <a:ext cx="923262" cy="924268"/>
              </a:xfrm>
              <a:prstGeom prst="ellipse">
                <a:avLst/>
              </a:prstGeom>
              <a:solidFill>
                <a:schemeClr val="accent3">
                  <a:lumMod val="50000"/>
                </a:schemeClr>
              </a:solidFill>
            </p:spPr>
            <p:style>
              <a:lnRef idx="3">
                <a:schemeClr val="lt1"/>
              </a:lnRef>
              <a:fillRef idx="1">
                <a:schemeClr val="accent2"/>
              </a:fillRef>
              <a:effectRef idx="1">
                <a:schemeClr val="accent2"/>
              </a:effectRef>
              <a:fontRef idx="minor">
                <a:schemeClr val="lt1"/>
              </a:fontRef>
            </p:style>
          </p:sp>
          <p:sp>
            <p:nvSpPr>
              <p:cNvPr id="26" name="矩形 25"/>
              <p:cNvSpPr/>
              <p:nvPr/>
            </p:nvSpPr>
            <p:spPr>
              <a:xfrm>
                <a:off x="2302237" y="1927563"/>
                <a:ext cx="876533" cy="277102"/>
              </a:xfrm>
              <a:prstGeom prst="rect">
                <a:avLst/>
              </a:prstGeom>
            </p:spPr>
            <p:txBody>
              <a:bodyPr wrap="none">
                <a:spAutoFit/>
              </a:bodyPr>
              <a:lstStyle/>
              <a:p>
                <a:pPr eaLnBrk="0" hangingPunct="0">
                  <a:defRPr/>
                </a:pPr>
                <a:r>
                  <a:rPr lang="zh-CN" altLang="en-US"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底子实</a:t>
                </a:r>
              </a:p>
            </p:txBody>
          </p:sp>
        </p:grpSp>
        <p:cxnSp>
          <p:nvCxnSpPr>
            <p:cNvPr id="40" name="直接箭头连接符 39"/>
            <p:cNvCxnSpPr>
              <a:stCxn id="12" idx="3"/>
              <a:endCxn id="25" idx="0"/>
            </p:cNvCxnSpPr>
            <p:nvPr/>
          </p:nvCxnSpPr>
          <p:spPr>
            <a:xfrm flipH="1">
              <a:off x="2935032" y="2891019"/>
              <a:ext cx="780490" cy="986204"/>
            </a:xfrm>
            <a:prstGeom prst="straightConnector1">
              <a:avLst/>
            </a:prstGeom>
            <a:ln>
              <a:solidFill>
                <a:schemeClr val="tx1">
                  <a:lumMod val="50000"/>
                  <a:lumOff val="50000"/>
                </a:schemeClr>
              </a:solidFill>
              <a:tailEnd type="triangle" w="med" len="lg"/>
            </a:ln>
          </p:spPr>
          <p:style>
            <a:lnRef idx="3">
              <a:schemeClr val="accent1"/>
            </a:lnRef>
            <a:fillRef idx="0">
              <a:schemeClr val="accent1"/>
            </a:fillRef>
            <a:effectRef idx="2">
              <a:schemeClr val="accent1"/>
            </a:effectRef>
            <a:fontRef idx="minor">
              <a:schemeClr val="tx1"/>
            </a:fontRef>
          </p:style>
        </p:cxnSp>
      </p:grpSp>
      <p:grpSp>
        <p:nvGrpSpPr>
          <p:cNvPr id="8" name="组合 50"/>
          <p:cNvGrpSpPr>
            <a:grpSpLocks/>
          </p:cNvGrpSpPr>
          <p:nvPr/>
        </p:nvGrpSpPr>
        <p:grpSpPr bwMode="auto">
          <a:xfrm>
            <a:off x="3922714" y="3975101"/>
            <a:ext cx="923925" cy="2605617"/>
            <a:chOff x="3972826" y="3188970"/>
            <a:chExt cx="924032" cy="1954530"/>
          </a:xfrm>
        </p:grpSpPr>
        <p:grpSp>
          <p:nvGrpSpPr>
            <p:cNvPr id="9" name="组合 26"/>
            <p:cNvGrpSpPr>
              <a:grpSpLocks/>
            </p:cNvGrpSpPr>
            <p:nvPr/>
          </p:nvGrpSpPr>
          <p:grpSpPr bwMode="auto">
            <a:xfrm>
              <a:off x="3972826" y="4219425"/>
              <a:ext cx="924032" cy="924075"/>
              <a:chOff x="2289171" y="1979145"/>
              <a:chExt cx="924032" cy="924075"/>
            </a:xfrm>
          </p:grpSpPr>
          <p:sp>
            <p:nvSpPr>
              <p:cNvPr id="28" name="椭圆 27"/>
              <p:cNvSpPr/>
              <p:nvPr/>
            </p:nvSpPr>
            <p:spPr>
              <a:xfrm>
                <a:off x="2289171" y="1979145"/>
                <a:ext cx="924032" cy="924075"/>
              </a:xfrm>
              <a:prstGeom prst="ellipse">
                <a:avLst/>
              </a:prstGeom>
              <a:solidFill>
                <a:srgbClr val="7030A0"/>
              </a:solidFill>
            </p:spPr>
            <p:style>
              <a:lnRef idx="3">
                <a:schemeClr val="lt1"/>
              </a:lnRef>
              <a:fillRef idx="1">
                <a:schemeClr val="accent2"/>
              </a:fillRef>
              <a:effectRef idx="1">
                <a:schemeClr val="accent2"/>
              </a:effectRef>
              <a:fontRef idx="minor">
                <a:schemeClr val="lt1"/>
              </a:fontRef>
            </p:style>
          </p:sp>
          <p:sp>
            <p:nvSpPr>
              <p:cNvPr id="30" name="矩形 29"/>
              <p:cNvSpPr/>
              <p:nvPr/>
            </p:nvSpPr>
            <p:spPr>
              <a:xfrm>
                <a:off x="2316161" y="2257002"/>
                <a:ext cx="877265" cy="277044"/>
              </a:xfrm>
              <a:prstGeom prst="rect">
                <a:avLst/>
              </a:prstGeom>
            </p:spPr>
            <p:txBody>
              <a:bodyPr wrap="none">
                <a:spAutoFit/>
              </a:bodyPr>
              <a:lstStyle/>
              <a:p>
                <a:pPr eaLnBrk="0" hangingPunct="0">
                  <a:defRPr/>
                </a:pPr>
                <a:r>
                  <a:rPr lang="zh-CN" altLang="en-US"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韧性足</a:t>
                </a:r>
              </a:p>
            </p:txBody>
          </p:sp>
        </p:grpSp>
        <p:cxnSp>
          <p:nvCxnSpPr>
            <p:cNvPr id="44" name="直接箭头连接符 43"/>
            <p:cNvCxnSpPr>
              <a:stCxn id="12" idx="4"/>
              <a:endCxn id="28" idx="0"/>
            </p:cNvCxnSpPr>
            <p:nvPr/>
          </p:nvCxnSpPr>
          <p:spPr>
            <a:xfrm>
              <a:off x="4434841" y="3188970"/>
              <a:ext cx="0" cy="1030455"/>
            </a:xfrm>
            <a:prstGeom prst="straightConnector1">
              <a:avLst/>
            </a:prstGeom>
            <a:ln>
              <a:solidFill>
                <a:schemeClr val="tx1">
                  <a:lumMod val="50000"/>
                  <a:lumOff val="50000"/>
                </a:schemeClr>
              </a:solidFill>
              <a:tailEnd type="triangle" w="med" len="lg"/>
            </a:ln>
          </p:spPr>
          <p:style>
            <a:lnRef idx="3">
              <a:schemeClr val="accent1"/>
            </a:lnRef>
            <a:fillRef idx="0">
              <a:schemeClr val="accent1"/>
            </a:fillRef>
            <a:effectRef idx="2">
              <a:schemeClr val="accent1"/>
            </a:effectRef>
            <a:fontRef idx="minor">
              <a:schemeClr val="tx1"/>
            </a:fontRef>
          </p:style>
        </p:cxnSp>
      </p:grpSp>
      <p:grpSp>
        <p:nvGrpSpPr>
          <p:cNvPr id="10" name="组合 51"/>
          <p:cNvGrpSpPr>
            <a:grpSpLocks/>
          </p:cNvGrpSpPr>
          <p:nvPr/>
        </p:nvGrpSpPr>
        <p:grpSpPr bwMode="auto">
          <a:xfrm>
            <a:off x="5103814" y="3577167"/>
            <a:ext cx="1538287" cy="2501900"/>
            <a:chOff x="5154158" y="2891019"/>
            <a:chExt cx="1537822" cy="1876855"/>
          </a:xfrm>
        </p:grpSpPr>
        <p:grpSp>
          <p:nvGrpSpPr>
            <p:cNvPr id="11" name="组合 30"/>
            <p:cNvGrpSpPr>
              <a:grpSpLocks/>
            </p:cNvGrpSpPr>
            <p:nvPr/>
          </p:nvGrpSpPr>
          <p:grpSpPr bwMode="auto">
            <a:xfrm>
              <a:off x="5768334" y="3843737"/>
              <a:ext cx="923646" cy="924137"/>
              <a:chOff x="2538327" y="1603457"/>
              <a:chExt cx="923646" cy="924137"/>
            </a:xfrm>
          </p:grpSpPr>
          <p:sp>
            <p:nvSpPr>
              <p:cNvPr id="32" name="椭圆 31"/>
              <p:cNvSpPr/>
              <p:nvPr/>
            </p:nvSpPr>
            <p:spPr>
              <a:xfrm>
                <a:off x="2538327" y="1603457"/>
                <a:ext cx="923646" cy="924137"/>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sp>
          <p:sp>
            <p:nvSpPr>
              <p:cNvPr id="33" name="矩形 32"/>
              <p:cNvSpPr/>
              <p:nvPr/>
            </p:nvSpPr>
            <p:spPr>
              <a:xfrm>
                <a:off x="2565307" y="1887685"/>
                <a:ext cx="876898" cy="277063"/>
              </a:xfrm>
              <a:prstGeom prst="rect">
                <a:avLst/>
              </a:prstGeom>
            </p:spPr>
            <p:txBody>
              <a:bodyPr wrap="none">
                <a:spAutoFit/>
              </a:bodyPr>
              <a:lstStyle/>
              <a:p>
                <a:pPr eaLnBrk="0" hangingPunct="0">
                  <a:defRPr/>
                </a:pPr>
                <a:r>
                  <a:rPr lang="zh-CN" altLang="en-US"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质量高</a:t>
                </a:r>
              </a:p>
            </p:txBody>
          </p:sp>
        </p:grpSp>
        <p:cxnSp>
          <p:nvCxnSpPr>
            <p:cNvPr id="46" name="直接箭头连接符 45"/>
            <p:cNvCxnSpPr>
              <a:stCxn id="12" idx="5"/>
              <a:endCxn id="32" idx="0"/>
            </p:cNvCxnSpPr>
            <p:nvPr/>
          </p:nvCxnSpPr>
          <p:spPr>
            <a:xfrm>
              <a:off x="5154158" y="2891019"/>
              <a:ext cx="1076000" cy="952718"/>
            </a:xfrm>
            <a:prstGeom prst="straightConnector1">
              <a:avLst/>
            </a:prstGeom>
            <a:ln>
              <a:solidFill>
                <a:schemeClr val="tx1">
                  <a:lumMod val="50000"/>
                  <a:lumOff val="50000"/>
                </a:schemeClr>
              </a:solidFill>
              <a:tailEnd type="triangle" w="med" len="lg"/>
            </a:ln>
          </p:spPr>
          <p:style>
            <a:lnRef idx="3">
              <a:schemeClr val="accent1"/>
            </a:lnRef>
            <a:fillRef idx="0">
              <a:schemeClr val="accent1"/>
            </a:fillRef>
            <a:effectRef idx="2">
              <a:schemeClr val="accent1"/>
            </a:effectRef>
            <a:fontRef idx="minor">
              <a:schemeClr val="tx1"/>
            </a:fontRef>
          </p:style>
        </p:cxnSp>
      </p:grpSp>
      <p:grpSp>
        <p:nvGrpSpPr>
          <p:cNvPr id="13" name="组合 52"/>
          <p:cNvGrpSpPr>
            <a:grpSpLocks/>
          </p:cNvGrpSpPr>
          <p:nvPr/>
        </p:nvGrpSpPr>
        <p:grpSpPr bwMode="auto">
          <a:xfrm>
            <a:off x="5402263" y="2618318"/>
            <a:ext cx="2882900" cy="2815167"/>
            <a:chOff x="5452110" y="2171700"/>
            <a:chExt cx="2883106" cy="2112079"/>
          </a:xfrm>
        </p:grpSpPr>
        <p:grpSp>
          <p:nvGrpSpPr>
            <p:cNvPr id="15" name="组合 33"/>
            <p:cNvGrpSpPr>
              <a:grpSpLocks/>
            </p:cNvGrpSpPr>
            <p:nvPr/>
          </p:nvGrpSpPr>
          <p:grpSpPr bwMode="auto">
            <a:xfrm>
              <a:off x="7411225" y="3359546"/>
              <a:ext cx="923991" cy="924233"/>
              <a:chOff x="2632110" y="1119266"/>
              <a:chExt cx="923991" cy="924233"/>
            </a:xfrm>
          </p:grpSpPr>
          <p:sp>
            <p:nvSpPr>
              <p:cNvPr id="35" name="椭圆 34"/>
              <p:cNvSpPr/>
              <p:nvPr/>
            </p:nvSpPr>
            <p:spPr>
              <a:xfrm>
                <a:off x="2632110" y="1119266"/>
                <a:ext cx="923991" cy="924233"/>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sp>
          <p:sp>
            <p:nvSpPr>
              <p:cNvPr id="36" name="矩形 35"/>
              <p:cNvSpPr/>
              <p:nvPr/>
            </p:nvSpPr>
            <p:spPr>
              <a:xfrm>
                <a:off x="2659099" y="1403523"/>
                <a:ext cx="877226" cy="277091"/>
              </a:xfrm>
              <a:prstGeom prst="rect">
                <a:avLst/>
              </a:prstGeom>
            </p:spPr>
            <p:txBody>
              <a:bodyPr wrap="none">
                <a:spAutoFit/>
              </a:bodyPr>
              <a:lstStyle/>
              <a:p>
                <a:pPr eaLnBrk="0" hangingPunct="0">
                  <a:defRPr/>
                </a:pPr>
                <a:r>
                  <a:rPr lang="zh-CN" altLang="en-US"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潜力好</a:t>
                </a:r>
              </a:p>
            </p:txBody>
          </p:sp>
        </p:grpSp>
        <p:cxnSp>
          <p:nvCxnSpPr>
            <p:cNvPr id="48" name="直接箭头连接符 47"/>
            <p:cNvCxnSpPr>
              <a:stCxn id="12" idx="6"/>
              <a:endCxn id="35" idx="1"/>
            </p:cNvCxnSpPr>
            <p:nvPr/>
          </p:nvCxnSpPr>
          <p:spPr>
            <a:xfrm>
              <a:off x="5452110" y="2171700"/>
              <a:ext cx="2094062" cy="1322828"/>
            </a:xfrm>
            <a:prstGeom prst="straightConnector1">
              <a:avLst/>
            </a:prstGeom>
            <a:ln>
              <a:solidFill>
                <a:schemeClr val="tx1">
                  <a:lumMod val="50000"/>
                  <a:lumOff val="50000"/>
                </a:schemeClr>
              </a:solidFill>
              <a:tailEnd type="triangle" w="med" len="lg"/>
            </a:ln>
          </p:spPr>
          <p:style>
            <a:lnRef idx="3">
              <a:schemeClr val="accent1"/>
            </a:lnRef>
            <a:fillRef idx="0">
              <a:schemeClr val="accent1"/>
            </a:fillRef>
            <a:effectRef idx="2">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8"/>
          <p:cNvSpPr/>
          <p:nvPr/>
        </p:nvSpPr>
        <p:spPr>
          <a:xfrm>
            <a:off x="0" y="3505200"/>
            <a:ext cx="9144000" cy="19917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zh-CN" altLang="en-US">
              <a:solidFill>
                <a:prstClr val="white"/>
              </a:solidFill>
              <a:latin typeface="字魂103号-海棠手书" panose="00000500000000000000" pitchFamily="2" charset="-122"/>
              <a:ea typeface="字魂103号-海棠手书" panose="00000500000000000000" pitchFamily="2" charset="-122"/>
              <a:sym typeface="字魂103号-海棠手书" panose="00000500000000000000" pitchFamily="2" charset="-122"/>
            </a:endParaRPr>
          </a:p>
        </p:txBody>
      </p:sp>
      <p:grpSp>
        <p:nvGrpSpPr>
          <p:cNvPr id="2" name="组合 26"/>
          <p:cNvGrpSpPr>
            <a:grpSpLocks/>
          </p:cNvGrpSpPr>
          <p:nvPr/>
        </p:nvGrpSpPr>
        <p:grpSpPr bwMode="auto">
          <a:xfrm>
            <a:off x="914400" y="3788834"/>
            <a:ext cx="876300" cy="1149351"/>
            <a:chOff x="5721854" y="1361040"/>
            <a:chExt cx="1167904" cy="1149300"/>
          </a:xfrm>
        </p:grpSpPr>
        <p:sp>
          <p:nvSpPr>
            <p:cNvPr id="28" name="矩形: 圆角 1"/>
            <p:cNvSpPr/>
            <p:nvPr/>
          </p:nvSpPr>
          <p:spPr>
            <a:xfrm>
              <a:off x="5721854" y="1361040"/>
              <a:ext cx="1167904" cy="1149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anchor="ctr"/>
            <a:lstStyle/>
            <a:p>
              <a:pPr algn="ctr" eaLnBrk="0" hangingPunct="0">
                <a:defRPr/>
              </a:pPr>
              <a:endParaRPr lang="zh-CN" altLang="en-US" sz="1300" dirty="0"/>
            </a:p>
          </p:txBody>
        </p:sp>
        <p:sp>
          <p:nvSpPr>
            <p:cNvPr id="8198" name="TextBox 32"/>
            <p:cNvSpPr txBox="1">
              <a:spLocks noChangeArrowheads="1"/>
            </p:cNvSpPr>
            <p:nvPr/>
          </p:nvSpPr>
          <p:spPr bwMode="auto">
            <a:xfrm>
              <a:off x="5762266" y="1367233"/>
              <a:ext cx="1102378" cy="861605"/>
            </a:xfrm>
            <a:prstGeom prst="rect">
              <a:avLst/>
            </a:prstGeom>
            <a:noFill/>
            <a:ln w="9525">
              <a:noFill/>
              <a:miter lim="800000"/>
              <a:headEnd/>
              <a:tailEnd/>
            </a:ln>
          </p:spPr>
          <p:txBody>
            <a:bodyPr lIns="121792" tIns="60895" rIns="121792" bIns="60895">
              <a:spAutoFit/>
            </a:bodyPr>
            <a:lstStyle/>
            <a:p>
              <a:pPr algn="ctr" eaLnBrk="0" hangingPunct="0"/>
              <a:r>
                <a:rPr lang="zh-CN" altLang="en-US" sz="4800" b="1">
                  <a:solidFill>
                    <a:srgbClr val="C00000"/>
                  </a:solidFill>
                  <a:latin typeface="微软雅黑" pitchFamily="34" charset="-122"/>
                  <a:ea typeface="微软雅黑" pitchFamily="34" charset="-122"/>
                </a:rPr>
                <a:t>一</a:t>
              </a:r>
              <a:endParaRPr lang="en-US" altLang="zh-CN" sz="4800" b="1">
                <a:solidFill>
                  <a:srgbClr val="C00000"/>
                </a:solidFill>
                <a:latin typeface="微软雅黑" pitchFamily="34" charset="-122"/>
                <a:ea typeface="微软雅黑" pitchFamily="34" charset="-122"/>
              </a:endParaRPr>
            </a:p>
          </p:txBody>
        </p:sp>
      </p:grpSp>
      <p:sp>
        <p:nvSpPr>
          <p:cNvPr id="34" name="TextBox 32"/>
          <p:cNvSpPr txBox="1">
            <a:spLocks noChangeArrowheads="1"/>
          </p:cNvSpPr>
          <p:nvPr/>
        </p:nvSpPr>
        <p:spPr bwMode="auto">
          <a:xfrm>
            <a:off x="1390650" y="3793067"/>
            <a:ext cx="7077075" cy="861643"/>
          </a:xfrm>
          <a:prstGeom prst="rect">
            <a:avLst/>
          </a:prstGeom>
          <a:noFill/>
          <a:ln w="9525">
            <a:noFill/>
            <a:miter lim="800000"/>
            <a:headEnd/>
            <a:tailEnd/>
          </a:ln>
        </p:spPr>
        <p:txBody>
          <a:bodyPr lIns="121792" tIns="60895" rIns="121792" bIns="60895">
            <a:spAutoFit/>
          </a:bodyPr>
          <a:lstStyle/>
          <a:p>
            <a:pPr algn="r" eaLnBrk="0" hangingPunct="0"/>
            <a:r>
              <a:rPr lang="zh-CN" altLang="en-US" sz="4800" b="1">
                <a:solidFill>
                  <a:schemeClr val="bg1"/>
                </a:solidFill>
                <a:latin typeface="微软雅黑" pitchFamily="34" charset="-122"/>
                <a:ea typeface="微软雅黑" pitchFamily="34" charset="-122"/>
              </a:rPr>
              <a:t>艰辛探索 铸就辉煌历程</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left)">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2. </a:t>
            </a:r>
            <a:r>
              <a:rPr lang="zh-CN" altLang="en-US" sz="2400" b="1">
                <a:solidFill>
                  <a:srgbClr val="000000"/>
                </a:solidFill>
                <a:latin typeface="华文新魏" pitchFamily="2" charset="-122"/>
                <a:ea typeface="华文新魏" pitchFamily="2" charset="-122"/>
              </a:rPr>
              <a:t>政治发展道路越走越宽广</a:t>
            </a:r>
          </a:p>
        </p:txBody>
      </p:sp>
      <p:pic>
        <p:nvPicPr>
          <p:cNvPr id="7" name="图片 4">
            <a:extLst>
              <a:ext uri="{FF2B5EF4-FFF2-40B4-BE49-F238E27FC236}"/>
            </a:extLst>
          </p:cNvPr>
          <p:cNvPicPr>
            <a:picLocks noChangeAspect="1" noChangeArrowheads="1"/>
          </p:cNvPicPr>
          <p:nvPr/>
        </p:nvPicPr>
        <p:blipFill>
          <a:blip r:embed="rId2"/>
          <a:stretch>
            <a:fillRect/>
          </a:stretch>
        </p:blipFill>
        <p:spPr bwMode="auto">
          <a:xfrm>
            <a:off x="1879600" y="1803401"/>
            <a:ext cx="5200650" cy="5001684"/>
          </a:xfrm>
          <a:prstGeom prst="rect">
            <a:avLst/>
          </a:prstGeom>
          <a:ln>
            <a:noFill/>
          </a:ln>
          <a:effectLst>
            <a:outerShdw blurRad="190500" algn="tl" rotWithShape="0">
              <a:srgbClr val="000000">
                <a:alpha val="70000"/>
              </a:srgbClr>
            </a:outerShdw>
          </a:effectLst>
          <a:extLst>
            <a:ext uri="{909E8E84-426E-40dd-AFC4-6F175D3DCCD1}"/>
            <a:ext uri="{91240B29-F687-4f45-9708-019B960494DF}"/>
          </a:extLst>
        </p:spPr>
      </p:pic>
      <p:sp>
        <p:nvSpPr>
          <p:cNvPr id="14" name="圆角矩形 6">
            <a:extLst>
              <a:ext uri="{FF2B5EF4-FFF2-40B4-BE49-F238E27FC236}"/>
            </a:extLst>
          </p:cNvPr>
          <p:cNvSpPr/>
          <p:nvPr/>
        </p:nvSpPr>
        <p:spPr bwMode="auto">
          <a:xfrm>
            <a:off x="-1" y="1068738"/>
            <a:ext cx="5674660" cy="590625"/>
          </a:xfrm>
          <a:prstGeom prst="roundRect">
            <a:avLst/>
          </a:prstGeom>
          <a:noFill/>
          <a:ln w="34925" cap="flat" cmpd="sng" algn="ctr">
            <a:noFill/>
            <a:prstDash val="solid"/>
          </a:ln>
          <a:effectLst/>
          <a:extLst/>
        </p:spPr>
        <p:txBody>
          <a:bodyPr lIns="92352" tIns="46176" rIns="92352" bIns="46176"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kern="0"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人民代表大会制度日益完善焕发出新的活力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2. </a:t>
            </a:r>
            <a:r>
              <a:rPr lang="zh-CN" altLang="en-US" sz="2400" b="1">
                <a:solidFill>
                  <a:srgbClr val="000000"/>
                </a:solidFill>
                <a:latin typeface="华文新魏" pitchFamily="2" charset="-122"/>
                <a:ea typeface="华文新魏" pitchFamily="2" charset="-122"/>
              </a:rPr>
              <a:t>政治发展道路越走越宽广</a:t>
            </a:r>
          </a:p>
        </p:txBody>
      </p:sp>
      <p:pic>
        <p:nvPicPr>
          <p:cNvPr id="129026" name="Picture 2" descr="https://timgsa.baidu.com/timg?image&amp;quality=80&amp;size=b9999_10000&amp;sec=1565095037996&amp;di=bbc8ed9ec265db085e4eb533b4bd8e54&amp;imgtype=0&amp;src=http%3A%2F%2Fphotocdn.sohu.com%2F20061016%2FImg245808511.jpg"/>
          <p:cNvPicPr>
            <a:picLocks noChangeAspect="1" noChangeArrowheads="1"/>
          </p:cNvPicPr>
          <p:nvPr/>
        </p:nvPicPr>
        <p:blipFill>
          <a:blip r:embed="rId2"/>
          <a:srcRect/>
          <a:stretch>
            <a:fillRect/>
          </a:stretch>
        </p:blipFill>
        <p:spPr bwMode="auto">
          <a:xfrm>
            <a:off x="233364" y="1407584"/>
            <a:ext cx="4270375" cy="3776133"/>
          </a:xfrm>
          <a:prstGeom prst="rect">
            <a:avLst/>
          </a:prstGeom>
          <a:ln>
            <a:noFill/>
          </a:ln>
          <a:effectLst>
            <a:outerShdw blurRad="190500" algn="tl" rotWithShape="0">
              <a:srgbClr val="000000">
                <a:alpha val="70000"/>
              </a:srgbClr>
            </a:outerShdw>
          </a:effectLst>
        </p:spPr>
      </p:pic>
      <p:sp>
        <p:nvSpPr>
          <p:cNvPr id="7" name="矩形 6"/>
          <p:cNvSpPr/>
          <p:nvPr/>
        </p:nvSpPr>
        <p:spPr>
          <a:xfrm>
            <a:off x="222251" y="5401734"/>
            <a:ext cx="4316413" cy="83099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eaLnBrk="0" hangingPunct="0">
              <a:defRPr/>
            </a:pPr>
            <a:r>
              <a:rPr lang="en-US" altLang="zh-CN" sz="1600" b="1" dirty="0">
                <a:latin typeface="黑体" pitchFamily="49" charset="-122"/>
                <a:ea typeface="黑体" pitchFamily="49" charset="-122"/>
              </a:rPr>
              <a:t>    1953</a:t>
            </a:r>
            <a:r>
              <a:rPr lang="zh-CN" altLang="zh-CN" sz="1600" b="1" dirty="0">
                <a:latin typeface="黑体" pitchFamily="49" charset="-122"/>
                <a:ea typeface="黑体" pitchFamily="49" charset="-122"/>
              </a:rPr>
              <a:t>年，中国老百姓第一次领到选民证，参加人民代表选举。投票率达到</a:t>
            </a:r>
            <a:r>
              <a:rPr lang="en-US" altLang="zh-CN" sz="1600" b="1" dirty="0">
                <a:latin typeface="黑体" pitchFamily="49" charset="-122"/>
                <a:ea typeface="黑体" pitchFamily="49" charset="-122"/>
              </a:rPr>
              <a:t>85.88%</a:t>
            </a:r>
            <a:r>
              <a:rPr lang="zh-CN" altLang="zh-CN" sz="1600" b="1" dirty="0">
                <a:latin typeface="黑体" pitchFamily="49" charset="-122"/>
                <a:ea typeface="黑体" pitchFamily="49" charset="-122"/>
              </a:rPr>
              <a:t>，近</a:t>
            </a:r>
            <a:r>
              <a:rPr lang="en-US" altLang="zh-CN" sz="1600" b="1" dirty="0">
                <a:latin typeface="黑体" pitchFamily="49" charset="-122"/>
                <a:ea typeface="黑体" pitchFamily="49" charset="-122"/>
              </a:rPr>
              <a:t>3</a:t>
            </a:r>
            <a:r>
              <a:rPr lang="zh-CN" altLang="zh-CN" sz="1600" b="1" dirty="0">
                <a:latin typeface="黑体" pitchFamily="49" charset="-122"/>
                <a:ea typeface="黑体" pitchFamily="49" charset="-122"/>
              </a:rPr>
              <a:t>亿人参加选举</a:t>
            </a:r>
            <a:endParaRPr lang="zh-CN" altLang="en-US" sz="1600" b="1" dirty="0">
              <a:latin typeface="黑体" pitchFamily="49" charset="-122"/>
              <a:ea typeface="黑体" pitchFamily="49" charset="-122"/>
            </a:endParaRPr>
          </a:p>
        </p:txBody>
      </p:sp>
      <p:pic>
        <p:nvPicPr>
          <p:cNvPr id="14" name="Picture 4" descr="https://timgsa.baidu.com/timg?image&amp;quality=80&amp;size=b9999_10000&amp;sec=1565097454081&amp;di=cbb879550ae712401c04d40a2a51b769&amp;imgtype=0&amp;src=http%3A%2F%2Fwww.jsrd.gov.cn%2Fzt%2Fjnrmdbdh%2Ftpsl%2F201408%2FW020140825589425976824.jpg"/>
          <p:cNvPicPr>
            <a:picLocks noChangeAspect="1" noChangeArrowheads="1"/>
          </p:cNvPicPr>
          <p:nvPr/>
        </p:nvPicPr>
        <p:blipFill>
          <a:blip r:embed="rId3"/>
          <a:srcRect/>
          <a:stretch>
            <a:fillRect/>
          </a:stretch>
        </p:blipFill>
        <p:spPr bwMode="auto">
          <a:xfrm>
            <a:off x="4737101" y="1394885"/>
            <a:ext cx="4029075" cy="3761316"/>
          </a:xfrm>
          <a:prstGeom prst="rect">
            <a:avLst/>
          </a:prstGeom>
          <a:ln>
            <a:noFill/>
          </a:ln>
          <a:effectLst>
            <a:outerShdw blurRad="190500" algn="tl" rotWithShape="0">
              <a:srgbClr val="000000">
                <a:alpha val="70000"/>
              </a:srgbClr>
            </a:outerShdw>
          </a:effectLst>
        </p:spPr>
      </p:pic>
      <p:sp>
        <p:nvSpPr>
          <p:cNvPr id="15" name="矩形 14"/>
          <p:cNvSpPr/>
          <p:nvPr/>
        </p:nvSpPr>
        <p:spPr>
          <a:xfrm>
            <a:off x="4833939" y="5372101"/>
            <a:ext cx="3927475" cy="83099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eaLnBrk="0" hangingPunct="0">
              <a:defRPr/>
            </a:pPr>
            <a:r>
              <a:rPr lang="en-US" altLang="zh-CN" sz="1600" b="1" dirty="0">
                <a:latin typeface="黑体" pitchFamily="49" charset="-122"/>
                <a:ea typeface="黑体" pitchFamily="49" charset="-122"/>
              </a:rPr>
              <a:t>    1954</a:t>
            </a:r>
            <a:r>
              <a:rPr lang="zh-CN" altLang="en-US" sz="1600" b="1" dirty="0">
                <a:latin typeface="黑体" pitchFamily="49" charset="-122"/>
                <a:ea typeface="黑体" pitchFamily="49" charset="-122"/>
              </a:rPr>
              <a:t>年</a:t>
            </a:r>
            <a:r>
              <a:rPr lang="en-US" altLang="zh-CN" sz="1600" b="1" dirty="0">
                <a:latin typeface="黑体" pitchFamily="49" charset="-122"/>
                <a:ea typeface="黑体" pitchFamily="49" charset="-122"/>
              </a:rPr>
              <a:t>9</a:t>
            </a:r>
            <a:r>
              <a:rPr lang="zh-CN" altLang="en-US" sz="1600" b="1" dirty="0">
                <a:latin typeface="黑体" pitchFamily="49" charset="-122"/>
                <a:ea typeface="黑体" pitchFamily="49" charset="-122"/>
              </a:rPr>
              <a:t>月召开的一届全国人大一次会议，制定颁布了经由</a:t>
            </a:r>
            <a:r>
              <a:rPr lang="en-US" altLang="zh-CN" sz="1600" b="1" dirty="0">
                <a:latin typeface="黑体" pitchFamily="49" charset="-122"/>
                <a:ea typeface="黑体" pitchFamily="49" charset="-122"/>
              </a:rPr>
              <a:t>1.5</a:t>
            </a:r>
            <a:r>
              <a:rPr lang="zh-CN" altLang="en-US" sz="1600" b="1" dirty="0">
                <a:latin typeface="黑体" pitchFamily="49" charset="-122"/>
                <a:ea typeface="黑体" pitchFamily="49" charset="-122"/>
              </a:rPr>
              <a:t>亿人参加讨论的</a:t>
            </a:r>
            <a:r>
              <a:rPr lang="en-US" altLang="zh-CN" sz="1600" b="1" dirty="0">
                <a:latin typeface="黑体" pitchFamily="49" charset="-122"/>
                <a:ea typeface="黑体" pitchFamily="49" charset="-122"/>
              </a:rPr>
              <a:t>《</a:t>
            </a:r>
            <a:r>
              <a:rPr lang="zh-CN" altLang="en-US" sz="1600" b="1" dirty="0">
                <a:latin typeface="黑体" pitchFamily="49" charset="-122"/>
                <a:ea typeface="黑体" pitchFamily="49" charset="-122"/>
              </a:rPr>
              <a:t>中华人民共和国宪法</a:t>
            </a:r>
            <a:r>
              <a:rPr lang="en-US" altLang="zh-CN" sz="1600" b="1" dirty="0">
                <a:latin typeface="黑体" pitchFamily="49" charset="-122"/>
                <a:ea typeface="黑体" pitchFamily="49" charset="-122"/>
              </a:rPr>
              <a:t>》</a:t>
            </a:r>
            <a:endParaRPr lang="zh-CN" altLang="en-US" sz="1600" b="1" dirty="0">
              <a:latin typeface="黑体" pitchFamily="49" charset="-122"/>
              <a:ea typeface="黑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p:cTn id="7" dur="500" fill="hold"/>
                                        <p:tgtEl>
                                          <p:spTgt spid="129026"/>
                                        </p:tgtEl>
                                        <p:attrNameLst>
                                          <p:attrName>ppt_w</p:attrName>
                                        </p:attrNameLst>
                                      </p:cBhvr>
                                      <p:tavLst>
                                        <p:tav tm="0">
                                          <p:val>
                                            <p:fltVal val="0"/>
                                          </p:val>
                                        </p:tav>
                                        <p:tav tm="100000">
                                          <p:val>
                                            <p:strVal val="#ppt_w"/>
                                          </p:val>
                                        </p:tav>
                                      </p:tavLst>
                                    </p:anim>
                                    <p:anim calcmode="lin" valueType="num">
                                      <p:cBhvr>
                                        <p:cTn id="8" dur="500" fill="hold"/>
                                        <p:tgtEl>
                                          <p:spTgt spid="129026"/>
                                        </p:tgtEl>
                                        <p:attrNameLst>
                                          <p:attrName>ppt_h</p:attrName>
                                        </p:attrNameLst>
                                      </p:cBhvr>
                                      <p:tavLst>
                                        <p:tav tm="0">
                                          <p:val>
                                            <p:fltVal val="0"/>
                                          </p:val>
                                        </p:tav>
                                        <p:tav tm="100000">
                                          <p:val>
                                            <p:strVal val="#ppt_h"/>
                                          </p:val>
                                        </p:tav>
                                      </p:tavLst>
                                    </p:anim>
                                    <p:animEffect transition="in" filter="fade">
                                      <p:cBhvr>
                                        <p:cTn id="9" dur="500"/>
                                        <p:tgtEl>
                                          <p:spTgt spid="1290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53"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2. </a:t>
            </a:r>
            <a:r>
              <a:rPr lang="zh-CN" altLang="en-US" sz="2400" b="1">
                <a:solidFill>
                  <a:srgbClr val="000000"/>
                </a:solidFill>
                <a:latin typeface="华文新魏" pitchFamily="2" charset="-122"/>
                <a:ea typeface="华文新魏" pitchFamily="2" charset="-122"/>
              </a:rPr>
              <a:t>政治发展道路越走越宽广</a:t>
            </a:r>
          </a:p>
        </p:txBody>
      </p:sp>
      <p:sp>
        <p:nvSpPr>
          <p:cNvPr id="7" name="矩形 6"/>
          <p:cNvSpPr/>
          <p:nvPr/>
        </p:nvSpPr>
        <p:spPr>
          <a:xfrm>
            <a:off x="355600" y="5401734"/>
            <a:ext cx="3886200" cy="83099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eaLnBrk="0" hangingPunct="0">
              <a:defRPr/>
            </a:pPr>
            <a:r>
              <a:rPr lang="zh-CN" altLang="en-US" sz="1600" b="1" dirty="0">
                <a:latin typeface="黑体" pitchFamily="49" charset="-122"/>
                <a:ea typeface="黑体" pitchFamily="49" charset="-122"/>
              </a:rPr>
              <a:t>    十一届全国人大代表中，首次有了农民工代表，一线工人和农民代表也大幅增加，每个少数民族都有自己的代表</a:t>
            </a:r>
          </a:p>
        </p:txBody>
      </p:sp>
      <p:pic>
        <p:nvPicPr>
          <p:cNvPr id="14" name="Picture 4" descr="https://timgsa.baidu.com/timg?image&amp;quality=80&amp;size=b9999_10000&amp;sec=1565097454081&amp;di=cbb879550ae712401c04d40a2a51b769&amp;imgtype=0&amp;src=http%3A%2F%2Fwww.jsrd.gov.cn%2Fzt%2Fjnrmdbdh%2Ftpsl%2F201408%2FW020140825589425976824.jpg"/>
          <p:cNvPicPr>
            <a:picLocks noChangeAspect="1" noChangeArrowheads="1"/>
          </p:cNvPicPr>
          <p:nvPr/>
        </p:nvPicPr>
        <p:blipFill>
          <a:blip r:embed="rId2"/>
          <a:stretch>
            <a:fillRect/>
          </a:stretch>
        </p:blipFill>
        <p:spPr bwMode="auto">
          <a:xfrm>
            <a:off x="4662488" y="1479552"/>
            <a:ext cx="4210050" cy="3738033"/>
          </a:xfrm>
          <a:prstGeom prst="rect">
            <a:avLst/>
          </a:prstGeom>
          <a:ln>
            <a:noFill/>
          </a:ln>
          <a:effectLst>
            <a:outerShdw blurRad="190500" algn="tl" rotWithShape="0">
              <a:srgbClr val="000000">
                <a:alpha val="70000"/>
              </a:srgbClr>
            </a:outerShdw>
          </a:effectLst>
        </p:spPr>
      </p:pic>
      <p:sp>
        <p:nvSpPr>
          <p:cNvPr id="15" name="矩形 14"/>
          <p:cNvSpPr/>
          <p:nvPr/>
        </p:nvSpPr>
        <p:spPr>
          <a:xfrm>
            <a:off x="4538664" y="5405967"/>
            <a:ext cx="4511675" cy="5847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eaLnBrk="0" hangingPunct="0">
              <a:defRPr/>
            </a:pPr>
            <a:r>
              <a:rPr lang="zh-CN" altLang="en-US" sz="1600" b="1" dirty="0">
                <a:latin typeface="黑体" pitchFamily="49" charset="-122"/>
                <a:ea typeface="黑体" pitchFamily="49" charset="-122"/>
              </a:rPr>
              <a:t>    党的十八大以来</a:t>
            </a:r>
            <a:r>
              <a:rPr lang="en-US" altLang="zh-CN" sz="1600" b="1" dirty="0">
                <a:latin typeface="黑体" pitchFamily="49" charset="-122"/>
                <a:ea typeface="黑体" pitchFamily="49" charset="-122"/>
              </a:rPr>
              <a:t>5</a:t>
            </a:r>
            <a:r>
              <a:rPr lang="zh-CN" altLang="en-US" sz="1600" b="1" dirty="0">
                <a:latin typeface="黑体" pitchFamily="49" charset="-122"/>
                <a:ea typeface="黑体" pitchFamily="49" charset="-122"/>
              </a:rPr>
              <a:t>年间，人大代表共提出议案</a:t>
            </a:r>
            <a:r>
              <a:rPr lang="en-US" altLang="zh-CN" sz="1600" b="1" dirty="0">
                <a:latin typeface="黑体" pitchFamily="49" charset="-122"/>
                <a:ea typeface="黑体" pitchFamily="49" charset="-122"/>
              </a:rPr>
              <a:t>2366</a:t>
            </a:r>
            <a:r>
              <a:rPr lang="zh-CN" altLang="en-US" sz="1600" b="1" dirty="0">
                <a:latin typeface="黑体" pitchFamily="49" charset="-122"/>
                <a:ea typeface="黑体" pitchFamily="49" charset="-122"/>
              </a:rPr>
              <a:t>件、建议</a:t>
            </a:r>
            <a:r>
              <a:rPr lang="en-US" altLang="zh-CN" sz="1600" b="1" dirty="0">
                <a:latin typeface="黑体" pitchFamily="49" charset="-122"/>
                <a:ea typeface="黑体" pitchFamily="49" charset="-122"/>
              </a:rPr>
              <a:t>4.14</a:t>
            </a:r>
            <a:r>
              <a:rPr lang="zh-CN" altLang="en-US" sz="1600" b="1" dirty="0">
                <a:latin typeface="黑体" pitchFamily="49" charset="-122"/>
                <a:ea typeface="黑体" pitchFamily="49" charset="-122"/>
              </a:rPr>
              <a:t>万件</a:t>
            </a:r>
          </a:p>
        </p:txBody>
      </p:sp>
      <p:pic>
        <p:nvPicPr>
          <p:cNvPr id="16" name="Picture 4" descr="https://timgsa.baidu.com/timg?image&amp;quality=80&amp;size=b9999_10000&amp;sec=1565102026526&amp;di=8627d37bbdea226d7e1e8a0a3457c717&amp;imgtype=0&amp;src=http%3A%2F%2Fd.ifengimg.com%2Fw600%2Fp0.ifengimg.com%2Fpmop%2F2018%2F0619%2FCE005BF52DBAB1906B0BC9D4DD3C519B766DC82D_size82_w800_h636.jpeg"/>
          <p:cNvPicPr>
            <a:picLocks noChangeAspect="1" noChangeArrowheads="1"/>
          </p:cNvPicPr>
          <p:nvPr/>
        </p:nvPicPr>
        <p:blipFill>
          <a:blip r:embed="rId3"/>
          <a:srcRect/>
          <a:stretch>
            <a:fillRect/>
          </a:stretch>
        </p:blipFill>
        <p:spPr bwMode="auto">
          <a:xfrm>
            <a:off x="565150" y="1475317"/>
            <a:ext cx="3529013" cy="374226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53"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2. </a:t>
            </a:r>
            <a:r>
              <a:rPr lang="zh-CN" altLang="en-US" sz="2400" b="1">
                <a:solidFill>
                  <a:srgbClr val="000000"/>
                </a:solidFill>
                <a:latin typeface="华文新魏" pitchFamily="2" charset="-122"/>
                <a:ea typeface="华文新魏" pitchFamily="2" charset="-122"/>
              </a:rPr>
              <a:t>政治发展道路越走越宽广</a:t>
            </a:r>
          </a:p>
        </p:txBody>
      </p:sp>
      <p:grpSp>
        <p:nvGrpSpPr>
          <p:cNvPr id="2" name="组合 18"/>
          <p:cNvGrpSpPr/>
          <p:nvPr/>
        </p:nvGrpSpPr>
        <p:grpSpPr>
          <a:xfrm>
            <a:off x="4928111" y="2185663"/>
            <a:ext cx="3990969" cy="3992224"/>
            <a:chOff x="5246370" y="2526030"/>
            <a:chExt cx="3348990" cy="2218240"/>
          </a:xfrm>
          <a:scene3d>
            <a:camera prst="orthographicFront">
              <a:rot lat="0" lon="0" rev="0"/>
            </a:camera>
            <a:lightRig rig="contrasting" dir="t">
              <a:rot lat="0" lon="0" rev="1500000"/>
            </a:lightRig>
          </a:scene3d>
        </p:grpSpPr>
        <p:sp>
          <p:nvSpPr>
            <p:cNvPr id="8" name="矩形 7"/>
            <p:cNvSpPr/>
            <p:nvPr/>
          </p:nvSpPr>
          <p:spPr>
            <a:xfrm>
              <a:off x="5246370" y="2526030"/>
              <a:ext cx="3348990" cy="2218240"/>
            </a:xfrm>
            <a:prstGeom prst="rect">
              <a:avLst/>
            </a:prstGeom>
            <a:solidFill>
              <a:schemeClr val="bg1">
                <a:lumMod val="95000"/>
              </a:schemeClr>
            </a:solidFill>
            <a:ln w="12700">
              <a:noFill/>
              <a:prstDash val="dash"/>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prstClr val="white"/>
                </a:solidFill>
              </a:endParaRPr>
            </a:p>
          </p:txBody>
        </p:sp>
        <p:sp>
          <p:nvSpPr>
            <p:cNvPr id="9" name="矩形 8"/>
            <p:cNvSpPr/>
            <p:nvPr/>
          </p:nvSpPr>
          <p:spPr>
            <a:xfrm>
              <a:off x="5383530" y="2715875"/>
              <a:ext cx="3097530" cy="1436509"/>
            </a:xfrm>
            <a:prstGeom prst="rect">
              <a:avLst/>
            </a:prstGeom>
            <a:ln>
              <a:noFill/>
            </a:ln>
            <a:effectLst>
              <a:outerShdw blurRad="149987" dist="250190" dir="8460000" algn="ctr">
                <a:srgbClr val="000000">
                  <a:alpha val="28000"/>
                </a:srgbClr>
              </a:outerShdw>
            </a:effectLst>
            <a:sp3d prstMaterial="metal">
              <a:bevelT w="88900" h="88900"/>
            </a:sp3d>
          </p:spPr>
          <p:txBody>
            <a:bodyPr>
              <a:spAutoFit/>
            </a:bodyPr>
            <a:lstStyle/>
            <a:p>
              <a:pPr indent="446088" algn="just" hangingPunct="0">
                <a:lnSpc>
                  <a:spcPct val="150000"/>
                </a:lnSpc>
                <a:buFont typeface="Wingdings" pitchFamily="2" charset="2"/>
                <a:buChar char="u"/>
                <a:defRPr/>
              </a:pPr>
              <a:r>
                <a:rPr lang="zh-CN" altLang="en-US" b="1" dirty="0">
                  <a:solidFill>
                    <a:prstClr val="black"/>
                  </a:solidFill>
                  <a:latin typeface="微软雅黑" pitchFamily="34" charset="-122"/>
                  <a:ea typeface="微软雅黑" pitchFamily="34" charset="-122"/>
                </a:rPr>
                <a:t>是我国基本政治制度</a:t>
              </a:r>
              <a:endParaRPr lang="en-US" altLang="zh-CN" b="1" dirty="0">
                <a:solidFill>
                  <a:prstClr val="black"/>
                </a:solidFill>
                <a:latin typeface="微软雅黑" pitchFamily="34" charset="-122"/>
                <a:ea typeface="微软雅黑" pitchFamily="34" charset="-122"/>
              </a:endParaRPr>
            </a:p>
            <a:p>
              <a:pPr indent="446088" algn="just" hangingPunct="0">
                <a:lnSpc>
                  <a:spcPct val="150000"/>
                </a:lnSpc>
                <a:buFont typeface="Wingdings" pitchFamily="2" charset="2"/>
                <a:buChar char="u"/>
                <a:defRPr/>
              </a:pPr>
              <a:r>
                <a:rPr lang="zh-CN" altLang="en-US" b="1" dirty="0">
                  <a:solidFill>
                    <a:prstClr val="black"/>
                  </a:solidFill>
                  <a:latin typeface="微软雅黑" pitchFamily="34" charset="-122"/>
                  <a:ea typeface="微软雅黑" pitchFamily="34" charset="-122"/>
                </a:rPr>
                <a:t>是中国共产党、中国人民和各民主党派、无党派人士的伟大政治创造</a:t>
              </a:r>
              <a:endParaRPr lang="en-US" altLang="zh-CN" b="1" dirty="0">
                <a:solidFill>
                  <a:prstClr val="black"/>
                </a:solidFill>
                <a:latin typeface="微软雅黑" pitchFamily="34" charset="-122"/>
                <a:ea typeface="微软雅黑" pitchFamily="34" charset="-122"/>
              </a:endParaRPr>
            </a:p>
            <a:p>
              <a:pPr indent="446088" algn="just" hangingPunct="0">
                <a:lnSpc>
                  <a:spcPct val="150000"/>
                </a:lnSpc>
                <a:buFont typeface="Wingdings" pitchFamily="2" charset="2"/>
                <a:buChar char="u"/>
                <a:defRPr/>
              </a:pPr>
              <a:r>
                <a:rPr lang="zh-CN" altLang="en-US" b="1" dirty="0">
                  <a:solidFill>
                    <a:prstClr val="black"/>
                  </a:solidFill>
                  <a:latin typeface="微软雅黑" pitchFamily="34" charset="-122"/>
                  <a:ea typeface="微软雅黑" pitchFamily="34" charset="-122"/>
                </a:rPr>
                <a:t>是从中国土壤中生长出来的新型政党制度</a:t>
              </a:r>
            </a:p>
          </p:txBody>
        </p:sp>
      </p:grpSp>
      <p:graphicFrame>
        <p:nvGraphicFramePr>
          <p:cNvPr id="10" name="图示 9"/>
          <p:cNvGraphicFramePr/>
          <p:nvPr/>
        </p:nvGraphicFramePr>
        <p:xfrm>
          <a:off x="166161" y="1800367"/>
          <a:ext cx="5006340" cy="4919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圆角矩形 6">
            <a:extLst>
              <a:ext uri="{FF2B5EF4-FFF2-40B4-BE49-F238E27FC236}"/>
            </a:extLst>
          </p:cNvPr>
          <p:cNvSpPr/>
          <p:nvPr/>
        </p:nvSpPr>
        <p:spPr bwMode="auto">
          <a:xfrm>
            <a:off x="1" y="1159724"/>
            <a:ext cx="5080981" cy="590625"/>
          </a:xfrm>
          <a:prstGeom prst="roundRect">
            <a:avLst/>
          </a:prstGeom>
          <a:noFill/>
          <a:ln w="34925" cap="flat" cmpd="sng" algn="ctr">
            <a:noFill/>
            <a:prstDash val="solid"/>
          </a:ln>
          <a:effectLst/>
          <a:extLst/>
        </p:spPr>
        <p:txBody>
          <a:bodyPr lIns="92352" tIns="46176" rIns="92352" bIns="46176"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kern="0"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人民政协制度效能独特优势日益彰显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3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out)">
                                      <p:cBhvr>
                                        <p:cTn id="12" dur="1000"/>
                                        <p:tgtEl>
                                          <p:spTgt spid="10"/>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2. </a:t>
            </a:r>
            <a:r>
              <a:rPr lang="zh-CN" altLang="en-US" sz="2400" b="1">
                <a:solidFill>
                  <a:srgbClr val="000000"/>
                </a:solidFill>
                <a:latin typeface="华文新魏" pitchFamily="2" charset="-122"/>
                <a:ea typeface="华文新魏" pitchFamily="2" charset="-122"/>
              </a:rPr>
              <a:t>政治发展道路越走越宽广</a:t>
            </a:r>
          </a:p>
        </p:txBody>
      </p:sp>
      <p:pic>
        <p:nvPicPr>
          <p:cNvPr id="136194" name="Picture 2" descr="https://timgsa.baidu.com/timg?image&amp;quality=80&amp;size=b9999_10000&amp;sec=1565104595039&amp;di=06fe678e0104338ebcb7e82c6a78b0cf&amp;imgtype=0&amp;src=http%3A%2F%2Fimg1.ph.126.net%2FEELZjBXocGH4i99QpPEq_g%3D%3D%2F2971531329234758416.jpg"/>
          <p:cNvPicPr>
            <a:picLocks noChangeAspect="1" noChangeArrowheads="1"/>
          </p:cNvPicPr>
          <p:nvPr/>
        </p:nvPicPr>
        <p:blipFill>
          <a:blip r:embed="rId2"/>
          <a:srcRect b="3349"/>
          <a:stretch>
            <a:fillRect/>
          </a:stretch>
        </p:blipFill>
        <p:spPr bwMode="auto">
          <a:xfrm>
            <a:off x="304800" y="1409700"/>
            <a:ext cx="4265613" cy="3718984"/>
          </a:xfrm>
          <a:prstGeom prst="rect">
            <a:avLst/>
          </a:prstGeom>
          <a:ln>
            <a:noFill/>
          </a:ln>
          <a:effectLst>
            <a:outerShdw blurRad="190500" algn="tl" rotWithShape="0">
              <a:srgbClr val="000000">
                <a:alpha val="70000"/>
              </a:srgbClr>
            </a:outerShdw>
          </a:effectLst>
        </p:spPr>
      </p:pic>
      <p:sp>
        <p:nvSpPr>
          <p:cNvPr id="17" name="矩形 16"/>
          <p:cNvSpPr/>
          <p:nvPr/>
        </p:nvSpPr>
        <p:spPr>
          <a:xfrm>
            <a:off x="303213" y="5401734"/>
            <a:ext cx="4302125" cy="83099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eaLnBrk="0" hangingPunct="0">
              <a:defRPr/>
            </a:pPr>
            <a:r>
              <a:rPr lang="en-US" altLang="zh-CN" sz="1600" b="1" dirty="0">
                <a:latin typeface="黑体" pitchFamily="49" charset="-122"/>
                <a:ea typeface="黑体" pitchFamily="49" charset="-122"/>
              </a:rPr>
              <a:t>    1949</a:t>
            </a:r>
            <a:r>
              <a:rPr lang="zh-CN" altLang="en-US" sz="1600" b="1" dirty="0">
                <a:latin typeface="黑体" pitchFamily="49" charset="-122"/>
                <a:ea typeface="黑体" pitchFamily="49" charset="-122"/>
              </a:rPr>
              <a:t>年，人民政协与新中国一同诞生，并开创了中国共产党执政、民主党派参政的民主新局面</a:t>
            </a:r>
          </a:p>
        </p:txBody>
      </p:sp>
      <p:pic>
        <p:nvPicPr>
          <p:cNvPr id="9" name="图片 8">
            <a:hlinkClick r:id="rId3" action="ppaction://hlinkfile"/>
          </p:cNvPr>
          <p:cNvPicPr>
            <a:picLocks noChangeAspect="1"/>
          </p:cNvPicPr>
          <p:nvPr/>
        </p:nvPicPr>
        <p:blipFill>
          <a:blip r:embed="rId4">
            <a:clrChange>
              <a:clrFrom>
                <a:srgbClr val="FFFFFF"/>
              </a:clrFrom>
              <a:clrTo>
                <a:srgbClr val="FFFFFF">
                  <a:alpha val="0"/>
                </a:srgbClr>
              </a:clrTo>
            </a:clrChange>
          </a:blip>
          <a:srcRect b="54628"/>
          <a:stretch>
            <a:fillRect/>
          </a:stretch>
        </p:blipFill>
        <p:spPr bwMode="auto">
          <a:xfrm>
            <a:off x="0" y="5096933"/>
            <a:ext cx="504825" cy="518584"/>
          </a:xfrm>
          <a:prstGeom prst="rect">
            <a:avLst/>
          </a:prstGeom>
          <a:noFill/>
          <a:ln w="9525">
            <a:noFill/>
            <a:miter lim="800000"/>
            <a:headEnd/>
            <a:tailEnd/>
          </a:ln>
        </p:spPr>
      </p:pic>
      <p:pic>
        <p:nvPicPr>
          <p:cNvPr id="18" name="Picture 2" descr="https://timgsa.baidu.com/timg?image&amp;quality=80&amp;size=b9999_10000&amp;sec=1565104595039&amp;di=06fe678e0104338ebcb7e82c6a78b0cf&amp;imgtype=0&amp;src=http%3A%2F%2Fimg1.ph.126.net%2FEELZjBXocGH4i99QpPEq_g%3D%3D%2F2971531329234758416.jpg"/>
          <p:cNvPicPr>
            <a:picLocks noChangeAspect="1" noChangeArrowheads="1"/>
          </p:cNvPicPr>
          <p:nvPr/>
        </p:nvPicPr>
        <p:blipFill>
          <a:blip r:embed="rId5"/>
          <a:stretch>
            <a:fillRect/>
          </a:stretch>
        </p:blipFill>
        <p:spPr bwMode="auto">
          <a:xfrm>
            <a:off x="4729163" y="1416050"/>
            <a:ext cx="4183062" cy="3716867"/>
          </a:xfrm>
          <a:prstGeom prst="rect">
            <a:avLst/>
          </a:prstGeom>
          <a:ln>
            <a:noFill/>
          </a:ln>
          <a:effectLst>
            <a:outerShdw blurRad="190500" algn="tl" rotWithShape="0">
              <a:srgbClr val="000000">
                <a:alpha val="70000"/>
              </a:srgbClr>
            </a:outerShdw>
          </a:effectLst>
        </p:spPr>
      </p:pic>
      <p:sp>
        <p:nvSpPr>
          <p:cNvPr id="19" name="矩形 18"/>
          <p:cNvSpPr/>
          <p:nvPr/>
        </p:nvSpPr>
        <p:spPr>
          <a:xfrm>
            <a:off x="4740275" y="5405967"/>
            <a:ext cx="4141788" cy="5847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eaLnBrk="0" hangingPunct="0">
              <a:defRPr/>
            </a:pPr>
            <a:r>
              <a:rPr lang="zh-CN" altLang="en-US" sz="1600" b="1" dirty="0">
                <a:latin typeface="黑体" pitchFamily="49" charset="-122"/>
                <a:ea typeface="黑体" pitchFamily="49" charset="-122"/>
              </a:rPr>
              <a:t>    改革开放</a:t>
            </a:r>
            <a:r>
              <a:rPr lang="en-US" altLang="zh-CN" sz="1600" b="1" dirty="0">
                <a:latin typeface="黑体" pitchFamily="49" charset="-122"/>
                <a:ea typeface="黑体" pitchFamily="49" charset="-122"/>
              </a:rPr>
              <a:t>40</a:t>
            </a:r>
            <a:r>
              <a:rPr lang="zh-CN" altLang="en-US" sz="1600" b="1" dirty="0">
                <a:latin typeface="黑体" pitchFamily="49" charset="-122"/>
                <a:ea typeface="黑体" pitchFamily="49" charset="-122"/>
              </a:rPr>
              <a:t>多年间，全国政协提案总数达</a:t>
            </a:r>
            <a:r>
              <a:rPr lang="en-US" altLang="zh-CN" sz="1600" b="1" dirty="0">
                <a:latin typeface="黑体" pitchFamily="49" charset="-122"/>
                <a:ea typeface="黑体" pitchFamily="49" charset="-122"/>
              </a:rPr>
              <a:t>13.7</a:t>
            </a:r>
            <a:r>
              <a:rPr lang="zh-CN" altLang="en-US" sz="1600" b="1" dirty="0">
                <a:latin typeface="黑体" pitchFamily="49" charset="-122"/>
                <a:ea typeface="黑体" pitchFamily="49" charset="-122"/>
              </a:rPr>
              <a:t>万件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animEffect transition="in" filter="fade">
                                      <p:cBhvr>
                                        <p:cTn id="9" dur="500"/>
                                        <p:tgtEl>
                                          <p:spTgt spid="136194"/>
                                        </p:tgtEl>
                                      </p:cBhvr>
                                    </p:animEffect>
                                  </p:childTnLst>
                                </p:cTn>
                              </p:par>
                            </p:childTnLst>
                          </p:cTn>
                        </p:par>
                        <p:par>
                          <p:cTn id="10" fill="hold">
                            <p:stCondLst>
                              <p:cond delay="500"/>
                            </p:stCondLst>
                            <p:childTnLst>
                              <p:par>
                                <p:cTn id="11" presetID="16" presetClass="entr" presetSubtype="2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Horizontal)">
                                      <p:cBhvr>
                                        <p:cTn id="13" dur="500"/>
                                        <p:tgtEl>
                                          <p:spTgt spid="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1500"/>
                            </p:stCondLst>
                            <p:childTnLst>
                              <p:par>
                                <p:cTn id="19" presetID="53"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442448" y="4966445"/>
            <a:ext cx="5553635" cy="884070"/>
          </a:xfrm>
          <a:prstGeom prst="rect">
            <a:avLst/>
          </a:prstGeom>
          <a:ln>
            <a:no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lIns="180000" tIns="72000" rIns="180000" bIns="72000">
            <a:spAutoFit/>
          </a:bodyPr>
          <a:lstStyle/>
          <a:p>
            <a:pPr eaLnBrk="0" hangingPunct="0">
              <a:lnSpc>
                <a:spcPct val="150000"/>
              </a:lnSpc>
              <a:defRPr/>
            </a:pPr>
            <a:r>
              <a:rPr lang="zh-CN" altLang="en-US" sz="1600" b="1" dirty="0">
                <a:latin typeface="微软雅黑" pitchFamily="34" charset="-122"/>
                <a:ea typeface="微软雅黑" pitchFamily="34" charset="-122"/>
              </a:rPr>
              <a:t>        作为解决中国民族问题的一项政治制度，“民族区域自治”写进了</a:t>
            </a:r>
            <a:r>
              <a:rPr lang="en-US" altLang="zh-CN" sz="1600" b="1" dirty="0">
                <a:latin typeface="微软雅黑" pitchFamily="34" charset="-122"/>
                <a:ea typeface="微软雅黑" pitchFamily="34" charset="-122"/>
              </a:rPr>
              <a:t>1954</a:t>
            </a:r>
            <a:r>
              <a:rPr lang="zh-CN" altLang="en-US" sz="1600" b="1" dirty="0">
                <a:latin typeface="微软雅黑" pitchFamily="34" charset="-122"/>
                <a:ea typeface="微软雅黑" pitchFamily="34" charset="-122"/>
              </a:rPr>
              <a:t>年宪法及以后的每一部宪法。</a:t>
            </a:r>
          </a:p>
        </p:txBody>
      </p:sp>
      <p:sp>
        <p:nvSpPr>
          <p:cNvPr id="51205"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2. </a:t>
            </a:r>
            <a:r>
              <a:rPr lang="zh-CN" altLang="en-US" sz="2400" b="1">
                <a:solidFill>
                  <a:srgbClr val="000000"/>
                </a:solidFill>
                <a:latin typeface="华文新魏" pitchFamily="2" charset="-122"/>
                <a:ea typeface="华文新魏" pitchFamily="2" charset="-122"/>
              </a:rPr>
              <a:t>政治发展道路越走越宽广</a:t>
            </a:r>
          </a:p>
        </p:txBody>
      </p:sp>
      <p:sp>
        <p:nvSpPr>
          <p:cNvPr id="20" name="圆角矩形 6">
            <a:extLst>
              <a:ext uri="{FF2B5EF4-FFF2-40B4-BE49-F238E27FC236}"/>
            </a:extLst>
          </p:cNvPr>
          <p:cNvSpPr/>
          <p:nvPr/>
        </p:nvSpPr>
        <p:spPr bwMode="auto">
          <a:xfrm>
            <a:off x="0" y="1159724"/>
            <a:ext cx="5741894" cy="590625"/>
          </a:xfrm>
          <a:prstGeom prst="roundRect">
            <a:avLst/>
          </a:prstGeom>
          <a:noFill/>
          <a:ln w="34925" cap="flat" cmpd="sng" algn="ctr">
            <a:noFill/>
            <a:prstDash val="solid"/>
          </a:ln>
          <a:effectLst/>
          <a:extLst/>
        </p:spPr>
        <p:txBody>
          <a:bodyPr lIns="92352" tIns="46176" rIns="92352" bIns="46176"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kern="0"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民族区域自治制度为各族人民当家作主提供保障</a:t>
            </a:r>
          </a:p>
        </p:txBody>
      </p:sp>
      <p:sp>
        <p:nvSpPr>
          <p:cNvPr id="22" name="矩形 21">
            <a:extLst>
              <a:ext uri="{FF2B5EF4-FFF2-40B4-BE49-F238E27FC236}"/>
            </a:extLst>
          </p:cNvPr>
          <p:cNvSpPr/>
          <p:nvPr/>
        </p:nvSpPr>
        <p:spPr>
          <a:xfrm>
            <a:off x="2971800" y="2671234"/>
            <a:ext cx="6003925" cy="1900767"/>
          </a:xfrm>
          <a:prstGeom prst="rect">
            <a:avLst/>
          </a:prstGeom>
          <a:solidFill>
            <a:srgbClr val="C00000"/>
          </a:solidFill>
          <a:ln w="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pic>
        <p:nvPicPr>
          <p:cNvPr id="21" name="Picture 4" descr="https://timgsa.baidu.com/timg?image&amp;quality=80&amp;size=b9999_10000&amp;sec=1565107473095&amp;di=2a9c4ac5fcdb33baad586e731b01a1b9&amp;imgtype=0&amp;src=http%3A%2F%2Fpic05.997788.com%2Fpic_search%2F00%2F14%2F06%2F25%2Fse14062517.jpg"/>
          <p:cNvPicPr>
            <a:picLocks noChangeAspect="1" noChangeArrowheads="1"/>
          </p:cNvPicPr>
          <p:nvPr/>
        </p:nvPicPr>
        <p:blipFill>
          <a:blip r:embed="rId2">
            <a:lum contrast="20000"/>
          </a:blip>
          <a:srcRect l="8702" t="14947" r="51198" b="3915"/>
          <a:stretch>
            <a:fillRect/>
          </a:stretch>
        </p:blipFill>
        <p:spPr bwMode="auto">
          <a:xfrm>
            <a:off x="874714" y="1805517"/>
            <a:ext cx="2581275" cy="4688416"/>
          </a:xfrm>
          <a:prstGeom prst="rect">
            <a:avLst/>
          </a:prstGeom>
          <a:ln>
            <a:noFill/>
          </a:ln>
          <a:effectLst>
            <a:outerShdw blurRad="190500" algn="tl" rotWithShape="0">
              <a:srgbClr val="000000">
                <a:alpha val="70000"/>
              </a:srgbClr>
            </a:outerShdw>
          </a:effectLst>
        </p:spPr>
      </p:pic>
      <p:sp>
        <p:nvSpPr>
          <p:cNvPr id="23" name="矩形 22"/>
          <p:cNvSpPr/>
          <p:nvPr/>
        </p:nvSpPr>
        <p:spPr>
          <a:xfrm>
            <a:off x="3717926" y="2851151"/>
            <a:ext cx="5089525" cy="1200329"/>
          </a:xfrm>
          <a:prstGeom prst="rect">
            <a:avLst/>
          </a:prstGeom>
        </p:spPr>
        <p:txBody>
          <a:bodyPr>
            <a:spAutoFit/>
          </a:bodyPr>
          <a:lstStyle/>
          <a:p>
            <a:pPr algn="just" eaLnBrk="0" hangingPunct="0">
              <a:lnSpc>
                <a:spcPct val="150000"/>
              </a:lnSpc>
              <a:defRPr/>
            </a:pPr>
            <a:r>
              <a:rPr lang="zh-CN" altLang="en-US" sz="1600" b="1" dirty="0">
                <a:solidFill>
                  <a:schemeClr val="bg1"/>
                </a:solidFill>
                <a:effectLst>
                  <a:outerShdw blurRad="38100" dist="38100" dir="2700000" algn="tl">
                    <a:srgbClr val="000000">
                      <a:alpha val="43137"/>
                    </a:srgbClr>
                  </a:outerShdw>
                </a:effectLst>
                <a:latin typeface="黑体" pitchFamily="49" charset="-122"/>
                <a:ea typeface="黑体" pitchFamily="49" charset="-122"/>
              </a:rPr>
              <a:t>    中国境内各民族一律平等，在建立单一制统一的多民族国家的同时，各少数民族聚居地区实行民族区域自治，设立自治机关行使自治权。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1500"/>
                            </p:stCondLst>
                            <p:childTnLst>
                              <p:par>
                                <p:cTn id="20" presetID="16" presetClass="entr" presetSubtype="26"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Horizontal)">
                                      <p:cBhvr>
                                        <p:cTn id="22" dur="500"/>
                                        <p:tgtEl>
                                          <p:spTgt spid="23"/>
                                        </p:tgtEl>
                                      </p:cBhvr>
                                    </p:animEffect>
                                  </p:childTnLst>
                                </p:cTn>
                              </p:par>
                            </p:childTnLst>
                          </p:cTn>
                        </p:par>
                        <p:par>
                          <p:cTn id="23" fill="hold">
                            <p:stCondLst>
                              <p:cond delay="2000"/>
                            </p:stCondLst>
                            <p:childTnLst>
                              <p:par>
                                <p:cTn id="24" presetID="53" presetClass="entr" presetSubtype="0"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fltVal val="0"/>
                                          </p:val>
                                        </p:tav>
                                        <p:tav tm="100000">
                                          <p:val>
                                            <p:strVal val="#ppt_w"/>
                                          </p:val>
                                        </p:tav>
                                      </p:tavLst>
                                    </p:anim>
                                    <p:anim calcmode="lin" valueType="num">
                                      <p:cBhvr>
                                        <p:cTn id="27" dur="1000" fill="hold"/>
                                        <p:tgtEl>
                                          <p:spTgt spid="24"/>
                                        </p:tgtEl>
                                        <p:attrNameLst>
                                          <p:attrName>ppt_h</p:attrName>
                                        </p:attrNameLst>
                                      </p:cBhvr>
                                      <p:tavLst>
                                        <p:tav tm="0">
                                          <p:val>
                                            <p:fltVal val="0"/>
                                          </p:val>
                                        </p:tav>
                                        <p:tav tm="100000">
                                          <p:val>
                                            <p:strVal val="#ppt_h"/>
                                          </p:val>
                                        </p:tav>
                                      </p:tavLst>
                                    </p:anim>
                                    <p:animEffect transition="in" filter="fade">
                                      <p:cBhvr>
                                        <p:cTn id="2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2. </a:t>
            </a:r>
            <a:r>
              <a:rPr lang="zh-CN" altLang="en-US" sz="2400" b="1">
                <a:solidFill>
                  <a:srgbClr val="000000"/>
                </a:solidFill>
                <a:latin typeface="华文新魏" pitchFamily="2" charset="-122"/>
                <a:ea typeface="华文新魏" pitchFamily="2" charset="-122"/>
              </a:rPr>
              <a:t>政治发展道路越走越宽广</a:t>
            </a:r>
          </a:p>
        </p:txBody>
      </p:sp>
      <p:grpSp>
        <p:nvGrpSpPr>
          <p:cNvPr id="2" name="组合 19"/>
          <p:cNvGrpSpPr>
            <a:grpSpLocks/>
          </p:cNvGrpSpPr>
          <p:nvPr/>
        </p:nvGrpSpPr>
        <p:grpSpPr bwMode="auto">
          <a:xfrm>
            <a:off x="215900" y="1428751"/>
            <a:ext cx="5937250" cy="4885499"/>
            <a:chOff x="0" y="926275"/>
            <a:chExt cx="7347619" cy="4122697"/>
          </a:xfrm>
        </p:grpSpPr>
        <p:pic>
          <p:nvPicPr>
            <p:cNvPr id="52229" name="图片 21" descr="4o28b0625501ad13015501ad2bfc0143.jpg"/>
            <p:cNvPicPr>
              <a:picLocks noChangeAspect="1"/>
            </p:cNvPicPr>
            <p:nvPr/>
          </p:nvPicPr>
          <p:blipFill>
            <a:blip r:embed="rId2"/>
            <a:srcRect/>
            <a:stretch>
              <a:fillRect/>
            </a:stretch>
          </p:blipFill>
          <p:spPr bwMode="auto">
            <a:xfrm>
              <a:off x="398609" y="1120253"/>
              <a:ext cx="4906256" cy="3563680"/>
            </a:xfrm>
            <a:prstGeom prst="rect">
              <a:avLst/>
            </a:prstGeom>
            <a:noFill/>
            <a:ln w="9525">
              <a:noFill/>
              <a:miter lim="800000"/>
              <a:headEnd/>
              <a:tailEnd/>
            </a:ln>
          </p:spPr>
        </p:pic>
        <p:sp>
          <p:nvSpPr>
            <p:cNvPr id="24" name="TextBox 23"/>
            <p:cNvSpPr txBox="1"/>
            <p:nvPr/>
          </p:nvSpPr>
          <p:spPr>
            <a:xfrm>
              <a:off x="0" y="926275"/>
              <a:ext cx="3239633" cy="233750"/>
            </a:xfrm>
            <a:prstGeom prst="rect">
              <a:avLst/>
            </a:prstGeom>
            <a:solidFill>
              <a:schemeClr val="bg1">
                <a:lumMod val="95000"/>
                <a:alpha val="71000"/>
              </a:schemeClr>
            </a:solidFill>
            <a:ln>
              <a:solidFill>
                <a:schemeClr val="bg1">
                  <a:lumMod val="50000"/>
                </a:schemeClr>
              </a:solidFill>
            </a:ln>
          </p:spPr>
          <p:txBody>
            <a:bodyPr>
              <a:spAutoFit/>
            </a:bodyPr>
            <a:lstStyle/>
            <a:p>
              <a:pPr algn="ctr" eaLnBrk="0" hangingPunct="0">
                <a:defRPr/>
              </a:pPr>
              <a:r>
                <a:rPr lang="en-US" altLang="zh-CN" sz="1200" b="1" dirty="0">
                  <a:latin typeface="微软雅黑" pitchFamily="34" charset="-122"/>
                  <a:ea typeface="微软雅黑" pitchFamily="34" charset="-122"/>
                </a:rPr>
                <a:t>1955</a:t>
              </a:r>
              <a:r>
                <a:rPr lang="zh-CN" altLang="en-US" sz="1200" b="1" dirty="0">
                  <a:latin typeface="微软雅黑" pitchFamily="34" charset="-122"/>
                  <a:ea typeface="微软雅黑" pitchFamily="34" charset="-122"/>
                </a:rPr>
                <a:t>年建立新疆维吾尔自治区</a:t>
              </a:r>
            </a:p>
          </p:txBody>
        </p:sp>
        <p:sp>
          <p:nvSpPr>
            <p:cNvPr id="26" name="TextBox 25"/>
            <p:cNvSpPr txBox="1"/>
            <p:nvPr/>
          </p:nvSpPr>
          <p:spPr>
            <a:xfrm>
              <a:off x="0" y="4659389"/>
              <a:ext cx="2687578" cy="233750"/>
            </a:xfrm>
            <a:prstGeom prst="rect">
              <a:avLst/>
            </a:prstGeom>
            <a:solidFill>
              <a:schemeClr val="bg1">
                <a:lumMod val="95000"/>
                <a:alpha val="71000"/>
              </a:schemeClr>
            </a:solidFill>
            <a:ln>
              <a:solidFill>
                <a:schemeClr val="bg1">
                  <a:lumMod val="50000"/>
                </a:schemeClr>
              </a:solidFill>
            </a:ln>
          </p:spPr>
          <p:txBody>
            <a:bodyPr>
              <a:spAutoFit/>
            </a:bodyPr>
            <a:lstStyle/>
            <a:p>
              <a:pPr algn="ctr" eaLnBrk="0" hangingPunct="0">
                <a:defRPr/>
              </a:pPr>
              <a:r>
                <a:rPr lang="en-US" altLang="zh-CN" sz="1200" b="1" dirty="0">
                  <a:latin typeface="微软雅黑" pitchFamily="34" charset="-122"/>
                  <a:ea typeface="微软雅黑" pitchFamily="34" charset="-122"/>
                </a:rPr>
                <a:t>1965</a:t>
              </a:r>
              <a:r>
                <a:rPr lang="zh-CN" altLang="en-US" sz="1200" b="1" dirty="0">
                  <a:latin typeface="微软雅黑" pitchFamily="34" charset="-122"/>
                  <a:ea typeface="微软雅黑" pitchFamily="34" charset="-122"/>
                </a:rPr>
                <a:t>年建立西藏自治区</a:t>
              </a:r>
            </a:p>
          </p:txBody>
        </p:sp>
        <p:sp>
          <p:nvSpPr>
            <p:cNvPr id="28" name="TextBox 27"/>
            <p:cNvSpPr txBox="1"/>
            <p:nvPr/>
          </p:nvSpPr>
          <p:spPr>
            <a:xfrm>
              <a:off x="4379103" y="949495"/>
              <a:ext cx="2968516" cy="233750"/>
            </a:xfrm>
            <a:prstGeom prst="rect">
              <a:avLst/>
            </a:prstGeom>
            <a:solidFill>
              <a:schemeClr val="bg1">
                <a:lumMod val="95000"/>
                <a:alpha val="71000"/>
              </a:schemeClr>
            </a:solidFill>
            <a:ln>
              <a:solidFill>
                <a:schemeClr val="bg1">
                  <a:lumMod val="50000"/>
                </a:schemeClr>
              </a:solidFill>
            </a:ln>
          </p:spPr>
          <p:txBody>
            <a:bodyPr>
              <a:spAutoFit/>
            </a:bodyPr>
            <a:lstStyle/>
            <a:p>
              <a:pPr algn="ctr" eaLnBrk="0" hangingPunct="0">
                <a:defRPr/>
              </a:pPr>
              <a:r>
                <a:rPr lang="en-US" altLang="zh-CN" sz="1200" b="1" dirty="0">
                  <a:latin typeface="微软雅黑" pitchFamily="34" charset="-122"/>
                  <a:ea typeface="微软雅黑" pitchFamily="34" charset="-122"/>
                </a:rPr>
                <a:t>1947</a:t>
              </a:r>
              <a:r>
                <a:rPr lang="zh-CN" altLang="en-US" sz="1200" b="1" dirty="0">
                  <a:latin typeface="微软雅黑" pitchFamily="34" charset="-122"/>
                  <a:ea typeface="微软雅黑" pitchFamily="34" charset="-122"/>
                </a:rPr>
                <a:t>年建立内蒙古自治区</a:t>
              </a:r>
            </a:p>
          </p:txBody>
        </p:sp>
        <p:sp>
          <p:nvSpPr>
            <p:cNvPr id="29" name="TextBox 28"/>
            <p:cNvSpPr txBox="1"/>
            <p:nvPr/>
          </p:nvSpPr>
          <p:spPr>
            <a:xfrm>
              <a:off x="4216040" y="2553484"/>
              <a:ext cx="1781896" cy="389583"/>
            </a:xfrm>
            <a:prstGeom prst="rect">
              <a:avLst/>
            </a:prstGeom>
            <a:solidFill>
              <a:schemeClr val="bg1">
                <a:lumMod val="95000"/>
                <a:alpha val="71000"/>
              </a:schemeClr>
            </a:solidFill>
            <a:ln>
              <a:solidFill>
                <a:schemeClr val="bg1">
                  <a:lumMod val="50000"/>
                </a:schemeClr>
              </a:solidFill>
            </a:ln>
          </p:spPr>
          <p:txBody>
            <a:bodyPr>
              <a:spAutoFit/>
            </a:bodyPr>
            <a:lstStyle/>
            <a:p>
              <a:pPr algn="ctr" eaLnBrk="0" hangingPunct="0">
                <a:defRPr/>
              </a:pPr>
              <a:r>
                <a:rPr lang="en-US" altLang="zh-CN" sz="1200" b="1" dirty="0">
                  <a:latin typeface="微软雅黑" pitchFamily="34" charset="-122"/>
                  <a:ea typeface="微软雅黑" pitchFamily="34" charset="-122"/>
                </a:rPr>
                <a:t>1958</a:t>
              </a:r>
              <a:r>
                <a:rPr lang="zh-CN" altLang="en-US" sz="1200" b="1" dirty="0">
                  <a:latin typeface="微软雅黑" pitchFamily="34" charset="-122"/>
                  <a:ea typeface="微软雅黑" pitchFamily="34" charset="-122"/>
                </a:rPr>
                <a:t>年建立</a:t>
              </a:r>
              <a:endParaRPr lang="en-US" altLang="zh-CN" sz="1200" b="1" dirty="0">
                <a:latin typeface="微软雅黑" pitchFamily="34" charset="-122"/>
                <a:ea typeface="微软雅黑" pitchFamily="34" charset="-122"/>
              </a:endParaRPr>
            </a:p>
            <a:p>
              <a:pPr algn="ctr" eaLnBrk="0" hangingPunct="0">
                <a:defRPr/>
              </a:pPr>
              <a:r>
                <a:rPr lang="zh-CN" altLang="en-US" sz="1200" b="1" dirty="0">
                  <a:latin typeface="微软雅黑" pitchFamily="34" charset="-122"/>
                  <a:ea typeface="微软雅黑" pitchFamily="34" charset="-122"/>
                </a:rPr>
                <a:t>宁夏回族自治区</a:t>
              </a:r>
            </a:p>
          </p:txBody>
        </p:sp>
        <p:sp>
          <p:nvSpPr>
            <p:cNvPr id="30" name="TextBox 29"/>
            <p:cNvSpPr txBox="1"/>
            <p:nvPr/>
          </p:nvSpPr>
          <p:spPr>
            <a:xfrm>
              <a:off x="3449845" y="4659389"/>
              <a:ext cx="3532358" cy="389583"/>
            </a:xfrm>
            <a:prstGeom prst="rect">
              <a:avLst/>
            </a:prstGeom>
            <a:solidFill>
              <a:schemeClr val="bg1">
                <a:lumMod val="95000"/>
                <a:alpha val="71000"/>
              </a:schemeClr>
            </a:solidFill>
            <a:ln>
              <a:solidFill>
                <a:schemeClr val="bg1">
                  <a:lumMod val="50000"/>
                </a:schemeClr>
              </a:solidFill>
            </a:ln>
          </p:spPr>
          <p:txBody>
            <a:bodyPr>
              <a:spAutoFit/>
            </a:bodyPr>
            <a:lstStyle/>
            <a:p>
              <a:pPr algn="ctr" eaLnBrk="0" hangingPunct="0">
                <a:defRPr/>
              </a:pPr>
              <a:r>
                <a:rPr lang="en-US" altLang="zh-CN" sz="1200" b="1" dirty="0">
                  <a:latin typeface="微软雅黑" pitchFamily="34" charset="-122"/>
                  <a:ea typeface="微软雅黑" pitchFamily="34" charset="-122"/>
                </a:rPr>
                <a:t>1958</a:t>
              </a:r>
              <a:r>
                <a:rPr lang="zh-CN" altLang="en-US" sz="1200" b="1" dirty="0">
                  <a:latin typeface="微软雅黑" pitchFamily="34" charset="-122"/>
                  <a:ea typeface="微软雅黑" pitchFamily="34" charset="-122"/>
                </a:rPr>
                <a:t>年建立广西僮族自治区</a:t>
              </a:r>
              <a:endParaRPr lang="en-US" altLang="zh-CN" sz="1200" b="1" dirty="0">
                <a:latin typeface="微软雅黑" pitchFamily="34" charset="-122"/>
                <a:ea typeface="微软雅黑" pitchFamily="34" charset="-122"/>
              </a:endParaRPr>
            </a:p>
            <a:p>
              <a:pPr algn="ctr" eaLnBrk="0" hangingPunct="0">
                <a:defRPr/>
              </a:pPr>
              <a:r>
                <a:rPr lang="zh-CN" altLang="en-US" sz="1200" b="1" dirty="0">
                  <a:latin typeface="微软雅黑" pitchFamily="34" charset="-122"/>
                  <a:ea typeface="微软雅黑" pitchFamily="34" charset="-122"/>
                </a:rPr>
                <a:t>（</a:t>
              </a:r>
              <a:r>
                <a:rPr lang="en-US" altLang="zh-CN" sz="1200" b="1" dirty="0">
                  <a:latin typeface="微软雅黑" pitchFamily="34" charset="-122"/>
                  <a:ea typeface="微软雅黑" pitchFamily="34" charset="-122"/>
                </a:rPr>
                <a:t>1965</a:t>
              </a:r>
              <a:r>
                <a:rPr lang="zh-CN" altLang="en-US" sz="1200" b="1" dirty="0">
                  <a:latin typeface="微软雅黑" pitchFamily="34" charset="-122"/>
                  <a:ea typeface="微软雅黑" pitchFamily="34" charset="-122"/>
                </a:rPr>
                <a:t>年改名为广西壮族自治区）</a:t>
              </a:r>
            </a:p>
          </p:txBody>
        </p:sp>
        <p:cxnSp>
          <p:nvCxnSpPr>
            <p:cNvPr id="32" name="直接箭头连接符 31"/>
            <p:cNvCxnSpPr>
              <a:stCxn id="24" idx="2"/>
            </p:cNvCxnSpPr>
            <p:nvPr/>
          </p:nvCxnSpPr>
          <p:spPr>
            <a:xfrm rot="5400000">
              <a:off x="1231252" y="1461164"/>
              <a:ext cx="689704" cy="87425"/>
            </a:xfrm>
            <a:prstGeom prst="straightConnector1">
              <a:avLst/>
            </a:prstGeom>
            <a:ln w="19050">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28" idx="2"/>
            </p:cNvCxnSpPr>
            <p:nvPr/>
          </p:nvCxnSpPr>
          <p:spPr>
            <a:xfrm rot="5400000">
              <a:off x="4596096" y="339543"/>
              <a:ext cx="423565" cy="2110966"/>
            </a:xfrm>
            <a:prstGeom prst="straightConnector1">
              <a:avLst/>
            </a:prstGeom>
            <a:ln w="19050">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stCxn id="26" idx="0"/>
            </p:cNvCxnSpPr>
            <p:nvPr/>
          </p:nvCxnSpPr>
          <p:spPr>
            <a:xfrm rot="5400000" flipH="1" flipV="1">
              <a:off x="914731" y="3845268"/>
              <a:ext cx="1243180" cy="385062"/>
            </a:xfrm>
            <a:prstGeom prst="straightConnector1">
              <a:avLst/>
            </a:prstGeom>
            <a:ln w="19050">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stCxn id="29" idx="1"/>
            </p:cNvCxnSpPr>
            <p:nvPr/>
          </p:nvCxnSpPr>
          <p:spPr>
            <a:xfrm rot="10800000">
              <a:off x="2789739" y="2742821"/>
              <a:ext cx="1426301" cy="5456"/>
            </a:xfrm>
            <a:prstGeom prst="straightConnector1">
              <a:avLst/>
            </a:prstGeom>
            <a:ln w="19050">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a:stCxn id="30" idx="1"/>
            </p:cNvCxnSpPr>
            <p:nvPr/>
          </p:nvCxnSpPr>
          <p:spPr>
            <a:xfrm rot="10800000">
              <a:off x="3058889" y="4148543"/>
              <a:ext cx="390956" cy="705638"/>
            </a:xfrm>
            <a:prstGeom prst="straightConnector1">
              <a:avLst/>
            </a:prstGeom>
            <a:ln w="19050">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37" name="矩形 36"/>
          <p:cNvSpPr/>
          <p:nvPr/>
        </p:nvSpPr>
        <p:spPr>
          <a:xfrm>
            <a:off x="5843588" y="2580218"/>
            <a:ext cx="2722562"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indent="446088" algn="just" hangingPunct="0">
              <a:lnSpc>
                <a:spcPct val="150000"/>
              </a:lnSpc>
              <a:defRPr/>
            </a:pPr>
            <a:r>
              <a:rPr lang="zh-CN" altLang="en-US" b="1" dirty="0">
                <a:solidFill>
                  <a:prstClr val="black"/>
                </a:solidFill>
                <a:latin typeface="微软雅黑" pitchFamily="34" charset="-122"/>
                <a:ea typeface="微软雅黑" pitchFamily="34" charset="-122"/>
              </a:rPr>
              <a:t>目前，我国</a:t>
            </a:r>
            <a:r>
              <a:rPr lang="en-US" altLang="zh-CN" b="1" dirty="0">
                <a:solidFill>
                  <a:srgbClr val="C00000"/>
                </a:solidFill>
                <a:latin typeface="微软雅黑" pitchFamily="34" charset="-122"/>
                <a:ea typeface="微软雅黑" pitchFamily="34" charset="-122"/>
              </a:rPr>
              <a:t>55</a:t>
            </a:r>
            <a:r>
              <a:rPr lang="zh-CN" altLang="en-US" b="1" dirty="0">
                <a:solidFill>
                  <a:prstClr val="black"/>
                </a:solidFill>
                <a:latin typeface="微软雅黑" pitchFamily="34" charset="-122"/>
                <a:ea typeface="微软雅黑" pitchFamily="34" charset="-122"/>
              </a:rPr>
              <a:t>个少数民族中有</a:t>
            </a:r>
            <a:r>
              <a:rPr lang="en-US" altLang="zh-CN" b="1" dirty="0">
                <a:solidFill>
                  <a:srgbClr val="C00000"/>
                </a:solidFill>
                <a:latin typeface="微软雅黑" pitchFamily="34" charset="-122"/>
                <a:ea typeface="微软雅黑" pitchFamily="34" charset="-122"/>
              </a:rPr>
              <a:t>44</a:t>
            </a:r>
            <a:r>
              <a:rPr lang="zh-CN" altLang="en-US" b="1" dirty="0">
                <a:solidFill>
                  <a:prstClr val="black"/>
                </a:solidFill>
                <a:latin typeface="微软雅黑" pitchFamily="34" charset="-122"/>
                <a:ea typeface="微软雅黑" pitchFamily="34" charset="-122"/>
              </a:rPr>
              <a:t>个实行了民族区域自治，建立了</a:t>
            </a:r>
            <a:r>
              <a:rPr lang="en-US" altLang="zh-CN" b="1" dirty="0">
                <a:solidFill>
                  <a:srgbClr val="C00000"/>
                </a:solidFill>
                <a:latin typeface="微软雅黑" pitchFamily="34" charset="-122"/>
                <a:ea typeface="微软雅黑" pitchFamily="34" charset="-122"/>
              </a:rPr>
              <a:t>155</a:t>
            </a:r>
            <a:r>
              <a:rPr lang="zh-CN" altLang="en-US" b="1" dirty="0">
                <a:latin typeface="微软雅黑" pitchFamily="34" charset="-122"/>
                <a:ea typeface="微软雅黑" pitchFamily="34" charset="-122"/>
              </a:rPr>
              <a:t>个</a:t>
            </a:r>
            <a:r>
              <a:rPr lang="zh-CN" altLang="en-US" b="1" dirty="0">
                <a:solidFill>
                  <a:prstClr val="black"/>
                </a:solidFill>
                <a:latin typeface="微软雅黑" pitchFamily="34" charset="-122"/>
                <a:ea typeface="微软雅黑" pitchFamily="34" charset="-122"/>
              </a:rPr>
              <a:t>民族自治地方。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2. </a:t>
            </a:r>
            <a:r>
              <a:rPr lang="zh-CN" altLang="en-US" sz="2400" b="1">
                <a:solidFill>
                  <a:srgbClr val="000000"/>
                </a:solidFill>
                <a:latin typeface="华文新魏" pitchFamily="2" charset="-122"/>
                <a:ea typeface="华文新魏" pitchFamily="2" charset="-122"/>
              </a:rPr>
              <a:t>政治发展道路越走越宽广</a:t>
            </a:r>
          </a:p>
        </p:txBody>
      </p:sp>
      <p:sp>
        <p:nvSpPr>
          <p:cNvPr id="8" name="矩形 7"/>
          <p:cNvSpPr/>
          <p:nvPr/>
        </p:nvSpPr>
        <p:spPr>
          <a:xfrm>
            <a:off x="0" y="1139455"/>
            <a:ext cx="4204997"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基层民主自治不断迈出实质性步伐</a:t>
            </a:r>
          </a:p>
        </p:txBody>
      </p:sp>
      <p:pic>
        <p:nvPicPr>
          <p:cNvPr id="174082" name="Picture 2" descr="https://timgsa.baidu.com/timg?image&amp;quality=80&amp;size=b9999_10000&amp;sec=1565113427916&amp;di=be82a0270b12b3aaec5733adcbf806bd&amp;imgtype=0&amp;src=http%3A%2F%2Fwww.yddj.gov.cn%2FUploadFiles%2F2014-11%2Fadminzzb%2F2014112711481626399.jpg"/>
          <p:cNvPicPr>
            <a:picLocks noChangeAspect="1" noChangeArrowheads="1"/>
          </p:cNvPicPr>
          <p:nvPr/>
        </p:nvPicPr>
        <p:blipFill>
          <a:blip r:embed="rId2">
            <a:lum bright="10000" contrast="10000"/>
          </a:blip>
          <a:srcRect/>
          <a:stretch>
            <a:fillRect/>
          </a:stretch>
        </p:blipFill>
        <p:spPr bwMode="auto">
          <a:xfrm>
            <a:off x="590550" y="1885951"/>
            <a:ext cx="3711575" cy="3452283"/>
          </a:xfrm>
          <a:prstGeom prst="rect">
            <a:avLst/>
          </a:prstGeom>
          <a:ln>
            <a:noFill/>
          </a:ln>
          <a:effectLst>
            <a:outerShdw blurRad="190500" algn="tl" rotWithShape="0">
              <a:srgbClr val="000000">
                <a:alpha val="70000"/>
              </a:srgbClr>
            </a:outerShdw>
          </a:effectLst>
        </p:spPr>
      </p:pic>
      <p:pic>
        <p:nvPicPr>
          <p:cNvPr id="174084" name="Picture 4" descr="https://timgsa.baidu.com/timg?image&amp;quality=80&amp;size=b9999_10000&amp;sec=1565113914784&amp;di=0e72af7890ac6f54271a7213e38c5679&amp;imgtype=0&amp;src=http%3A%2F%2Fs7.sinaimg.cn%2Fmw690%2F003Ymo3jgy6SYYUXbuub6%26690"/>
          <p:cNvPicPr>
            <a:picLocks noChangeAspect="1" noChangeArrowheads="1"/>
          </p:cNvPicPr>
          <p:nvPr/>
        </p:nvPicPr>
        <p:blipFill>
          <a:blip r:embed="rId3">
            <a:lum bright="10000" contrast="20000"/>
          </a:blip>
          <a:srcRect l="1057" t="1882" r="1849" b="3226"/>
          <a:stretch>
            <a:fillRect/>
          </a:stretch>
        </p:blipFill>
        <p:spPr bwMode="auto">
          <a:xfrm>
            <a:off x="4686301" y="1864785"/>
            <a:ext cx="3624263" cy="3481916"/>
          </a:xfrm>
          <a:prstGeom prst="rect">
            <a:avLst/>
          </a:prstGeom>
          <a:ln>
            <a:noFill/>
          </a:ln>
          <a:effectLst>
            <a:outerShdw blurRad="190500" algn="tl" rotWithShape="0">
              <a:srgbClr val="000000">
                <a:alpha val="70000"/>
              </a:srgbClr>
            </a:outerShdw>
          </a:effectLst>
        </p:spPr>
      </p:pic>
      <p:sp>
        <p:nvSpPr>
          <p:cNvPr id="100353" name="Rectangle 1"/>
          <p:cNvSpPr>
            <a:spLocks noChangeArrowheads="1"/>
          </p:cNvSpPr>
          <p:nvPr/>
        </p:nvSpPr>
        <p:spPr bwMode="auto">
          <a:xfrm>
            <a:off x="121023" y="5389610"/>
            <a:ext cx="8807823" cy="830997"/>
          </a:xfrm>
          <a:prstGeom prst="rect">
            <a:avLst/>
          </a:prstGeom>
          <a:solidFill>
            <a:schemeClr val="bg1">
              <a:lumMod val="95000"/>
            </a:scheme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chor="ctr">
            <a:spAutoFit/>
          </a:bodyPr>
          <a:lstStyle/>
          <a:p>
            <a:pPr indent="407988" algn="just" defTabSz="914400">
              <a:lnSpc>
                <a:spcPct val="150000"/>
              </a:lnSpc>
              <a:defRPr/>
            </a:pPr>
            <a:r>
              <a:rPr lang="zh-CN" sz="1600" b="1" dirty="0">
                <a:latin typeface="黑体" pitchFamily="49" charset="-122"/>
                <a:ea typeface="黑体" pitchFamily="49" charset="-122"/>
                <a:cs typeface="Calibri" pitchFamily="34" charset="0"/>
              </a:rPr>
              <a:t>广大城乡群众依法直接行使民主选举、民主决策、民主管理和民主监督的权利，对所在基层组织的公共事务和公益事业实行民主自治，已经成为当代中国最直接、最广泛的民主实践。</a:t>
            </a:r>
            <a:endParaRPr lang="zh-CN" b="1" dirty="0">
              <a:latin typeface="黑体" pitchFamily="49" charset="-122"/>
              <a:ea typeface="黑体" pitchFamily="49" charset="-122"/>
              <a:cs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4082"/>
                                        </p:tgtEl>
                                        <p:attrNameLst>
                                          <p:attrName>style.visibility</p:attrName>
                                        </p:attrNameLst>
                                      </p:cBhvr>
                                      <p:to>
                                        <p:strVal val="visible"/>
                                      </p:to>
                                    </p:set>
                                    <p:animEffect transition="in" filter="wipe(left)">
                                      <p:cBhvr>
                                        <p:cTn id="11" dur="500"/>
                                        <p:tgtEl>
                                          <p:spTgt spid="17408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4084"/>
                                        </p:tgtEl>
                                        <p:attrNameLst>
                                          <p:attrName>style.visibility</p:attrName>
                                        </p:attrNameLst>
                                      </p:cBhvr>
                                      <p:to>
                                        <p:strVal val="visible"/>
                                      </p:to>
                                    </p:set>
                                    <p:animEffect transition="in" filter="wipe(left)">
                                      <p:cBhvr>
                                        <p:cTn id="15" dur="500"/>
                                        <p:tgtEl>
                                          <p:spTgt spid="174084"/>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00353"/>
                                        </p:tgtEl>
                                        <p:attrNameLst>
                                          <p:attrName>style.visibility</p:attrName>
                                        </p:attrNameLst>
                                      </p:cBhvr>
                                      <p:to>
                                        <p:strVal val="visible"/>
                                      </p:to>
                                    </p:set>
                                    <p:animEffect transition="in" filter="dissolve">
                                      <p:cBhvr>
                                        <p:cTn id="19" dur="500"/>
                                        <p:tgtEl>
                                          <p:spTgt spid="100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2. </a:t>
            </a:r>
            <a:r>
              <a:rPr lang="zh-CN" altLang="en-US" sz="2400" b="1">
                <a:solidFill>
                  <a:srgbClr val="000000"/>
                </a:solidFill>
                <a:latin typeface="华文新魏" pitchFamily="2" charset="-122"/>
                <a:ea typeface="华文新魏" pitchFamily="2" charset="-122"/>
              </a:rPr>
              <a:t>政治发展道路越走越宽广</a:t>
            </a:r>
          </a:p>
        </p:txBody>
      </p:sp>
      <p:sp>
        <p:nvSpPr>
          <p:cNvPr id="54275" name="AutoShape 2" descr="data:image/jpeg;base64,/9j/4AAQSkZJRgABAQEASABIAAD/2wBDAAgGBgcGBQgHBwcJCQgKDBQNDAsLDBkSEw8UHRofHh0aHBwgJC4nICIsIxwcKDcpLDAxNDQ0Hyc5PTgyPC4zNDL/2wBDAQkJCQwLDBgNDRgyIRwhMjIyMjIyMjIyMjIyMjIyMjIyMjIyMjIyMjIyMjIyMjIyMjIyMjIyMjIyMjIyMjIyMjL/wAARCAFYAfQDASIAAhEBAxEB/8QAHAABAAEFAQEAAAAAAAAAAAAAAAUBAwQGBwII/8QAVhAAAQQCAAMEBwQFBwYLBgcAAQACAwQFEQYSIRMxQVEHImFxgZGhFDKxwRUjQlJiQ3KCkqKy0RYkMzVTYxclNDZEVGRzg5PhCFV0o9LwJidGhLPC4v/EABoBAQADAQEBAAAAAAAAAAAAAAABAwQCBQb/xAAtEQACAgEEAAYBBAIDAQAAAAAAAQIRAwQSITEFEyIyQVFxFSMzYYGRocHhsf/aAAwDAQACEQMRAD8A78iIgCIiAIiIAiIgCIiAIiIAiIgCIiAIiIAiIgCIiAIiIAiIgCIiAIiIAiIgCIiAIiIAiIgCIiAIiIAiIgCIiAIiIAiIgCIiAIiIAiIgCIiAIiIAiIgK7RURAEREAREQBERAEREAREQBERAEREAREQBERAEREAREQBERAEREAREQBERAEREAREQBERAEREAREQBERAEREAREQBERAEREAREQBERAEREAREQBERAEREAREQBERAEREAREQBERAEREAREQBERAEREAREQBERAEREARRHEvEVPhfAXMxeP6iszm5Qer3dwaPaT0Wm4z028LXqklqc2KcMcbC50rNkyHvja1uy4jz1pAdJRcxd6eODWu0Rk9b+99jOvxW0cPcf8ADPFD+zxOUiln1swP2yT+q7RPw2gNmRUa4OCqgCIiAIiIAiIgC1LjT0gYrguOFtyOxYtTtLoq9dm3OAOiST0A2Vtp6BfM/pKyNzNek67TrtlmlrdnRqwMGy95HO4Ae0n6IwbHa9O+We/dHhRjY/A2LfrEe4Dor+O9PzopA3O8Nz14idGapL2gA9rTr8Vy+KXtGb1ogkOae8Ed4Kqeo1oaK5TOtp9S4HibD8TY4X8RdjtQb07l6OYfJzT1B96lwQV8e1L2R4XyLMxhLD4ZI3tfLC0+pK0HucPEexfS/BXHeJ40xonpSiO0wDt6jz68Z/MeRC6Io2xUVAdqqAIiIAiIgCIiAIqcw8Nn3IXaOkBVERAEREAREQBERAEREAREQBERAVREQgIiIAiIgCIiAIiIAiIgCIiAIiIAiIgCIiAIiID599LnEkma4ll4f20UcXMyRwb/ACshj363u5ui5/LPBVqyPBbyxnTmR62D7lI56wbnHPEcxHrOyEo17AdD6BbTwT6NcRxZwU2/e+0QXJrUxbPXfovjDtAEHoRsFct0WKJz8ZOBrY+3EkJkAc0StLdg9xG/A+aq+vBYfHYqSmKzGeeKeJ2nNI8dhfS1Xh3GwYKph5qsdqrVibCwWY2yEgD2hcu9KfCOI4exNbLYXGirZktdhIyDmaHBzTy+r3b2PBcLJboONHSPRXxbPxdwiyxd1+kKsprWSBrmcACHfEEfHa3pc59DnDNrh3g8uyNaWvfuTOmnjkdsjwb08Oi6MrTgIiIAiIgCIuf+kTja/wANOjr4iKvNairyX7XbglrK7CBrp+05xAHuQHQF854Go7Jf+0Jk3u6tq3bNgny5WhrfqQvoStJ29WKYAgSMDwD4bG1yejHRx3pX45ysMWo6dON0ob4vLed/xPKuZdExVsh/SNwDNBZn4jwVcyB3r3qUY6uPjIwefmPiuXOylcOi6nkk7njuB8j5Fdx4O4rzuQ4hFDNxwM+2Y9uSqNhaR2TC7XI4+J1o7WpelTAcI1cjHO11yllZB28poQiRjW82u1kbscvXxBG1VGXNFrVGiskZKwOY5rmuHQg7BUTGbGOz8Yxj7DLj9Gs6qSJGyE9GjXfs+C6N6UcRRwNTh/JV2MNi3ttuaFnI2wQxp5+XuBJO/itIy1LJ4yXET5vGW6VWxIJWSRkCfkaRvl8naIIB9isTK5H1LwZLm5OE6DuImhuV5P14Gt7303rpza1vXitgCxaL2S04JGc/K+Nrm9oNO0QCN+3zWUAujkqVRVKopAREQBaX6QPSBV4Kx0QEP2nJ2tirW3oHXe5x8Gj6rZM3mKmAw9vKXX8letEZHnz14D2k6A96+Vs3xDluJ+Ip83k2OdGC2FoaPUqh2yyP3kA/HaBGXleI+KeIJu3yWftM6ktgqvMUbPYA3X12szh30gcScGWWPddmymK5v11ay/mcB4ljj1afoofxKodHoQCCNEHxXNs6o+qMHnKPEOIrZTGzCWrYbzNPiPMEeBB6EKTXzl6IuJncMcWDAWJT+i8q79RzHpFP4f1u75L6NB2ujkIiIAiIgCIiAIiIAiIgCIiAqiIhAREQBERAEREAREQBW5pmQMc+V7WMaNuc46AHmT4K4V8wcacW5bi/K26tm25mJr25mR1GDla4NdytLiPvdx70B3p3pC4QZMYjxNig8HRH2pvf79qYp5OnkY+0o269qP8Aegka8fQr5HNCry8v2aLX8wLxDRNKwLOOsz0bDeokryFpHyUWTTPscHaqvnjhr01ZvBPiq8UQjI0t8v2yHQmb7SO530PtK7rhc5juIcfHfxdyK1WeOj4zvR8iO8H2FSQSSIiAIiIAqHuVVQoSfOmfwlKXJ5riZ/N2MfE32SeBh018R5WOPTx2fqt34g4ZzUkVPF8OX5cViKVN5Z9lfyvkmH+jYf4e8krAx+J/T3o44rqNH62zksg9h8Q9su2/VoV+D0hGHgrAZBlM3Ll4GJ8AeGEujaecgnpvY8fNUTbL4KySsN4oy/BGLgYTQyttsTL0pdyvgZ/KOH8RA7v4lp+Yw+QwNI0J5bVii3iOgcZLZl7Rzmk7cN+9ScvpRyxOoODbGx39tba35aCvyZQcacR8I4sQNhs15/0pkYWP52wBgIY0u8SSR81zC7JyQlFW0ddHQ/FXF4Hf7V6WkzlUVFXaAIqbRAD3Lg3Es5y2H49z+yWT24sVVce4xxvaDr2Fziu05y8cbg710d9evJKPYWtJ/JcayeMkoegCnvfaagvWN97i6USH49QuZEpHY8XkKVup2dO5XsmuBFL2MofyOA7jruK59whyycecfSu9Ym/Ew+4MKyvR6I3cV8ZPrRNirmzXDWsaGjmMWz0Hj1Wojiytw5xf6Q7VYxXHGWCWFrHaa55IYWk+wu66XORXAmHuOouxVJ2WZlDA37bHAa7ZdnYjJ3y67u9WLXD2JvTW5bNGKSS5AK9hzt7kjHc0+xc8dxjxqHOfEcM5rjtsb4ngsHlsHr71al9IPF+NhdcvUsRYqxHcscPO14b4kElZD0JabIlbRvOa4RoZezg5XnsocTP2rIQ3bXgNADTvu1oKA4s5Mx6SuDcHDp81Wd+Qs669nG0DW/fr8FjekXjHI4qjw7YwFtscuQc6QNkYHB8fICC4Hy2uXQsvC7NlZMlZdl5H9objXlrw7w1rw9nctOKMnyYJn1hHvXVXQtF9GvGj+KsVPDe5WZai5rLLWjQkBHqyAeR+hBW9A7V1HBUqiqvKAqh7lz7jT0h2+GeIIsfRxYyDY6ht2mCTlkDN6aGDXU9C4+wHyU9wfxVDxfw5Floa7oA9743Rl4dyuadHRHeEByn0z8VfpHNR8Mwk/ZaAFi5rufIfuMPuB37z7Fn+jzhCpkfRnYhyURIzT3TvI+8wA6jI9o1se9R/pM9HdqPNWs3TuMNXLWoopIHnT45ZCG7ae4t+oWyQZ/KYTiWpiDiGQ8ONsDFV5uV3aF7WAh/lyE9FVkk/gsgrOQ53EZHg/Iux+YaXM769pgPJOzzHt8x3hYbLMEj2tbK0ucNgb6kLt3pAz2IrwOxWUwc2VrCEWbZZoCrEXcofs9d77tdei06z6B45b0dnEZ98NN5D2tni5nsaevRwIB+ICiM01ydNM53k2f5r2rZezlieJIn71pw6jS+qOCs1JxFwdictM3lms12vkH8XcT8wSvlKzhsja4nfw3FOyWZ1z7K1z/UaXN2Ocg/dbrqV9Sej3E38FwLicXkmMZbrRFj2sdzAesSOvuIVqZUzaERFJAREQBERAEREAREQBERAVREQgIiIAiIgCIiAIiIAfzXx9b5qV3MtkaS+C7YBb7Q8r6xymYx+GqmzlL1enBvXaTyBjd+Wz4r5X4ssUZuLuJH07UE8E9x80UsTw5r2vaD0I9qizqK5D8dmquHq5S3iZ/sNmJssdqAdozRH7Wurfir+M4e4lzGDhy1DEfbasrnNH2aUF4LTo7YdH5bXavRiXO9G2CJBafsxHw5nLa442RtDWMa1o68rQAPkqHlp0XKNnzNDwfxDxFlzhY8XLVlEZkP26NzOXXiSAdA61vu2u1+i30a/5ExSWrkrH5SVhjea8zzEWbBHquA9bw33Lzem+x+mbhp7e69RtVn68daePqukDvV0Xasqlw6LiIi6OQo/KZrG4aES5K9XqRu7nTyBgPu2pBcp9J0dufi/CVqt6So6WlZcHBgexzmuYQHNPQjRPtXMntVkxVuibtelPCOkMOHgvZqUd/2GA9mPfI/TR8ysWH0ox15WOztCvi67nhocb7Znjx24NGgOnmufVsJY4ibO7J5y69kFiSua9XUEQLSB0A2fmtK4lpYvH8WVsdjK3I2BwE0rnl73vc3eiT4Aa6eZVUMm+VIuni2q2dz4LsUcfhbTJMjj3CTI2rDS21GWmN8pLTvfiNLmeNsYe3jOJMNKL7qeNyklqplKEAmZVDjoEgHZadHuBGvJaw/D42U8xpxhx79DS2v0R2auA9JLcezbY8nUfGAT052nmH4EK54q5ZUsjj0QVnjT7H2sEM9bJER7ZarMexgPUes14BB8emwt+9Dub4ep3n4p0d1vEOQBklsWIxyTaBPKwgnTQNnrra0b0quY/j/iVtWNrI4IIYeVgAaNNaXdAsCJ0rRTv0Z3Q26/LLWnb3tcO74exI418HWTPOaqTPrRvevS1D0fcaw8Y4MSScsWTraju1/3H+Y/hPePktvCkrCKqICiIiA5/wCl/O3MJwS40Z+wsW7UVUSDXMGu3za346GviudVvSnnKePFDJYCpl2NaGCaOXsucDoOZpBG/cp/082w6ThnGg9ZLUlhw9jGgD+8Vzfou4wUlyRdEp/wi5muMtXoYqLGvzlh8klh85kkjcWAHkAAA0B035rVm0qlW/Vry2BXr3GfZZZj+wdgtkI8dO0T7F6yDi7MYxgPc57j8laLGWc9NDaGtRcsDXDoQe8j2qXBVQTp2bpNk7eDLamdozwzNGmzwxmSKcfvNI6L0IMnxZBJUx9Garj3tP2nI3WdlHHH+0RvvOlM+j7iLimhwVUYOGbuXobe2rYpytLgA4gte09RojofJa9xzxRxTnck7AZGm7DVGxtlmrCQPkc0/d53D+6siwK7PQeum4bSMzmVh4g4obNSc44nF120qXN+2GjRf8e/5LxvoteqXPsGL7KFgknfYfHE3z695U3WZO2AfaXRul8SwaC2QSSo8+TtlyhlruB4kpXaF6xTfODVlfA1rnOaerRyuBB9bXeuhUfShxLVsCtPaxNt474shDJQn34jxYfguW5l7fsUvI4GWENmAHeNOGiuqZN9a/wpNbmiZLC6k6doe3mAJZzDW/asupyPHJV8l+CCmnZ0HgzjaHi2GYfZxXswNa6RjZRLGQ7enMePvDoeuu/otqcOhXJ/RMNZSWPQ9TCUB0/prrKsi7RVJUzh2QJynpVv2HHcX6Vhxjen7LKsrnD+s5ePRBnLuFw2DxEkcDqeRyFqvzdRJHI1vMD36IOtd21K4DEWDTzeZ+xPnyVbOXrVWBx5RJIGmNoPmNFR2K4bs8O8TcEYuzdM9mW9ZvzRhobHE7sjsMA662e8/Rc7uRXBufpHkAHC0J7pc9X3/RDnfkp6OxBPJKyKVj3wu5ZGtdssdrej5dCta9KZEVThm2/pHWz1Zzz5A8zfzXNJ69mzxTxBbgyNzH5BmQlidLWk5fVGuUEeI0q8i4L9PBzdI7dapV7teWGzBHNDKwskZI0ODmnwPmFdbG2KJrI2hrGtDWgdwAGgFxbEXMxjuN8C2bP5G+btgwSR2JNsLOU9eXu6HxXQeLuP8VwfYx9a7HNNLb5j2VdvM9rB4634np8CqNr4osn6HUiA4gg4Xv8AFsUOe4OtNFycUWZWVojZJJr1dAO2Qe4OIU/6KbFqCDPcPT2H2YsLkHVq0z3bcYiNtafd+a1DJca43i3IVJOH8Fm8plKTS6tC6EMhgkd0bM8EkEjw30XQfRzw1b4a4de3JzCbL3p3Wr0nNzbkd4b8dAD6rVBNLkzTp9G5IqDvVVYcBFVUKAIiIAiIgCIiAIiICqIiEBERAEREAREQBERAcuylatlPTYa2WibYirYgTUIZmh0fOX6e8A9NhS9/gfhfJAm1gaDz+82EMPzbpXuOeGauWihzAyr8NkMW18kORboiNmvWDwehb7FoXCHHthvEAx2aycl9t+QR1LPZshYwgEjbAO9/TXU+Coywl2i2El0dQpU4MfThp1YmxV4WBkbG9zWjwWucYYvK52bGYmrNLWxk0jn5CxA7le1jQOVoPtP4LaeYAEk93euY/wDCzcsWJZKPDMtnHBzgyb7SGyPAOiQ3Xs81ngrdmivowOHK+Vi9IHBWNy3bG1j3ZBgkl6mWID1Hb8djx9i7sOgXHuFMxBxh6Xxk6sViODHYcsMc7OV0cj3dQfb17wugcS8SOwQx0cNdtm1kLjKsMRfyDrsucTo9GtBK3Q6Ms/cbECqrV+EuM6PFVXtImPrT9m2QwyEElri4Ag+I9UraAujkLmXpJ9TjThJ/7zbcfzY0/kumrmPpMOuLuDvbLZH/AMsKvJ7Wd4/cjUcHdZRxnENuUgMr5G1I4+waK5dAXzZWlPOdzzGW3Lvzd3La8tYezhDPQs3zXM5JAAPLmBP0ateDA7iNvh2dUD6qvTQVuRdqJfBKBRrLZoccYe615YasscxcPACQb+m1JDS17Jvhdl7LZZWxtFPlBce9x66W6StGQkuJbEmZ424gYwOaJ8hKZn+UbXFrQPeAFXGyanuVt+rFIOQeTSBr8FgUMtjqtNjWumklcAZC1hJLtearBeAuzzxVLchm5QG9nrWh5lRFUQzYcRnp+DeJqufqhxhB7K9E3+VhJ6/Ed4X1DStQ3qkNqvIJIZmCSN7e5zSNgr5UANisRLG6MvaQ5rtbC6L6MOP2YjhKXD3atu5YxkxjYys0Od2Ture8juOx8lxPjk7hFy4R21Fzp/pepN//AEzxCfdWZ/8AUrR9MlPw4X4hP/7dn/1Kvcizycn0dKRc1Hpmx+/X4a4hY3xP2Zp18nLJh9MnC7yBYjytQ+PbUH6H9XabkQ8c12jQ/TLOZvSViq/7FbGmT4ue4fkFqA6lSfHGcp8Reke9ex87Z6sdSCGOQAjfTmPf17yVGN71fD2lT7IonteJGN3sQ1yfcSVSw4z5+tCOggjdKT576aCt1p3/AKTyFlleSZvO2Icmt9O/vVm/kWiaCyyvYjsQP7nx9HNPeNhGDvfoiyEGP9EYuW5OWtUksvkd5Na8uK4Rm8hNmRfzlqYtsZK32rYwdFzN6DPgNfJT1ri+nT9D7OHKF5sk9zISPsRgFrmQbDtdfM6HwWrGN8sjOV8Rnlb6nUFldnkP4lxRJmYyCKa/JOyMMgrfqoWju3+0fmpre/irNSCCvVZDAQWMGuh319vtVrJ2BVxs8vceQtb7z0CsXRyYNQC3DkbB/lyY2n+Fo0Fvda0ZfQ/2vN1bj3MPwJatUoVRWoQwa6hoB9571MY1xHodyMY/ku2j+HaD/FY9YrUfyadK+WjpnosZrO5k9P1VGhF0/mPct/4iyIxHDeTyLjr7NVklHvDSR9dLSvRjF2eX4ndroJake/dXH+KzPTHcNX0Z5NrD61l0VYf0njf0BXWPpFc/czknDnpA4twWHgrtFHIQtbzNbYa5sjd9SOYHr1J71N8CZPI8U+l+DL5fsK88OOl7KvDzFuhpveT3+ttaa31WNAHcArcGWv4fOxTY54isT1J64l8Yw7l24e0eCt2I4s6D6X+MmZSGzwxiWxzGs5stm139nKw8zWM8z06nw3pY7+GbvEdevxrwrZhdPkYmuuUbDg1j5ANPId4EEdxWjsZFTrENPKwdXFx2SfEk+JVvE8X57hI5CPCTRfYubmkinZzNY869ZgPcfp7Fzkx2jvHkcJWjp/DvDNrB3LXGHF0teD7LC4QQRP52wNPe7fi4joAPNckz+WscR8Ss4gstdG6zcbHBGT0iiaPVHy/NbT6RLvF2RvYWpxDFWpVLIM8dGtJz7a0D15HeJ69B7+i06xZfNkHNnDIa9KQSDX3ndNDSjHCmTlyObtku4W4rDbeNuzUb0QPZzQvLTr9067wpzFel7irFzsq2rX2mYfejt1+1a4Dxa9mngdPEOWr499q2/wC1zOMURGooR4j95y92niplcTfDi3sbbOdw6HlJ6/DvVk1xZXFc0dlwnpso3WtF/FTsP7UtB4ssHtLRp4+LVvuE4rwXEQP6Jylay9v3o2v09vvYdEfJctyfCuFy8hksU2Mn8J4D2cg9ux+a1PKcM2qGUoV4b0dyW057YJLYLJouVvNsTM9b5rFj1UJujVPTSSs+lwdqq0L0U3s1e4VldmbrbksNuWuyTvcAw6O3ftde49631aUZgiIpAREQBERAEREBVERCAiIgCIiAIqOcG96guIOMMJw1DzZK41krukdeMc80h8msHUoCd2ArM9qCtHzzzMib+89wA+q4pxH6VMxalFamHYWKT7kYYJ703lpg9WP49Vrt3IZzG42bOXR2LI2/q23ZDYtTSO6N249GjejpoHcuJTp0WLG6sl/Srxi7iDNO4ax0wOLpuBvSNP8Appe8M9rW+PmfctFtVWW4HxOLmkkOa8fsuHcQfNeMbXfXpNExLpnkySuPUlx6naynOLGEtYXuH7Le8rVGPp5KW+TofAvpQgkZHheKZYquRiaGx25XajsDw2fB3v6Fatn5I+B8lJBWlr5HF25XSVWwTse+Mu68haDvW+49x960SzLFdfadE0P56pdyuH3HNd3e/qp7L43CRZqB2HptrRS4yraaWyOcWSPHMSCT0IOvks0sKsuhmlHo6twPhrvAvBWe4qzUYbk7MLrToiesbGtJYw+R2e7w6LX2ZTiF+Vxc/EVyG2KWHtZmKdrORw54uUMc0dNtJ0D4hXbfHUnE3okzWIvStGdgjZFMPu9tEZGDth8D63t963ebhCHIX7k1l/8AmtjFx45jWd7WAkuO/b6vyUN7R7nZyaWRvDsuAv8AI4S46linnl+8BI6UyN+IOtL6NxmRgyuNrX6j+etZjbLE4jW2kbHRcN9LnD0taGG1SPPLkbNaoyEDXJ2bHhuj47L/AIaW1O43lweIp4LhrGfpCSlCys61M7s6zXMAadHvf1B7untRTRKxyk6ijqfN4LmnpLsY2PMYC9ZyVSAUJJjI2SZodpzABpvf3rV7juLM9/rjieaCI99bGM7Fnu5vvFY9PhTC0nl7aDJZT96WcmRxPnsqueSLVGzDoMrdy4NRtZqhZw/YQR27c/6RmuHsYDyt5i7XU+whQtd738RSF8MkRfWaQ2QaPQrrU9SOWo6BoDGkdA0aAWg5zCXYLcduBjRYjBb63RsjT7VziyKLovz+HvbuTtlnSg68Ed+xlLDmAtd+rY4jetDvHxWTPenezsYazzcOwY9fd9pK81amQp0nV2UngNa4vc8jb3H90e9bfMg/k8vyMn0ZGLdz4uq/Wtxjelm7Olr8eTkxVSGpLTeJIm8pLngbKzadTi/PODcTg7bmnufHXcR/WdoLpTRU4sk+4bJV7hGzDHxnZjbK0tsVxvlOwXg93yXseizi9mOsZHLY1z4oYzI6J9wc5A6nTG7669qneGsFRr14blXs+SRoczsx5+ZPUlZ8+Tij0fD8O6e6+jZeUKqBFjtnvUU+Kqdka2fmqKoSw0n2cvukHi7NjoHdqw69nKFcJDGF57mjau8RYm5FkX5Guz9f1EjXd0rfD4rXo5beb3CJa9eL9tnaaefZ1W7HlSgfOajTSWX8nrB2IRC7nkDZZpXPAd05hvprzU7vvHgVBz4dr4RE2NzC0DTenOPd4O+hWHHdyeOdyvH2iLu28EEfmPipWVM4yaaUFZsUlSvK3lkhjcPItCj5uH8dM4HsOz1/szrasx8SVjoTMlice/pzBZbMzjnnQtMHv2FYpRMzizxjcS3HTTujlc5kmuVp7x/isbMuFiZlUBz2RfrJWtOiT3Nb9drLmy9cN5Kx+0Tu6MYzrsrMxfDFnIHlld673dpO4fhtV5cqSNWl0sssv6MPFYy5c7NsFuyHa0T0c0u/dAOydeJWzjAcSVsBYxUUmNnr2OYyNcHRvBcQT1HTwC2bG4mHGwtawAyAa5tdw8h5BZwCxSm5dntLQ40uOyzwjxy3hqa63PYG/U+2TiR9qDViJumNYN8vUDTfb3q96ZM1SzPBmF/RlyKzBaycbu0idsaa1x0fI93QoOnd4rR+OYWR28OWRtbzzvLi0a2eUd/tVuPJylRg1Og8uLmmRijbX+u8eB+7J+AUmTtQc3bWc88V5WsdXh6FzeYbJ7luPKMzMEsxFg/wj8Qo3NDs7NsDo2xVDte1rgr2QdkpaUteWm14dr14H77jvuPVR+YyMVj7OWRzNc1ro3iRnL0OlDB0Pj+4cj6Q3saS5mOoQ1RruDy0Pd+K59FC/LZqdw39nbIC/wBoHQBZc+dfbsWp2Fzr+Qm7Tv6N30A37BpSeOptoVBCHczt8z3fvFEhZk68lD5GR9urfiaByQ6DT/EOpUldtMpVJJ3bPKOgHifBY9GqY8aI5uskgLpD5l3epaFnWsFcGQwOPuD+Wrscffyjf12o7JvDuOOHo/8AZtsTEezlAWJ6N7Jn4MrxO+9WkkhPwdsfivVmXm9IRee6piXu17XOXz0IVqGvyexuvEmb/wCiAmTggzkf6a/akHxlK35aV6JoTD6MsJv70sTpj/Se4rdV7K6PKfYREUkBERAEREAREQFUREICIiAIiIDVPSJLkqvBWRuYvIuoz1ojK6RkQe4tHeBvuOvFcUt8Mz4zFX8w7PWrMhhM8j+yDZJB0OjJsu1rwXeeM4xLwTnWH9rHz/3CuQzE2vRgXO6ukxQJ/qD/AAWbUTlGqNOngpXZK4nCYvEs5sdVZHzjZlI5pHA9erj1K0jj+99v4hoYZjj2dZv2mYD949w+X4resJMJcDQmc7oa0ZcfZyja5PUsvymVyWYkH/KZ3cnsaOgHy0s2ihKeVtvov1LUYJL5MxPHar0VivYE5lBHK6N5Y4fh8wvdR5hhZGq6F32+owdqwESMHc9h7/isPhx75zNI4uc1jWxM5vADZA+qnydjXgomiG4/Kz0QNRTfrYj+IXEl8koo9hm4l0D6jK3rDfRwJ1o+Y6qWoWs1hWluFz1+lH/shJzs/qnooqt14lueQiaPwUtpc7U+ybZL4bLZrifiVjM/kBb/AEXEZIA2MMHM/pzaHeQPFbmA0AANAAGgB4LROCQX8R5mQN6Miij2PPqfyW+ALBmVSaR7/h+3yk/kqOgVSFQL1pUHpHnSo5ocNOAI8iNqk0scETpZntjjZ957zpo95KxKWYx+TfK2jajsGLQfybOt934FKZy5RurPZx1Nx5nVoifPlWNUx2IPGmNr5WjFPj77HVWMdsNjn+809D+0AWqTUVxHVksYSw+AkWYALEDh3iSM8zdfJdx4ZRqY78TSOt43hTh7FaNDCY+s795ldvN89bUzrw8PJaG30scOnHQSsdbu2ZImudBTqveQ4tBI2QGjr7Vo+e9OeUjuy0MZghSMQBlmubldG3p1LGdB3jvJWpNHzeyXyjuTgHDu34a0uKfo13DXFOTwHK4Vt/baRI7onnq3+i7YVp7c5mmNlyvFWRsRvAcIqhFaPR7tBvVZterFVjDI+cgDW5JHPd83ElVZMiapHraHS5ITU2+C8iIqD2KCIrc8QngfE5zmh41th0R7ihDTrgjbNu5kMpHgcE1k2UlHM97xuOqzxe8/gFv9P0XcLRYOHH3sbDeeNvktSjUskh6udzDqOvgO5c9xmJynDrp38PZ2eo+d3PK2eJkzZD/ESOb6qcr8e8a43TbuFxuUiH7VOYwv17nbC0Qao8PV4885W1wZF/0H4t7y/EZrJY8n9hzhMz5O6/Va1f8AQtxQN9jl8TeHgbEDonfMArcqvpkwjSGZjG5XEO7i6esXxj+k3/BbViuM+Gs5oY7N0bDz/JiYB/8AVOirKTMLlkjwzgFn0U8WVSTLw1FZZ4mnf39CVhYvhOnkRzCrLE5pILJnkdQdHR7jo+S7h6ROIpqFKLC4x5GVyQLWvA/5PD3PlPl5D2rUqlWKlUhqQt1FCwMZ7gq8jpcHo6CDnbkuDX6PB9ap10xoPeGDqfitirwR1owyNoAHkvTpGMOnvY0/xOA/FWZ7tWs6Ns9mGIyfcD3gc3u81nbbPVWyBlbRUaQW7BBHmtby2ayNW1cswQxuxmMdAy6T94mXuI8uXp81KVieWMFbNlWpcWcuSrvptYGzQu5opD3tfrw9h7ltbXBzQWnmB6gjxUXPC7MXJKeNxs2QutGnmL1Y4d93PIejfd3+xIXu4IzSh5bcujmv6ZgjgcJzy2Weq6H9ou9nsXvFVnxwyWJtGay/ndrw8gu+cIejeriT9vzLKt7JP0W6hHJB7Gk9XH+Iq9xh6OaWfrvnx3Z0MmOrZGt/VyHye0fiOq9JSPlppXwcN2ha1zeVzQ5vkRsKt+G3hsgcfmar6NsHQEn3JPax3c4Iu+DghTw7X+2yPJ/zd7CAwd7XHxBUxEwsiYxzy8tABce8+1elj3rYp1XS6Bf3Maf2nJdCrMG4P0jlY6gJ7GDUk2u4u8ApUjagaP2+I9nXZXfNI/ne98zSXuPsCknXp6//AC6nJC3xe0czfmFz5sfstennV0bT6NJOzdnKJP8Ao7DZgPY5v/oFXI2DFkuNb3jXpsrsPkeX/EhYHAUzBxle7N4Mdmm2QEHYJDgP8VeZC/JY3NMj+9lc9FVZvxbzgH815kofvyZshKsSR3/hGp9h4OwtXl5TFRhaR5HkG1NLzE0NYA0aaOgHsC9lbkYCiIiAIiIAiIgCIiAqiIhAREQBERARfEjebhjLNPjSmH9griuKJl9GUA7ycYR/YIXbOIevDeUH/Y5v7hXE+HBz+jeqO/8AzF4+jlk1fS/Jr0vbMKbJ/YPRFFYa/UklFkLSP3ner+G1quPgFfHwRAa0wbWRkLHbcCcK48EHt5OdzT4tZv8AMptadLBJNnGqnbSPJHVRFq5DVzDHtk2JAI5wB0b+6SfA+CkbjpnNjr1dGzYeI49+BPefgFD5io2CjFFHoNHqvHiT+8fM72r55dro4x4JZIuSJ0KOzML/ALPHahH62s/nHtHiEw10W6Ya4/rYvVf7fIqReOaNzeh2COq7TtFDVMiMVILWVv2mfcdyNafgpnaw8ZQGPpiHm5nElznDzV+1J2NKeTxawkJ0DcPRJwTjOLsTmruUZY5Td7OIwzujI0NnuPXvHepzjb0e4LhDhebM42TIi1BPAGdpcc5vrSNB2PHoStn9DeMOM9GmML26kt89p2x19d3T6ALz6YzvgVsO/wDTX6sevP8AWA/kssuS/HKSkqZr/cT71C8VZX9FYKeWKUMsv1HB02S4nwHu2ppwIJ965/x1P2mfxlT9mKN8x95OvyWOCtn0eoyOGJtEE0zTQAXJZp3O057ZZC4c3u7lY+x8ll00FmxBzaDmxSFoOvcssppaKPB3tu2y5Ty+VxNyKaGee3XB/WV5ZieYewnuK6NisnBmMdFcha4MkB2146tIOiCuaFbdwDIHcPzN67jtyt/A/mq8i4N+iySctr6Nit2K+OpSWZSGQwt5jr8AtVxMUN2PJXmx7Zk6GVcHEa52sEZb+BUnxdynBhsg3C6zAJf5naDa2inwTJiOH4Ipp45ZKNC/AOzB0WzAka35dFEFwNbLnajX+FpHScL4xznbP2do37uimFAcFknhDHc3eIyP7RU+q32z0sPsQREQvCIiAKu1REOWijmhw0eo8io+zgcTc5vtGNqyF3e4xDfzHVSKKbOHjjLtGBTxFTHzOfWbIzmaGlpkLhob0BzbIHXuCzHtc6J7Q4tJBAcO8dO9e1R33T7lPY2KKqKOMTY5kmbuOfNLbhjkMYknPV7gdE9/crkmLqSAbjOh3DnOgvVBxfWLz3vke4+/mKylpXR85OTcmUoXMviO0jx17s4HDpHIOcNPmN9y2zgzKuzdDirhnJxsGQydZ9mKVoAbIWR61rzHKD81qmlH2LFqpnKEtO1NVnPMxs0LuVzQeh0fcSlIh5JVTfB03hK065wpjZnH1+xDHH2tPL+SkZKrm2hdpWZqN5vdYrnRd7Ht7nj2ELVfR5I6OLJ48yOeytM3k5j3BwJP1W56WeXpke7hUcuBKRLY30i3cVyw8SUTLB/7xotLgPa+Pvb727C37G5WjmKbbmOtQ2a7u6SJ4cPouV8vVYUeONK+cjibM2Oun7z659ST2PYfVcPr7VZHN9mDP4d84zrWWwuMz1J1LKUobdc/ycrdgHzHiD7QuD8V8CYullnwcJ5K6ey6WIucSRwu/dDj3n+HwW55LiriDKUG41jGUiRq1egcQZB5RN72E+JJ6eCwKlaGnXZBBGGRsGgB/wDfVTPL9Fem0DcrydHNpMDloTp+UlYf44QqV+H7slxj5Lr7BaOjTEPFdRIDhpzQR5FUYxke+RjW779DSqeST+T046LEndGo0OFndsHvj7Pfe6TRPwHgtlrY2tVA7OMb8XOGyVma0mlwaNi6o1y5wxG2+zI4mX9H3WB3WJo5JCf3m92lT0dRNs5rE4nJB1W5Vuy5HklGhZ6O1y+5x3r2LZNKLzeNferNlqymDIVyJa07fvMeOo/wXUXyY9RpE4tx7O5sPqgexelrfBHEreKeFquSLOSwdxWYx+xKw6cPdvr8Vsm1tPnugiIgCIiAIiIAiIgKoiIQEREAREQEfnRvAZEedWX+4VxTg8c/o/pj/s0g/vLt2Y64a8P+zyf3SuI8D+vwHRb5xSN/tOCx6zpfk16XtnOqkhsxYOInbalN515F8jvyCkVBYuzFUpPlsSCNjXCPmI2TodwHj3q3NxI98gjqViS7oDIfyC34XUTNl5kbHgiJ+OacLtcsUD5Gg+LiCFLcW8OSP57tZodE8frowOoP7wWoULVqvk/0uWDt6L4u1jb3FhaeYD5rr1ezFcqxzxPbJDK3mY4dzgVmzS9R7WggnipnFGU7uGmFvsi6B/ST3ea2OJzZImvadtcNgjxW55PBQ2IHGCNod3lg7nLRpKFrDSOayOSWof5MDb4vcPELrDnSdSM+s0DXqgZCwMnqdkVAScj7UjWEgE6Zv1jodegVHZmnyHke58nhGGnmJ8tLZ+DMQe3ky14g3COSOP8A2Lf8SrsuaMVwY9PpZ5Z0dUqelDgPF0oKMeZ5Yq8bYmN+yzdA0aH7HsWrekDj3h7iuphcbiLsk8n6Vhkk5q8jAGtDuu3NA7yFkaBOyBv3K1PWjsmLtG77KQStHk4b0fqsbzWejHw3bJOy/vY6rmnGsvZ8a12nqH1A0ezqSula0ue8fQUprNfJQXKrp6jxFPEJW8+ifLe+i5xe4067+KiJRWPtdYHX2iL+uFcbLG4bD2nfdorU0eGmSvDHDlvi/P2cbXutpsr1e3Mhj5+ZxOmt1sdNqa4Cgkr4i7FNy9qy9K13L3EjQOlFcGcSVuEOMP0lfEn2CzWMEz2NLjGQdtOh3931WbwvnsXVw/PcvxV5bNiWcNlJb0c468PYqsi4Nmimo5OS5x++V+Mp0YpjELc/K9wG+jW8wHz0qf8ACFxp9jFeWTFSxmPs3PMBDiNa89bWFxbk6mSyGFjp2oZ2tMshMTw7XqgDfksEjbdK3FjTjbK9ZlvNwbrwyGDhnG9n9012/wDr9VLKD4NPNwjjj5MI/tFTulikvUe7gf7aCIiFyCIiEhERAEVi3cr0Kr7NqURxM73EE/Qd5VIavFGSaDjOGpmxuG2z5CVtZpHny9XfQLpRb6KM2eGJepmQqHR6bWRF6P8AjO5o289i8e097KlZ0zm/0n6G1ftcI4fhSuMlxLxlkXxNP3XvZC2Q+QY1vM73ArtYpGGfiWJdcnF8fgMxkWZJmNh5YKDJ55ZpQQ3lYT6o83HXcrVKYWKcU2987droGD9IPDuHxnEGOay7PHZv2H1IYa+3GOVoOzsjl6kjquY0ocrDWZBFTYwN6F8z/b5BaFFnjymm7JZRd/rmMWP94fyWSKGUedvyELPMRxb/ABXg4OzJMyZ2TeZI+rD2Q6LtY5HDmmbPwOey4mzMJ6F7I5W9fDu/Nb/ra5LjH5bCZV2QilgtvdF2T2yNLOZu9+Hj0W/8P8SQZxkkfZOr24ussDzvQ8wfELNnxyTs9rw/URcFBvkmkVSqKg9QoeqIiEJBNqqISNoiICqoVVRWdzLMTSdyO5rkoLa8Q73PPcfcO9CJulZsfoekJucXV2u/UR5JrmNB6NLmetr5BdT1pca9AkckA4mgmeXytswue495cWHf1XZVuXR8nk97CIik5CIiAIiIAiIgKoiIQEREAREQGJlG82KuN84Hj+yVw/0fevwRjx7ZB/bK7pcbz1JmnuMbh9CuFejv/mfUG/uySf8A8hWPWe1GvS9s59awzXcMUMlpwDLtiCVwI03mceU689jW1gR0Y6zwdGNnQDxc93kPb5+AW+wWsZisLcxGbrW4601icukMDixzXSEgtcN68PitHmkp0bwgN+G5Xd6sFqN2yGHwcO9h81fhypoqzY2nZJYQNksZNx6tM4aB3joFI4+7Y4asOLA+fFyuLnxN6uhPm32exRvDAH2Cw7p1sv7u7wU2s+SXqZ9BpcP7MTcKV2rkKzbFSZssR7nNPd7/ACKrYrQ2WaljDvI+IWgCnNTsm3i7BqznqQOrH+xwUzU4xdAOTNU31yOnbwgvjPv8QuKvou3beJkqOHKHa9ryEPPe4a381IwVYqsYZC3TR8yvNO9Uvs56dmKdv+7eHa+Cyk5O1t+DwqhV0mlBNkFxZlJMZhH/AGc/51YcIIfYT3n4Da0OPF1GQsjfBHIWjq5zdklbBx1MJsvh6TTt8ZfYeAe4aAH12o3W1v00Uo2z5zxLI3lr6MF2Kx7js04P6mlbdgsa/r9mDT5scR+akSFRaqR59shpcHJFG77FakaT3xynmaV1rgL0icN0eHsdw1xBTNB1aIQtmtMEsEp31PNr1dknvGvaufrzJGyVhZI0Oae8FcuCZKZsHpJrYqP0hVDhqtGGv+jhI91RjQ2Rznu071eh6DvUCfuqHfi5KEws47R0NOheehHs8lJVpzYgD3Rviceha8dQVKVKiezduFOGM7JwJSzGMytAwcspkqXWGNrA17gSJQfZvqFlYPKnL0XWOxMfLIYyQ7mY4jxa7xCi8LJazXBOMwm+yw8Msz7Onadad2riGdO5g7z5lbLHGyKJscbQ1jegaOgC87LV8H0GgWbbc3x8FURFUekgiIhIRFRCGeLFaG5WkrWIw+GRvK5p8Qpz0f8AENiGy7hfLzvltRNdJRsv77EA8HHxe3x8x1UOFr3EnE/6BsVBRYybLh/PWa4bER0RzH2dT08fcrcTe6jz9fjUse5/B0jj30jUuD6zaldot5udu4Krf2f43+TfqfquF27OQzeTdlc5bdcukabzfchHkxvcFZihmdYmvXbMlrIWHc81h52XE/kr63xifNtgADehrZ2deKr4IisoAd6rtO5U3tSQgQrnD8xrccVhv1bNV8evaPW/JW1iyy/Y8xibvcIrTQ4+x3QqrMrizTp5bciZ1QHfVVTWunki8s+qTsIqKvhtAEUdezuKxuxbvwRuH7HNzO+Q2VBWOOWy7bisZYtHu7ST9Wz/ABU0cPJFG3KNyWdxuL0LduNjz3RtPM8/0R1WoWbXEGUbqzfbVi7jFUGt+93evNXF1KhD2R80vjI87cfiodIlb5dIk7HE2SvdMfW+xw+E1gbefaG+HxUfDVDJXTSvfPO/70sh24/4e4LI70C5ss8v7N49Cg1m+Kv+8g/uuXYlxz0Kn/j/AIqH8Vc/2SuxrfH2o+V1CrLL8hE0i6KQiIgCIiAIiICqIiEBERAEREBbm6wv/mn8Fwb0e9eEYR/v5h/bK71L/onfzT+C4J6PP+arB5WZv75WPWK4GrS9sh7XpElo3pq9vGwzVhK+NropC0vDXcpOnDSr/lLwRlGgZDHMruPjYq637nNUVjcZdzeFlkrQUck0Wp3GlO8dqzb/ALzT0c3fsOj5KIbw/Yry2Hvr3MEWRPIFpzjG8gH1A4N7z3DfT2ruOKK6IeZ2SHDrGDDxvZ0D3vd9dD6AKWUdgGcmCqA9/JzHprWyT+akVRP3H02mX7UfwFTWwQRsHwVUXKdFzSMOTFVJJe1bH2Mo7pIXFh+izK9jJ1COwykzmj9iwBIPn0P1RFO448qP0SLeIr0ETn2a9eVrWlxMTyw/I7H1WPT4iyOcsdvSt43HUgz1WXZGPke7fkHAgLDsDmrSjzYfwWwcLYnFZLg/GSW8dVmeYeUufECTokd/wR5FBbmYtSnFqMWaxfwXE9nLz5I1KVxz42sArWRoNHlvzWDI3L1d/asBkYwPFkfOPmFvk3AfDr3F8dJ0Dj4wTOZ+BVg8GzQHeP4jy9XyDpe0A+asx66CVHl5dJKb3M5+7NVGODZxNA7ymiLVkRXKs/8AorETvc4LdX4ni6BpDMtj8g0fs3K+ifioa5jrLnE5XgSpOPGXHOAPyHVaI62L6aM70jRFDR7isaxfq1ZWxzShjnDY2s37Hwe53L2+Ywkw6FkxPKD/AEgR9VEZIMx2TP6OyTMm17OV8ssADOh7ge53f1IVi1F9HC07ujNit1phuOeN3ucF5s3q9RnNJIOYj1Wt6l3uCh5bFGT/AJZh2h3cX1zyqU4ZyfDWKvdvYgsc2iGvmjD+T3aR53XRZDS+qrOgcL0Zcdw5UrzdJA0vcPIuJdr4bUwO5a/Bxtw7MDrItZ7JGOb+SyY+KcFIdMytX4v1+KxtNuz38coRiop9EsqqPGdxDu7J1D/4zV7GYxju7IVT/wCM3/Fc0y3fH7M1FiDKY8916r/5zf8AFP0pj/8Ar1b/AM1v+KmhvX2ZaoVi/pTH/wDXq3/mt/xVP0tjv+v1f/Ob/ilDfH7MtaFxlBHFxVjZw3Tpa8gJ/eLe76Fbc7O4ln3slUH/AIzVqXF1jH5N0M0GXqtkg9aJwkB5T479hXeN1JMzauKyYnFMwAqqGMtTl3cz5e497azdD8FiyuxxY99I3J5oxztkkedDR69Fu85HgPTSq7NiVVSjWv5eq61RNBldu9y2bQbrz20dR8VYkhbzAHiSo/zbQpyTH5lT50SrypMyF5dIxg25zR7yrTMJauNIgr8Q3Ae55Yysw/PZWXB6PspZI5sfSrjX3rdp87h8BofRVy1eOPbO1p5vpEfJlaMR061Fs+Ads/RU5/0mWwx42/Yi5g4ujiLe476Od0W2UvR0+EDt8uY997aVZkQ+etqUZwBhDymybtsjxsWnO38Fln4jifFmnHo53bIv/LRlafsLeMsRPc0FjGyse52/cVWXi628aq4SXf708zWj5Dau8WcNYPF8KX7FTGwRTsa3s5G75muLgAQdqKiDhCwPO3Bo2fM6VMZxmt0T2tPum2m+j3NmuJLQ0x9GoP4Gl7vmVgy0rlzYv5a5O097A/kb8gs0Kq6s1eRH55MODEY+v1jqx837zhzH6rM1ruGtIi4bZ2oRj0iu1REUHSQRFQkDvKEvo3H0Mv5eMOJo9/egrv8AxC7WuG+iB/J6Q83H/tMfE/5P1+a7kt+P2o+Q1P8ANL8hUKqqFdlAREQBERAEREBVERCAiIgCIiA8vHM0jz6LgHB26nCdkb6xT2fo4/4L6AJ7l89Y15qcD5mbuLJ7mv67gs2pVxSNOndNmt4l2Ml4bxkOWiuUXPbJJDfjYHMPM92+o9Zp9xUjaoZunwxkZIOI25XFCs/mfFZDiARrTmvDvPwcCprHU5H8C4WrXc19gUmPNV7Q4StJJ6NOwSN+R+Cg8hjcZFwlm7UNZkVwRCPlaXdCZGg9Dsg9T+0R7l2UpXIxMdE6HF1o2nqIm9/npZQ2AObW/Yrbg2CBrTyhoAbpztfVWLspjrRSAFm5WDr4Dayy5Z9dj9MEjN0qLGyDyyFhB0XSsb/aCyHEBc0WRlZVEHrDY6rzLIIYJJXAkMaXaHsUUdWJBuJ4/hP4LZuA3c3BWP8AYHj+2VrBc2SAvaehbv6LZvR//wAyqX86T++VVqP43+Tz9T/JE2RVRF5tlYQd+0RRuZFGDm4YrGFvMlja8fZ5Ncw3r1SuY5VnLBw02FjT2uM5uRw2N9CSuo5T/VF3/uJP7pXL7Q7RnCQLnN/4td1a7RHcvW0bbgzPNLeiFfS5nDWPeDv70EjtH8VJUcPCf1sonB8I5Hcw/BZX2aJ8x5bx5/L1XH/FZ7GkAAnZ81dKTPQxYYXZ4+y1y3RgiPvYF4OOpO+9VhP9ALIVdrjczT5UX8GC7DY13U04f6q8/oTG/wDU4vkpBUTcx5UPojzgcWf+hx/BBgsWP+hxqQRTuZHkw+iP/QeM/wCpxfJV/QmM/wCpRfJZ5Tam39jyofRhjE0GjQqQD+gFgZPh+O2OaIMaQNAcuvwU2qqLYeGElVGgSYNzHkOmAA79MJUvh8ZGGyMa6R7Cwh7uYN6a8hv8VLXoi0bBdo/ut3pYtaOJzZS6OXcbC4SPk8dH9kE/Vd720efLTRhJk1w9jqIn4UL6kTnT053SEt+84O20nz17V0dkccTdRRtYPJo0tExDOXJ8HRga5cbM/wCYC3xYdZNp8FOOKK96p4qqLBbZdQREQk1jj9/LwlOzvMssTB7+YH8lr3Q93cpv0hH/AIiqx7+/eiH4qD33noF6mm/iRo0vciqK1HJzvPrAgeQVzSuNZVE0vD3cvUuDR7TpAekVGPDmBzTsHxWO61/m9qUdBCXj5BDlyoyValAdIwFpOuu/Ae9XIiXQsJ7y0bWJLIDcDA4kM1zl3RjPf5n2JR05cWbb6LZDD6UpGB22z4t/x5XtXel87cCzCD0p4V/UCevPEOnm3Y/BfQzXBbcT9KPk9YqzSPaIisMwREQBERAEREBVERCAiIgCIqHoCgLM88cLC+Rwa1vUknovmvKZzH4vg7I4WeaWPJSiZ3I6JwDnPeXaDtaPQr6BzNN9uq8RS2I5PAwTmM/gR8wuLcScGZRskjnZLIxxu3z9vWZMw+9zRr5hVzVncZOPR5F+SpjqVG9jft1RkMZjfWeC+Iho2WEdfkredtY7LcLyS15n2ZhaghMs8XJMwc++VxHR/wB3x2Vr9XhXITt7OHIY2flO2vMBY4EeZZ+ZU7kK2RoYFrMjKySNkzHuEczpGs1sc55tlvUjfXXXuCqlaO8XvVkTal23k5HOa4E7YfWb8PELDuDkr04HO5+adjd8uunf3L3fe9wawRRycve0nTh7u4j4LxNt+Rx0PUhjXSO2dnoNd/xVJ9O5ccFJy5z6URcXc1nfreTRzLPl52jmad+Y1tYk3rZqq39yJ7/wCyZ3lrenLs+BdrfxUM6xlqtLFYkdoR8w/cJB+IOlcverj7J/3TvwSBrw8l/aj2SgEj3FeMo4DF2T/uyEosb4KVJS7HMJYf8AQA78/VW4cA9OCqHtMh/tlaVUeG0XsbJvkh05pbog8v4LduA28vBWN6721x/tlZ9Uv2v8mHK7kjY1RVVyKEzF2nABo2SV5TkkuTktorrogIu0ZI17PNp2vDGOkeGt+K53qrBH5l3Jg8gfKtJ/dK5Vlw01OEg/7rsa8H3dF1jORNfw3lXwysk7OtKHcp7jynouT5x4ircH9p0b+jiCfLel7XhklKPBg1doxpMTV5A+szspW+syRpPepvH2vtlGOYjTiNOHk4dCoObIQY8Qwyv252uoPQDfepHAPY7FuIe0gzyaO+8cy26pJRs68Lyy8xxfRKKiyKNKXIWmV6/K57vM9APMqXt8LS16kssdqOeWEAviY0715g+K8x5oRltbPfc4rsgUVOYfvD5qmx+835q1TR1aPSKiqu0yeyhRCr9WnPdmENeMySEE6BA6efVJSUVbIdLkshV8FKN4XzDf+i83/iN/xVZeF852L+xpAycp5dys1vw8VUtRj+yp5YpWa1kbtOBnJYk9c/djb1cfgo05amalqIB8MphfpsgPrHR8VsdbgLiCvGJP0a19h2jI8zs24+PXaZLgLP2akrGY9jnlpDSZmdD81ojkwV70ePk1WZy4iZuLaTxRw6wfyWGJI8t6W8LW4MPfpcYU57EBEDMUIGv2COcEbHRbIvN1WSMmmmd4uuSoVSjAXODQNk+CvGBof2YlYZQOYs31AWJ5IrstRYRVPQqi6jJPok0v0hu/U4aL966D8h/6qKcNAnROvAKS49cHZDAx769tI7XuaFHg7HXxC9fAqxRNGl53GGyw5zw1laUDfVzxyho/NVyMro8dM9h6gDRHvC9GlW7Tmc0Pd/Gd/RW8r0xVjoPuj8QrTS+jL31PvKszGMuBdA+R3hpm1eHXr59VZsNcW+rHI/8AmScvz6oPguMLy0Es5Rr7p7wotzv+I8ifEyS/ipCpGGwD1Awk9W8/Nr4qMkGsDe/72T++pRXNkwDysPUDTfFQrpZHztkfzP5j6hlbyj3tj7z7ypmaIzMDGyvj0QSWd5HlvwUTJVkryvIeIoe50juhPx6ucfkiE3VEvjrD6fFHDuQ5iHxXmteR5P8AV/NfQsNslwDivme1kYqsEUUUDu22HRs6At0dh7v3RsbXf6Fr7RSgnG9SMDvmr4NpHz+vS8y0bTG/ZGir4UdSdzNapEdy0J8GAqqKqopAREQBERAVREQgIiIAqO6hVRAYco2CD3KHtY8PJdFZswH/AHb9j5O2FOyx9CsGVhCrkSafcwAtPDrkNC4R/KPgMUn9ZpPVa7neGJ303uoyWY3hpHZPk7ZpHXpp3Uj2b7vBdEmCwLETZY3RuLhv9ph0R7iq2SfOkstylMYJawmY3qIiTzNA7+R37TR5feHiFIVGyy3DaljbGzsWtjLZQ8EE77wt84owJma6W7SNgdHNu02bk6d3axb27+c3qPYtImxMNy6bVCeMTE/rIYZXMbN57boOY4+YaRvvHiuWkzZh1s4NKXKKRjnz1jfcyBjQfedlXrGmjTw3lP749U/HwURYzAxWTLbNG1CyVjd9r6zm6Gvvdzh7enuUnFbr5CLnqSiYAdzHacPguHFo9rBqceRcM914gzq3nYPBok5m/BWM2dYef26H1Cyax9Us5XNLe8OborFzWjSYx3c+aNv13+S5XZfka2NnstdFVstcBoRu0Q1o8D4jqVuvA41wZix/uif7RWhTetFZkcx5aIXafytI3r94dfgugcFgt4PxQI/kAfmSs+qX7X+TJl9yJ5UmJGOva7+xd+BXod6xeIJsnEyeOnThdUMJ3IXacBrr0XiZeWok41umkWuEgZeFYgO/nd+Kl42xwPLnzMGvDa1jgyzkxQrRR1Y3U+0IdIT1A8TpSN/hTGXrNiT7VYE7jzOY2UdN+zSyzltyOLfH+y/NjSzNSZF4UNuY/iKmJWNdYe+NrnHoOYEA+5YGV9Hs+ThxbK1+qX0aXYcpJ092u8eQ2FTDYGhNUyFm9LYZBWkDAYndT113ePeFnVKNfCcYw145n9l2Tnl0r966HfX4L1MWongvy2NXpcWScknyi5wrwl+gcPcksVa97Kyt5pA9oc32Mbvw9vivYmzDByt4SpNA8GtaAsuSFtXiyO7Ndklbkv8ANqvY9BGwDmIJB6knuKuScRNgydihWoWrMkB5SWO5j7+qz58uWUr918mXTY6uKj0R9fM5pszmV+H6rZW/eDCNj36WFUg4ko5Ge5BieVs/34djl/HavSS2/wBOtyMWJvxb32kYA9cqUm4hvthd2eEudoRppcBrarcpL2xXP9npbXH2xXJHsv5aSQxjh6m547wA3YV77Rmm9DwvV9/K1YWEkv0LE1uziL8lmUlxe0DWvAdSp2jmG5exapOr26s8UZcS+TRHyKidp8Rtfn/0qzKvalRr3FcUUWTiMcbYy6BrntaNadsqCV2aSWw/tZpXyyEdXPdsq1pe5gi4QSLcaqJRbBwg7eXmBG9V3aPl1C19bBwh/rOwf+zn8QuNW/2mMntLWKqSZRtyxYytqvHDKWktedAfNZRxWPa483FU/RpcfX3oDx71i8Py5yE2/wBEw15GGY8/a63zfMKdNnjM9TTofT/6l5crT7OMrnGdRaRYPC7Ws7X/ACgtlmt7Dt9PPvUfNioX4+zbx/ENi2YGlzgx/Qewq+zPcUuyL6Ar1BOzq5uumvYdr3kZ+K5MfOyapU7FzCH9n97Xs6rlbov1Nf8AArImnKSolcAH2uHseZJHPeXOBc47Pj/gsiezjK8zopchG17e9pI2FY4eD63DdTtGFpae4j2lXrFLGWZHSzUmOe87c495WduW90+P6MktqyO+jyzJ4mN4c3JRbH8QUHetV28SRZGhfg9Y/rg6UAEKY/ROG7vsDVrtvF1G8eV6TYGNrkNPJy9D6pKsx027vo04I4pN/g2Z+UxD3cxyEI9zwqxXsVNI2OPIRue46ADh1K8HDYeN7mmiwkHyC9R4/DxPa9lBrXNOwQB0KqT29WZ5OHwaXx+zsuJMFDvZAlf9Ao4aA6nSz+PJ+34wxB5dAV5D9Vggr6TTv9qN/RbpH6WYkv2Y2Gc08Zfvo0MG/wAdquTbzYyyP92T8uqt24y2Rr2ukJ3vl28j5BX5A6etLC7TXOYWnY13hXIvb4ZchcHwRuHcWgrxZeWwOAhMhPTWtj8QvGOeJMbXeOg7MD5dPyXixcrNPL9tMZHe1gBP4FTRF+nkUe15Hc9eOBgPqtYNE+09VZbWdJRvVe4mSTXxOwvPaODe0/WmIdTNbkLWt9zem1E5DJSzRSyRTuiqOcAZtcomd4+0j+aF0oNmPNqceNcmyOu1og4SWYWFvR25ACNLWMhnYWShmPBtWndBK8l/L7GhQuTsuyErXxyvsP167hAI2j2Dz95U9wrwVnMvIyxDjpBW3p0005hjI8g4dT8FbHGl2eZn8RlNVFUbVwLw/R+2CzxHegfae8FtDtA5zj4GTXt7m/E+S7bG31AWt03wGu5QPCfC9fA02tbVoRyEdTWicCT7XOJJ962yOLa6o85ybdsysc0tA2VKLEqR666WWrIkFQqKoVF2AiIgCIiAqiIhAREQBERACNrHliBB6LIVCNqGgRc1bYJ2omeMsB9Un3LYZWFYMoAGiFW4kmn3K0UgJkddrvPXnjLv8CFqGXxD5eeR78Zkmjq42oQyQe0vZ+Jafeum2IgGuLA3m10Ws5JjnO/XVLkZH3XxwtnZ9Gkj5KsHL7fCzbDA/wBSiw7LTame+F382QAt17you9wPkaEbbH2WuWO+5PVvNGz7N6BW9znHRTSdlmGY2wernOqPiB/nAcrT8WqwZY27YzIYKZrht8sUxicfe09HfVSiVJro566xlMW4C9NZhb4G3WJB+Pj8CV6nyzJ31m2Z4C1k3MZICS3oOnf17/NbfYqzGu5tS7U7N/QxVpWlh98EhLHf0S0+xadexb69vlOPpSFx2Y2tfGXe6N5Dm/0SQp2o0R1eSKq+DMMbX1bkxLnbhOnCMhutfvaG/qt9wuRgxHAWLuWu07JtWPZYzmI37B71zRuNpyU7bo6dqpLHE53I22OQ6Hi1w5vqVuWVgYfRJUMzWksgrlvs25vX5FZs8FJKL+zXHUvJz9Inmcc8Nu0HZNsZP+0ie38QpSvncdl8bkG0L8Nrsq7nOEbt8o0QuXZjhWy973VMWx8YJG6r5iPZ0BfpSno3x01A8StnifG52P00P3vvPmAfosup0OJY3NPlEYNVKWWMWb5wlK2vwoyVzg1sZeSfLRXjh7mlgyGYmOnWC4tJ/ZYN6WNhBWPBbYrkz4YJZS1z2g9Nnp9QsniS3FjcA2jU2XzNETBrR1rqdfT4r56UfXJR7b/4PZnTzSj82RmMLmcC35HDZltN6+e5GBZORq/aeNzG77n2ZwOvIgj81fvVv0dwrTo847Uywcw34mVm/qVchIm49tNPXki5f/v5rZu9G5f3/wBHMJ3lnIscPsNym2lIAJsbcbIzm7w0OP5cw+Kx4LcWP4szlmYkRs0TobPgvdXjLhpmaihxzZJbl+w2B+vVDSTrZ35e5XcWG/5b5kOAOhvRHuVeRZI3KapV/wBkYskJOcl9GE/IDJ5GJ+QtfYajdSMiLuVzh4ErYLeUwVunJWkyMQa9vKSH6IUJljUZxzXNoRdiK3USAcu+vmpr7Rw6GO9XHuOvJqz5YxltlT/wWZFF00n/AIICpk7WLmLIZTksfzcvO3q9nsKy8VyjjDLOaSC6Bp15dArvCohNzLdlyFnbDl5e7WlbpdOM81/3I/AK5OLnKKXwWTatr+jR5nQiZ3PK1mjv1jpXmOa9gc13M0joVZsygOIMjWeXMzYVyDZjHM+Nw8CwaC+gh7UdRZ7K2HhD/WVj/wCHd+IWvkKc4RdvKWAB/wBHd+IWfVr9qRGT2lcDkqNOvkK9ySVgkn20xtcT8x3KSjy+Ajsidt3JcwaRyOMhafhpY3DhdHiMrYiqtszMsDkjcCd/JTdY5iYuc7G46JoY4ta5x5nO10Gh3DfevJlBOV/9lOolDzHaZr0ueot4uivxvk+z9nyucY3dTru0Rsqcj4swzQA2eZ3vjcfyUNk3uy/DlfMMrRQ2q02p4mHYYQe7fiO4rZ6E0FvHw2IYY3CTWxrqPP8ANV6hRjFWn9d/+CcscoKUUeKuZx+WsfZoZZS/lJDSwtHRUy8+ZrysZi6EE0XKNue4A7+YXqrkYjn5sfHXb6kfaGVuunsKvl07SWtMmt+AKzwg1Lr/AGUSqMrog/0hxb/7qrf1x/itcsWMy7iyGeSqxuRBHJEDsEaOvHy2t97SxsbdJ3+O1rV4/wD5l1gO48nw9UrZhaUmqXRs0uVXL0rpmYMhxZr/AFVX/rf/AOlm4y3xBLejZkMfDFWO+Z7SDrp71rud43ytDIWatHhzI2hFIWNm5SI3a8Rpp2FHUeM+MLd6CJ/DkkUUkjWlzo5RygnqdkaV60WRxul/s86Wqg/SkW+Nv+emNaDvVWT++VhyNc6NwbvZHgdFZHGkdx/GeOFWnLanFJ7hCzo4jn662tZyWSlieBawt+Mgd0m2gfJezhxvy419DBqseOLUnyZEhstJMsVl7R52mtaflpe6+RaxhdI6tDC3v5HGT5kdB7tk+xQAylWdxHYQ19dxEHbOPwOgPisls2MkLHujyMj2d0j5WjlP8LWtIatKh9lGTxGvaXZM4KMLxEZWM5yYmyVunKTvv5h+CwP8qcjNII6oaZHdAI4NuPu6lZ7/ALJJJv8AQ8s8mvv2ZXSk/wBZzR/ZUzjquZvxGGtjuwrjvEUTiNe6MMb8yV2opGLJrcsuEzV5qObsvbJkJIqjAehvzMZr3MPX+yVMwYmCyATXsZWx3CSKvLNr3F/ZsA+BWy1eHRj/AFp4hC8+JMFffw3v8VP4+lHL6jY22Gu8NvlB/qsIXVmRzk+yA4Z4Xk+0sd9hr1Cw7DppGzzD4AOaz4NHvXVcdj3x6dIHSO/fl5ifhzd3wAVrHUpWxsj+ztjH7vZlo+RP5LaatUtjAP4KDktQw710+izoYDsbB+SvMiawdAro7l2kD0wco0vSoFVdElQqKoVFICIiAIiICqIiEBERAEREAREQHh42sGaEu7lIrw5oPgoaJNfljcDrSxpK4lbpwcPa0kFbE+FpPULHfVb4KtxBqVmlaYwiKS44DoOSVj/o4KGkr3K23NddjHfs4tkgJ/oH8lvNjEwT7L4vW/eY4tPzCjZMJ1PY5PIRn90SteB8HArmgabZuDsn/pCpK2PWjbix8rCB/ENH8x7FFvwlh9cvqMFqo71miANaNeZieDG74ci35uJvsPTMyuA8HVo/y0sVvDjo5DLFa7GcnbnQxhgef4m7LT8gjBzLLMq1eHMrE+tVhmNd3Kx8Mtd+/Yx3Mx3vaQrud6eiiu3/AHFYf2mrduN69mDgHNiUxygU3eu0Fvl+z1/FaZxGOT0YVwB/JVR/aaqMncfyacHtkZecrRRudNNjb4BG+0bjopwfbtha4fFU4RlhtMzcVa3JMRS/0T4ZmOZskdz3uHyU9e4kqVbP2ee7LjbLegbarl0bvcQd/VUjzuU12sWLp5TpoyY260uI/mPAd8NlRnhOeNxSKsWTZkUme+F6+uFYG2K/M9khexj29eYE6Oj4rArVpDclznELmQta8CKN51y9dBXpeKILcjIL+Nu0HxPDx9pcYSHee9dfmrfGcjbPBeTuRWA5gr8oEdgPZ94ddefXvXhx8Pyub3cJnrfqK3ScV2Z2WvZWC4YK+I+1wANc158+/wChWDjob1F9/O5RghlkjIjiPUk66d3XwHtVjifMZDE8Fus1LT47EUcYDxonvAPerecvSM4k4akkfK/T5XkN2Sf1XkrNPo2qj8X/APDqeqcYNJHMeGq1mpxlihLEQH5CFznNc17SebwcOviuu46s9vF+bkcHNBY482vYFrPEstTKN7TH5KjBbZMySOa3WMckbmnY1K3YPd3OCkpuMbVmi9kt6tE/QY94likDunUglmtFehr9NLPSRh02r8qMo12ZtnI8H3b0eTtZSB72xBroOUu+gHf1UJS4y4duZiDHjh18fbTCITOYzl6nQJ8VqljC07r+aGak1x/arzxMHybKB9F5iw2ZrkvjyFowM/0fY3IHOPuaZFzj8LxxjTbZL1+Wzqs1x+Gtz1qWEe5ux68Lejuneo+kbFQZniDJx/ZWGE8rHeJA6D56HxWvUOK8xMBCeJI4JGaaWW/s7X/+vzUhcqZPKxsNziGWaIesGtoxzx79zAQVnh4XOErdGn9SW1pLlnPa/EFiZrpH1m7J/YlG/i0nazIuI4ndJudn82JxU5ewmPDC19/hskjvs4qSu75jS1e5w9XZsx5ThxwHXUF90Z+Tl7CxQ6ozR8RzRJP/ACixoHWZw98bh+S23gK9UyFzIPqSl8zINNjI1zgnqR7jofFcyr1sEycNvCR/X/o0hmHzDl0DBsweEniu4vA8RSzNB5XxwSAaI6jqdEFU6jTqWNxj2Wfqc2/UuCTwcPELWTxUq/Ytkk53ySAAA93Tama8UWCvNtZjLuntCGSVkDepLGjbi0E+A9ywJ+IcxlngRYDOVmA732piaPe1oJKhM/DZjzlIy/a3OdjLoDZHOe77nhsb0vPx6GTfr4Lc3ijy+2NEdg+Na2MzlipkQ39HXwDN0JEbndQTvy3o/TuW2w18rw9O92Oj+3Y6Uc7OU76HxBHf0WjZHF8NX8bj5bNnJVbIqx83IwOa48o7g7XzB0tuxVd/CeLwMVC9NNVv2uXUn7ro3OA1sgHY726WjUaKMlcOyrS62UG4y5TJ3hrHW+e3kbjezsWToNP7IXqSrxSXEtuUQN93IVHYTLXclls5HZmdI2rbEULdABjeUd2lb4PqtvYe9NJC2x22RslpkBeeUO0O4+xedHw2c5ttq/wasmtUfVXZJmrxTrrepD3NKjncN56bLsyJt03Tt1ogE9w13KtnhvJ9o41arK7PB3Ywx/Ul5UdJwhbmfu9xHBED+w624n5N5QrYeFzi+Gv9FcfFnHpGyCtxUzYF2kNfwlVNfivYL7tLR6dWlWcNwXjqpa51423Hr0YNfM7P1Vj0hxiljsDFAXMYctC3o4+TlP6ZL7X+jn9R3P2mLxNTq2+IMBUyFWO7Z+y2O0YCBsANIOz7VB3OFcTNtsGNhrvPhPeaB8hsqbmikm9JmFYyQseaNgc4PUdVI5HBZKbmEvEbmMA0XGwWfP1PzXqaWGzFFHnah3kbNPh4SjrMZIJcC5w8DUlkaP6TnAFZrH2WEMZNwy0DoNUm9P7RU5RxNDDtc5/EuFbKe+WaJs7/AOs52/ks+LJiR/JUy8l8+DaOHDh8+76rQUkdjo7PMHSZavs/yeNxfX+sGlTDrFYBrZcZmbevF9YkfI6UjDYzTowXUbvIP9q6Nrj/AEGBx/BZzbksQAfWvSE+DKbyfmVFAhmWbLP9X8Jyte4/fm7KIfQkqToV8/bPNcEUDPCOKQAfF3U/gpKvPalI7PDX9ecoZEPq7f0U1Xr2eX9a2OIfutdzEfHou1EgwqeO7D1iI+c+I2T8ypaNh5VdY0NbrQXpdJA8BqaXpFNAoFVEQkqFREUgIiIAiIgKoiIQEREAREQBERAEREJPLmq2W9FeVNIDGLVizUYJiTJCxx89dfmpMtBXgxA+K5aBCHFxNP6qSaP2NlOvkdr22oWjRle/+dr/AAUm+Egq2Wexc7QaV6Q4uX0eZ8+VN/5LnvE7QPR9Wh83VG/2mrsPEOEbnuHchiXTGEW4TF2gbzFu/HXiucZP0ccW2acFBuWxVqkyWJx54XxSaY4HvGx4KqeNtqvguxzUYtfZt2cxM1tpYKtezEOhZPXbM0/UOHw2ue5HhHFmwefET0pT3Oo3NfJkwafkV1XIxRhxlsVbUZH8vScSR7wOvzBWPAy9Ya77JlKl+v4xWofWHsJbr6tVm0oZzrH4nJUZGth4ly0MQP8Aor9STRHlzDmapLjmAwejTKPdLDK9/Zs54wBsmVg8gt/qUWNIc/Hx1pfF1eT1T8tfgtX9Kg//AAWyv1Pb36sXXx/WA/kuWjvH7kahx6zXBV5uthrWf3gruQY88V8LCJxbIXy6IbzEfqvLxVzjVgk4Oyo8ot/JwK9mNlvjvhSAHcjHySvjHe1nJrZ8hvosWFcr8s35nwy5drQ3bLmWaVC9YAI56032WyD7Wu1s/wBJRToLGFsulo3JajnAB0GXo9D/AOK0aPzXRMrw3kJS81rdSzD4QZCEStHucQSFAfovNU+rMA/kB+9ick9rf6hJH0W/aYLIaR7bVXnyfCWMv7HWak+N4PwcN/Va5Yg4Ukc4R8Jyxzb+7FO2M/ISH8F0zH145nETQZSs/wDa+0QxE/MNG1cyXC1a3GScTXvN7w18MJcfw/FAcyipAtDanDeYiada7SaGRn9prlI1MPJI0PtcLV5CD0LLUMbz8mN/FTUvBOIjdubhTI1Qe91VrgP7Eqsv4F4bkHqycRQv/c3P/wD2Dh9VByeIbwpnszwpmo2jxitGUD4B5VZsjjpwRvPVXeTqBdr+sx216g4HwULiftWdHXp29QvHz5VeHDmPa7lrZbH847m26kzXfR4/BARJiszyubTy1uw0/wAnJi2RvHx7PX0WXTw96se0NriWsD3iIRco+Dev0UrHwxkZWERnGyA+MEGyP671eh4Ty0UhIyGZY0nqyvJC1nwDi7SEGNXrc0rXPz+bcR+xYg6f3AoP0gA0oquRZNJKyOrZgL+YMc0vZpvTxG/JbbJgsxXdzjI5ORgHUWXslaPhGWn8VgWrs8cZjsDFSN1o+pIw/ESMcPquaJRp+P4ouR0KVXtMuyJkUcZ5BWcGtDQOnj+a2Hie9XyOK4ctV3ueGZiJhMgDH/de3ZaO7elQWMUXhs1Shvu/0FZw+rAVY4lGNixmJdTdAx36WrF7Iq0UYPVw2eQBTR1F8ot8LnkzHE3svj+4FJ+j3DnIcC1pjLYDZLFhxbC8jf613kQovh7rmOKv/jQf/lrcvRbVa70Z4gcpJeJXHTy3vlf4hcY16n/gvz+xHmTguo94c+lPKf44e0/vuKya3DTKz9Q46aLXiIYIvqOql5cRE4kOqSuPkci8fmrIw9Brtvx1Ua8Z77n/AIlXUZi9Woua/lcWsOt8r5+d3yC070q1xFQ4dJdv/jiH+65dApRR6IjNQNHcIACB8Vo3pjAjwWFnJDWQ5eFznHuaNO6lRKPB3DtEHPRFj0m8Os7R8fbQ2Wl7HaPRu+nktpuYPIsLmgC5F4R2GSSAj3A6K1HH5qjl/SRw2MdJJZbDPOyWaONxjAdE4fe1rvC69Jh6U/WSEv319aR34bXGKNQVk5XcuDUa8xoMDZOGqjH+Dv1Ndv1O1LU7OWulvJUp149fsvfMfoGt+qnK+HoV3c0NOBjh4iMb+akWMaB3Kyioj69GQhpnllk3+zoMaPgP8VIRxMYNNaAArvRUUpEjQVVRVXYCIiAoiIgCIiAIiIAiIgCIiAqiIhAREQBERAEREAREQkIiIAiIgKa2qcoXpEBbLB5Lx2Q33K+iAxjX9qxZsZXmk7SSBjpB3P1pw+I6qTVNKGCPZWMfQOe4fxHf1Ufm8BXztavXt8wZBZjsjl7y5m9D6rYNBULR5KKBy3Kei+3Zqz16vFOTbFI0t7KyyOUEHwJ0Cpjg7g1+AdYyGTssvZm1psthrOVrWDuYweAW8Fg8l4MO1Cgl0jpyb4bMVzdhYU2HpTTds6u1sv8AtIyWO+bSFL9gPNU7LSmjkwmVWNZyEvkH+8dzLGtYbG2wO2pQuI8eXRHxCluyTsglEmvDhfHtO4HW65/3VqQfiSr8WHkhdtmVyBb+697Xfi1TfZJ2SigRzYJ2n/lLnDycwfkqyseRoNDj7XEKQ7P2J2ISgazYx/akl1S5vzivuH02FiPxUfX/ADbKD/xecf3ltzoB3heOz0o2g1FmJg5uYSZeJ38Len12splK0ABHmcm0DwfXjI/urY+z14L0Iym0ERVpXQduyUso8n12j8FrnpMqzjhavbcJbEdC/BamaxmyI2u9Y6HkCt+DD5I6NrmOY9oc1wIc0jYI8koLh2fP2OzmIp5fiV8+RrxMszRyQOe/Qe0xdCF0n0Tt5vRnhCP9k8//ADHKVq+jzhKnK2WDh7Htka7mDnQ82j8drYIKsVWJsNeGOKJo01kbA1o9wC5jDbydzybkkR1nHPmceavRnaT1EsZB+fVW4cNVbJt+GoNPfzMa134tU1pV0rCsxWQNjbysjaweTWgD6LEyeDoZusytlKUVuuyQSCOZu28w3o6+JUsB1XsAAIDDr04qsYihijjjHcxjA1o+AWS1i962q60iQPPKq60iKaBVFRFIKoqIgKoqIgCIiAIiIAiIgCIiAIiICqIiEBERAEREAREQBERCQiIgCIiAIiIAiIgCIiAIiICiIiAIiIAiIgCIiAIiIAqaCqiApyjyTQVUQFNJyqqICmk0qogKaQBVRAEREAVVREBVFREAREQBERAEREAREQBERAEREAREQBERAVREQgIiIAiIgCIiAIiISEREAREQBERAEREAREQBERAUREQBERAEREAREQBERAEREAREQBERAEREAREQBERAEREAREQBERAEREAREQBERAEREAREQBERANIiID//2Q=="/>
          <p:cNvSpPr>
            <a:spLocks noChangeAspect="1" noChangeArrowheads="1"/>
          </p:cNvSpPr>
          <p:nvPr/>
        </p:nvSpPr>
        <p:spPr bwMode="auto">
          <a:xfrm>
            <a:off x="155575" y="-192617"/>
            <a:ext cx="304800" cy="406401"/>
          </a:xfrm>
          <a:prstGeom prst="rect">
            <a:avLst/>
          </a:prstGeom>
          <a:noFill/>
          <a:ln w="9525">
            <a:noFill/>
            <a:miter lim="800000"/>
            <a:headEnd/>
            <a:tailEnd/>
          </a:ln>
        </p:spPr>
        <p:txBody>
          <a:bodyPr/>
          <a:lstStyle/>
          <a:p>
            <a:pPr eaLnBrk="0" hangingPunct="0"/>
            <a:endParaRPr lang="zh-CN" altLang="en-US"/>
          </a:p>
        </p:txBody>
      </p:sp>
      <p:sp>
        <p:nvSpPr>
          <p:cNvPr id="16" name="矩形 15"/>
          <p:cNvSpPr/>
          <p:nvPr/>
        </p:nvSpPr>
        <p:spPr>
          <a:xfrm>
            <a:off x="0" y="1157652"/>
            <a:ext cx="539121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中国特色协商民主向广泛、多层、制度化发展</a:t>
            </a:r>
          </a:p>
        </p:txBody>
      </p:sp>
      <p:grpSp>
        <p:nvGrpSpPr>
          <p:cNvPr id="2" name="组合 33"/>
          <p:cNvGrpSpPr>
            <a:grpSpLocks/>
          </p:cNvGrpSpPr>
          <p:nvPr/>
        </p:nvGrpSpPr>
        <p:grpSpPr bwMode="auto">
          <a:xfrm>
            <a:off x="1028701" y="2887134"/>
            <a:ext cx="1141413" cy="3723217"/>
            <a:chOff x="1435521" y="2753515"/>
            <a:chExt cx="2721885" cy="2570916"/>
          </a:xfrm>
        </p:grpSpPr>
        <p:sp>
          <p:nvSpPr>
            <p:cNvPr id="35" name="îṡḷïḍé">
              <a:extLst>
                <a:ext uri="{FF2B5EF4-FFF2-40B4-BE49-F238E27FC236}"/>
              </a:extLst>
            </p:cNvPr>
            <p:cNvSpPr/>
            <p:nvPr/>
          </p:nvSpPr>
          <p:spPr>
            <a:xfrm>
              <a:off x="1435521" y="2753515"/>
              <a:ext cx="2721885" cy="2262479"/>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spc="300"/>
            </a:p>
          </p:txBody>
        </p:sp>
        <p:sp>
          <p:nvSpPr>
            <p:cNvPr id="36" name="矩形 35"/>
            <p:cNvSpPr/>
            <p:nvPr/>
          </p:nvSpPr>
          <p:spPr>
            <a:xfrm>
              <a:off x="2331587" y="2972752"/>
              <a:ext cx="1761464" cy="2351679"/>
            </a:xfrm>
            <a:prstGeom prst="rect">
              <a:avLst/>
            </a:prstGeom>
          </p:spPr>
          <p:txBody>
            <a:bodyPr vert="eaVert">
              <a:spAutoFit/>
            </a:bodyPr>
            <a:lstStyle/>
            <a:p>
              <a:pPr algn="just" eaLnBrk="0" hangingPunct="0">
                <a:lnSpc>
                  <a:spcPct val="200000"/>
                </a:lnSpc>
                <a:defRPr/>
              </a:pPr>
              <a:r>
                <a:rPr lang="zh-CN" altLang="en-US" b="1" kern="100" spc="300" dirty="0">
                  <a:solidFill>
                    <a:schemeClr val="tx2">
                      <a:lumMod val="75000"/>
                    </a:schemeClr>
                  </a:solidFill>
                  <a:latin typeface="微软雅黑" pitchFamily="34" charset="-122"/>
                  <a:ea typeface="微软雅黑" pitchFamily="34" charset="-122"/>
                  <a:cs typeface="Times New Roman"/>
                </a:rPr>
                <a:t>政党协商有作为</a:t>
              </a:r>
            </a:p>
          </p:txBody>
        </p:sp>
      </p:grpSp>
      <p:grpSp>
        <p:nvGrpSpPr>
          <p:cNvPr id="3" name="组合 36"/>
          <p:cNvGrpSpPr>
            <a:grpSpLocks/>
          </p:cNvGrpSpPr>
          <p:nvPr/>
        </p:nvGrpSpPr>
        <p:grpSpPr bwMode="auto">
          <a:xfrm>
            <a:off x="2182813" y="2882901"/>
            <a:ext cx="1141412" cy="3723217"/>
            <a:chOff x="1435521" y="2753515"/>
            <a:chExt cx="2721885" cy="2570916"/>
          </a:xfrm>
        </p:grpSpPr>
        <p:sp>
          <p:nvSpPr>
            <p:cNvPr id="38" name="îṡḷïḍé">
              <a:extLst>
                <a:ext uri="{FF2B5EF4-FFF2-40B4-BE49-F238E27FC236}"/>
              </a:extLst>
            </p:cNvPr>
            <p:cNvSpPr/>
            <p:nvPr/>
          </p:nvSpPr>
          <p:spPr>
            <a:xfrm>
              <a:off x="1435521" y="2753515"/>
              <a:ext cx="2721885" cy="2262479"/>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spc="300"/>
            </a:p>
          </p:txBody>
        </p:sp>
        <p:sp>
          <p:nvSpPr>
            <p:cNvPr id="39" name="矩形 38"/>
            <p:cNvSpPr/>
            <p:nvPr/>
          </p:nvSpPr>
          <p:spPr>
            <a:xfrm>
              <a:off x="2331587" y="2972752"/>
              <a:ext cx="1761466" cy="2351679"/>
            </a:xfrm>
            <a:prstGeom prst="rect">
              <a:avLst/>
            </a:prstGeom>
          </p:spPr>
          <p:txBody>
            <a:bodyPr vert="eaVert">
              <a:spAutoFit/>
            </a:bodyPr>
            <a:lstStyle/>
            <a:p>
              <a:pPr algn="just" eaLnBrk="0" hangingPunct="0">
                <a:lnSpc>
                  <a:spcPct val="200000"/>
                </a:lnSpc>
                <a:defRPr/>
              </a:pPr>
              <a:r>
                <a:rPr lang="zh-CN" altLang="en-US" b="1" kern="100" spc="300" dirty="0">
                  <a:solidFill>
                    <a:schemeClr val="accent6">
                      <a:lumMod val="75000"/>
                    </a:schemeClr>
                  </a:solidFill>
                  <a:latin typeface="微软雅黑" pitchFamily="34" charset="-122"/>
                  <a:ea typeface="微软雅黑" pitchFamily="34" charset="-122"/>
                  <a:cs typeface="Times New Roman"/>
                </a:rPr>
                <a:t>政府协商有进展</a:t>
              </a:r>
            </a:p>
          </p:txBody>
        </p:sp>
      </p:grpSp>
      <p:grpSp>
        <p:nvGrpSpPr>
          <p:cNvPr id="4" name="组合 39"/>
          <p:cNvGrpSpPr>
            <a:grpSpLocks/>
          </p:cNvGrpSpPr>
          <p:nvPr/>
        </p:nvGrpSpPr>
        <p:grpSpPr bwMode="auto">
          <a:xfrm>
            <a:off x="3324226" y="2908301"/>
            <a:ext cx="1139825" cy="3723217"/>
            <a:chOff x="1435521" y="2753515"/>
            <a:chExt cx="2721885" cy="2570916"/>
          </a:xfrm>
        </p:grpSpPr>
        <p:sp>
          <p:nvSpPr>
            <p:cNvPr id="41" name="îṡḷïḍé">
              <a:extLst>
                <a:ext uri="{FF2B5EF4-FFF2-40B4-BE49-F238E27FC236}"/>
              </a:extLst>
            </p:cNvPr>
            <p:cNvSpPr/>
            <p:nvPr/>
          </p:nvSpPr>
          <p:spPr>
            <a:xfrm>
              <a:off x="1435521" y="2753515"/>
              <a:ext cx="2721885" cy="2262479"/>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spc="300"/>
            </a:p>
          </p:txBody>
        </p:sp>
        <p:sp>
          <p:nvSpPr>
            <p:cNvPr id="42" name="矩形 41"/>
            <p:cNvSpPr/>
            <p:nvPr/>
          </p:nvSpPr>
          <p:spPr>
            <a:xfrm>
              <a:off x="2329045" y="2972752"/>
              <a:ext cx="1763919" cy="2351679"/>
            </a:xfrm>
            <a:prstGeom prst="rect">
              <a:avLst/>
            </a:prstGeom>
          </p:spPr>
          <p:txBody>
            <a:bodyPr vert="eaVert">
              <a:spAutoFit/>
            </a:bodyPr>
            <a:lstStyle/>
            <a:p>
              <a:pPr algn="just" eaLnBrk="0" hangingPunct="0">
                <a:lnSpc>
                  <a:spcPct val="200000"/>
                </a:lnSpc>
                <a:defRPr/>
              </a:pPr>
              <a:r>
                <a:rPr lang="zh-CN" altLang="en-US" b="1" kern="100" spc="300" dirty="0">
                  <a:solidFill>
                    <a:schemeClr val="accent5">
                      <a:lumMod val="75000"/>
                    </a:schemeClr>
                  </a:solidFill>
                  <a:latin typeface="微软雅黑" pitchFamily="34" charset="-122"/>
                  <a:ea typeface="微软雅黑" pitchFamily="34" charset="-122"/>
                  <a:cs typeface="Times New Roman"/>
                </a:rPr>
                <a:t>政协协商有创新</a:t>
              </a:r>
            </a:p>
          </p:txBody>
        </p:sp>
      </p:grpSp>
      <p:grpSp>
        <p:nvGrpSpPr>
          <p:cNvPr id="5" name="组合 42"/>
          <p:cNvGrpSpPr>
            <a:grpSpLocks/>
          </p:cNvGrpSpPr>
          <p:nvPr/>
        </p:nvGrpSpPr>
        <p:grpSpPr bwMode="auto">
          <a:xfrm>
            <a:off x="4478339" y="2912534"/>
            <a:ext cx="1139825" cy="3725333"/>
            <a:chOff x="1435521" y="2753515"/>
            <a:chExt cx="2721885" cy="2570916"/>
          </a:xfrm>
        </p:grpSpPr>
        <p:sp>
          <p:nvSpPr>
            <p:cNvPr id="44" name="îṡḷïḍé">
              <a:extLst>
                <a:ext uri="{FF2B5EF4-FFF2-40B4-BE49-F238E27FC236}"/>
              </a:extLst>
            </p:cNvPr>
            <p:cNvSpPr/>
            <p:nvPr/>
          </p:nvSpPr>
          <p:spPr>
            <a:xfrm>
              <a:off x="1435521" y="2753515"/>
              <a:ext cx="2721885" cy="2262479"/>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spc="300"/>
            </a:p>
          </p:txBody>
        </p:sp>
        <p:sp>
          <p:nvSpPr>
            <p:cNvPr id="45" name="矩形 44"/>
            <p:cNvSpPr/>
            <p:nvPr/>
          </p:nvSpPr>
          <p:spPr>
            <a:xfrm>
              <a:off x="2329043" y="2972627"/>
              <a:ext cx="1763919" cy="2351804"/>
            </a:xfrm>
            <a:prstGeom prst="rect">
              <a:avLst/>
            </a:prstGeom>
          </p:spPr>
          <p:txBody>
            <a:bodyPr vert="eaVert">
              <a:spAutoFit/>
            </a:bodyPr>
            <a:lstStyle/>
            <a:p>
              <a:pPr algn="just" eaLnBrk="0" hangingPunct="0">
                <a:lnSpc>
                  <a:spcPct val="200000"/>
                </a:lnSpc>
                <a:defRPr/>
              </a:pPr>
              <a:r>
                <a:rPr lang="zh-CN" altLang="en-US" b="1" kern="100" spc="300" dirty="0">
                  <a:solidFill>
                    <a:schemeClr val="accent4">
                      <a:lumMod val="75000"/>
                    </a:schemeClr>
                  </a:solidFill>
                  <a:latin typeface="微软雅黑" pitchFamily="34" charset="-122"/>
                  <a:ea typeface="微软雅黑" pitchFamily="34" charset="-122"/>
                  <a:cs typeface="Times New Roman"/>
                </a:rPr>
                <a:t>立法协商有亮点</a:t>
              </a:r>
            </a:p>
          </p:txBody>
        </p:sp>
      </p:grpSp>
      <p:grpSp>
        <p:nvGrpSpPr>
          <p:cNvPr id="6" name="组合 45"/>
          <p:cNvGrpSpPr>
            <a:grpSpLocks/>
          </p:cNvGrpSpPr>
          <p:nvPr/>
        </p:nvGrpSpPr>
        <p:grpSpPr bwMode="auto">
          <a:xfrm>
            <a:off x="5626101" y="2901951"/>
            <a:ext cx="1139825" cy="3723216"/>
            <a:chOff x="1435521" y="2753515"/>
            <a:chExt cx="2721885" cy="2570916"/>
          </a:xfrm>
        </p:grpSpPr>
        <p:sp>
          <p:nvSpPr>
            <p:cNvPr id="47" name="îṡḷïḍé">
              <a:extLst>
                <a:ext uri="{FF2B5EF4-FFF2-40B4-BE49-F238E27FC236}"/>
              </a:extLst>
            </p:cNvPr>
            <p:cNvSpPr/>
            <p:nvPr/>
          </p:nvSpPr>
          <p:spPr>
            <a:xfrm>
              <a:off x="1435521" y="2753515"/>
              <a:ext cx="2721885" cy="2262479"/>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spc="300"/>
            </a:p>
          </p:txBody>
        </p:sp>
        <p:sp>
          <p:nvSpPr>
            <p:cNvPr id="48" name="矩形 47"/>
            <p:cNvSpPr/>
            <p:nvPr/>
          </p:nvSpPr>
          <p:spPr>
            <a:xfrm>
              <a:off x="2329045" y="2972752"/>
              <a:ext cx="1763919" cy="2351679"/>
            </a:xfrm>
            <a:prstGeom prst="rect">
              <a:avLst/>
            </a:prstGeom>
          </p:spPr>
          <p:txBody>
            <a:bodyPr vert="eaVert">
              <a:spAutoFit/>
            </a:bodyPr>
            <a:lstStyle/>
            <a:p>
              <a:pPr algn="just" eaLnBrk="0" hangingPunct="0">
                <a:lnSpc>
                  <a:spcPct val="200000"/>
                </a:lnSpc>
                <a:defRPr/>
              </a:pPr>
              <a:r>
                <a:rPr lang="zh-CN" altLang="en-US" b="1" kern="100" spc="300" dirty="0">
                  <a:solidFill>
                    <a:srgbClr val="007000"/>
                  </a:solidFill>
                  <a:latin typeface="微软雅黑" pitchFamily="34" charset="-122"/>
                  <a:ea typeface="微软雅黑" pitchFamily="34" charset="-122"/>
                  <a:cs typeface="Times New Roman"/>
                </a:rPr>
                <a:t>基层协商有推进</a:t>
              </a:r>
            </a:p>
          </p:txBody>
        </p:sp>
      </p:grpSp>
      <p:grpSp>
        <p:nvGrpSpPr>
          <p:cNvPr id="7" name="组合 48"/>
          <p:cNvGrpSpPr>
            <a:grpSpLocks/>
          </p:cNvGrpSpPr>
          <p:nvPr/>
        </p:nvGrpSpPr>
        <p:grpSpPr bwMode="auto">
          <a:xfrm>
            <a:off x="6765926" y="2916768"/>
            <a:ext cx="1141413" cy="3723217"/>
            <a:chOff x="1435521" y="2753515"/>
            <a:chExt cx="2721885" cy="2570916"/>
          </a:xfrm>
        </p:grpSpPr>
        <p:sp>
          <p:nvSpPr>
            <p:cNvPr id="50" name="îṡḷïḍé">
              <a:extLst>
                <a:ext uri="{FF2B5EF4-FFF2-40B4-BE49-F238E27FC236}"/>
              </a:extLst>
            </p:cNvPr>
            <p:cNvSpPr/>
            <p:nvPr/>
          </p:nvSpPr>
          <p:spPr>
            <a:xfrm>
              <a:off x="1435521" y="2753515"/>
              <a:ext cx="2721885" cy="2262479"/>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spc="300"/>
            </a:p>
          </p:txBody>
        </p:sp>
        <p:sp>
          <p:nvSpPr>
            <p:cNvPr id="51" name="矩形 50"/>
            <p:cNvSpPr/>
            <p:nvPr/>
          </p:nvSpPr>
          <p:spPr>
            <a:xfrm>
              <a:off x="2331587" y="2972752"/>
              <a:ext cx="1761464" cy="2351679"/>
            </a:xfrm>
            <a:prstGeom prst="rect">
              <a:avLst/>
            </a:prstGeom>
          </p:spPr>
          <p:txBody>
            <a:bodyPr vert="eaVert">
              <a:spAutoFit/>
            </a:bodyPr>
            <a:lstStyle/>
            <a:p>
              <a:pPr algn="just" eaLnBrk="0" hangingPunct="0">
                <a:lnSpc>
                  <a:spcPct val="200000"/>
                </a:lnSpc>
                <a:defRPr/>
              </a:pPr>
              <a:r>
                <a:rPr lang="zh-CN" altLang="en-US" b="1" kern="100" spc="300" dirty="0">
                  <a:solidFill>
                    <a:schemeClr val="accent1">
                      <a:lumMod val="75000"/>
                    </a:schemeClr>
                  </a:solidFill>
                  <a:latin typeface="微软雅黑" pitchFamily="34" charset="-122"/>
                  <a:ea typeface="微软雅黑" pitchFamily="34" charset="-122"/>
                  <a:cs typeface="Times New Roman"/>
                </a:rPr>
                <a:t>社会协商有探索</a:t>
              </a:r>
            </a:p>
          </p:txBody>
        </p:sp>
      </p:grpSp>
      <p:sp>
        <p:nvSpPr>
          <p:cNvPr id="52" name="矩形 51"/>
          <p:cNvSpPr/>
          <p:nvPr/>
        </p:nvSpPr>
        <p:spPr>
          <a:xfrm>
            <a:off x="3505923" y="1999437"/>
            <a:ext cx="2646878" cy="369332"/>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0" hangingPunct="0">
              <a:defRPr/>
            </a:pPr>
            <a:r>
              <a:rPr lang="zh-CN" altLang="en-US" cap="all" spc="600" dirty="0">
                <a:ln w="0"/>
                <a:solidFill>
                  <a:schemeClr val="tx2"/>
                </a:solidFill>
                <a:latin typeface="微软雅黑" pitchFamily="34" charset="-122"/>
                <a:ea typeface="微软雅黑" pitchFamily="34" charset="-122"/>
              </a:rPr>
              <a:t>中国特色协商民主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52"/>
                                        </p:tgtEl>
                                        <p:attrNameLst>
                                          <p:attrName>style.visibility</p:attrName>
                                        </p:attrNameLst>
                                      </p:cBhvr>
                                      <p:to>
                                        <p:strVal val="visible"/>
                                      </p:to>
                                    </p:set>
                                    <p:anim calcmode="lin" valueType="num">
                                      <p:cBhvr>
                                        <p:cTn id="11"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2"/>
                                        </p:tgtEl>
                                        <p:attrNameLst>
                                          <p:attrName>ppt_y</p:attrName>
                                        </p:attrNameLst>
                                      </p:cBhvr>
                                      <p:tavLst>
                                        <p:tav tm="0">
                                          <p:val>
                                            <p:strVal val="#ppt_y"/>
                                          </p:val>
                                        </p:tav>
                                        <p:tav tm="100000">
                                          <p:val>
                                            <p:strVal val="#ppt_y"/>
                                          </p:val>
                                        </p:tav>
                                      </p:tavLst>
                                    </p:anim>
                                    <p:anim calcmode="lin" valueType="num">
                                      <p:cBhvr>
                                        <p:cTn id="13"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2"/>
                                        </p:tgtEl>
                                      </p:cBhvr>
                                    </p:animEffect>
                                  </p:childTnLst>
                                </p:cTn>
                              </p:par>
                            </p:childTnLst>
                          </p:cTn>
                        </p:par>
                        <p:par>
                          <p:cTn id="16" fill="hold">
                            <p:stCondLst>
                              <p:cond delay="135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185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35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2850"/>
                            </p:stCondLst>
                            <p:childTnLst>
                              <p:par>
                                <p:cTn id="29" presetID="22" presetClass="entr" presetSubtype="8"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335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3850"/>
                            </p:stCondLst>
                            <p:childTnLst>
                              <p:par>
                                <p:cTn id="37" presetID="22" presetClass="entr" presetSubtype="8"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sp>
        <p:nvSpPr>
          <p:cNvPr id="18" name="矩形 17"/>
          <p:cNvSpPr/>
          <p:nvPr/>
        </p:nvSpPr>
        <p:spPr>
          <a:xfrm>
            <a:off x="1" y="1229371"/>
            <a:ext cx="2781531"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核心价值观凝心聚力</a:t>
            </a:r>
          </a:p>
        </p:txBody>
      </p:sp>
      <p:pic>
        <p:nvPicPr>
          <p:cNvPr id="19" name="图片 18"/>
          <p:cNvPicPr>
            <a:picLocks noChangeAspect="1"/>
          </p:cNvPicPr>
          <p:nvPr/>
        </p:nvPicPr>
        <p:blipFill rotWithShape="1">
          <a:blip r:embed="rId2"/>
          <a:srcRect t="16055"/>
          <a:stretch/>
        </p:blipFill>
        <p:spPr>
          <a:xfrm>
            <a:off x="2257425" y="1712384"/>
            <a:ext cx="4972050" cy="3401483"/>
          </a:xfrm>
          <a:prstGeom prst="rect">
            <a:avLst/>
          </a:prstGeom>
          <a:ln>
            <a:noFill/>
          </a:ln>
          <a:effectLst>
            <a:outerShdw blurRad="190500" algn="tl" rotWithShape="0">
              <a:srgbClr val="000000">
                <a:alpha val="70000"/>
              </a:srgbClr>
            </a:outerShdw>
          </a:effectLst>
        </p:spPr>
      </p:pic>
      <p:sp>
        <p:nvSpPr>
          <p:cNvPr id="20" name="矩形 19"/>
          <p:cNvSpPr/>
          <p:nvPr/>
        </p:nvSpPr>
        <p:spPr>
          <a:xfrm>
            <a:off x="1210234" y="5011341"/>
            <a:ext cx="7463119" cy="1384995"/>
          </a:xfrm>
          <a:prstGeom prst="rect">
            <a:avLst/>
          </a:prstGeom>
        </p:spPr>
        <p:txBody>
          <a:bodyPr>
            <a:spAutoFit/>
          </a:bodyPr>
          <a:lstStyle/>
          <a:p>
            <a:pPr eaLnBrk="0" hangingPunct="0">
              <a:lnSpc>
                <a:spcPct val="150000"/>
              </a:lnSpc>
              <a:defRPr/>
            </a:pPr>
            <a:r>
              <a:rPr lang="zh-CN" altLang="en-US" sz="2800" b="1" spc="50" dirty="0">
                <a:ln w="11430"/>
                <a:gradFill>
                  <a:gsLst>
                    <a:gs pos="25000">
                      <a:schemeClr val="accent2">
                        <a:satMod val="155000"/>
                      </a:schemeClr>
                    </a:gs>
                    <a:gs pos="100000">
                      <a:schemeClr val="accent2">
                        <a:shade val="45000"/>
                        <a:satMod val="165000"/>
                      </a:schemeClr>
                    </a:gs>
                  </a:gsLst>
                  <a:lin ang="5400000"/>
                </a:gradFill>
                <a:latin typeface="华文新魏" pitchFamily="2" charset="-122"/>
                <a:ea typeface="华文新魏" pitchFamily="2" charset="-122"/>
              </a:rPr>
              <a:t>       核心价值观承载着一个民族、一个国家的精神追求，是最持久、最深层的力量。</a:t>
            </a:r>
          </a:p>
        </p:txBody>
      </p:sp>
      <p:pic>
        <p:nvPicPr>
          <p:cNvPr id="21" name="图片 20">
            <a:hlinkClick r:id="rId3" action="ppaction://hlinkfile"/>
          </p:cNvPr>
          <p:cNvPicPr>
            <a:picLocks noChangeAspect="1"/>
          </p:cNvPicPr>
          <p:nvPr/>
        </p:nvPicPr>
        <p:blipFill>
          <a:blip r:embed="rId4">
            <a:clrChange>
              <a:clrFrom>
                <a:srgbClr val="FFFFFF"/>
              </a:clrFrom>
              <a:clrTo>
                <a:srgbClr val="FFFFFF">
                  <a:alpha val="0"/>
                </a:srgbClr>
              </a:clrTo>
            </a:clrChange>
          </a:blip>
          <a:srcRect b="54628"/>
          <a:stretch>
            <a:fillRect/>
          </a:stretch>
        </p:blipFill>
        <p:spPr bwMode="auto">
          <a:xfrm>
            <a:off x="1022351" y="5221818"/>
            <a:ext cx="504825" cy="520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par>
                          <p:cTn id="14" fill="hold">
                            <p:stCondLst>
                              <p:cond delay="1000"/>
                            </p:stCondLst>
                            <p:childTnLst>
                              <p:par>
                                <p:cTn id="15" presetID="53"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par>
                          <p:cTn id="20" fill="hold">
                            <p:stCondLst>
                              <p:cond delay="1500"/>
                            </p:stCondLst>
                            <p:childTnLst>
                              <p:par>
                                <p:cTn id="21" presetID="16" presetClass="entr" presetSubtype="2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Horizont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31"/>
          <p:cNvSpPr>
            <a:spLocks noChangeArrowheads="1"/>
          </p:cNvSpPr>
          <p:nvPr/>
        </p:nvSpPr>
        <p:spPr bwMode="auto">
          <a:xfrm>
            <a:off x="179389" y="254001"/>
            <a:ext cx="7475537" cy="461665"/>
          </a:xfrm>
          <a:prstGeom prst="rect">
            <a:avLst/>
          </a:prstGeom>
          <a:noFill/>
          <a:ln w="9525">
            <a:noFill/>
            <a:miter lim="800000"/>
            <a:headEnd/>
            <a:tailEnd/>
          </a:ln>
        </p:spPr>
        <p:txBody>
          <a:bodyPr>
            <a:spAutoFit/>
          </a:bodyPr>
          <a:lstStyle/>
          <a:p>
            <a:pPr eaLnBrk="0" hangingPunct="0"/>
            <a:r>
              <a:rPr lang="en-US" altLang="zh-CN" sz="2400" b="1" dirty="0">
                <a:latin typeface="华文新魏" pitchFamily="2" charset="-122"/>
                <a:ea typeface="华文新魏" pitchFamily="2" charset="-122"/>
              </a:rPr>
              <a:t>1.</a:t>
            </a:r>
            <a:r>
              <a:rPr lang="zh-CN" altLang="zh-CN" sz="2400" b="1" dirty="0" smtClean="0">
                <a:latin typeface="华文新魏" pitchFamily="2" charset="-122"/>
                <a:ea typeface="华文新魏" pitchFamily="2" charset="-122"/>
              </a:rPr>
              <a:t>新中国</a:t>
            </a:r>
            <a:r>
              <a:rPr lang="zh-CN" altLang="en-US" sz="2400" b="1" dirty="0" smtClean="0">
                <a:latin typeface="华文新魏" pitchFamily="2" charset="-122"/>
                <a:ea typeface="华文新魏" pitchFamily="2" charset="-122"/>
              </a:rPr>
              <a:t>成立前三十年</a:t>
            </a:r>
            <a:r>
              <a:rPr lang="zh-CN" altLang="zh-CN" sz="2400" b="1" dirty="0" smtClean="0">
                <a:latin typeface="华文新魏" pitchFamily="2" charset="-122"/>
                <a:ea typeface="华文新魏" pitchFamily="2" charset="-122"/>
              </a:rPr>
              <a:t>，</a:t>
            </a:r>
            <a:r>
              <a:rPr lang="zh-CN" altLang="zh-CN" sz="2400" b="1" dirty="0">
                <a:latin typeface="华文新魏" pitchFamily="2" charset="-122"/>
                <a:ea typeface="华文新魏" pitchFamily="2" charset="-122"/>
              </a:rPr>
              <a:t>奠定根本政治前提和制度基础</a:t>
            </a:r>
            <a:endParaRPr lang="zh-CN" altLang="en-US" sz="2400" b="1" dirty="0">
              <a:latin typeface="华文新魏" pitchFamily="2" charset="-122"/>
              <a:ea typeface="华文新魏" pitchFamily="2" charset="-122"/>
            </a:endParaRPr>
          </a:p>
        </p:txBody>
      </p:sp>
      <p:pic>
        <p:nvPicPr>
          <p:cNvPr id="25" name="Picture 2" descr="F:\all 图\Img382996705.jpg"/>
          <p:cNvPicPr>
            <a:picLocks noChangeAspect="1" noChangeArrowheads="1"/>
          </p:cNvPicPr>
          <p:nvPr/>
        </p:nvPicPr>
        <p:blipFill>
          <a:blip r:embed="rId2"/>
          <a:stretch>
            <a:fillRect/>
          </a:stretch>
        </p:blipFill>
        <p:spPr bwMode="auto">
          <a:xfrm>
            <a:off x="4625976" y="2036234"/>
            <a:ext cx="3763963" cy="4447117"/>
          </a:xfrm>
          <a:prstGeom prst="rect">
            <a:avLst/>
          </a:prstGeom>
          <a:ln>
            <a:noFill/>
          </a:ln>
          <a:effectLst>
            <a:outerShdw blurRad="190500" algn="tl" rotWithShape="0">
              <a:srgbClr val="000000">
                <a:alpha val="70000"/>
              </a:srgbClr>
            </a:outerShdw>
          </a:effectLst>
        </p:spPr>
      </p:pic>
      <p:sp>
        <p:nvSpPr>
          <p:cNvPr id="23" name="矩形 22"/>
          <p:cNvSpPr/>
          <p:nvPr/>
        </p:nvSpPr>
        <p:spPr>
          <a:xfrm>
            <a:off x="727515" y="5169545"/>
            <a:ext cx="2849992" cy="830997"/>
          </a:xfrm>
          <a:prstGeom prst="rect">
            <a:avLst/>
          </a:prstGeom>
          <a:ln>
            <a:solidFill>
              <a:schemeClr val="tx2"/>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dk1"/>
          </a:lnRef>
          <a:fillRef idx="1">
            <a:schemeClr val="lt1"/>
          </a:fillRef>
          <a:effectRef idx="0">
            <a:schemeClr val="dk1"/>
          </a:effectRef>
          <a:fontRef idx="minor">
            <a:schemeClr val="dk1"/>
          </a:fontRef>
        </p:style>
        <p:txBody>
          <a:bodyPr>
            <a:spAutoFit/>
          </a:bodyPr>
          <a:lstStyle/>
          <a:p>
            <a:pPr algn="just" eaLnBrk="0" hangingPunct="0">
              <a:lnSpc>
                <a:spcPct val="150000"/>
              </a:lnSpc>
              <a:defRPr/>
            </a:pPr>
            <a:r>
              <a:rPr lang="en-US" altLang="zh-CN" sz="1600" b="1" dirty="0">
                <a:latin typeface="微软雅黑" pitchFamily="34" charset="-122"/>
                <a:ea typeface="微软雅黑" pitchFamily="34" charset="-122"/>
              </a:rPr>
              <a:t>       1950</a:t>
            </a:r>
            <a:r>
              <a:rPr lang="zh-CN" altLang="en-US" sz="1600" b="1" dirty="0">
                <a:latin typeface="微软雅黑" pitchFamily="34" charset="-122"/>
                <a:ea typeface="微软雅黑" pitchFamily="34" charset="-122"/>
              </a:rPr>
              <a:t>年，中国的国民生产总值相当于美国的</a:t>
            </a:r>
            <a:r>
              <a:rPr lang="en-US" altLang="zh-CN" sz="1600" b="1" dirty="0">
                <a:latin typeface="微软雅黑" pitchFamily="34" charset="-122"/>
                <a:ea typeface="微软雅黑" pitchFamily="34" charset="-122"/>
              </a:rPr>
              <a:t>5%</a:t>
            </a:r>
            <a:r>
              <a:rPr lang="zh-CN" altLang="en-US" sz="1600" b="1" dirty="0">
                <a:latin typeface="微软雅黑" pitchFamily="34" charset="-122"/>
                <a:ea typeface="微软雅黑" pitchFamily="34" charset="-122"/>
              </a:rPr>
              <a:t>左右</a:t>
            </a:r>
          </a:p>
        </p:txBody>
      </p:sp>
      <p:grpSp>
        <p:nvGrpSpPr>
          <p:cNvPr id="2" name="组合 6"/>
          <p:cNvGrpSpPr>
            <a:grpSpLocks/>
          </p:cNvGrpSpPr>
          <p:nvPr/>
        </p:nvGrpSpPr>
        <p:grpSpPr bwMode="auto">
          <a:xfrm>
            <a:off x="534988" y="1559984"/>
            <a:ext cx="2959100" cy="3477683"/>
            <a:chOff x="519394" y="1627709"/>
            <a:chExt cx="2003740" cy="1822788"/>
          </a:xfrm>
        </p:grpSpPr>
        <p:pic>
          <p:nvPicPr>
            <p:cNvPr id="9223" name="Picture 2" descr="https://timgsa.baidu.com/timg?image&amp;quality=80&amp;size=b9999_10000&amp;sec=1564578217358&amp;di=20edd4cd0778e4c26451bde8d7e1ed41&amp;imgtype=0&amp;src=http%3A%2F%2Fimg.mp.itc.cn%2Fupload%2F20160821%2Fc28f2530d2394448883d524723866bc9_th.jpeg"/>
            <p:cNvPicPr>
              <a:picLocks noChangeAspect="1" noChangeArrowheads="1"/>
            </p:cNvPicPr>
            <p:nvPr/>
          </p:nvPicPr>
          <p:blipFill>
            <a:blip r:embed="rId3"/>
            <a:srcRect l="2527" t="2139" r="3955" b="2435"/>
            <a:stretch>
              <a:fillRect/>
            </a:stretch>
          </p:blipFill>
          <p:spPr bwMode="auto">
            <a:xfrm>
              <a:off x="1941343" y="1732659"/>
              <a:ext cx="581791" cy="408371"/>
            </a:xfrm>
            <a:prstGeom prst="rect">
              <a:avLst/>
            </a:prstGeom>
            <a:noFill/>
            <a:ln w="9525">
              <a:noFill/>
              <a:miter lim="800000"/>
              <a:headEnd/>
              <a:tailEnd/>
            </a:ln>
          </p:spPr>
        </p:pic>
        <p:pic>
          <p:nvPicPr>
            <p:cNvPr id="9224" name="Picture 4" descr="https://timgsa.baidu.com/timg?image&amp;quality=80&amp;size=b9999_10000&amp;sec=1564578268820&amp;di=a50dd16176dfc150b2b2c38c45b60317&amp;imgtype=0&amp;src=http%3A%2F%2Fimg11.360buyimg.com%2FpopWaterMark%2Fjfs%2Ft232%2F254%2F2180090252%2F52306%2Fb5d54033%2F54091f6eN5037cb47.jpg"/>
            <p:cNvPicPr>
              <a:picLocks noChangeArrowheads="1"/>
            </p:cNvPicPr>
            <p:nvPr/>
          </p:nvPicPr>
          <p:blipFill>
            <a:blip r:embed="rId4"/>
            <a:srcRect l="1398" t="20656" r="1553" b="19794"/>
            <a:stretch>
              <a:fillRect/>
            </a:stretch>
          </p:blipFill>
          <p:spPr bwMode="auto">
            <a:xfrm>
              <a:off x="1258306" y="2488408"/>
              <a:ext cx="568418" cy="395770"/>
            </a:xfrm>
            <a:prstGeom prst="rect">
              <a:avLst/>
            </a:prstGeom>
            <a:noFill/>
            <a:ln w="9525">
              <a:noFill/>
              <a:miter lim="800000"/>
              <a:headEnd/>
              <a:tailEnd/>
            </a:ln>
          </p:spPr>
        </p:pic>
        <p:sp>
          <p:nvSpPr>
            <p:cNvPr id="9225" name="矩形 9"/>
            <p:cNvSpPr>
              <a:spLocks noChangeArrowheads="1"/>
            </p:cNvSpPr>
            <p:nvPr/>
          </p:nvSpPr>
          <p:spPr bwMode="auto">
            <a:xfrm>
              <a:off x="519394" y="1974482"/>
              <a:ext cx="424634" cy="177449"/>
            </a:xfrm>
            <a:prstGeom prst="rect">
              <a:avLst/>
            </a:prstGeom>
            <a:noFill/>
            <a:ln w="9525">
              <a:noFill/>
              <a:miter lim="800000"/>
              <a:headEnd/>
              <a:tailEnd/>
            </a:ln>
          </p:spPr>
          <p:txBody>
            <a:bodyPr wrap="none">
              <a:spAutoFit/>
            </a:bodyPr>
            <a:lstStyle/>
            <a:p>
              <a:pPr algn="ctr" eaLnBrk="0" hangingPunct="0"/>
              <a:r>
                <a:rPr lang="en-US" altLang="zh-CN" sz="1600">
                  <a:latin typeface="Impact" pitchFamily="34" charset="0"/>
                </a:rPr>
                <a:t>100%</a:t>
              </a:r>
            </a:p>
          </p:txBody>
        </p:sp>
        <p:sp>
          <p:nvSpPr>
            <p:cNvPr id="9226" name="矩形 10"/>
            <p:cNvSpPr>
              <a:spLocks noChangeArrowheads="1"/>
            </p:cNvSpPr>
            <p:nvPr/>
          </p:nvSpPr>
          <p:spPr bwMode="auto">
            <a:xfrm>
              <a:off x="1036755" y="1627709"/>
              <a:ext cx="296549" cy="177449"/>
            </a:xfrm>
            <a:prstGeom prst="rect">
              <a:avLst/>
            </a:prstGeom>
            <a:noFill/>
            <a:ln w="9525">
              <a:noFill/>
              <a:miter lim="800000"/>
              <a:headEnd/>
              <a:tailEnd/>
            </a:ln>
          </p:spPr>
          <p:txBody>
            <a:bodyPr wrap="none">
              <a:spAutoFit/>
            </a:bodyPr>
            <a:lstStyle/>
            <a:p>
              <a:pPr algn="ctr" eaLnBrk="0" hangingPunct="0"/>
              <a:r>
                <a:rPr lang="en-US" altLang="zh-CN" sz="1600">
                  <a:latin typeface="Impact" pitchFamily="34" charset="0"/>
                </a:rPr>
                <a:t>5%</a:t>
              </a:r>
            </a:p>
          </p:txBody>
        </p:sp>
        <p:sp>
          <p:nvSpPr>
            <p:cNvPr id="16" name="弧形 15"/>
            <p:cNvSpPr/>
            <p:nvPr/>
          </p:nvSpPr>
          <p:spPr>
            <a:xfrm>
              <a:off x="721488" y="1825187"/>
              <a:ext cx="1625351" cy="1625310"/>
            </a:xfrm>
            <a:prstGeom prst="arc">
              <a:avLst>
                <a:gd name="adj1" fmla="val 16200000"/>
                <a:gd name="adj2" fmla="val 17111787"/>
              </a:avLst>
            </a:prstGeom>
            <a:ln w="203200" cap="rnd">
              <a:solidFill>
                <a:srgbClr val="E20000"/>
              </a:solidFill>
              <a:miter lim="800000"/>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zh-CN" altLang="en-US"/>
            </a:p>
          </p:txBody>
        </p:sp>
        <p:sp>
          <p:nvSpPr>
            <p:cNvPr id="17" name="弧形 16"/>
            <p:cNvSpPr/>
            <p:nvPr/>
          </p:nvSpPr>
          <p:spPr>
            <a:xfrm>
              <a:off x="1008504" y="2128060"/>
              <a:ext cx="1051319" cy="1050628"/>
            </a:xfrm>
            <a:prstGeom prst="arc">
              <a:avLst>
                <a:gd name="adj1" fmla="val 16200000"/>
                <a:gd name="adj2" fmla="val 16134469"/>
              </a:avLst>
            </a:prstGeom>
            <a:ln w="203200" cap="rnd">
              <a:solidFill>
                <a:schemeClr val="accent2">
                  <a:lumMod val="60000"/>
                  <a:lumOff val="40000"/>
                </a:schemeClr>
              </a:solidFill>
              <a:miter lim="800000"/>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zh-CN" altLang="en-US"/>
            </a:p>
          </p:txBody>
        </p:sp>
      </p:grpSp>
      <p:sp>
        <p:nvSpPr>
          <p:cNvPr id="18" name="矩形 17"/>
          <p:cNvSpPr/>
          <p:nvPr/>
        </p:nvSpPr>
        <p:spPr>
          <a:xfrm>
            <a:off x="4425950" y="1456267"/>
            <a:ext cx="4108817"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0" hangingPunct="0">
              <a:defRPr/>
            </a:pPr>
            <a:r>
              <a:rPr lang="zh-CN" altLang="en-US" b="1" dirty="0">
                <a:latin typeface="微软雅黑" pitchFamily="34" charset="-122"/>
                <a:ea typeface="微软雅黑" pitchFamily="34" charset="-122"/>
              </a:rPr>
              <a:t>新中国成立之初，积贫积弱、封闭落后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sp>
        <p:nvSpPr>
          <p:cNvPr id="56323" name="AutoShape 2" descr="data:image/jpeg;base64,/9j/4AAQSkZJRgABAQEAYABgAAD/2wBDAAgGBgcGBQgHBwcJCQgKDBQNDAsLDBkSEw8UHRofHh0aHBwgJC4nICIsIxwcKDcpLDAxNDQ0Hyc5PTgyPC4zNDL/2wBDAQkJCQwLDBgNDRgyIRwhMjIyMjIyMjIyMjIyMjIyMjIyMjIyMjIyMjIyMjIyMjIyMjIyMjIyMjIyMjIyMjIyMjL/wAARCAF3AfQDASIAAhEBAxEB/8QAHAAAAQUBAQEAAAAAAAAAAAAAAgABAwQFBgcI/8QATRAAAQMCBAMEBwUEBwUGBwAAAQACAwQRBRIhMQZBURMiYXEHFDKBkaGxFSNCUsEkYnLRFjNDY4KSoiVTg7LwJjRzk+HxFzZERWR0hP/EABoBAAMBAQEBAAAAAAAAAAAAAAABAgMEBQb/xAAnEQEBAAICAgICAgIDAQAAAAAAAQIRAyESMQRBE1EiMhRhBRVxM//aAAwDAQACEQMRAD8A9+5JIS/vZUi4BAEkhzjqnzAjRIFZJAZQORKYzs6H4JAaY+Cj9Zh5vt5hL1mA/wBqz4qTEboST1+ScOa4d1wPkUzgQpMJJ6/JAXG+/wAlI5Rka9UQ/TnzEyrpY4qiMSxEA2kaHC/kQoI8DoKaoFRTwQxSD8TGlv0NlA/EsQo5XRTYW4xscQ2QB2ovoh/pXTB2WSllbbo4H62XReK2bZY/JmPUuhPgdBTVlpXPa6nNgTe1iPBYMrnW5bLeOK0eIsnZTPcXinkLmuZY2ssCSxaL9FOrOqfl59x5ji1/6axED+3i28133FNNlw7tnOuPwWGrvFcLi8YPGtOPzSRWPvXe8SudUUsjOXZkADYADSy9Di/o4uX+7gYhLLJliaXO8Ar1dPVxRQNN2ty6i25Cl4QqmPqnxuc0SOae6eY8FZ4prRRspphE18LnlljoQs850vC9uZqWGOpzWOWQZgu64OrC6JrC7VuhXD1eIUlfBEYYpI5o3WIdqCPNdLwk9sbgDzK5cnVHr0UjnRMN+Xgp2ud1VChkEkNhsFfYpNZiLja5+QVkki3et5BQRDZWS0WQEZe4DT5gJNkcBv8AJC5vesnylASMe4nf5KZpceahjbqpwLIM4cR/7IS43SJsk3dASgp9kzUW/JBEDySTgWTIB2pzumGiclADdIFC42F04KAJONk3mlcIB06HMBzQmZg3KAkSUL6hjRdV3Yg0OIDXeaD0u6IXEAXvtqqEmIRsjD3StaHcr3VaXE42nIzO95F8rW6qblIJK8Fr6u1RO0H2pXm4/iKzHSMB5BdfWejbFK3FJ3U9aKejc4uZ2ozSe+ysQ+h+AsBq8Uq5X31DWho/VOfI457p+NcDJVwM3kaDsq/2hG52SNr5H9GNuV65QeizA6Sd5qKZ9QwABnaSknzNl12G4Nh+FU4goqSCAc3MiAd8d1nl83DH12Jx14JTYZj1eR6pgtU4bZnRED4lbVP6POLakfeCmph0dIL/ACC9y7JpGrnHzKNkbBs34rG/8hfqKnFHj9B6IauZ2bEcUY1vNsTC4n3ldNR+i7h6myGWOpqXX/HJlHwau/yaJxEcuyyy+Zy5faphjGBh3CODYaQ6DD6cPGzstz8StdsWX2AGjwAVgNSOiwy5Msu8lzU9Ig23/sEQLuunknOqbZTvYPcjn8kJc62/yCI7BMRorBNcbJJNGiSA0H+0PJDc2RSDUaICbb3XsRzIZKgMcWkNuOWaxsue4kbRGtpX1VdUUrspydmXAO1520XRPdHu4ttzuFl4zJXAQ+p09PUxm4kbJIQR0sn0FvDnRuw+PspzOwXHaE3JsSoMOnnmx3EaeWZzooyMjeQCkoDL6kwSwMgLdBG1+YBo0HvVejZNBxHVzvicKeaMBrxrr4qcocbpiad9fcopKKF41Y0+bVJ6xEBq/fwT9vFzkb8VI7cpUyRx47Jhxpg20XaNka4i/uVXEsRGEU7Zya0sLsp7BxcR7lJikjf6bsAcDelOyrY0al1CfVamKB9xcytBa4dNVWMPL0noMeqKymE9PVylty0tniGYFW243Vt0kZDIPAFpWJG+v+y39tJDJUWOR0A08lHh0lXJHKKtrg4OGXMLck/Cfotulbj0ZFpIXs2F2uuAr74o5R342PH7zQVyb9ASV17dWNP7o+iyz3j6E79s+ooKWGnqZIqeKOQxPBc1oB2XFO/qmfwj6L0CpF4JB1Y76Lz86wM/hCMLb7OySdPPMWs3jSkdYnvRkjqLr0HHKfLSMkjJfGTYHmL8ivP8XFuMKV3iz/mXoNbKY4XON7uFiDsQvT4f6PO5r/J5RUR+qVT2scWua494aEaq7jU9RU4E0zAl7ZW3dyIsbHzU+NUzW4m8ge0A5pPMdFTxSsy4VHTAayOBseQH/qoyvV2vGemNTtyW87+9dZw7NkqAOWi5SG1gSF0WBNe+rblvZcldcex4JKXw2fvZbTOSwsAicIQXbWW+xveUmsxHQqUE3GmirsuDorQHd2QCBa+UtB1AupS0aHkVG1zYza2qcvvYoCZotrfRC52qHMOqAvFyLoCUG6cHUaHVV+1AcN0TJgT4JGttNkWZVhNflokZLnVwTGlm5smuoDKBzChlroIB95K1o8SlbINVezDmmLxbdYz8cpL2je6Q9GNJQfac7x3KN/8AiNlF5MYfhWsZhe26fthbkFi9tiMmwijB8yUTaapePvKl5tyaAAssvlYRUwab6uNm8jRfxVV+K0jLh0wvfQDW6g+z4rAvBcRzJUjKSJuzB8FlfmT6ivAm4k19skUpadiRYfNRiSslvq2Np5tFyFbMQyWARZO4QNwFll8rO+j8YpmCZ7iXvdqLHXdIUDBub9SdfqrgadCiIWd5s6eorCnjGoaNkPqzQbgaq1lHvThqzvJTQCJpGyLswOSmypspU+xtHlB3CYM72oU2VK1igI8gRBvgjSCNDZg1SsFrh2yC9krk6rTGaRZsnNGuijcNEajfdLJUR3Tomt02RZUYmAbJjupbckJFlpsGaO6kiZskgNBPZJJes5gljTu0fBA6nhdvE0+5SpJBUfh1K/eK3kSFGcKp/wALpW+UhV9MjYZxwr8lXUN991E/Cqk+ziDv8UYK1kyWz3XPSYJXmTO2qpi7q6Gx+Kz6/hqurqcwVMeH1ERN8ri4LrihJ8EvLR+3E0nDdbhsJhp6GBrC69mT8/eFMcOxFuho3+6RpXWO1QEWCX5KWnIy0NZlINJLt0BXSsuImXBByi4PkpyonbqblaqQD9WkdQV59/Ys8AvQTvZefusG26Ej5lVgWTzvGbjiuiP4c7b/AOZej10QdE4tbcc2rzvHGX4kozsM7b/5gvTZg6lhEu7nf1d/w/vFerwa8Xm8/wDZ51xfG2kbC55Gdt2utzPILiZJnzymSQ3J+Xgu741iEuFvlaP6uRrvO+hK4EDVcvL1dOjh7x2njGq7DhNrTOGm265CPdddwoQKqxusa3ey0DQ2kZlbYoG4k/7c9RYGGEM7xHtA7pqWdjKNl3W23Kyn1DcNidXPMNPUyvcZJKnTK3lYdbWU236VNOuY5o3PiphUssAF5WfSZTuxuFkUzHULbtl0tmJ/EL9F3NNiuH1MYkgrIZm2B+6cHb7bIt17Gm06UEXUeckEm+i4rij0iYZw210TWuqq23dhYQLeLjyC8gxz0h8S468CWtNLCBYQU3cHvI1Kc7D6IqsZw+hOWrr6aE9JJQFk1HHvC9LmD8apXEcmOzfRfMkmaV2aSRz3nUucblAWcgbe5PRbfRc/pT4Zic0R1b5r82RnRU5vS9gbH5YoKqUWvcNA9y8Bs5uzknZgLBx67I0NvcR6Y6QuP+z5wzUjvC6b/wCLtC9vegqGOtyYCfqvDg+QbkoxO++t0rhsbe4M9KOBSW9Zdifj3BY/ArXoOOuDahzW+viKQnXt4y23mV8+io6lEJmuGm3QrPL42OX2qcmn1hQSUFXEJqGeGdjtQ6J4cPkrYjHO918nUmIT0UgfSVEsDhqDFIW6+5dZhHpQ4lwp7Q+sFbAN46oXv/iGoXJn8LKequck+30PkCfbkuO4T9I+D8TNZA94o8Qt3qeU2Dj+67n5brsbarjywyxurFy7M7ZJoTv0UPaEmyjWjWRayZRh2iJrr6FPZaK+qROiFzgDomzJWmJtwjCjuiabpSAadJJXojW3TWOZHzTEII1rpxonCfkqAeacJJbIAXHRA3vHVEdkwFkjFZJPZMQrg2A3zbpnKSyEtVSDYRskjAICSD2vJ0yQXquY6SSZAJIpFMkCQklIlNdSZFAUiUDipMxKE2TOKjLtEjE5yicUnOuonPskcPfvDzXAzGznjo931K7nNqFwtTpNOOkzx81ph7Tk4HHTlx6ik/LM0nyzBem4tPHUyXjGWR1gGnZw8OhXmuPNacVpwTa8oF+moXp+PYfFRVVK6Jtw5hDgeZ6r0OHKenBzY3e3A8SsLsNq2ZbAsJLToRbVebhwG7h7tV6PxxirHUYoRG01UtjJINxH+U9SV552IGlljz5Ty6bcGNmPYo35nBrGkk6C+i73hKlFBJHWYlFG6kF87Y7l5PJcPSgMna5d7TTMmwGTX2XgG2tlhtu9Tw3FMIr6KRlEwtJieWMeyxNmnQLxbAeDKbivPMeIC+ZryZafK4yRa272ZdXgWIsqOIKKhoje1QCGgey3Ic5WhguFVFHxriuJtp42UVbSU4Y9rhd0gAzd3dMPL+LcAo8BraWKjknkiljc7PM2xJDiNB0RcP8AE44awnFPV2XrKrI2E8mAXu4/oul9MTXDFMGe8EH1aTUj99eVz1Acb7+FkvHyG9LFRVPmkfLK8ySSHM57jqT4qs6ot8EnMDLGoNidcjTrbxKEz0wsG0403zOJur/8IxqCToUPbuPNTCqpnOOejYGnkxxBHkjLMNlHddLE43vmAITJW9YcAl299EbqVpJLZAQNd91CYXtOg0TNJ25HiiE7ugVYhw3BTZigl9s7dNLlE2Vl7FtlQD9k/aE87I2GiJYeYIt0Rtmhcdb2WYJPE3TteRrmQGqwRh+ZkjmkWIsdQfNes8FelSemkgw3iF/awnuR1mxZ0D+o8V4rHMWmwKuMnuACL3WfJx48k7OZWPrx0udrXMc1zXC4c3UEdQhvbxXi/o24/dQzR4Hicrn0ryG00ztezJ/CfD6L2W5NtjdeLzceXFlqunHLynSRrnHewTufZt0DWOJNzZEWNB1doufyq9GD8w03RBrzzI8kPd/CVI2/VVO0itp1RsGiAbqQK9A5OqIboeaPfVWkx0TFIpkqBNSJQ5gOadOA4T2QDREEAxGqQCc7FDqnIQ0xS2CYlXDI6c0JcOqFx1SuDqjY0Jp0SQtcCNBZJG4el9K6z/tWFrXmoDqcxtzOEotYDnfYhZxrp8Vhe+Cu9SaWkxMAGd3QuvtfoF6dyjGY2/TobhK6rUUkstDBJKMsjmAuHjZT3RvZWHKYlM4oSSAlaDkoSUJOiAlSYnOUTnpOconOQcO510F0JdomzJGTioiU7nKMlAIrh63Srqh/fu+q7Y+a4vENMQrB/fH6BVh7Tk4Lig9nNFJewbICfkvaMZNA/CxiM/f+6AiAdqXEaLxridmfK227/wBF15xWTFMIwjtI8gjpWtIvu4aE/JdEy1Nxlcd+3nWJvkqa+eSV2aQm5PyWXJGWkLXxAD7VlaNNXD4FUZ2d1Y5W720xnSk3R110mEzyx4HVS9pYSzgAA7gaLmn6Gy6jh4tFDSxkDvTNvfzuleuyPDxHLwRj1ZHS00c9Y8BvavYXBoIvYfH5LHreMuL5I832lVQU47rCyNsYA5C4F1vY9SipxbM05ZJJQzMN7BpJW5HwdR1vDri0TS1Tm2GeU5fhspvNMeqfi8hrcRrq4mSuraipl2zTyFxA8LqGicyLtayRocYgBE085DsfcNV0PEPB+IYNFKX0bxHG0SPlDswAOlr+C5QuIp8uls9/kt8cplOk9gc4ucS4kkm5J5oUklQPa6kbEeS3MI4arsRAdFTve087aLp4uAqxzAS2OM88x2Wd5JGuPDle3n4heNbFFaRutyvQf6AV8l+ydE4jkLrPquB8YgF3UmYWuC03S/JDvDXGF5tqEByuPs2XQT8N4jE6zqST3BVzgVdv6tIB/Cq84n8dYwYDfWyDKQtV+FVLD3oHj3KvJRSNNi0jzCPKJuFUU4KlfC9u6itZUmzRA6qZryFCnBN0yXI5bOafFfQ/ov4rPEGAvp6uQOrqKzHOvq9n4XH6L5wadV3fotxoYTxtSRyPywVjXU79bAX1bf3/AFXP8njmeFVhdV9HZ7HRK90zm2NkFy13UfReG6kt7aI2lRAF2qlAsqlIQ3RB2qAGyJpuVYSBEEDSL2R3WmMKlzT2T+5PtqVr4SRKFzb3TjYJOcSbNQ36rG9GkG6PRQkpAuvulMhodxY2TXB2Qg2Fk4BsmD31T2BQXsk52miexozhy5qI3ASL7Enc8k2Y2N9Si1USsHdSQB2ml0lGwxXTMxvEHse79hpXAydJZLCw/hG58fJQYzTROYJISC7kW/oqVE9uBsNFUh4kiHdIbe5O7kclTDXZYIWmQZmEttlytHU89V15WZY9+3bx4XDLc7jY4dxaV8T6WtzB0Yux7hbM3b5LoQ8OaCCCDsRzXE9pO1kpGRz44zFD2R9ouPTw6rTZWyRBzY6hosdiRyAGnwW+OWp25ubhlytxdHdCSs7CqySsile912Nfkaethr81ecVc7ctx1dESgJSJURcUAzio3FOSo3FACXIQUigLkj2IlRkpy5CSkCK5DFRbFKscjICP8oXXFcni4titT4lp/wBKvEq4TiQuZZ7dw8LX4fY6owaIyOOdh7luYPVZnFIyUxeCRZw2811nDlIPsOFsbWiqkaM0ZPL93xXVx4+WOnNyZ3GvOMYBgxuQOtpMQfG6iqGGxVviqJzceqWuaWuFQGkHcFRVIAHiufk6um2HcYcwtIBfQhdBgD7ijj6SX+AWHI0GS55FbfD+tUzL7LLtBPU7qcr0em3M0zY7TMZze9x/yLv8GiMeGRA2v4Lzygqmy8SxOGoa2UC/XQL0qibkpImnTu3XFzXteKeWCKpp5KeojbJBK0skYdnA6FfPPGPCVTwpir4JGl9BM4mlntoRyaejht819FssCoMTwyjxrDpqCvgbNTyixaeR5EdCEcXLcKeU2+UntLXWIsVucJYG/HcbihynsWEOldyAWxxFwLiWENnqKeN9Zh0UhYZWjvs/jH6rvfRhgkdHwxHXPbaWskdLcjZoNmj5Ervy5Z47hcWG8u3TwUEVDRsijiDGgZQ0JiDvlAPVa1S6mDM4N9La9VnGZv5bALlr0prR6WOZ0gawuuT+EK3WMcxmUNObY5yqLsT7D+rcWuPO6x6viMCR8d87+p1TjPK9r74AR3rXCz6qGMNtlGiCnqJJ3B8jiA47W2Q4g54jOUgi+qml0x6qGKSQtIA8VSmooZG+wD00RzSPEhzHVEHZYNTyVQrIwK3DIMp7gHLyXK4hhxi78YNr2tZdvJA+UkOd3b3WfU07X6bX0K3wyc3Ji4bY7JjutTE8OdC4zRtOQnUdFmWNrreVz2HarlBI+HEqSRjrFk7CD0OYKmN1u8I4bJi/FeF0MbcxkqGud4Nb3ifgFOdkxuzxnb6sD80LXAAkgXRMaDrbXxTNIBOgsiB5r57e66koACcuFrW1UebRONVUAt04uE7bKQMaT3jot8cLYnaIDvKa5O2qB7mBtmDVRiKIyiVzbvBDr3O4Fk+pdFvaxfqmIumL7m2iIWIV73EkA0boHEZvBO4E6gboAQASbW535Kbjs9n8Usye3h7kLva2ss/FQrhMXkG19E4bp0UbmltyQjVAr32F0xY4i5RxPFiAxRPqohP2RIabaAndazjtmy8g2tum0te9kznG5Fwbc0Bdos7KpIwgt0v8UlHHfL7SSnxoZ0728TMjEFC+OMWzVE7MpA5ho5+eyy6ihmwCuMtTTmqw139rCAHs/iHNdK7iHBxe+IwD3oH8SYE67X4pSkHQgndeveLd3pOPPljPGekmG1GGV1MHURhkbzaBZw8xurXqtNbWniP+ALj6yDh51WyqoMbpaOVjw62a7dDy6fRdE3iLBbC+LUf/AJoCWr9pyv6rRaxkTbMY1ovezRZIrP8At/Bzti1F/wCcE4xrCjtilEf+O1GqhcJ0UZVf7Uw53s4hSHymb/NI19ERpW03/mt/mlo0jlGShNVSu2qoD5St/mhMsZ2ljP8AxG/zRoGOyByO4OzmnycExaT/AO4SCMlLki7N/wCQpsrh+E/BIGuuWxoWxWXxaw/JdTY9D8FzGPA/aR03jb+qrEq4ziOPPSP8wfgV3rMLhfRUTaSMNLImFz83hf43XE41pTvJGwuu+pMSp6ThqavrGNEEFO1zSDcyEtG/jfRdHHncWWeMynbzHiiJ44prGVLR27XAvINxmAH/AKLFq/YuphI+oldNIS57iS4k38lDUDuarHlu7tpxzUZUje9crWwyCqYWzUuVzvyu2Ky3Mu+y63BYu6Posc8tHpcwKkE/FTBI0AMps5A/NcX+q9EjByhcRw80nimfSwFMf+YLtmLl5b2uJmnTZGDdyBqLmsjUKJver29Zr+4tCyK0vjIp6UZGxnKyOMWC2KYgV1ewcnMPxCqTRtEtQ5zgwW1eTbKOZW3Hf5NeJimqqA8NkdtuVellIp22HLUqNk+EOY5jPvSb/eNkBUlKO2he1pDmtO9+XJbVuxK+osA3UEhVI6F7QJHxuPO4Ct10R+0Yy/2GnXyCmqeJKSniL5JRHAPZDRqSnCqOkqWsl+9iextrXc2ymrHQGHKyS5usf+mWFVjwymqbu6SNy38rqWOVk7O0FiDtY3siz9lufSnVxjtQL79EDmkjVaPqeeM5zqdgN1UliDNNbpBQku3QdFQmae0sCLlaUtrE9FmTvsbiyrHJnkz65w7MtOocBoOZWbJwzXvpzViKOGM7CR9iV1GE07eykqpQHZdGg8lg181ZiksziXujjJygHQLaZ1l+Oe3NywywSmOSMteORXrvoSwBxqK3iGZpDYwaWnJ5uOrz7hYe8rz04bW4p9n0lPCZaqebsom23v8Apz9y+ksAweDh/AaPCae2SnZlc4fjd+J3vK5/l83jh4/dLHj7a7nC++6QNtdUwDbaklI2JXlNUoN9AiBu1V3F1rA2PWylMYc0DMepI0V4zZJGyBvmkZMzSNbImtYRfS42CEtDd9PeumSydVBw4HqErgqNrw9mYXttqjGqjwtUkafBStJ2Gig2O/iiDiCbEK8JpNTAFl+8TfXU/RZtTh0VS5zpMwJNzleQCrjnkkEkJri291p5aTo1rAgWsnzPtq5P8Erja6NS9mTCdbuKjdfUk81IHMGVpPeebNHVA7ffXZHiQA4TOdA0ubK0XBLdPArPfhz2zRuc8vsbueRqr0jHzxZIZ8jc1nOY6xFuiVU90FMXta+R4sAALk+K0l10SM5r3A0PNPlPRRU9G6P7+c/eu1AvspZJGRNzvIF9BzPwU3GbVKJuUg2cNDbdJZ7auDDM0E9TJLISXl1gN+SSfhB5Nx1LTFx/Z4T/AMMIHUFG7ejpz5xN/krBOqW67t1lpUdheHnehpT5wtUbsFwt3tYZSH/gtV9JTabLdw9gpGuE0R/4IUT+GMBeO9g9ER/4QWwhU7oYZ4S4eN74NR/5FBJwbw4f/s1N8D/NdCQoyls3Mu4G4ZOv2TED4PcP1UL+BOG3C4w63lM8fquocNCoyNEbDk3cAcPHamnb/DUvH6oHcA4IB3XV7fKreurI1QuCQcn/AEEw0exW4qzyrHJv6D04HcxjGW//ANZK6uyEpdjTl28HZD3eIMaHgZwVn4hgxw+rY19fWVYljJBnfq2x2Fl2x3XO8Rj9rpSP928fMJy3YrjsWpWCneQ6Tbm8lBxFxBM7hzDMMiLBTPibLIGjvFzSRqeis4xcUklhchpXEzue8tEh1ADbdP8Aq62xZ5ek0EhzW3Fk1U7uFKBuW2Y+QSqNWrPkVx+lJp+9b5rtsEDcjbdFxIHf8iuwwSS0Q8lzci2tw4f+0U5v/wDTk/612LXC643hsg47Oefqw/5yuwauXk/sqLIPROVE02CMahSbMon5sdxJvRsR+qyeKcJrsXijo6eUwRPfnmkG2UD9StDD35uIsVF9AyIfVa08JdT3Dc4IsWnYrfjn8mvDN15dh3Bfq2ITyVOKCKG1o44QdTyvdeh8NYM2CglJe6QSbPcLXtoo4cBc+X1isEUMDT/VxDV46Erc7QClbkGVpGgHILpt238dMmThuDEKmRj5rhgLu7pc9FzlVgVDDK9r6PNIAWnMb6eC24a18VYbSEN23V+aCLEoi8m5bs5psUv/AAvHvtw1Jwxh0DSGYdE0FxJMgzOPxWzT4XTU8YZBTMY0a90LUbhzS8B8r3AG4a4qSrkpqOLs4nXdz1U5XapjGTIxjYe8dB4LnKwZXE38Vq1tQcrt1zlZPYucXHpZIsppRnlAvclZjn9o6w6pqqoLnkB1wgp7iRpdtdaSOfK9tSsZNS4CXwtJtq+w5c1V4Xp311BOXAlrb3ACvVuKsiwSpZu557JjRuSVvYDJQYPwxMJ2dlM2PXMQDc7J7/SsWz6N8HpnSSYg9gc+mjEcRP4XPuSfOwAXo4bGbhfMrfSPj+DTTU2CVjKalDgcvYsfmdbU3IW1hnpv4gp5G/aNHRV0QPeLWmJ9vAjT5Ln5Pjcmd2yvJjt9AuAAUfNc3wzxrg3F0Dn4fVGOoY28lJNpIzx/eHiFuSGctJjewHlmB3XDnjljdWKnfpZ5o2vsNtFlGTFTe0dMQDyJNwoZZMaa0uY2nd0DQSVWGN2VdAx2luqYm7iDb+S5o1HFIBDWQNJt3uz2+a06ePEQxvb1kDju4CP2l07kntElaHVJRMBDgxsjRCB7IapAG7Z+XRZ3OfStECQbhGHAtFtzuhu0De/khu299bKfM9Jst27XKRFhYqFryLEG567Jn1LxI2zRlt3nfyCc5IWkt+8b2y9bp7tus59TWid8zabM0HJHHnABHNxT+s1j47dlEwl2W975R18VWVvuFItVdEysEb2lgkZfK6xuPJNWxudD91ViAAAPflvdRzmZ1Nlje4O0uRufBVntqqujcyeMMJIAYHaC3PxTx5fWx4rUELKGljp2vJGpzEWLj1R5yNiVVjg7N2Zz5JJPzPN/kpTmBbl9nUu0WeWe7s5EuYuGqGR72GMsDSS6xzHYeCBw1aSDduyc94gloJbsSNlWOWuxcXJYgyRmIT+sRtL3PLrjW4O3ySXSSUdLNIXva/Md9Ul1T5OP6Z+Fbzj3ikCmJ7xThdiT3ukkmU2A6BPdCSp0DOKjIRHVC4oMBQFESgJQEZ3QuCIoXJACYpzohOqQCVz/ABHftKQ+Dx9FvndYPEmgpD+88fJE9lXJ4p/UOBO4K4qos3Vo1G55kLtMUP7M/wAiuHkkzFrltj7Z5elqmpy+IP57gIJ7ZVp0zRHQhwGhBt4rGnkBB0S5utK4u9oAO9r1XWYM20N+jblclTntKhrd+a6/DO7HprodFyZNmnwy4DFqgnlTN/5yuwjlaRfouAwZ8jMTqy1rrCFl3W27xXQxVMg16rDkx/kI6MPBO6kDre5YUNYQTnueluSsPrPunFrtbFTMOzV8FOfFcVn5OkY0e4Fb8NQG5hI4Breq5nAXgQ1Ml9H1B+AAA/VTYnVmKMu5Hn4rbj6ybcF1e02O472TY4ITcve2NvmStufEaKJ5idd7Wsy90815HiNbUVOLUgjcDkma74FWcVxLGKdz80HdBvnabg3XQ3yrdq5jJWlkZ7p1VduNzYVMczvuTYFpOoPULg3cQ4tHU9xgcCehN1tYRh2J4rWxVeJxmKljObK7d55C3RLx0jzjvo8ZFTCHNe1wI0tqs+aoLAQSCd7rKmh+zpHPg0hce8wfhPVVais7psVOmkz6WKypLgblcziNURm1VqWqc4HVYVc45na7lXMWWeQIj2j9VO6TJtvyVaA2Oguic65N/mq0wdBw5hjpWetytY57HXiMgvlPWyyOLKptIyUulM9TMcrS78PMm3ktqr4loMFwmGO953RjuN5rzTEcQlxKrdPLpf2WjYBPDDvdLPOSaisiYLmyC6kjOq6HNto0U89BVRVVLM6GpiOeOWM2c0r3fgH0hxcSsGHYllhxdo7pHdbUjqByd1HwXgLNyddkoZ309UySKR0cjSHMe02LXDaxWPPwY8uOvtWOdxfXDHkXsna8g2XHcEcZN4pwUSyZRX09m1LBpc8njwP1XUie52XjZ8dxvi6ZluLRk0uUhLqqclRlGugUTKxryQxwcW7gclHjQ0u010ujz6LOE79yDZS9u4AeKfiFwOSLh71U9YOUnMNFG6peATYWVaC/mPglmWaKh2mqd1UWnr5I0GiXAp8wG9lntqC4XRGQkgDXndLVHS92gAS7TTUKiJHOFwNSdAE3bOO2iPGhfz6JGQW6qj2zgNR7lG6sLNLKpAv5mk2+N0bezNtTdZYq3udlawXOmqjNXI7Qi1zY6q5A1JNJCMmySzXyyxnK5kl7X23CSeidM72ykDohce8Urr1mA0ihBSJ0RQc7IHFIlMdlOga6ApyUBKkzFRm6IlATogBJQkhOTogJ1SBnboSbJydUJckeguOiw+I7djSn+9d82roKdsck2WRxAtsOay8dohHEH1cmRvtNa0XypyfZzDfThcR70BueRC4E5874Xe011l2s9Yyo7aIbx8xzHVcrURXe2ZoHaNO9uSvHLtnnhdN6KIxYXld3QWX13usCSMEFbMkjpaTMfyjVZL/ZIS573C4PVNhlO2Ssy+C9Bw6hYKSQmwysJGnguEwru17fJejUrrYdPb/dH6Li5L3I2rI4ep+1xCpubXp4z/qK6hlFFaxvZYHDI/bKj/8AXiHzJXUtCy5L/IRHHRxXuWgkqKspo2UUhDQDsr8YCgxNv7BJopxyuxWXgMLfs5jraue8/wCoqli7DWvZTwWJfJ2TNdCQLuPkNvNW8MkecIpqaBwEsucl35G5jdxUmGQsqKySrYPuIx2FOD0HtO95V+Xjdnj724ijw2QYqO1aQYzrcc9l2Hq9PUUToqoDJ1Ois4jRMbK+YCxkbqbc1yHE/r+I0zI8Pizsgb96M2W7jt57Lq48vJ1TuNOSmwHCWRydpHmJuC511E3GcPlfZtTG48m7LzBjManfJBJEWPYSC0x2I96u0eA47K8ZGk/vSaBa3FOq9EeWSwPfpdZVZhvdDo9A4XsUqWlxChpGQVU0MshNiIzq3zW1OwGnY3furLeqccg+kcA7fzWJXxmMa9V2tREGDUaWXGYzILkX1vyV43aM1GHm5BLIGuN0PaBsPQqlUT3FhyWsjC1RxKV08xe4knZUVclF2+KqlpC0jG9hClhaXPtyGqBou4BXAMot8VSUw0YDbRVQA6U3Gg5K0dAAL2VSLWR3mmHV8D44OHuKKaoc7LSy/czgnQMdz9xsV9Exxuc1sjHNfE7VsjTcOHgRuvlUaEbaclu4BxbjXDc3+za57Iybugf3o3f4Tt7rLl+R8e8ncaYZ+Pt9HzwPljcwNAFjZUqXDnU07ntj0Nri+hXDYJ6YqaZzYsaw91PfQ1FKS9o82nX4L0XB8Zw3HYe1w2thqmjcMd3h5jcLz8uPPD22mUp+yNz9ydf31H2czWgFnvvdahbY6ixTtZcm6z2pk5JRcBlr7oTFJm9gkLYDBfbVLswd7JeQYwEg3iKGzr3MR2vryW32bTyTljCAMo0T8wyCWBoLGO8iU7i0xxnI/nnBWqYGu2ACbsGWsQjylCk6rpg4WhexobY21JTy1MM7wWxlrA2wFrK2aaMm+WyH1OMi+qNkomSFsIs12cH3Iat8rnNZQVFHHCBdzJmm5PiSr3qbTohNAwXsBdVMtCzai2qijc1hOYZLvMO2fwJ5KQepQwNkbK6MuOcBwzuv9FOaBrbAEa8kBomg7AndPzg0rSVgc8k3k6OcbE+7kkrbaSMDUXPikjzDXee8UgUL/bKYL1mCS6VwgToAjqgJT3QEqQZxQ6JyhQZkDtE5O6Em6kBOqApygcUgY7XQykQ/1mlxeyVxcXVR05qXve4g62PgprbiwmXtSqMVa3u5TE8OuxxOh12964bjbjWaSoNM0uaWtym/JdjidGyopZYyNXg2P6rxjit1U3FDHXMAlAsJALZwNLox9t9TH0bC8UkFeC9xMbyWkHxWgTq7zXKRSmJ4LdfArpcMd6++OIuAc9wDiDsqymmOU8qvy1bTTxwtHeA7xuqcmy9IrqXC6LhxzBBCyzdsoJ23J3uvNXua4Xabt5LLO2+yvF4JMOd+3MXosJy4VOf7o/Reb4ef25nmvQg62B1J/uiufkn8om+gcL61dWekMI+RXUsK5rhkWNebfiib8GD+a6NhWWf9qUWqeN80mSNpc48lT4hvQ0gbUAtz7Aa38B4rWw2dkUUlyA47+SwOK8Rw7sYoKvFoaExB0wfJ3iBawAaNSTfQLp4+CXHy+0XLtnwyf7KgigGSprhew/s2X5eAH1VyuxbCOG6ONtfWR04a2zI/ae7yaNV5XNxjVUTZYMJlcdMjauVvfyDbKDsuSqaiSad8ssr5Zn6ue92Z3vKrH4mWXeZ3PXp6niXpPwuoqIKOkpKgxvlDXzy2blHgPgtOme6jpqiombnje6z2jkwLw17tC0cwQV7NwDXx47w0YpHB1VAeymvzbbQ+8D5Le8WPHP4tuDl71TVPFWEsiywFuc6DS5VOmrJKyQiJryHe0+2i65mC4bSsH3DLjnlG6T4qeMBsLAANSeSztrpuVrLgh1A0N+vJHUyBhDZBY235FJ00bH/u9Vm1+Kxx3D/YsokRuT2o4rVANcGn5rgcRnzTk35rbxLFY5GyujeMoFm+JXIyyF8hJN1vhix5M/0OSa4tysqxOZyc7JjZou42W2mFoXdFBJlbz16JSTFx7vxQsjc91zsqkRTwgF4PJTb80waGjTZONlSVkgBoJVRvdmdfTVWW6x6KtIbVB8QgLF7jROTbK4i42QM1CkIu0hBpsjS3MBY9Qjhmmp5BLBNJFINnscWke8KGKQ5A1EDqlZL7DrsL9JPFeFgNGImriH4Ktok+e4+K7fCPTRRyWjxnDJKdx3mpjnb/AJTr8CV495pjussvj8eXuLmdj6gwbiPB8fYHYZiEM7jr2d8sg82nVanOy+SmOfFIJI3ujeNWuYbEe9dxgHpVx/CCyKtczE6VumWfSQDwfv8AG64+T4dn9Vzk/b3/AMkhqua4b45wXiYBlHUdnV2u6ln7rx5cne5dCDY2XFnhceq0llS3skDdDcWS1HVSYzZNfXwTX8UN/FASXA2CjO6fNpt70JN07AF77eaHkkTqkkEjR3UkzfZSTCzIbvKQOiB57xTgr23OO6V0N0kgclAU6Y6IBkBRHqhKRgKEpyUJKQC4qMuROKjKVBisjEqOeKRuIUALZCcsjB7MgGvx8VuxdhHA+pqdWNNmi+jisHFMT9fa5lwGt2A0AU1vwy72GjxCLEqds8L2uDumtiNwud4vwair6TJUNDXD2XD2mlZj55eHKyWsgd+xTuu5h/sn7ZvI8/FZuK486qaXF5LjolI3rh6yjNDUvhe4Ot7LhsQtHhRwdjIuTka0nzKkrMNmqqcukYWndp5+9KgmbTU1O1oDZO0yaDXotET26LibFpXUrowbssubpJ2SwBrDq0aqLHKuXtTTyAtf9R4FUsMcTV7kjKQoyx6TyZbb1A0irYfFd3JKGcP1HUsAXIYW3NsLkbK3iGPVFLQmGqw6eCIOB7Ui7TYrm8fKsa7HhxuWOv3/AO8ZdfBoC2g5oaSdbC9l5nhfHVPTRzR9o0drKZLhl9TupcV45k9Sc2hqbzSXbmDLZB181F4M7kN6jSx30hNov2fD6eKWocLkvcT2fmOZ8l5tX1tViVa6qq5TLO83LiLW8goXuJcRqTuTfdATYanVenhxzCajK3aKV5AsFXfdjRc6ndXqeAVNTFE+RkbHvDS95s1l+ZshxrDanCq59JVNAezVrm6te3k5p5grRLLJ1uul4I4jHD2MF0rrU1S0RzH8ttWu+P1XNluqkjaALk+5KyU8ctXceuYhxXCZMkcweXb3Og8iqD+LmtaGBhLeubReZzSuy2a92gsACqLppmnWV2nisvxRt+evTaniyEMzXAO+VcxifEE9cSxhLY/quX9YlzZi8nzV5lRTSNBOZjj7QOov4InHIV5NjL3PbYu0QgcgopqiJoswkqA1Un4dPmr0naeaRsWh1d0VZz3P5nyUdy4knU9UQdl2FynIi1KyMDV506I897Buyja1z9XHRTQ2JJGzdEyMdDZE1O4EOLdyOhuFLT07qmZsMYdLI7aOMXP/AKIIbSA0DqqNQ4OqNOW6lrZDTyOgY5hkGjyx2YDwB6qkN0zXonaAKaygg2U+iAEHK/wOqkac0gHTVRv2vfZHFtm6oCa+qV9UF7JFyAI6pjoLpBIoB2vcxwexxa4G4c02IPUFel8J+lepw8x0WPh9TSgWbVDWSP8Ai/MPmvMQd1ID3Qs8+PHOasVMrH1bR1lPXUcVXRzMngl1ZIw3BCm7S513XzbwtxjifC1QPVpXSUTn5paVx7rupHRy+h6Gsp8Tw6nxClla+lnYHxvJtp08xrfyXl8vBlhlptjlKttudRsmc62nNKcy09FJLTQ+syaFrQdLdVHGXVFOyoDS0vGrTuCsvCybVub0kDtE2YEnVN2br2OiYsJPdB81JmuEz3C1gUJje32mEDqQmdcjbROBIx2m6ShGgSTDQee+UwKT/aKa69dgNFyQXRXQDXTHVIoTokCQkpyUBKCMVG5E4qMpUwuKlpKf1mU5iRGzc9VA5KPEPU3WcO48296IeM3UfFNFiE2G9nQsicxpFmk2IHmuBLpqWofT1IMcjTct3BHIgr0efiGnhpnvBFgNAvMcfqXYjWdvCbOaSb/olnJvcdfHuTVTVAiqoHwytzMeCLLzqsgnwGv7KfM+kLrxyEXy+BXY01b2gyP7sjTYtJ1VfHHU02GvbUZXHcBTLdnlOmXW4vTNpw8yMIIvvdcxBUXmE+uVsmayGCOmEro3ND4yTa+4Us1LHTjPTm7LatJ1WrLa5WskryXM74AuLdFlQudBMCNCORVmnqez2cRcW9yirZhJK3KzK7oNbpX0nKurwR+ZrXdVt4vSsxCmFFK60b4JXuO+Wzbg/EBc7grwwNBPs6arbraoMjqpS6zW0pZe35iAfkuTV8umdrzup4PxuipW1dTTMhpnAZZXSDvX10G50RMYIIQwOJDdLnmtnHMakxepaXEtgiHZwRX0Y0C1/M2WI45pLcl34b1us6YEphd3K9+XVJ531UQlyGzhp4KyW25WC17236FbVPilNPSMw7GmvlohpHOzWSnvzHVvULCa5paC12ZvglmMj3PFwBsEElxbAZcLe2QPbUUEusNVDq14/Q+Czw2x1Gh2K0KHE6zDRIImtkppf6ynl7zJPdyPiFaqKCCogkrsKuY2az0rjd8P829CEBgvYbnkqMsdiVoSauFr5R1UEjb662QTPO6JpKKVga7zQWskezkXKWU9CiDSUQa4IGwiJ5OospGsa3Upw11uZT2ACeiK7pHZRzWpDQMho2VFZO2mgeO4CMz5fFrenidEGG0zGxvxCrYfUofd2ruTGnnc79AFl1lZNiFZJUzuzSyG5tsByAHIDYIDQfX4bFpDRTT9DPLlaf8AC3+arz4zVzwugjLKaB28VO3IHeZ3PvKqCCQ62KfsJL7fNBovDkpGsN7oxA4HU6+ClZEb7WHigHYSFLm10CcMAGwSJHJAFuEozYEJA30NktkAZKa90N0Tb6FASNHNC4or6KJ8gJsCgHG9+qk5BRt3B5J3Gzb2QBAkO8l656GsXiqJK3h6rayQD9ppQ/kdnj6H4ryBpuPFa3DWMvwDieixJoJEEoztB9ph0cPgVnyY3LGyHOq+hZIsYnrZ2YW2SCkFrGYmMdDYFS0NDidPV9kZBCS0uLh322Wcz0g4RI2znVTByuy/0KuQcZYNI3TEMvg6Mhefc+X14tfHFem+0qVrZ3TMmaHgdm1pJdc8lcnirvW2yU08TY7AGGRu+vVVIuIMOfbssQpj4CSxVj7Rjc9tpInE7WcDdY3LLfpUjQlLXMLXEW8SqZYzsyRICpHyvLbOjAPlsoO0v+Fot4LK22qhAW0uEk7MzwXC26SndNM898+5K6Z/tlK69rbAYT3QXSRsCumJTISjZHJQE6pEoCUtgnFRkp3FRuKRhc5VauIVEDoySOYcNwVO4qJxCm051dvJ8Z4lnpKuaJ7XuafxBqzqPHoqki78p3su64vwwOiFfGwkezKwC4J6rzerwaKU9rROEbwLlhP0VadOOVsb7nRVLM2ZrXgaOB1XF4rXzPqH05mzsaSARzQyV9dCHRudl0tss0gl5cd+qeOKcslqIRtZmOpVineJmkZgPBZriSLX0TtcW7GytCxN3HnktLhSk9f4lpTIR2FMfWJSeTW6/WyxZZi4aqCjxCWmxJjopHNDh2Ulj7TTuD4JWItdxSvYaqpqGhwhL3SDMdhe+qzMSxZ9a8sZdsO2Uc+l1pYdTOrcOrmsBLY6eSRx6ABcznswEjWynhx+6nKiebKEdeZSJvumvouhBOtZVpibqw5VJe8/dAHE3XuktPgrUclzZ1geRHNV4jspHIJMS51jrmHLoEcT5IK4SQSOZI1vtNNlDE7M7X2uRU7QGylw/ENUAU7W4h2j2Maysb3pI2CzZW83tHIjchZUgI1srdQ50U7ZYnlj2uDmubuD1R1IjrKZ1ZE0MkZb1mJv4b/jb+6Tv0PmgmNUDvNPIrbpoW11Ey8LMrRZxA10WNUDuEcwtbA5rPdEdnjMPNENTGHzOY6SKJ5ZmNgBt5pxh9ZnLRBmI1IBXWQXDiNNeahMUb5HFpsb7qtE5l9HWl1hSyC+wspJ+xwgmKSKOoxAf1gec0cB6WHtO68gtsVraSOoqWuLvVmdx2a/3h0aPdqfcuQIc85nG7iSSTzSvQHV1tViEjTUTOkLe6xuzWjwA0A8lNDTiMAka8ylT05YO0fa5GluSm1v4JGe1rIDa+icgl1idE9gB4IBiLbBO2+50TA6X6JZue3mgHeTfKPikLAWGpUL5mMJu7vdFC6re7RoDR80BcuGjUgKJ9TGwaHMfBU+/Idy5SCnk3IsgLUL+0bdSgm1lBAwsuSVMNkA7nHKSoIO85zipJXWb7kEGkQ8UBPsgc67g34pwmAtdyANuiTblxcEzSSNUTfaaEB09BVGWkjN9WjKfcrYqCN91z2Fz/eyRbBwuPctTOtcMZYyztlXxVHa+gUja6RhGWRw8is0PSzovFBM66Sn4lxSEfd11QB/4hWlTcc4vC7vVDZP42Arie08U/a22PuWd+NhfpU5a9Ij9ItVk79JC53UEhJecioICSj/AA+P9K/K+jXn7wpck0n9YUgdFi1EDonQp76IBXQnZIusUxKCCShJSJsUBKRmJUTiUZURNkALiqdfVx0NBUVkocY4I3SODdyAL2CtE+IHiV5Jx56SIZKeswTBxna/7qWrzaFvMMHyuljjcit05PFfSHjWJYuytM3Z00T80VI3RmXoeptzK32YhR1cDJYx93Kb3YBfyPivMjaxWzhVa+krmN7QthcwAjcA8it7j+lcednTq8Uhiq2ENjIAFmuI2XO1FFJT+0LjqFrVGKSBzo53xZm7kAi/is6fE2vvbVZ6ra2VnutZRudYaJ5JC8k2sCqssuXmqjPKhqZLMsDqeXRQUxAqYi51mh4JQPcXuuUwF1eppjt08uKVHZvihldFE8Frg02zjofBVybm3K6z4py6MGRpA/MrTJOV+Scmgke6w1Oqjc/K1M913jXQbqnNOXOIboEBaM26ge/M6wVbtDfe6cuQF6IjMCp3KhDJbmrua7QUEG5a7MNLK0yQSRhzff4KqdUEchimt+F2hCYWagXj11ValqX0tQ2aMBxFw5p2e06Fp8CPoFbeA4W5HbwWe4Fj7IB8RhbBMeyOaBwD4nHmw7fDb3KOhlLHNIPsm/uRv++w13/48ttd8r/0BHzVWlNn2RsOqjqRG0kvOW299lDNVOf3WAtYRo0HvO/kFSEnaNbmcCQNzs3xU7ITJ3n3a3ex9p/mrgDiTwMHpYswtLI6Qhu1hoPPmsuKLNJcjujda+ONDTRQtHdbTtI0tubqgG9my3M7qbQR2QgjdOXBoufggadb2ueiQGdrlR5rg66JpHtaLuPuVWSqc4WYLICw+ZkTfFVHzvdfW1+ijF3O1vdSNiJNkBG1pcbAK1FTD8VyUccQaNVM0W1QDtaAAAErXunumablAK1hZENLpidU90BXqXiwA5o4wWxgKGXvStCsDe3RAOAU8hs1rAdSiADQSVFF97IXnbYICQ6N8UOfc9BZPKQFE2xcB1QF6icIqmJzjpfdb1lzRIuRddBRSdrRxuO4FiteK/TLkn2lsmIUlkJat2XaPVCTqpS1RubpySUEO0STaBJAfS7zd5KW4QB4e1rhsWgj4JxfkvMdgxsnUUk0cLbyyMYOrnAKhNj+FwGz6xhI5MBckeq0ihOgXPzcY0LP6qGaTzGVZk/GdU8kQUsbB1cS4oPxrsCdbICdLnQeOi4KfiPFZrg1JYOjGhqzpp557mWaR5P5nEpH4PQKjE6Gnv2tZC09M9ysqfijDY7hj5JT+4z+a4ssJ0CBzRG0yOIDWgk36BEVMZFPj/0hPfROwfDmuhkmFqiS+oZ+UW2uvJybqziFUazEKioNryPJCqroxx1HPfZjoFaabCN9uWV3kqj91LDJYFp1HimTQZUNqKZ8U5++hFoz+Zt/0UJuNTeyhc0OIcHWePipg77qzrZvNLS5kjklyg22VUkyHQE+SsFrR3nO2+X81C+YAZY7gDn1QVqIixI5pHTRFsA74IPFNKaObLFkIFkcUxjeNbjxVa6V0wvSzEMJG6qF2qReXAJuaQPfW6MahRo2mx63QBs0V1p7guqYbcK3s0DwQBAqOQ2lBUjRdRyjc9Ewth1iWnZVqlttdiNlI52ZgdbcWQZ8wsRqkAUg7R1VFYntoCLdSO8PmFQid3gVfw4FuKxtIuHOA93/AEVnAZHZehtr4IEbFK68rPPbqtOUOfGcjsr1i0shjc12hsbreLo2wOlf7IGpGirEVFjkeTE2Ndb7uCMXB/dusqQ2dpqVbr6yTEap9VUEAuAAaNA0AAAfALJlq7HLHqepSoSvJjsZNCddSoZKsltoxYdSq0kj5HFz3FxV6nw7tWiSQuDbZjbopt0clqi4uebuJKdrCTqukw/B6Kob2n3mUHKbu5rKnp/VqqWEkEscW3tulLu6O4WY+SCKMX1UzRZ3kjiifIfu2F3kibTykZhE8jqBdXEhCdM4FuhFin5IBFLYIXmyVzp4oB9yncUgEzkBCBec+AVhuguq0ZzTOVkbIAJiTZoO6JgytHggc5hde+qd77R368kABdmKZhALncgEB0btqU7O8Q0ajmgLEIJGYndbGFT3MkR3HeCyR3W2CnpHuiqGPud7EeBTxuqVm46Map8p5BBG8HyVuJhe7TbmujbHSuWlRuaQtYUpNu78EpKBw/AbcjZHkemIQkrclIQ8iySPIae/0pvSQH+7b9FR4gbir8GeMEMfrrZGuyPNu0YD3m35XVmgfmw+A/u2VnnuvOdW9PH34+1tfJTY1TT4fU3OjwS356/VafZOdTsqGZZIHi7ZGEFvyXoeJ4ZQ4xTGmxGkiqYjsJBq3yO4Xh2Jmp4V4qxCnwiaaKGmms1pdnFtNwdDuj22wy306khLUc1m0PGmGYgezxWl9RmJ/wC8Ujbxn+JnL3fBbUlH2lMauhqIq2k/3sBvbzG496LGvSsXaoHOJGlkJeSPNCT1So0cOA9r6qljRc7BawU9hJ2Rsd1YLgRqoZpI44ZHSkmMNJcALm3klPacp08iPRMp5SDI9zR3MxABGoHJQO0K6Y4jOTApXSaAQmBdoTuB5pGR9tHuSykEAjVG2A6Z7gnkEgjGaV2pLj4onsjYLA5jzROe1vdjFupURQDON/JMnKZAJJJNdAOiCFE0IBWRDZLZEN0BLGb26q0XgKi15Y66mD8yAtAiwsml9gjmVExxUpIdumBRW7IA8gonCzXu/E4W8kbO7ceKFwFiHHRARU0rWVMFQ5ubJIMwVKTWeSx0zk/NXzG1osNBbZZ7hleQeRSEXYfZ30Vp9UXRBjzaNmrv3jyVSDVuihqZMz8gOg+ZQdDPUvncbkhvRA2M21FkcMWdwuNFPJ7WgTJAIwdBv4rscMjidhsRawuzRFrr+RXKN01XRcOztmY+kebWu4DqOfzWecuum3DZLdtLDaWSgMkUoYXFscotqO82/wAr6+K5zF3A43UvDR7YNuugXQUNfLU1OITVbxnNnuNrbE6DoLLmGuZV12aV+RkryXO6ApYy7u2meUvHI6mPCZKyiZUmnkMcovmEV2n3gBU34RFE+18rht7TV0WGcQYpQUMVLR1p7CMZWxjK4D3K/HxXWVAJqaajq27EvhGlupHNYXLkl9OzHi4ssZ6cHX0Ijp3ympLiDdoLg4X6LLvpout4yrafEKenfTYfHSBrvvOzdcOPIrkSdV0cdtx3XD8nCYZ6hn7DXZIXNyTqUTmOMJkGzTYjzQbklaOdIELkQKjkOh1QAQaOeTZKWYDQHXmq+Yi9jupIoNM77+AQBxszd5/sjl1Sc7M7QXt8ApMpd7W3QIHkMGVtkBE9xJte6mgbYKAAucAOquMbsgC/RIvcLWTuAb5qPc6oDepprgc8wF1t0Moy6jVczRy2AHILeondy91tL0zs06qjawBlwNtSFuuipJqMjK7MBvdcvTVLAG9V0MFSHUTw53dI10TNy9c2NlU5oGgSUVbK+Srkc3QX0SQHsGEkuw6PwJCv3WbgzgaIj8rz9AtELgvtucm1l4dxoLcbYsOswP8ApC9xK8O46GXjrFBe13MP+kJN/j/2c7NBG7V0Zv8AmZofhzQ0dbiWD1IqsOqZInt/HEbfEc1YzgtsTdRsaHyaG1uaUz17dmXFMvTpaDjuhr7Mx6iySHT12iGU+b49j7rFbpoPWqQ1mF1MWI0g3kpyS5n8Td2ledz00UjSJGDNuHs0Pv6qtSuxHCqhlXh1VJHKw6PhcWvHmOY+SuXHJz5YZYO9LHgEljrdSLKIuKz6Pj2OtDIOIaQusdaujAjk/wATPZd8iukjwykxSPt8AxCHEGAXMI7szR4sOqVxTLtzeIYHh+IRudJEI6lw0li7p/xDmFw+J4W/Da31eXvNtcPAsHBekzxy00pjljdHI3QtcNVlYpQRYlSmN5s9pux/5T/JVjlrpGeEs6eevZGPwoLgHQADxVitpp6aZzJmkPbuqfNbOVIZDvm+AQOeXbuJ8ymTapAySSVkAJ3STpkAkydJAJG3dRqRiAkLeiYCxUjRcJEIASMzUmOtonG6F4sbhATtdqpmnclU2yaA81Mx+YbphYzDdCXXFwoS4t1CQeAdToUBK7UclSnbqHfFWTpqFFJ3rtI5IBQvswnoFCASSbBOy/ZWI5qRrQEgnjblZfmQotzdTP0bZRIBAKWnlMFQyUE3ab6KIbrSocMM8fby5hFu0M3cOvgErZJ2vHG5XURxSyRxTOkq3PbMCAxu73cr9ALqoBrpY/qu0qOHIIsMgkk7Mkx5xFHfM1n8XU7rmJcPcZv2Nk00bzZgy3cPA2UY541efFliqZuz7zdHN1C1MQqKyGqa3thEwtztELiAc2pJ811/DXB9NXwQGpw175425p3GTKGG+mbkfLmurxPhnCat8DcSww9nCDaWOUgtB171hcj6aqcuXCZaTMcnjc1bUTxdnNKXtvfUBVb6rf4twiLBsdkhpo5GUbmNdEX68rWJ5m4v7/BVMEw19e6qlaztPV2hwbfc9FpuSbhauWWqpsgfLSStbG8kEO7rSbhV7WJFiCNx0XUx9u9hkYx2UGwsLfJVayIVgyujAn/DIBr5HqpxzdGfxbJuVhjZQzHQqbUXDhYg2IUEy1ciOnjDnZ3ctlc0sq8B7p63RvkPst3QClksCANeqre0epKPK5/U+JU8MTWnb3oBQQ2Hj16KwQGt01S0aLbBRkhAC53MlAH3OgSIDna7I2gAaICxSvLX6rcp5wA0XsLLng+xC0YJbW10WmNTXSQT3I6notyCszQEPseWi4+CYgix2Vx9e+Kle5o1toPFVsSb6T1UjRUvGZrddrpLmZpndqTJ33nUlJR+Rp+KvorBT9xMOjwfktUFY2CHSoHi0/JbAXJl7VDkrxD0i93jmv5XbEf9K9u3C8K9KjjHxnVuB/s4j/pRJ2vjy8btgslv4KUTMbbWxusiCsa8hpdld0OysMjqaullqhTydhE7I6YNOQHkCdrpXjduPPGvlLtGDMd/NRPjDht3r7KClqnNDDa5aQrc1YKl+dzGNfe5I0JWWvF0eUyjMqIASS5uYeO6qsdLSzNlgkeyRhu17XFrh5ELVf3rAhVJIC4nQHVbYZObk4v06Cg9IFa6JtNjdPFikOjc83cmaPB41+N1dr8ZwL1dlTQSVJa4d6CYDOx3TTQjxXEyQZTcjMOhVUseBbMbFXZtz2XFp4piLMSt9yI8t7PJ1K55ws4i9/FSSXt3iT5qIK8enPl3TJlMYxIwvZe43b0UVlSApkSFAMkUkjqkDJJFJAIomlCnG6AsRkXF1MWXCrNOUq0x9xsgIi2ycW2Kke2+yjsmET2FhvuELSrIdfunZRPhsLs2QBjvsATbgtJ1GyiY/Kdfgpntztu3dABdzRuSmcbi6YvuLcwhB7yAkI2AU1NF21SxnIm5UTTc7qeN/YtL794oB6hwLyAoUr3OY7pB199kA4XoGHUlPU8HUJLmROa1zhJe2tzcFcA291r4PWwstS1cj2w6lmvdB5g9Fly43KdNuHKY5dupq8UZUxvEtZme9ga5zQTawsqmFZqCqjkp5I6qPOA+K9iQTZVMl2ZgxrmE7hnidb38lm1dWynEfqsjhUaF72nRtuQPVYY4/TfLOSV7cx09DTysiiZJIGtcI5HECx2218FiMxKqmxOcxz0s8lUQ+WNwcxtPlaG2b1CpYfjdZVcM0mLVNRTNkjZle8OEdwTaxBOvI6ajU63UEuO0UAjkkoppZWEPjHaBodyGo5HwGywy4rb0jHOSKHEdc6ihxSnELZe1jDWh2oivuR5C4ty06Ln+DqqKOrqoZHhheBIwk8wouIq6uNfIJzGx8w7V2TYA/hHQAaLAjcWyAgkEa3XbjhvDTHz1lt6A91NAe2FbEXh2jWmxR+rw1eV7HRFzTmErXAkHxUWE8d4PFRMgxDhSikkaLPmgt3/EtdsfesnH+IcMrmNjwjBfUH3JfN2lyRb2Q0ae9ROKtfzT6c9VvElXUSC1nSOOm2/JUZCrEmjbXKpk6roc9TwHQqTLrsooLZN1M068k0kyO3PRSjTlogJT7IM7iSPBB7k+h1CY9EANtQnsna087orW0QAAaq5A64H1VU2AUkTtU8SrRjkIsbke9WO0L2kFUWO6kq1T6ucry/q0+PN8kgJKRsjy7M4XSVwNFklx+Ve5/j4fp7dgjiKiob+6Ctu64nh7iKmNW4VLhCXtsHH2SdOa7EPDgC0hwOxGxTynbw4lJ8V4b6Wf/myfp6vEV7Y5914n6WteKXHrSxfqjH2qPO9SvZ/RTTw1fA1dTVMYkgmrHtkYfxAtC8YXtXolJHCM+w/bH/8AKFpn6Rj1enM8QcHV+CVp9XilqqJxPZSxtzO/hcBsfqubqBJG8tc1zJGmxa4WIPivoIvINwfmuR4n4NpcckdV00gpq1x77iLsk8SOviFjP9unDnvqvLGTEi+/XwUrXtc2911MPo3ryS6bEaaOx5NLrrlK2knw2unoqloEsL8jrbHxHmjxn06MObfRp2js3HZUHtFieav9o1zbZrX6hUHbFViXJqqU4BZYBVjorcjS8ZWtJPQbq1T4JNLZ033Y/KNSVvjjb6cHJljPbMY5zXgt3Uk8JFnhpGbcLo6fAmMtobKzPR00cJZIwOBGy0/FWF5Y4lzeqZalXh/Z3dGSRfYrNLbb7qcsbiqZSgsknKa6lRikkUkgZLZJIoCxGASEeYM2+Cjh9nxUhiLje6YSB4ITkXUXYka3SDjG3XmgCLSNUg4hRipBPeBCkEkbueqAZ0bJNu65C0ujNnA26qS3QhEDYWcLhAV5CC64UY31ViSLmzUdEGVpbcbhAA06nWwCO9vaOqiG5SGrtUGlDr6AKS2ihBAOiNrrkud7kgkbun5qNsoCdslzsmSRp1IubJyeg+CEJEomj2lYAWajba/JGZpXRNjdI4sbsCdlEwkhJz9EtEN8hLS573Oda13G6jZ1UJdncANlOAbAIMbeqdxvzTX0Ub3gAoJHM/kFXJRPdd17oXHUIAQ4jZTNErhcXsniDOdr+KsaEaEfFMIBHMNL2v4ohDIdDIp99EWyAhZCBu4ou0aDbdM97iCBp7lFlcTaxQE4kvzSMl9t7KNrHc1JlA5IAbE+SJhyuFtii3CWXmEBZjcSQLXJ2Wk20DGscQXuWdTODLuuM2wRjOLyPJJvpdGV306eCzj/AJLclVKx5a2MWHVJUXTSvNyST1uks/GNL8z/AG7VmjiCdVt4ZjlbhRDY3mWAHWJ57vu6LC1BU7HXG6qxzR6Xh2PUWJj7p+SW2sTzZ3u6ryr0sn/tKCBvSM+pV3K4Wcxxa4agjQhZXEdJVY49k0tRmmjiEQLxuAeZU+PanBr2X0UnLwjNpb9sf9AvHqinlpZTFMwscOoXrnoudl4SkFrE1cn0CeXpnHdOcoXSeKEv5KEv1IWWjSOk8Vw3F3C9ViNc/EqEtke5oD4DoTYbg812LpFCXapzo8cvG7eMyMkgldFKx0b2mxa4WIVvC8BrMWs5kbmxXtmy+15L0LG24PM0/aUbXzNZnjAHePIXPRVKDjUYQ1jKKCnDxqS5l9Og6BdXDweU8qnm+TqajKp+F/Vc0eUQuAv3h3imOHiBxB1IXp0OI4Dxvh5dPlpMSjYPvGbX/ULzPFXyQ1MkYfmyktuurGfWtOHLe92qs0oibvZZNTPnddS1LiQSTdZskl7p+khldcLOngY83tY9QrTyVE7dZ59tcemc6lcDobjxUZicDqCtFwBQlo6LG4tpkzi2yayuPiBOgAUTorDZRcVSoMqYtN1LlSypaGzwGziDsQrBOUezdVbbKzHJpZ3xQYCZTs1RujlfqQrgF9QUizndAVBT6an3JzT32KsdnrohMTuRQEHq7xs7VOBUNGhvZS2kGm6bvAbkICPt5R7TChdIHHVuU9QpBIMpB3CcFjh3gLoCsLglLMFI5tjsgIBNrFAJNmI56JrEbXKEnSyQSjZG2w5quCbKQOCAnEiIOBCrB4RZ0BY7QNbodVC6RzjYaIO842srEcIAu7dMxRR5RcqVDcAXOyifLpYIIbpLKu5xJSJvuhukDJt0r3CcEBwPyQEzYm2u65T9iCdCQpA9rgMuoSvINiCOhCYB2D2nRykZI4DK/ToeqYTDZwLfHcIg9hHtD3oA9E3NAZWiwBvZLtRdASW6WSsCEPaNT3ugFewSv4Jc01rmw5pCLTGFzIzbukXurGYPaAQ4jkEDG9lTXOo5BAXvP4iEe28sx9rDacOFwHpKrneP7TL4JI0fnx/p2bpBfbRISEOFlVvvqf8AoJXI5kKmTRZOOZ18FJYPFx81nwvAPRXGvcQLfBI0Fbh8NXEWTND2/TyWxwdPSYLQPw+WUtLpnSMkeNNeV/cqo2N1DJGDoNR5KcoNO8MgOoNwdiOajLwuMpcUq6Dusd2kV9Y3/p0W9RYzS14LGOyTDeJ+/u6rPQ00HSKJ0ijleGgm+gUJlDe8dWtFyBzQThOL6/s8bmyuuOzazytr+q5V1a90mcON1ZxuWWasklexwD3E5jsdVlsBLtLArqxyskkZWS+21h+NVEEzHtkcx2wIPNa8OIeuO+8N3nW/Vc/BSOkY0PN7a6FW+xnpC3M2wIvob2W+Gd+2WeM+l+tPdJGizXmytRTteckvsO0uqVYx1PMWE36EcwquTOYo3qJ10+brzW/wtw0/iGqc98nZUMJHbSdT+UeP0WWWTWYucHeOVt3Ho3Uraw/hHH8Uh7elwuodDsHvGQH42XtMNTgeG07YqLDoKQssPu4hd2nXdVK/iB00DYycjWuvv0XPeS/Tecc+3mlP6NOIpJGiaBkTTvZweR7gtRvowER/aq9wA1dlaLhdeOJTkc+OXsnkd4XWdHjUc1dMJpQ4gWAAO6yvJlWkwxea8R8Ly4JLnbJ21OXWzjdp6Fc/l1tbVer8Qsvw9XTThttAHAaB3815c1wbqd1tjdztllNXpXewsOoRAd3KdCrD7PbyUDozfQpAOR42N0gX3trdFG4i91Le+xQEeWTm4BO1hB1cUVkQFvNAM245ow7TWyAi/NKyATo2OBVd7Cw7XCs7IXC+vJARCxYLIHx/iBujcC3Xkm1GiAiIeNtUJsd26qdwNkFigAYxrjZxspHUpF8p+KbmpWSOb7WreoQFfs3t/CbeCYWLtVfDmv8AZKEsaR7IKAhbPGwWDfekanoFJ2cZPsNuiELPyAICr2pcSSU4NyrRjiA2CjkLGt0sSkETio76FIvCHcoB79FLHE8uBLbBPTR5pgXN0Gqndv4lAM5rHWsbO6hE020dqOoTCztDuPBCC5ps74pgZaHHTZA6EnYD3I8rSb3IPUJyXstezh12KArmJw1+qHUK02VpOuhCezHi/dQFXOQbFGJB5qQw8x80BiJ3+SAka/NYX0VmAMBzOGYX2VARvBA+i1KWnfKWtaNudkrdL48csstYpalrCxnZutzsSq9neCvYhTdnkI3tbRUcpRj3GvPj45aqwyJuQd9vxSVfL5pI0n8mP6dTex/66JF1yoQ4ncWRDzQhKx1jpZXI5bdFn5yE7ZLFM2tnzBIFU2T7a6Kw1wIv1Raob2BwVWSnDrHZw2I3Ctg8kDtUtA9PjVTSHs6prqiHbMNHgfqtiCrp6yIPgkEjDuOY81iOiLhsLKk+nkhkMtM90cnUc/NRrVFx25ziGN8OK1EQFomvOW2wWS0Ev2W5jTaqeZ874WGQjvEfVY8TXl/ebbTmtpWOUsW2TPazKLq3TEzSNbISWgEHx6KoWAgFWafY20W2LLJHc6gjwV+eIV+DiZgHb0vdeObmnYqg8u7Q8iVscKYRiWN4q6goYrse208jtGRt/MT+iWVGMYdHRTYhWw0cAvLM7KPAcz7gvUnup8Ew6KipS1scbeQ9o8yepJQ1GGYPw5A+kwhj6qsJtLVyDU9QOgWI6hrKtzjJIyNnneyxtbTFZfjVz3nZgqVbjLC24dceB3WphvC1HUxuNRNUOe3QAHK0hXm8O4RG7KcMjIbu5ziT9VnavxcLLi0tU/s2xG17Cx1XQYJSSSTwBzCC9wvc3uOa2JaLAaQZm4eIQdBMbgFFQ1lFSvkqYpmvyjKBe9rnXRGh66U/SdUMouF6OEPax9ZP2uRv5QN/ovIi6+2q9E46jreKq2nqqOanlpoYrMZnyuB5ixXJ03C+JvkhBjiY2bVhfKBdPH0WU7Z7L5U50K6FnCVUYy6Wrpoxe2l3E/BBUcJ1sYLo5oZQBfm0qkOeLUOvLQrSmwTFIInSyUE4iaLl4bcWVCwOm3nolsBEttHA+akDgRdREZRY6qMvLHd06dEwtDVEWlQMl5qyx10GicLJXUrm3URBBQRcxpcIZSx0hLAQ2+gKLlqo76lAKyWQluYbBJSRewWoCuRqmF2k2UpFkrBAQ7d5uh8ETZnj2m3RvjAsWoBo6/LmgEZS4+0GBCWjnN81Pka5uwIURhZyFh0QEZZ0kv70GU6/VTGLLqLo44QRmcfcgKu5sFIG21IVtzWNAAaAULxmHJADC6wNt1Ke8LFV2HK5TC6CCQRzseRRBwf3XaFFYOFrCyFzPC/j0QDd6N1rEhG2QHcKPORo83byKIG+o1HigxvY077dVEYnDVpuFKT3UyAAB42dZSgkjvC3VRl5Grme8JduNmtPmSgL1HAJZxexaNV0MLA1tgLC3JY2D2e2R1+YFltsWGd7e58DjnhvRpoGzxlrh5eCyKijkgOb2m9Qtu9kjlLSCNFOGdxdHyPiYc0/25k35ApLafQwOcTkSWv5o83/AK7l/aUG5uiDvnqEklbgD2tzYc07C526SSQidl+itR3vskkmtYY3MntYX+SSSYGQbaqN4udrJJKauK0tO14IIusiswxoOZoAKSSjyuzsljMkjMZsVPQ08tTMY4W5jbYmwSSXVhXFySStylwiGCKQV5D3uAyhn4PFaVHikuE0LqHDS+KJzs7yDZzztqUklGfteEVpaupmIDnfHqtSgw6ofD6w97MoNrdUklnW0XqnFXUOH2aAZi6wJGllSh4kEhDJ4gwXHebrfzCSSnQyulbGsUzxiBj3GNgzWOx9y5KHEpW4gCXG35bJJKoi+08le+me9zdAO80dCt2Cq+1KOip2BsdSx+aK9za/j08EklGV0ePbTOEz9gRLWNFjc5WEknotGl4enc0SmeKRjgCWlpBBSSUeV00xxi1UvFNhktMG3DjsNiuVq8Lo8QngYY2NzPyk5OfuSSU42nqVzNThNK2oqmyNsIjoGE+8LRn4Iw1xhmpqqpEEuW4da4BSSWmWVZYyboDwFG01jRWvAp3NAuwd4FQO4KrTSsno6hk1wSWyd0jyKSSMcrsZSRiT081LKYp2ZJANQCD9FCWpJLWIRlRn2tkkkyIpRusfNJJAM462QdoBYJJIAwb3H6pEC+ySSAbbwTX2SSQBAdTdE1JJAOTy96ZJJARvHNSDUBJJBCF0ikkgE6MOuQbFV7EO6FJJATMfmATlJJBkdBfkllGthokkmVbeDRtZC4taBmcVqi97dUkly5+30fw//lD6lLUpJKHWIA2SSSQvT//Z"/>
          <p:cNvSpPr>
            <a:spLocks noChangeAspect="1" noChangeArrowheads="1"/>
          </p:cNvSpPr>
          <p:nvPr/>
        </p:nvSpPr>
        <p:spPr bwMode="auto">
          <a:xfrm>
            <a:off x="155575" y="-192617"/>
            <a:ext cx="304800" cy="406401"/>
          </a:xfrm>
          <a:prstGeom prst="rect">
            <a:avLst/>
          </a:prstGeom>
          <a:noFill/>
          <a:ln w="9525">
            <a:noFill/>
            <a:miter lim="800000"/>
            <a:headEnd/>
            <a:tailEnd/>
          </a:ln>
        </p:spPr>
        <p:txBody>
          <a:bodyPr/>
          <a:lstStyle/>
          <a:p>
            <a:pPr eaLnBrk="0" hangingPunct="0"/>
            <a:endParaRPr lang="zh-CN" altLang="en-US"/>
          </a:p>
        </p:txBody>
      </p:sp>
      <p:sp>
        <p:nvSpPr>
          <p:cNvPr id="56324" name="AutoShape 5" descr="data:image/jpeg;base64,/9j/4AAQSkZJRgABAQAAAQABAAD/2wBDAAgGBgcGBQgHBwcJCQgKDBQNDAsLDBkSEw8UHRofHh0aHBwgJC4nICIsIxwcKDcpLDAxNDQ0Hyc5PTgyPC4zNDL/2wBDAQkJCQwLDBgNDRgyIRwhMjIyMjIyMjIyMjIyMjIyMjIyMjIyMjIyMjIyMjIyMjIyMjIyMjIyMjIyMjIyMjIyMjL/wAARCAE7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nAKeBQBTwK9M4xAKdilApwFADQKeBQBTwKADFOUUlOApMBcU4CgDNPAoAAKcBQBSikAYoxTgKXHNACAUuKXFFACYpcClxRigYwim4qTFJtoER4pMVIVppFADCKSnkUhFMBuOKYRTyKQjNMCIik21IRTSKBMjIphFSkU0imIjIphFSkU0imBERTSKkIppFAERFNIqUimEUxERFNIqQrTSKaERmmmpCPamkCmBERTSKlxTSKYiLFNNSkUwimK4wimkU8immgQwikIp+KTFADKTFPxSEUwI8UU/FJigBtFOxRtoAZRinYoxTAaRRilxRigBMUUtKKAG4oxTqKAEopaKAPWdV8E3c9481gkQhIztzjFc3qGi3+mFftVuyBuh6g169ZzlrWNnYZIBIp0rwzLtkRXAOcMM15arSWh3ukmeNwadeXIJgtpZAOuxCaZJbywMVljZGHZhg171bvF5I8tFX1CjFZut6VaarZyRSRx+YRhZCOVNUsRrqJ0TxUDilxXZXXw91CG3aWKaKUjnaMgmuVkt5IJWjlVldTggitlOL2MnFoiApwWnhM0oWmSNAp9KFpQKAExTgKUClAxQAAUuKXFGKACilxS4NIY3FLinAUbT6UXAZijFP20Y9qLhYjxTSKlK0hWncRERTSKlIpCKYERFNIqUimkUCIyKYRUpFNIpgREUwipiKYRTEREU2pSKYRTAjIppFSEU0igkjIphFSkUwimDIzTakIq/pWnG+uQuMqO1DdkCV3oammWCyaU0xtRIznGAOcVVi8LXV1fKixNHCxyWI4UV6Foem+TBs4C4xiuiitYAu0qMVyOu09DpVJPc8s1fwKLGDfBcNKT0XFctLD9mkMMqAMODkV7zNaQSMEArL1bwpp16POlgBcDtxmnGu+oSoroeHvC2SV5WprOyWeWNJNys7YHHau5ufCKq++2UKQ2QprbtNFtRbrPcRKsqDA9q2lXVtDONHucTfeDWtoWmEoKAZyK5Jlw5Hoa9V1aV5LZreDByOa4O80t0nPm7FJ7CqpTbWpNSFnoYhWmbatyWzKxAqJo2XqDWxlYgINGKkxQRQIixSYqTFJimBHijFP20m2gBuKSn4xSYoAbSYp+KMUwG4o206j8KAG4oIp9GKVwI8UVJgUUgPoZLNo7WOMOWZFAz0pFR/utwa0LeSG5h82Jwy1HIAx4rx7vqeoWLQlVC1K0Sk5zVON9rYPBq2H45FSxotI6NHgtgisjU9C0/VWBuYssD95Tg1e3U9Rkc0JtbA0nueaeJvD8OkSRtbFzG+c7ucVgiCTy/M2Ns6bscV7Deada6hD5dwoZc5qqNAtEsGslT9y3OPSuiNay1MJU9dDyfbSgV6DL4Gst4KTyKvcdax7vwXeRMTbyJKnvwa1VSLIcGjlwKXFSvC0UjRuMMpwRSbRV3JtYZijFSbaNtIQ3FLinYpQKAGYpcU4ijFACYoxTqKAGEUm3Nacej3LW7XE+22t1Xd5kx2g/SuVvPENvHMbe3Jd+gcfzxU86RSg2ajgIMuwUe5pMDGQwP41w+p666TEGTe395ug/Cs+PxBcKM+Yu3PO0VHtS1SPRdpPSkKmuP/ALbSCRQtyzM+M842571dj1xpGRkuAVDbTk5JNNVkJ0joSuKaRWX/AGwAzgToxA+6y4q1Z6lFenYIysn1zmtFUTIdNosYpjCpiCO1MIrQzIiKYRUxFNK0xEJFIRUhFNIoEREUwjNTFaTbTAZHbvK2EGTWxpbXdv8Auo4GDk/eA7VnwSNBIHQ4IrpLXVYo4BIcFz96one1kXCyOt024k+zL5g2tjmtRL6GMfM1cJJ4hUJ8g5rPm1yeTOHOD71zeybZv7RHo7X0TSblcfnRLqKbOZM15nHq0qjlz+dP/teT++fzp+xD2p3vnJISwYVmateJDC370bvTNckdXn7OR+NVZrp5mLOxJPvVxoidQsy6owY7WINZj/6VOdynJ/ippI3EmmCWRDlWrdKxi5F7+yECB934GmXltC0YREGQOtQC/mH3uRU8d5buMSqQaeoXVjL+wDONpPsKJNIKgFiQTW/bvBuBQgj3q28EU3zEilztBypnKx6HLIcK3FNuNHaA4GSa60xqi7V4+lRPAojLMSxPrQqjD2ZxbWTqeQcVXZAGwK6W9t2ZTtwBWJJb4zzWidyJKxSI5pMVYMRFNKGrIIcUmKm2UBDSAiVSTirKWMrpuUA0gXFTwylD1NDY0RpZdfMOKelpF0JJq2Akn3hU48iJc5G70qLstJGc1pGDwDRV0zx/3RRRzMLI9Vhtp4kCrJlewDVejaSNBuzmsPKryGIP1rRsZnlUhmJA6ZrzWjuTNOCUuwzWgrqRWWnyAsCM1LDMxfmoaKRqKoIBp7gFCuetVllwPvUebnvUjEWIqxIY1a85TgE81ADmnGLPzA80AWM5FQycGnqflGetNfGKAscxe+FYbq8adZCgdssBVPXtFs7DTleCIhs4LE12Iwar3BhdCkqh1PUEVpGoyJQR5ZjPNGK29ftI4LwGGLYjenSsjbXUndHM1ZjMUuKftoxTAjxS7afgUYoEM2+tVZ/EVtoyvMI0uJl4VW5AP9apa5rAsR5MW0vj5yf4RXKwfaruV7rb+7HCqOprKczaECzq2tavqtws1/cPyfliB4X8BWewVeIhl24Y5zVkNa2hWS4k3yMdxx2Pp9KrTazbj93ZRYkOdzt/DXO2bGLdIqO291ZyeB6UlnavdHYqABjjNSXxA2pHEFdhzzkmvTfA3hhTYwyzQ5kcbhuHSsas3FaG9GCk9TgpfDF9HCZRGzBRk49Kx5IZrdsrvGDn8a+l10KAxHzEHuAKzrvwrpcq7fIA98VzLENPU6XhovY+cnupg+4Mc960LbXJoijKxDrznNem6x8PLRkY24wfauBuvBl3DdhY1yN3QmuqnWUnoctSjKB3Fhdtf6fDO/3ivJ9an21HZ2f2KzigH8I5qxtr1Y7Hly3IStNK1MVppFMRAVppWpyBRtpiK5Wk21OVppFFxWIttOGQKdtoxxQNDCSaTkUtI1MBppNxpTxTDQIeJCKXzB3qGmkUBce7DFRluKSkpibEZm7Uze2eacaaaoRKtyVGAvSp49SkT+I1RI4puKGkxqTNX+1ZCPvUh1OQjG4VlYoANTyofOzTNy8ykMQBVSTyyOvNQ5I70oOT0qkrCvcYVHrTDET71pW9osgBORTpbHau6Mg47UcwcpkFCvalEbelaAhDxlmOGH8JqF84AAxRcVir5belKsRY1YXcOTTlYBsmi47DQsyjaMEUoiLdcg1YjmUHgD8adK4foMHvUlDI7OHYN0nNFVmYhjzRSC6PXvskb9VqzBAsS4UYp8agdamGCcDFebc77EUi/LRG4VhmppIsrnNV1QmQKe9AFh5Rjg1JE4xmlFtH70eWEPAqRkocY4ojdy+FbikVfWplAVcikArM2OTQHyKidic0w7gMiiw7ksjgA81nyzFZAzcrmmSyOxPaoGbIAPNUkS2UdXzf3EcSIwA/i7VlXmmyWjgEgg119vGFXeuPoaJYIruMxTxgr2I6itYzsQ4XOEK03bW/qmi/ZlWS33MhOCOpFVdP0qW9uhHtKqPvEjpWnOjPkZlbaZeLLZ6ZPfNGwiiXlyOM9q9Cbw3p+U2KVZSDnPWue+LjG3+HV2sICgyRjAH+0Kh1exap9zxB9St3le4uG81iSdvYn3rMvdduZWMUR2L22cYrOCg/Nv8AmzgLjrU8UQjVywJY8dKxbuzTYa3muoMkmfqaEm8lv3YAHf3pJLd1cA9T271pRaHM0IlcEAjOKltLcpK5LpXlT3IZk5yM17L4Y1QpCiBcqBjNec+HfDk1zKGUYXp0r0/SvDs1rGvzADvXLVmmddGnJbnVLdRyIOetV7gA8rTYofLwG61fe1RIfnIBNctrnbexiSRbu9ZN/ZxkZKg++Kv6jq1jYZDyMT6AViXHiK1n+WEMT7iqgnF3RM3GSsUbi3MR4GRUGKtSalHJGVdee1RYzzXt4erzx1PCxFLknoQ7TUiRIQd+fwoxilxXRcwImjGKiIqYjmk2+1O4mQkU0ipitNIouIhIpCtTFaTbTEVytIV4qYikxxTArlaaVqwVFMxTEQFaTFTlaaVoCxAVo28VKVpMUySArTStTkU3FO4EJWm7anxSbadwIStJsqfFGKAINhoClamx7UhFK4WBZ5EGAxpxmlIzuq0mk3DW7zuBGijI3fxfSprHQtQvrlYEtpV3YyxQ4A9alyii1GTMppHJ5ppYmt/xB4YudAeLzXWWNxxIowM+lYe3FNSTV0JprRkeTSGpduaTZTEMBweKXefWnbKNlICOipNlFAHtbICuFIzVMySQy4YfQipRKp6g0N5Z5715lj0hEvQ3BBH1qZLhCeagMUMq/McVH5SRH5ZCfagRfa629OadHch+tUCeKaspVsClYLmuJPSjzDnmq0cwABNOeZMe9Kw7k7OuM5qu9ww4U1DJISKr+bhsetNITY+Sbn1zULN8wzSmMjlSCKfDEsgO84PYVQixC+9cCpCzowxSQKsAOTnNK8gdhikMmEnrirFsw3EgAVns2T1q1bSAGk3pYEXmPeuE+LbM/gG4Uf8APaP+dd1nfXOeN9JbVvCWoWkYzKY96fVTn+lShu58yxCKL5nU5/h+tAZ2nSOP73GMHOP/AK9LORF+7dMsD9PwroPh7FBdeMYZ7tAywo8yxkcMyjilN2Vy6ceaVjX0nwLqkYW5urGTDDcN+B+laV7aEoIFULggP7e1bV5e3l4hvprlkLHPXt6VsabZxapbo7R4JGT9a4HVkz0fYxSDwzaC1ijjK4712kYG3pXKxiSx1IQsM8cV0cEwK5J5rNs0UR7qEy7cAd6x2uZr+eXL+VbJx5jHrWy7CZCrDArMk0O2YMZYUkB7PyPyoGYGoanoFnG3m3FszDqXkFcZJf2l9fbtOwyE8belbviTw/pi7s6bEA3Vo0rH8O6VBb3bCCPCDtW0bWMZ3uRXAljk8onLP39K0tNWZbTy5mDlThWB6irXjHw/LHYxXllKY3Aw3HasnwrBqIspGv3WRi+E2DnA9a7MI/eOLGR01O48P6Tb3KvJeRblP3ea05/DFhccQbo27HPBrmIbq4thtikZR6ZrX0rVHiVjM7Mc8AmuuSle6OKPK9DF1PSp9MnEc2056EHrVDbW/rbNdusrMPbnmsjYpHOa1jLQzktSqRTdtX1hhPUsKPsyE8ZI+tVcnlM/Z7Um32rWtrIzziKJCznoK6yy8J2wjVrwgMedoqXUS3KVNs8+jt5J5BHEjO56ADk0txZz2snlzxPG/owxXqUem6bplwksMI3no3pVrUNKtNTRDMgJHQ96z+sK5fsDx3y/rTfLwelepy+D7V1GyTaD7CsXU/CE1qd9kRKvdW6iqjXiyXRaOFMZ/ummGMjsa35rG9jBMkJAHXFLbxREfOw3ehrTnI5DnPLY9BSGNhwVIroriHP3GQVQmWQthgOKpSE4GUUpClaKWksrcLx61I2ly9Rg0+ZC5WZBXmk2j0rU/syY9Up66UxOGBWnzoORmRs9qAntXTQ+F55xlMkdqedEls2aOWAsT/eFT7WI/Zs5cRFuik1f0/Q7i+fhdqA8k1fuLGVB+7gEair9jJc2FutxuUpnBU96Up6aFRgr6nXaPpFnFaQiaHeU6b66JpoEIY7eK4eHXri6XmPy1HSmyX8jcbq43Ft6nSmkjq9WttO1uya2nhEuOVx1B9jXj+p6Fe6bcPHNA4C87gMjH1r1Pw3Oh37mLNj8q1762hvrSWCQfLIu04qqdV09BTpqaueCbKNntWvqmktp+oTQqshjRiFZl6iqXksx4BNdqkmrnHytMqbPajZVtrd0AZkIB6EimeWfQ0cw7MhELkZCkiir8Mzwx7B0+lFTzMrlR2322YDmI0n9ouePLINXHdCOMUkSxg5IFcNzrKYu5WOACKsQ7s7mJzVkvAo/hqlPeoDhRRuBeJxGagUHdmqZ1AkYpyXBdgAetKzC5rRvlOaVhvAAqvGSq4JzStME5zRYLlmVY0jwzYOKypJNrna2RSXNyXbOePSqnmc1SQmzQiuCSBmrqAvzismPqCvWtqzVVGXfOe1J6AhhRyfanhCankVACVbAqrJIVHyn8aRQ8oQetWbQDdzmsxJzuwTVhbgqMgE0NAjaLhBmq8l3GxwxGKzpNSXyjnOayJbtnY8kClyg2eNfELRP7L8WXEcQ3W87ebFgYwD1H4Gqnh8tp2u2dzGp4fBX1B4Ir0bxlp39p2Edyqbp7U5Hup6iuL8Pwi88SW8O3hW3ZFZ1tI6mtDWaseny+HjdW8UcYbKncEH8Snp+IrU8MxSWiXQuIHRAQsYYdMda2IsWsSzYyqjnFEt7HIS7TosR6jPWvNPV3K97bRzSpMBhl70wnbV4qCvHSqMvJIFSykO+0nAGelNkui/y+YRVdwVUn0rPnuBGC7cAU0JkWtSRrEfnyfrVHwtYSajeSGNf3SH53/pWRquoNM21ep6YpNPvtV0m2n/sx1DyjneM81tFGMndnpmq21tJpzQMqlduDmud8MrawRT6eUB2OXEncg1wf/CS+IRcPDqT+ZnpsXaBW/4WmleWeUbj8nPtW+HupHPibSidhPotpOR5R21mXVitjIRuzU8d/LETzmqc0jzsS5JNegrnmuxVZJLuUKgJboABV0eG7wjLFF4z1q5pdxHbAhlG41bn1GPPU5ocmtgUUzlJIWhco4wRTRu7HFbUrRz8MoJPfFU5rTyznaQKtSIcSzoNzHaXZkdQzYwCe1dKb9bqQM0gAHTmuPgid5AkYJY9K0JdMv4Y97dB2B5rOaTZpFtI6ZVSdflbcR0OatQSbfl5yK4eHUbq3JAJH1qd9ZuiOJNp9qn2bZfOjtp72GEASyBT7mqzapbYx5oI+tcJdXk10waRzkVAHcHhz+dCpEuodTqWq28SnbhmPSuKmZppmkIxk9qtsrEbjyKjCA1tBcpnJ3KwI7qTUqrGTyh/OptqjjIp2EA6iruSJEsaniRh+FXItg/izVMsg6HmmmXHep3Kuau5cU0xq2WPWs5bogYzmp7e4jlmCO21T3qbDuaunamLUFX5we9bM8v26FSiBiBxXLSR+W/y/MPWug0ZyIh6Cs5abFxd9DPuoyW2yJj0GKgj00zONw2xg5I9a6y4toLzazDBXoRVDMMU3zkBc45pKTKcUUby2W4ZBAmNvcDFPfSFWDeDyB61Zv7+G2tCYduTWEdWZkKvuIPXBxTTbJdjZ0SRUdwpAYdee1bwvI/ulhn615/9vMcoaHMYxg89asQ6iS24uc0pQGpHczQ2tzEVmhSQH+8M1jTaBp5wY4RGQcjbxVKPXGReWyfU1HPrbumFbBpJSQ20yC/0eScMkUYdQc4IrnpXFrI0T2+xl4IIrttO1RHgCMR5jGotRsILv5p0Tj04NaRqNPUiUVbQ4RmidixXGfaitK9ggS5KrEFAHTNFacxnylyO8YDBNSrc5HJqr5P1qNomUnjisbI1Lkk47GolKMfmqqc+tGadhXL22D1pUKKcrVNQT0p+GFAXNH7TxjNRPMT3qnhz3pwVscmlYLkjOSetM3VE8qJy8qj8aqvqVtGf9YW+gqrCuaizMpFWY71h61zT6zgfu1P1NQjWJznAApco7nYjUGIpftQYc1x8er3CNzhh6GrcesIT86FfcHNHIgudLG6lsk1oQyRkYrmbe9inOElwfQ1eV5E6GpcWNM2W8rByBVOZYiT8oqqZHPU0hkNCG2SMsJG0qCCMGuP0DQTp/i28IT92rZQ+x5rqQ5ZwACSTgAV0ln4YvNqzvsVyPunrj3rHEJyhZG2GajO7LEIHkhSOMVzGsaEyy+bGzGJmztB6GuwOn3cS8xZA9Dmq75GVcY9iK8xpx3R6cZJ7Moo5ECZ67RVdjlqmuMjOKpbzk0jQJiCCAazLuESwMg6mrpbkj1qnO5GQKEJs4rVJIbGYmVgqqPvHtUMfijS44wVuVkI5wtXbu2W6v5BMgZfQ9KgudF09IDGbdUU9RiumLVjmknco3mvWmo3IKRhSRjOc5r0TwvZR2OjIWA8yb52J9OwrzC10KxbVYVtkYOWC8NxjPNepyOAFVeAoCjHtXTRjrc5q8raCXcYSYkY2n0quNppXcnjNERQZLAk9q6zi6ksdu8nzqOBUUpy/zDmtQXKLbgKQWxUD2KyLvaTaT2pJjaM/IB4zQZCerGiWJoic8j1FRdecGqJLlldRWrFzHl+xqxca00q/KuKyiaaaVhqTJ3l884C/MevvViLTA+DJKqj61nZKtkHFIZH6bjTFc1bqws0h/dOXfHrWa0HlkA9T0pbedoXDDn61ainheRp5T84+6O1Go9GMntvIiUFgdwyapSFOgGKnurjzmyDmq/ylSCOfWqRL8iIijFOxSYpiGYGaXApcUYpAMwM05AC9GKTFMSLb3Z2BQRxxVy31XZGEXgd6xTHk9acE21LVylKx1ceuwpDtJrLu9QSY8NkVlY4pjKccGkoJDc2yWW5Ld+KhM1NKH1oCDvVpJEXEMrdqUSsKXYtLsWgYhnY04GQ96QKBTwaQySOaSPkMeKmbU5yuA5BqvnjFAgLAkGlZDuyJy0jFmYkmilxg4op6COftfHMmNt1AD/tJ3rRTxfYSDLGRPYrXBEYOAKftyKwTLuegR+ItMkGftGPqKtw31rccxXEbe26vNNoHXinoSBlSRRzAentcRxLkyAfjVSTXYI224Z/cVwYuZxj98341Kl5MTyQV9SKfMhHYSa+7D91Dj3JqnLqNzMTucgegrFi1JVOHX8qsrfQv3xVKSAtF2bqxNHTrUCzoe9O8wHvTAkLYoD1EWpVOadxE4YU4H0qIdKUZzRcCwpIIOcGtK31ieHar4dB69ayQ2KduzQFzr7e9guo9yMAe4Papeoz1rixI0bcEiuj8P22rarMYbKLeqYLs5wq/jUvQo63wtYfatTEzqDHAN3Pr2rvKy9C0t9LsPKlZDMx3OU6VqAVjJ3LQtQz2sNwuJEB9+9TUVLSe5SbWxzOoaLNEC8WZE9O4rnZRjPGCO1ekViaxoaXqNLBiOf8ARvrXLUw/WJ2UsV0mcI8m1sk1RmnAkJz1p+qCW1maGZSki9QaxpZ+M7qwUbbnU5XV0X7a1hkkMjdakvLK0ljJlfBxxWCdS8okZYe4pjG+u0LQo7J6k4rRU5N6GbqRS1JtLt4INZTYQTziukYmsDRtNkguPtN2wVhwqZzW7uDdDmvRowcY6nmV5qUtAxT1HHSmUocr0rYxHM+0ACpBcEr1qszEnmm5qR3JXlLkZpwI8sqoHPeoM+9G4jvTENZdppjU800igCM0lOIptMQDBPPSpTCrY2moqcGI6UxjHQoxBptSu5bg0wigTQyinYoxQIYaMU7FGKLgMoPSnEU007gJRRR3ouAUhpaQ80ANxmlxRSigBMUU4000gCk6UUYzTAdmnAnFMFLzSGBXBopMmigDzEYc8sRT+AOGzUayKThhipVEPd8H6Vxc6LHAAjrTtjFgFI/Gm4jH/LTNOBJ5FPnQXH+UxbB6eoNTqoRMAn8aqCSXPHAqZZP71HMBIwyOPyApyoe/FNXceRxUynHWquAqfLySTT1lIPU0gGehpVGDyc0czQE4uPUU7zx9Krgx7uTz9aV5QDhcGn7QRbW4X1zVhJAw61l+btGSB+FKJQ3rR7ULGruX1FKJAvessyov8X61o6PY3Ot6hHZ2MTSysecDhB6k9hVqqmFjV0fS7jXNQjs7Vcu3LNjhF7k17Zomi2uhactpbL7u56u3qaqeGfDVt4c08Qx/PO/MspHLH0+lbvWpcrmiQClooqBhRRRQAhNNJoakFUBi+IvD1vrtkyP+7uAP3co6qf8ACvEtTtL/AEjUJLG+jKSL90/wuPUGvoZxxWLr2g2evWnkXSfMvMcg+8h9qiVJTNYVXE8MhQF98gyB0Bq99rfoOntRrOmyaNqctjK6uY8Hcp6g9KoiYCuiEVBWRzVJuTuy99qbqaet/Ip4Jqh52eophmHYVdzM1Bqc1PTVpVPIBFYxmNJ51Aam+mrZb50GPY1Ot+jYwOPrXLGU03znzwTRoGp2C3UROCwFSB1bkMPzrjhcSj+I0/7ZNjhjSDU6+o5ZUiQs7BVHcmuTF9OB/rD+dQz3byjDsxA7ZouM6ObWLNBlXMh9FFVV16LcQ0LAeoNYKOpOB1p5GaLgdPDqNrOPllAPo3FWgcjg5FcZtFPS7uIQVjmYKe2aYrnXMwUZLACq0mo28Zxv3fSuYN1IwIdnOfenLcLt5BqlYLnS/wBoWuAd5/KnC+tj0c/lXLG6YHgcVKt+R99AR7UaCuzpftcH9/8ASg3duB/rBWIuoWzL82VPvS+fbSj5ZFzSHc1TqFsP4z+VH2+E9GH51glkJILj2xTDImcAmqshXN5rzd90qKY07n+KsLzsHinrdyKMZ4o0Fc2BPIoxuzSm6fHQCsr7ewHT86jN9J6CgLmwblyMcU1Z5AetZP2xz96nrf46rQFzXN22OgpDeP6Csz7WD2pwuQf/ANdILl1riRu+PpSec4/iNVftCAcsKVZEk6MPzp6AXPtMmOtC3jjrg1VzgdRimFvQ0AX/ALb/ALNFZ280UrD5mcA8pVhjDE+9P3ScEuijvWfHwDucA+9NeXd8m0+mR3rzjaxrLMu7/WJUokXOQ3Hsaxx5YUAH5vSly3ZCB7UmhG6t123Y/Gl8wbs5zWPtYFSWIzUwlZVIzmjUDWEhJ+9ipVbHVyawlllPOGGPSpVvJkbOQPTinZhY2Q7KcqD+NPZ3K5/rWSl/O/BYYqYXvABzS1CxbQbSSV59e9PU7geufrVdJ92AWqUOqn1PtRcQ8BgeuakIJXvVfzuehpHnyMZPNGoy1HbmZ1VASzEKq9STX0N4J8Lw+GtEjjKL9smUPcP3z6fQV5V8K9DbV/Eou5Vza2I8w56Fz90f1/Cve60gikhRS0gpatlBRRRSAKKKKAG1VeY282DzG36GrDcGobqESxEVcfMCQtuXI6VnapqUem2jSNzK3Ea+p/wpv9oLawmSUEooIOOoYdq4PWdVmvboueJJOEX+6K2jTdybmD4nlt5cSyPuvGb7w9PeuaxitTUp7Rb10mV2dcAkGs8yw7/kGF96zlPUzYzPHtSKF9easEwvCcHDehqtsPejmEKcetNOPQVOLRZFBRwxPVScVG+FIDoRjtRzgQFx2GaTbIecbR71Kd/VV2j1xTHz1ck0cwDWwig79zelCbm5J2r3pm0Z6Yp6mNPv0nIAfCn5elNKgilaSNvunimhh60JjI9voacEcdCSacACeooZmTBAyadwGAvnGOacCM4OaGkcndilwOrLTuwsKI933eaPK96YSAflNKHbgdD6mnzCsIYnHNI0UmM4yPapJHweXAFO3iRSqMOOxo5hWK21sdDSbWAyAat+Z5ZBZeAKkWYOM44I9DRzDsUkJ7nFSBWJyATViCWHcVkYccjI6Ur3tuM8A+mKOdiIhDM/ROPemOsicFSDVlbtFTzMEr64OBTEuJJTw6EnoDSU2FisSw60oYVcSREVvPC/XvVKQxeZ8m7H0qlMCQshHek2AjINMViegGKurp10GUFAAy7gd3FPmCxUKsO9RmVlPQ1qLp9yZhGVUZ/iJ4FQXFlLDKUdV9QwPBo5g5Sl5pPUGnCRfWicx24UvIhLc4U5I+tZ0+oDcREgwO5qXVSCxr+awClc475p/wBpGOeKxJ4dTSyjvXidbaQ4V+xqF7PUHg+0eRKYCeHxkfnUusPlNw3kYOC6/nRXMOjo21o2B9waKj2zFymUZFVcMqsB93I71JbF2Qs0II7AGhliIJZSpH3RxzTInZCWPAHRR3rn3NExjs5YlYiMH0pYWdmOTtPbNLuuJjgCTB/KnshQZKbcdSDmncYh81GBBV2NSLnlplQfjzTViXaHTc7dcYpFE5f5ocp6elGgEqOSuEUZJ6VKIlGd75b0FVM5fAUg+1WF3bhGhGT60XEPTCsVLDJ6CpEQpnzGyT/D6Uhj8sZcAt2IpEy7g7fmHTPWlcCZVI7/AIVKjshypHvzzVcKynnv1o5U/LxmluBd+0gjlTTUO41Uy2Tzmuo8BaIfEHi6xtHBMKt5s3HG1ef1NVHsCR7r8OdBOheErdZFxcXP7+X1GRwPwFdYBzSqAAABgDoKWtS0FFFFAwooooAKKKa+dhx1xTAbINykA801Dui56jrVaKVhnccmpw2Oex61drAc9Lcxy3U0YHyN8pz6+tc1cWKrfeZt+YcGtZwVuJsdQxNRXPO2Ud+tehGOhi3qeSalL5uoXBYkEyHOR71U3Ko4bJrV1SN7fWbtWUNH5hI4555qtDGs5LiMbR6jFeRKdmxNlVZF43dPanSBSR5G/J7Grn2aOTlY1x9cULYxB8vlfTDZqfbInnREluwUF22H6VFIsgYDIYdjmrj24ZNqyEfUVGNM6Hzjn6UKquoc6KTSTLgNkAdjSeYzHFawtwFAYhsetRvaxtxxj2o9sg50ZwyOoNQyuD1FaZsgRtLHA6c1E2kh23bznGOTQqq6hzozjIijpkUomVgfk6dxVtNKlQ4aSMr/ALvNSNpKsoHmsDnt3q/aRD2kTOYoQDg0satg4Y5PY1fOj5fd5vHoRTotH/fK/mkYOcA9aftUNTT2IYbWcnIcED1FTtbllwWAatefS5ItLe8EhjfgJGUPzVo6foLM9uL9ZIhcoWjJXABA7k1PNLcvlkckLc79rDbxkMen6VpDQL+RItkQfzVypDCrWqWsum3XkOgcD7rx8hqfZ3W2wnY29xLOh/douQFHc0+djUJdjOk0K8tZ1S5gSVT1CODirS6RaxE/6MzMeAG5xXRaRpl1rNiJoJBuLY2KeQfcUl1o1+kR8mdTOGPmbnxtA9qmUmPkdyqLN20tyLWFYVPJx8xI7VC8UjQLug2ADhAKs6HJc3ySzXquLaFSokjwASDznvRc3sujv5GpWjBGy6SEZyp+lF2Pl01MiGE3GSLM716gr0qCWy/ebvscQB7spyas2fiS6+2XTW9uGgPCrjgfU1DceMLly8dxZhiOnBIUdhQpMjkjbRkkUksaeW0I8o8MoPBHpUF7BDc3gaG2RU4HJ5A/CsuTWLqVy8MWd3VSuMVb0vVdYsrkTJZxsR/DKgYU+Zrcl36M2ZfDtkY/MVnkjx8rKpGf8mqR0KNJSJQ8ZwCqtnBFPuPFupM8hKWkasuPLxwv0rKbWLhmikkeKVsYUtIflFNTZV4m+NMNlZM5t4/KHzHoxxSRtJfSJsnhjX7qglR/OuVvvEM0w8gPHuLZ+Uc/TPpWNLM0x/eOAwPahzBtI9InufIyreU86ZV5chi39K5rXtZublBBDD5cYGHYgAtWFBeyQxsoZh6EnOKZJczXaszPu29azdR9BOVyLB3YOAPTrTisaAkcjvUDM/ZSD9KjUuxOWAHp61Lbe4h7TySDY0jBF6KTwKUXc4hMAuJPKzkoHO0n6VC3TgD61NaWct3OkMEZeR+ABTuFwN3N/FISR6mitQ+HL9Dta0GR6mipFqciCkmSELH19KUuQFJUMDwOOlNt5SCVOASeKmKXHmFEiGAMk0762K2EEj42gDI9R0pUV9+7zAfXtSLaFhnByOu5qUxhBmUqueg607oCeOeLzQz73xwNvSn3Fz0KYjU9jVLeI5Bh1CDqMdamZrWYry3XsOKWl7lXHecwfCAHPentOYn+ZMsRyfalkeFSAsefr1pVkJUkQ7T/ALRouK4qz5k+ZAwHQjpVhZYPN3hmLAfdFVC0mFCHJJ5FPQs4KR4Vj1NICz5ismTLlicDcOlKtq8rMBIijHWoSoSUDerLjnHXNAbe+4thB2HWjUVxJLQx4UO8mD1Wvavgfo4SDUdWYEliIIyfQcn+lePC8jhHBUD/AGq+lfhtY/YvAemgqFeZDM2PVjn+WK0pq5aOtHSlpoqpdTzRzxBB+7z81bJXLLtFIDS0gCiijNABSNypA64paKYGNGWRnV+oNWFfeCppl9Hsm3joajSQetdG6uK5i3cLW99IG5VuQahCbomQ/hW3ewieHp8w6Vjp8shU9a6qcroyktThtfWW31MOp+8o4I44qpeaq1zYrbvaRq46SovJ+tbPjS0PkRXYkKCOQA46c+tc4t8rOnkyqjDoJFLKT7ivFxMXGq1cqK5luQW7xI0auOBweOTW9f8A/CPrp8LWz5u2wXj5G3/Gp/DegWmtfbLnUJEUx8K0XyIW/GsvxHo9voeoLbwXCzqyBi4OQCe1ZWaVxOHI9rlS/lit4gYkX6781Whka82GO4SEKw3hu4pVS2HlpLMiBjhcCkntyAWtWjnjAPPekpLsFot35fxN/WNCGlWiXK3sFxGx58s52/WsaOJ7hikKlm/2V3YqOwia4tw8qFAe3rWjaWeZMRDDDvnFS5LmI9lG5S0uGTVdRlsYF+aLIMsnyqcVpS6FcW8kILwyCUnGx88DrVxdNlgQvEzLkZ4BGfxqnK88DhWcgjpz0oc0t0aezhu0aE+gWyJJdMQ8GzJVTkAfh3qPRdO0rV7K4FnJbCS3PzJK5U461TWa4VNnmts9AeKRIomEjFYwCPnO0DNNVo9jT3bbGnL4f1O3svNtdPtHY4YEvuHXp9K564g17UGjtSlok6SFvkAXg9vwq5/aNppsfmxtx05YbRWfe65bNG7tHZksPlbbk/hWkai7FPkR0qazcixTT70TzGEhHKRKwx6j6VLca0t9azRB2NyR8hlG3aPoOhrzlNfjt8QtE6r/ALAAq6fEKPCqw2DfKQfMY4Y/jV84lOA25a9SOaE2ryXIPMxkJGPYVVttU1iONrlboRBCFbDDP0x3rLu7q+1DVCVcBnb7zybRXVeHb7StN1uCe8jE535kG3Kr7+9NuzIvfZkreJ2s7KOQedFOx4bZjcO7A1Tu/Fdo+n4VZpbhiTLNK5BU+w7/AI1e+J7Wer6nph0W5gECQFXUZ+Uk5rmrPSrS0dlnd7qNgDv+7z9KUmkJ1Wr6m/pOsaRfmO2nkkhWVQhlEpUKT14FZniC6u7a9e0sZpp44CUfe+7OOhHtUFxbWzx5KqiDpt4qlFPZWxaXz1VW4G4knNT7RGXtLxL9pJdNAJWcozDlFGKUW1xdyuEnlUlcbiBisu18RG2vD5qwzR7wBnIGKlutVNxdlRcFFTlViTbk+9Q20yfNjJ2ktyIvOZ2X5WJGKll12aQqojQPjAcZBrKurkNdDYjyFiSQx5JrINxcmWWGVPLdTkBq2Wupaeh1tpDc6irRwIGYNl5XOAPYGl1HQbi1gaaaWNgByFbmsSyl1IWyqglVc5wG7+uKsXU98JFcuVDqN25sk1NxrlsVMMBu4jY8Jxk1Yto4JZh8zbhwQRjJ+tVnkn8jy125LblI5NULu9mjERbfGQepHU073CG52LWmnOqrG8iPxnzGGCfQYqxN4T1qJWNpp8xjYZyADuHbFc1p0s93c6XGzEtcTY5XIIzjmvZ7CbTtNuobLU3b7SWAgEfHHYU0upo1Fnm//CN6irxNNazbeN5BGB7VG8EAkYBQSpwQe1ekDWdMRru3PkGdQ0Y2xsoVAenI6571zGgaBouvXaiG/aKeaU7oEfOAO/IqJxu9CZ07rQ58xREj5EA91ra0+ytbBory+vI7QnBgB/jOfoaZrPh5vDt9DeW3iGJraSUqFKZdcd8EciqXiXS5/s6auNVtNVO/YkZjcbe56YApKDi97hSpO53I8R6RZPJBclPMVuvHIwOaK8r/ALWuG5l0DTJX/vtvyf1oqrM6PZy7GEJkiDFowSOgK06LUPLLEkjPUdqmMUkSBblwCeRioBp0tzL8p3A9ODUJx6mDaEmure7ACyNER19DVcJcu+2NfOX1FOudNliYrHA5A6krU9upht9yxSZ6Hriq5opaCdrE/wDZtw0Y3KB+HSkNuYXEQRT/AMBzU6aiqiNvmjMfG3HX3pX1KPUHCK7pt52qPvGo5pEjP7PuHUyxxAgck96UxgRYkf589Mc08zX65SFJNhGWLNVS6uJY4AZQN3QGhXbLSHJeQxylmAJUYAI6VIl5BcgJHEIyx5OeM1kSNE0PIKyk9uhp8Lm3A575zWrhoNmvFFHbzszFSR144qzBqVqI5ICiYY53dMe1Zj3CGMOzEyv0Ud6glgzIrbNqnqpPNSoX3Fym3cCCZilqFlkJAwFx1r6y0i3Flo9lbAACKBEwPYCvkLQszeJtMj3Ft9zHGR1yNwr7K24AA7VtTVhpWFFRyrmpB0prIScg/hWpY5D8opc01QQMGlpCEZ8cClAPU9aaBk5p46UAKOlFFFICtdqGj5rHYmOTFbsy7ozWPcxZBI6100npYmQ9WDisG+Yxagqf3jWrBJhsGsvVVJvonHSt6d0yJaoo61YDU9JurPjdImEJ7N1H614iupXGnzPFM6s6sQyPwQRXvR+9XkPxH0KGy1xb9PlS8HTtvHX9K5sdSTXOQrFNdXE0CeXIYhJwcHoajaKRgWl1Byv6Vz621w77UbcoHyrjvWnDBJb2sgnhOZFwoYEjNeXyW2D2bewss0Mk6sZZ2AGCwxgfhT4MgN9hv5Y8nlWGMe9ZLuA37o7cfwLzVu3haRUkhmUKD+955oasgSOkSS4hijilu1mRvvskuD+tb1jrGm20YKtcSOF5I46e9cW1z5DBjKHUjKnFZ82rXBjY+YI1JwAE6VOr2KTaN/WPFd097vs2lhC/KgL53fWmf8JTd3JRJlAcDHykc1gwPI8fmynzAT94dqqDfPqyQQMSzOFUngZ+tVZPQd22dRPrs8URIZi3Zc1nz+IZ5FRyhKn5ZI89B61BrtjdaTfW9tOqvO6hn2NlTz0Brujo3ht7dHu9Pe3iZ1RZ7ZmkJJA6jtknFNQQ40mzh4riP7PKbeSVUY8iQZFQwx2bBnkncSL0GeDXearovhKx0y88u7vjLAAvlGHbhiOOTXmCIFuVjOGLnjBzxVKLCUJRL5e5a4CwxuyrzkVeiurx2CtbnHQ+YuK6G68M3Evh63vtLmdpSuXDoEzjsKsXt3Yx2duBZTOxjAmYrsKv3x6ik9SeR2u9DmIykEuJLeNGPzdCTUxjtd5nx0HHFXI9Rksbh5LSITIeNk2AcfWqdvqV5Fv8+1sgS+5GGQfpUK29yFy9WUla2fMrTTk5wEI6U5ntBFk3MjKD93djFW77VZZ5Glns7GE7MBoweD6+9c5PCRE08LqRzvX1PrVS5X8LDl7M0HngniKT5EC5ON1YdwI3YmJAIwcqR3qzoMskWrwzS+VIisPlk+YN+FeqL4AjvYkuL/yYY1XhEHAHX+tTfk8zSEG9EeRwRyTNtCpz90EZNaUGkXkj74lkB7swxmuofSTpN3NNZ6dI8RBUSyHGPTGegprRRzxpJLK0pI3ERsdo9hjrWM67voZVLxMeDw7ctdrI9wigdSDzTLnTp4hPshWYf89CMmujSI7Mxx7Ux6dac8o+zlV6+h4yaUcS0KMnY5q3s5h+9uJ5YkAHbvVp9NjvolbznO3jcelTahM81sYHZcEjI61halqV3aoiRRMcnIIXginFymyE5PQ1Y9FhhiwZ2LEn5hzgVak8G2VzaGSS/WaXjbEudx/Os+21ho0RmjZcjkelX4fE5gkDo7JIowGxU800zSMklqU9TsbvTbSH7JFLHNARtOPmXvVuy1fU5USW+maSVOY5C3zKfrVu68TPqMQivVguQOnmLyPxGDWYdSvYHzZQwIMnqSwA9MGtFNtWTG5RtZMsDxnfqJYhNIuchvMXIOep5rD0HVptK1sTwSAyb8q2OPyrahu4Z5d1/brMp+8FjAJ/Kks7Lw3e35yj2Dn/AFbyFigPoQelUtty4q+sWdFda5pmsIn9s2c8zRklGj2jGawzcbZSkRcwM5wj/KFHripJNN1KOV0tzBcxJz5kDK3H4c1nP5TviWZ0kB7Ckqko7obq1IrVF1zCrYwje4NFUnMWfl5HqTRVe3F9bfYWaW0EG5okdgOuKZLfFLdFFuYx22jtSfaQlmIoowO5J705r9/IUMo3Ada50u5y81iv/aUm0KAAF7Yp0l558YQxBY+uPWoHuRI371U3HuBinTpJbgeYOT93FWkguRyW1rKdzw59cGnWtvbWlwJI4cexNMjLE5bpQzYBIOau7tYbbNT7dIs7yYXDDoBVC923YPmRgnGAQKgMsnyqFJJp6xzlw5+4BzjqKle7qgUmjFu4WsvLeQKSehA7UjSr5ashA3cnIzW7cC3vbdklHJ+6D1z7Vk/2GdpInwPcV0wqxa946I1FbUpR7ppg8jHYvTtT5p7h5wruEz0b2rQh0sooRZuc53Y5q4+mxNE2eZCMbqp1o3D20Sx4VkT/AISjR5pIgC13EAT0PzDmvr6vkLQtJhg13T5RcSfu7mNgD6hhX12OQDWtOSa0NIy5h1IWA6kUoqC4gEi5H3q0RZMCCeDmhuao2avHOykkqR3q+abVgEHApR0oA4paQBRRSHpSAQ4IIrmLq8cXLIvABxiul6HNY+paeGdpYxg/eNb0Wk9RSM5pTkOB9ajvsOiOOtTiPMZPpVWTlCO1diMiEnpWF4v0f+2vD9xAgzOg8yE+jD/OK2d3zYpznIG005xUo2ZJ85WF+8GqRIzFJI25H+16V3DTrqN5Z/aJGKqdrBGwDn1rE8f+FhZeJpLm3by0uz5qZP8AF3FUrKS909ASBMRxhhxmvArLklY6IVElZjdS0KfRNQmV9uJmLR4bOFrAS4MFyVIYpnuetbmpahJeXBnuZGLouCFHQVQ02CFrlMTKqO+d8i5IA68U4u6uyNG9CXUXeDygVeGF0Dqsg6g+ntVJpzP8hDBa0vFkdzqcqvFczXqwgLG5Uj5fp2rItphbRLHI5aX0xnFUmraEvVmnDFcRyKQylW6EcY/CmgS2l4jyI+6M7o588A9RxWNLqUoBjViU/wBo9Kfb3TRlmdzJGRhtx4NT7N7j2N6617UL6dZ7+5N26qV+fkAVu+DvEQtom06XeUklSRWSXyyCDzkntjt3rhpLuB49hfbj7qrWnoqkXYDxl1xkY7e5qJXiUp8vvHpfinUknivRGjP/AKREwUzB1AHXC/w1zs+l2V9KlySxCHJQJyv5dqhyACfLIz1NWLVh82C68H5h2qPakPF3lojodBitI7eeS9vbm0iEyBVJJB9sdgadr50uWG5i0y4aeVrlcK7YVFx0UnqK5iU7w6h2LHoxrnpTErEXGpSHn7qYpxnzaFe29p0OoXw9r5lA+whYyOHZwB/Oq0/hPxDcRMhhhQZ+80y/40lteeGpdOH2rUtXUKP9UrgqfoRV2w1DwrdyJFb22p3EuQFjaXLE/iaagkUqUCpN4Sv3EbTX2nwqo+YPcL/jWfe+HJGBT7faPH620m8H8K6mGLS7oyWdp4XecbA7iS4QAbieD78VTN9BI0+lP4bt9Pt7HJErzsqn2UgfNTkko6FToaaHNQeGmaWFdMPmylwGyw4Ne82jBreK2nZGmVFLKDnmvCrm8sfOVkJXHIZG2n8K7Twt4l0m0tykZuZLxlI3THjA5ABrODdveFQko7mh8R70Qw2tmCFD5O3sfrXI6XdYjCRCMKFwFFVPE2ty6hq7S3JjdM7Y0xuwPSqEN5bNKA48qQfKMHFZVFczq+9Js2Zr24QbJmRQMnK9cdqyJJ5Bulkctg5yTxT3Zc/LNG6LwwJ71m6pOosGCruY4BAPP/16VON3Yxs9ijeXbXUmY5wkn8IU8N9agXUL+BgTIJAf4R2qgiG4YpESGUZ2gVYsSIbl0mhZ+xVu3vXbyKKLUdCe81C+vgoWLbsHOO9XtKuyyiGfylOeQ4OT+NZcsMtrIwEcqofuEcgUsM8mwjzoyM9MYNKUE42QON0dZ9igI4jK/Q0xNP8A3gWN2Uk9c1X069LRkSzBm/LFWZrs7N0WGx1INcji72OXVPUmDJDKuVbKsAwxznPUU+VY5mk+XcjE9R15qqmozsmXAcH1HSnLcGdsD73QZqWmg0exJp8A0q8F3YAwTDoy1duL2HWdQhGsREEHmaABCR71UXzMfMORVaS7Vg0coAI6GlzyeppSqSva56Avw5s7uNJ7PUWELqCA6hj+dFcJa+Jry2h8uDVGjjzkKp4orVW6o6kqXVGas2JNobika4VuhyBUZULksp3HoBU9rZ7kEhUr7npQ2kcI23kE7YKggH5j6VYvDNJbBhtLRnjnjFV7poEGz7rk5O3vUUNy8gCNnyxzgdzSS6lpEK3cmMNA4x+NPilHLNG5B7Yq1u2phQSD3I6UijK5PStOa5LZLbeVkOQ7N78Cm3U00rMlvG3y9TTxIPLBA6U4HBJHWo2dwTKEcc8bCSaNlLZx3xVon5QSDU6yfNk8j3pzEFckDjoKd7sdyvG6ynEf3h1qeSN4cGQEZ6Zp1nM0MoZkJVjjJ6Vq3M0dwqMFGT0z2FQ6lnYNChp5C3tvJnpKp/UV9XxHdGp9hXyZHC6XCMMgBwQPxr6vtebSFs9UU/pXfh3dHRRLApajZsLmmCbH3q6bG5KUG7djmlxSKwYZBp1IAooopAFRuwFPNR+WScmmgAHNDKGUg9DTsAUY4qrgczqEhsRInr901jRXTKx3HIPauj1i3W4iZX4I6GuWaJopNrfnXdB3Rm9CZW3EkU+MfKaYnAqaPpitLEHP+K9LTUNLM628UtzbfPEZOi+pryy40ye9uwwkcjq79s+mK9wljWSJ4nAKsCCK8w1O6Gmzy26RAGNiOleLmcXCakuopSsjHj0cEHfGxP6Ug0q3tHJMSqT3xVk6jPIAWcgEdFHSq7SszEuSfSvL55HPKTZIscKHcXA9q5i+0We71SWaMwxwnhR/Wui2MAWccHpVbPPKk+4rSFSUdUKM3ExYfDSI26Sfc3sgxTpNA3R7EnG0nJ3LzW46iXHl5BHY1ERtJVuvtVqtJ63K9tK5ycnh6/gnDRbZFXptNamh2d9p9/K83ETryAc5raaO4jAbaWU9OKYHkIPy1Uq0pKwpVpNWLfmq44OPrUtu7EuAB9xv5VShWS4k2IozVy2ntoLprdsmReD6YPWuZuwQpykUr6a6itGaALu9T2ri3S8u7l5GZRg4IX/Cun8XsIpI4IFWM4ySz4yO1cnaXIs7t/MznB+73NdlBPkudVOHLua/9kr5aedJsjK7gQceYR2qpYXM1jqonhRxtPBC81N9se+hRmIHk5bJ9PSqDarIJ2BIMeNu0DrVxUnozZyV7o3ovEGqgzmzufLZjl16EmqNxrN5dReXcXDsw4bLZqhb3ADsIVODyfUUTS2sgKsjK+OGB4zSUdbEuba3NeS0s7a3tZ5rhJWlQ5RTu2/UdjToBa3CiK2uGQpzkHJPsfSsyEW0SofNbzUGWweCKqJceXdtLaxMgZuM85FLkvsZGjPdm3ud5HOdu085HrU6XAlEzxqpJj4QDkGoignQKFbcxypT9Kv6XoN+2ZpmSMscZPX8qyk4pXe47mUlw63qRtGXXuQueauSRXt5F9jjjxMpyWA4Arr7G0SzbE0Ecqdz3J96dJDFJO0wDJn+EcCspV4rVIbcUtzkU8IXUVuku9lkBO4qamuvC+oRwg26rcEjl9/zV1EkCE5G4AjBAPWhZpYCRHnbUfWpt3uRzmHpOi3rTwxX6MIFYAgnBNbF54D065Er20pV8HGfXtT2uZy2Q34Uj3M+f7v0pxxEkxqpDqYOneENZuxLAEt4WQZDyzBQR/Oui034f6pBuFxqWnruXgAs2PfpUDXM7wshcjIxuHUUxpriVQJrq5kUcY80jitfrEHuinOk9zQl8MaXpgRNV12NXY9IYST+pqwugaeQraRqUczNwTLgHPsBXMXthFeoEbzsgYDl8sPxqbS1i0e7S6ht91wgIVsk/pS9pBolKk+h0F14bSwhMl/qlvCg6nk1x2uW+nTMX0+/88pwwK7c/St7XdSi8QwxJeW0itGeqcZrn5dGgEYEEsiAt8xZOcU4zp9A5IL4TBZbJzliUPTGKK1D4ZYE4uxjtkGitfaw7hYtWspt5A0sOSRlO5pl1fyZBWTDNzg1Vl1FZmY4II4UCs6WcPLiXgr0K9qzhTbd2YJEtxcCYld26U9GqW3M0RAKAjHANZ1rGxkJJxjnNaSszcbmGeM1pNJaIcrLQtLckjC5PrnpUpnVI8lfwqCNNqHpUqordT0rIzHJKF25X73SpA48xQOR3NQEZcDHA6UOoVflBzn5hQBO8u792Bj0qCW7KPtAAOOKRY5HY5yoP6Vcig06CXc7b2QAn/eqXJIEiSBLg2iSTLsAHeqNxfRNfCOPPBGNp6+1WNS1QTRiFXC+3+FZkWnMWD+YVbIINEF1kUaiSTyXcMX8TOPlBzjmvrq3XZawqeoRR+lfKuiWZl8QacnD+bcRru9eR1r6vAworswr0Z00UNOMc1GybqmpcD0rrvY2KLpLF8y9KtxtuQHuaeQMdKYRs6dKL3AkopisTT6QBRRRSAa3WjtQaBVAZOr27ybWU/LjkVzlyhQ7a7C+eOK1d5GAAHH1rlPmaKa6dSdvIFdlB3iZyKgBHUEU9TitS5jM+lwT7QMHHSsrOGreLuiGONeZ+OY3tNY3xpkXCbuB3HFell+K5LxzAjaUlzkKYnwWx0B/+vXFmEOai32Imro86WOR7clnUSfxBWp8TOsbbkLA9DUvkqioqOrNIO3U0kokgVokQ8fezzzXznNfQ5rtlYuYpCoDNz8wzzT0cOkjooCg8EVCS7OXJIbpUwglihUuvlxsep4zVvQVmyaD97MhUc/xe9WTaQl9xJUDuR0qtDcR26Ga2QyheCzcDNLJc31+6eRBjI5281k1Js0jFdS/JMyptXLYHUHApoucpudIgMc+9UDpt9HMEeQ8jLbcnHtT7mwLxtGYpFHXduwTS5Uupei0sUYpZ5tUlWJAInQgsM/KPWrkOjxEM8lyzTBMk4wGNS2m+0twqpsx09T9aBdszZeJSe1DqO+hakzlNb0DV7hkkVBMD0VTkj65rOj8L60MsdPkP4j/ABrvbjUZlwwjz24NSRztLh3laM46Ka6Y42UVaxaqX3ODXw/rUA3CykKtwQCMfSmJ4W1eaTK2hH1df8a9BecJbmNGYoTkg9c1BEYicCVkY0fXZdhymlojm4fBupLGuVVJD/tZqWfwXIVyJSsh+mM11IjnhIRJ9wHO4tUEttJM5PnEE9MNWX1ubZm6hzcXgxlZRK75xggEDJrUXw7Da7USJiyjGC2RUtxYXOQwdi3X71Be53BeVPrmlKvKXUTqLsMXT5LYZijI+napFS5V8hXOOc9RTHV3jb966nuc0tu7WiDbMzs3Y1m2mRzxuTG4uwodQ2c8grSfabpss0efoKngmla2xLJls84OKfPeE2jQrL+9wcBBzSVjVRha9zJn1ySCaOBYlLP69a1oo75hmRIgmM7j/KuPg0PUze+akivIrb1Ut81dVC08ttHHct5WMhl389e9bVacY25RuGmg9i+7YNu4Hk9qapuvM2tBG3pmpjFCsRW1nVmxnDmprYJNGrHaX9VNYXBJmf5k54ECLntimG5MJO+Ej6itZ7JSACSTnOehqKWKRZlwEliIwQ/WhNC9m2zOW8ViR5YB7ZqM3qx5MiKvuBWhNZQHa6KQ3Q4GRTm0y2kdU8vIx1J4zTTQNNPUxxfzbQU2DccZJxSPK6A+YVbPQKc5qxqegWsz4MpRkbcCOh46VYi0+SONcQoTjP8A+qtJOCWgtdjMe/dDtx09aK2hpiyDc1sN3eip50PlkeZ3G6N38t+OmCOaIrdl5b77cjNWG3TfLtCD2HJqaLZCMHlu5r03OysQ56aCpbsuBxnHNWY2AwrgccCoggdsgkg1Iudw3cACsXqZXHyAAkFsdsU5ZBGNh+Zh1IqOQIwDkjk8UqnLKijc59KTAmd2CfKp3Dk0QfbZIcCHb83LsO3pWlaaQ3lCaaVTu6KDUOq3jw26jeFjB5QH7xrJTu+WI+W4yaaNbfAOMdXPc1iyDz5QY5Dgdh3qNHa9LE7lAPBHT8avpAscPGAfWtVHk9SnoJb26hvMf5mx3q4rMSFABPeq67hGDnOeKnQ42KB82OaTuZs6PwKZG8Y6VA3RrlT9Oa+o6+YfAageOdHLEZNwK+nj0rrwy9066D90D0pRSdqAa6TcWkIyKXNFIBAMCgGg9aBTAWiiikAhpOgyTwKWs3VZ3O20h/1knUjsKqKu7AZ17LJqt15UWfJQ8e/vV6W1S2sPKAyzcE03zI9ORbeFQ1w3H0qW/u4bCzR7k7m9B3Nb82yWxJn6k4hWC0U4CLuYfWqAtFny8Zww6jtUFxem4le4kGC54HoO1TWdwvnBezA10w0iZSMqfz4Z8SrsXPBPQ1l+JFS58OXyKwZvLJA9xzXaTQRXkXlSqHRuxrzrW7V9L1Ke0bO0crnuprGvO0Gu5UIc6seYlpocHa6nqOKmgvpIWy2WB5NdstjaXWGkj5HHFN/4RbTJH34lB9A3FeE8NJmTwk1sc6t/YiMfLskfqSOlJcmJ8p5jBu0vU10EvhTTWHPm/wDfVJJ4dtBaGJZZMjkFjms3hZrqUqFRIybSC18rYLgMMcqw4ar9t5ybvJlRUbgYUcVy15bXNjKd2QgPHvTrW8kSUjewBGcZrndOW9zONdwZ1TXsiCNDMxdT8xK9abcao+7iNQAeuKzYNRcsF2GRyOOOauvb3txbh4LXLk5IY4FZ+p0rESnshr6gzNkojDH92pG1IyhRNawtsTaCFC8e9SxaVcwxRSXcke5+oToPatGDS4hJu8tdpGcsetTZIuCqN7GEJbSR8tAFXvg/yqOWbRkHzyYY9MvXTSJZQ/u5ViCkYBwOKxprzw+jFvJieZFP8A4qkl1KUVHdIz5L7RUAIvFPHIHOKqNNo0o8xNTiXnHzGpbnUdMljxHZBsjAIQcVT+wWBIgGngKeWwvWqSh1uYuUW/hNALHP/wAe97C6jgkc1HIlzCDKY1dQduQ1MWL7Goihs9kbHJ5pJpzy4iAIH3cGp5FczaXRDzeAYIb6+1SG6QkIwyT90gcGqH2nChUt+vJOKeL9GkOIinA49Kfs0TypbmwlpC8cZcqqucFs9KSO2tRK3JKIcZxzVIXbyQ7SwGOhxVSWedlCI449aSjbYpuC2RrTrE23yUwduCSahFuAvyovm9Q2eazvtUwAUvkD26VNFdlCWYBi3cHinre5Lnrct6cw06OQywoZHJO/kkH61F9mt5Lhp8NvY55PGajOoiNirx5WgX8DHhMfjTcpMp1pMszW8UgDlACOmKhZjEV8vPAx06UhvoFXJUkn34pF1C2JwynPtU+8RKT7ivPK6EmRuOgzSC4nCeW3ze5oF1bOSTwMHr3NJ9qi2ZKvg9xT1BOfRjDLMB8rbR3ApzXMuAPM/DFKZbMDdmUn0OKRp7cj5QwwOposJ8y3Yn2y6UY+Rs+1J9uu8geWCg7A81IkkBTkkE0b4CO5+hplR5tw+33CcKHA9N1FQNJasxK+YRRRZFXkcblM/eJb1p6AMu1l4ByTUWwpJ8wIz0BqYsF57V6DRzMVm8o/IeDxg1Mn3NzfdB5HrUbtvOQMYXmmqxSPf1B4ANSBKwy4Gcrjp6Vc0q1jSeR8Figzk1ShsbubfInPovpT5xdabGTM/UdB0+malq/uplJGnc6gYpisaqzEcLngCsOeVrmUryYweVPIFQJcvcylyDx0NWIl2Dg/ePOacYKn6jehLEF3BVAHNSYy7A9AcUrFSQAuD7VMYY0VH3ZfOTQ2ZsjKMU27sf0qaP5QgU8jjJpyFSjZALHpTSpLDB4HJqWxHQ+AB/xXmkMxyftIr6lPSvlfwWRH400kg5H2lOfxr6n7V24f4TsofCKOlJSjpSnpXQbiClpBR3oAWiqt3di0VTsZ89lFJBczzLuMGwdtx5osBborNj1e3eUxPlHHY1ZNymNwbinysCWR1jUsxwBXPXGsIk7vBGWmbje3QCptQvldWUPWTCEQ72wTW9On3JbNTS4tu+9umyQM5NYuoXb6lemQ/wCrU4UVNe3rSwLbpwuecVSdkgj5IBrRRSd2IJSm3aePSo7Npop2Z1HlKvyvnqfSq4k89vlbI7t6VMh2oEBJUevU+9VzA0a9pebH3tgj0Ncv48mW5u7a7RNuV8s+9a2/auK5XxJqK3ksdpFysRJZveuevKPKaUYu5mW8nzCrrTlGXB69azol2VOH3MOa8+7O2xfaZe+aXzUAztqpnpzT2cEbTTuCRW1awg1JG8rCcZ56e9c7b6NBBMTK7S44wBgV10a7Ru6AVhSGe5nfy5EPJxzzXBilyNW6nBiacFJNLVj7eS1tmYrEq4GB6injW2ifKHGOjCqselXsxZRECzf3Tk4q1b+BtcnytvYXTejMML+ZrmUJS6GXNJaIQ6xJIQGI2defWoZb2bOY5iQecbuMV0enfCvXGQm4mtrct/ebeQPoKoeLPA7+GILaaO7mvHmYq+I8BK0eHnGPM0HNPqYslukqiS4cvIf4VbgVGkNnAjSLGM9MYyTVJopNpGXVu2Kjt45YXLSsW9jWSehlzts0VuoMoYbc5B+Yhfzqa+uRFNttSSp5z6VWW7Zh8gCheoHeoZHfeXUDbRzmjqJKxYXUzsJmycfd+XqasLd28gWRoSCw5HvVOC9V5Qska1KywGUv849s8Um7Ee0l0GXV7Cr7VtwQOvFVbjUbcKPLs1xjsOtW9sO/5u/XNMexhZcIw+lUponnkhqahbzWyH7MqY68YpjXVsOVh47ion0yRFARmO2lFsybdoOW65pcyE6kiCS+tI5Cq25+Ycj1q0IrH7MG2mNDg8moSn74ZRSQOpprxNcO2YztGOKpzTRKqNPUuy2ls2zazliO44Ap50y0EYzK7MfQcVPaRRun7wMjAYHPBp8UMg3Oz4XoDnpQndbnbBU5K5nrp1vE7RF90fXP9KYdMtAyt5pO77orX8qJSGEkbkjnPaqsqorhRgg0+ZA4U11K1xpUEkAcziML0x3qs2mXIjwJQsR7nmrUyM7eTH93GTmoMTSRlYmyOmKOY53KCdrEJsG6OwJXo1MFlMinMkZGemanYy20TZUsO9M2LOSQ+0EdKLmb5Rv2ZioeN1I6GnR2syEkKu2kWDyk8ss2M8UrybD5aScn1pXuCce4htCxzjB74NFSok+wdKKfMVeJxjK0kuGOcDrUhjWHbu59BSQjMTMetOj5Zc88V3szAuGB6AscDNSCIXD4+6E6fWgIrOmRnHNXLYDyWbAzjOaicrIRpaXC1tGZXb52UEg9Kp60EkZl3o5cZ4Xha0lUNBECM5ArFuyRfsg+7jOKwptuVykUEgWEYHNPjILGQ43dAp7UBiZ8Z4pIFHXHOa6Nybk0YHmdc+tOkBCgAnJNRqSpIHAqYHgGpsIcqqq8P8x60gbjAJ3HjNVgTjPcsc1dCg3UQxx5ZNDA2PCDCLxdpALDAuU59819Xdq+P9GZl8T6Rg4xexf+hV9f12Yf4TrobCilPSmjrTq6DcQGlpn8dPoArzDcwp68UN/rKcKoDn7+0WO+LkYVuazbm8Ku0cchwPeuk1dVaxJI5BriJwAxx61rF6AOec7uWyaa1yFGSaqSkg1DISV60ObQWLD3rMcR1WjVrx5TMxCKdpHrWaZ5VuNofj6VqRcoD61N2OyLUW1EEcahUHTFSZOc+lNUAIKgvyVtDg4zwasmxm6nqjyFra1PJ4Z/T6VktptyLdmjUb+xNbMEMYfhBWpEimMZFL2Kk7stVHHRHnjQapao810weIckqMYqe2vIpACsit64NdlqsSHSLz5R/qmrz9Yo7XRBNBGiSPHuZgoyTUVMMt0axqmx5vIK81IjFzk1z2kXk8yHzJC2D3AroLQlkJNcqhrY3bsX4AkrRRu21JPlJrf0vw34b05xJPas4/v3EpA/LIrz26vLiK7t1jlZQAWGPWs/xnqF6NKhcXc+52XcfMPNd1PDU3G8lc4K75po96t9a0CCRYbaeyjJ6CMD+dR6h438PabbNNNqcLspx5SuNx/CvIPBVnb3PmmeISHap+ck816/pfhfQ/LjuDplu0wUAOy5I/OpcIx2Emb9jPBf2MF3Dny5kDruGDgjPNSy20NxC8UqKyOMEEUsaLEgRFCqOgFSLWMldWZR4n4q0C/0O+ZfsvnWjNmGdUzhfRsd6wVktcANAGI6jNfRMgBQ5AP1rkdf0XTLiBpZLGDzACdyoFPT2rzauAWsosfPy62PJIWsnmyYAifTJqFjYFjGVfqcdqgb5XwOBmnygbAcda8wTrRl8UUD6bZtKgjugCfXsfSiTS3eTK3AC56U1IkRCFUAZNNjZik2T0PFPcFGlJbWGzaXqltG0xt2ZFbZuxkZ9KjfzkiRpEdWIzgLU1neXJmERnkMZkDFSxwT61b8x0Mm1j1+tFiHRTWhQWWRQpOcEdKmjkKtlueOBWisaSR5dQTnqaQwRZzsGcVLRk6bRUjaFtpkix1AwKHe2jYgwsCO4qUqpjyRzUCgOpDc4ORmpYlawC7tmQjJU+hFRvNAiYDPt7k0k8addoqCQAykdtoOKSRLSATWiMWac/TFSi6tZFGyUZ9xVW6ij8mQ7RmqFoilGyO1aKKtcnlRub4lcZdQT3oeNdrLE6qSOKzrQDz8dsCr3lrkHb2qHoxuCKwtHDczBsmnNZNgFcEd8U4opZgRxUkPy9OKfMyeRMqtA4n35ynbnpTmhBwDHk9c05SSzfWpP+WzDtRcfsURecV4AP5UVIgyDn1op3D2Pmf/2Q=="/>
          <p:cNvSpPr>
            <a:spLocks noChangeAspect="1" noChangeArrowheads="1"/>
          </p:cNvSpPr>
          <p:nvPr/>
        </p:nvSpPr>
        <p:spPr bwMode="auto">
          <a:xfrm>
            <a:off x="155575" y="-192617"/>
            <a:ext cx="304800" cy="406401"/>
          </a:xfrm>
          <a:prstGeom prst="rect">
            <a:avLst/>
          </a:prstGeom>
          <a:noFill/>
          <a:ln w="9525">
            <a:noFill/>
            <a:miter lim="800000"/>
            <a:headEnd/>
            <a:tailEnd/>
          </a:ln>
        </p:spPr>
        <p:txBody>
          <a:bodyPr/>
          <a:lstStyle/>
          <a:p>
            <a:pPr eaLnBrk="0" hangingPunct="0"/>
            <a:endParaRPr lang="zh-CN" altLang="en-US"/>
          </a:p>
        </p:txBody>
      </p:sp>
      <p:grpSp>
        <p:nvGrpSpPr>
          <p:cNvPr id="2" name="组合 13"/>
          <p:cNvGrpSpPr>
            <a:grpSpLocks/>
          </p:cNvGrpSpPr>
          <p:nvPr/>
        </p:nvGrpSpPr>
        <p:grpSpPr bwMode="auto">
          <a:xfrm>
            <a:off x="554039" y="2214034"/>
            <a:ext cx="3597275" cy="4144353"/>
            <a:chOff x="553437" y="1660563"/>
            <a:chExt cx="3597386" cy="3107514"/>
          </a:xfrm>
        </p:grpSpPr>
        <p:grpSp>
          <p:nvGrpSpPr>
            <p:cNvPr id="3" name="组合 10"/>
            <p:cNvGrpSpPr>
              <a:grpSpLocks/>
            </p:cNvGrpSpPr>
            <p:nvPr/>
          </p:nvGrpSpPr>
          <p:grpSpPr bwMode="auto">
            <a:xfrm>
              <a:off x="553437" y="1660563"/>
              <a:ext cx="3597386" cy="3032633"/>
              <a:chOff x="553437" y="1391603"/>
              <a:chExt cx="3597386" cy="3032633"/>
            </a:xfrm>
          </p:grpSpPr>
          <p:pic>
            <p:nvPicPr>
              <p:cNvPr id="182278" name="Picture 6"/>
              <p:cNvPicPr>
                <a:picLocks noChangeAspect="1" noChangeArrowheads="1"/>
              </p:cNvPicPr>
              <p:nvPr/>
            </p:nvPicPr>
            <p:blipFill>
              <a:blip r:embed="rId3"/>
              <a:stretch>
                <a:fillRect/>
              </a:stretch>
            </p:blipFill>
            <p:spPr bwMode="auto">
              <a:xfrm>
                <a:off x="553437" y="1391603"/>
                <a:ext cx="3597386" cy="2666356"/>
              </a:xfrm>
              <a:prstGeom prst="rect">
                <a:avLst/>
              </a:prstGeom>
              <a:ln>
                <a:noFill/>
              </a:ln>
              <a:effectLst>
                <a:outerShdw blurRad="190500" algn="tl" rotWithShape="0">
                  <a:srgbClr val="000000">
                    <a:alpha val="70000"/>
                  </a:srgbClr>
                </a:outerShdw>
              </a:effectLst>
            </p:spPr>
          </p:pic>
          <p:sp>
            <p:nvSpPr>
              <p:cNvPr id="56335" name="矩形 8"/>
              <p:cNvSpPr>
                <a:spLocks noChangeArrowheads="1"/>
              </p:cNvSpPr>
              <p:nvPr/>
            </p:nvSpPr>
            <p:spPr bwMode="auto">
              <a:xfrm>
                <a:off x="1927428" y="4147304"/>
                <a:ext cx="877190" cy="276932"/>
              </a:xfrm>
              <a:prstGeom prst="rect">
                <a:avLst/>
              </a:prstGeom>
              <a:noFill/>
              <a:ln w="9525">
                <a:noFill/>
                <a:miter lim="800000"/>
                <a:headEnd/>
                <a:tailEnd/>
              </a:ln>
            </p:spPr>
            <p:txBody>
              <a:bodyPr wrap="none">
                <a:spAutoFit/>
              </a:bodyPr>
              <a:lstStyle/>
              <a:p>
                <a:pPr eaLnBrk="0" hangingPunct="0"/>
                <a:r>
                  <a:rPr lang="zh-CN" altLang="zh-CN" b="1">
                    <a:latin typeface="微软雅黑" pitchFamily="34" charset="-122"/>
                    <a:ea typeface="微软雅黑" pitchFamily="34" charset="-122"/>
                  </a:rPr>
                  <a:t>廖俊波</a:t>
                </a:r>
                <a:endParaRPr lang="zh-CN" altLang="en-US" b="1">
                  <a:latin typeface="微软雅黑" pitchFamily="34" charset="-122"/>
                  <a:ea typeface="微软雅黑" pitchFamily="34" charset="-122"/>
                </a:endParaRPr>
              </a:p>
            </p:txBody>
          </p:sp>
        </p:grpSp>
        <p:pic>
          <p:nvPicPr>
            <p:cNvPr id="56333" name="图片 14">
              <a:hlinkClick r:id="rId4" action="ppaction://hlinkfile"/>
            </p:cNvPr>
            <p:cNvPicPr>
              <a:picLocks noChangeAspect="1"/>
            </p:cNvPicPr>
            <p:nvPr/>
          </p:nvPicPr>
          <p:blipFill>
            <a:blip r:embed="rId5">
              <a:clrChange>
                <a:clrFrom>
                  <a:srgbClr val="FFFFFF"/>
                </a:clrFrom>
                <a:clrTo>
                  <a:srgbClr val="FFFFFF">
                    <a:alpha val="0"/>
                  </a:srgbClr>
                </a:clrTo>
              </a:clrChange>
            </a:blip>
            <a:srcRect b="54628"/>
            <a:stretch>
              <a:fillRect/>
            </a:stretch>
          </p:blipFill>
          <p:spPr bwMode="auto">
            <a:xfrm>
              <a:off x="2891119" y="4436560"/>
              <a:ext cx="430306" cy="331517"/>
            </a:xfrm>
            <a:prstGeom prst="rect">
              <a:avLst/>
            </a:prstGeom>
            <a:noFill/>
            <a:ln w="9525">
              <a:noFill/>
              <a:miter lim="800000"/>
              <a:headEnd/>
              <a:tailEnd/>
            </a:ln>
          </p:spPr>
        </p:pic>
      </p:grpSp>
      <p:grpSp>
        <p:nvGrpSpPr>
          <p:cNvPr id="4" name="组合 16"/>
          <p:cNvGrpSpPr>
            <a:grpSpLocks/>
          </p:cNvGrpSpPr>
          <p:nvPr/>
        </p:nvGrpSpPr>
        <p:grpSpPr bwMode="auto">
          <a:xfrm>
            <a:off x="4891088" y="2222500"/>
            <a:ext cx="3154362" cy="4140548"/>
            <a:chOff x="4891337" y="1667329"/>
            <a:chExt cx="3154298" cy="3105455"/>
          </a:xfrm>
        </p:grpSpPr>
        <p:grpSp>
          <p:nvGrpSpPr>
            <p:cNvPr id="5" name="组合 11"/>
            <p:cNvGrpSpPr>
              <a:grpSpLocks/>
            </p:cNvGrpSpPr>
            <p:nvPr/>
          </p:nvGrpSpPr>
          <p:grpSpPr bwMode="auto">
            <a:xfrm>
              <a:off x="4891337" y="1667329"/>
              <a:ext cx="3154298" cy="3019215"/>
              <a:chOff x="5167001" y="1405092"/>
              <a:chExt cx="3154298" cy="3019215"/>
            </a:xfrm>
          </p:grpSpPr>
          <p:pic>
            <p:nvPicPr>
              <p:cNvPr id="182275" name="Picture 3"/>
              <p:cNvPicPr>
                <a:picLocks noChangeAspect="1" noChangeArrowheads="1"/>
              </p:cNvPicPr>
              <p:nvPr/>
            </p:nvPicPr>
            <p:blipFill>
              <a:blip r:embed="rId6"/>
              <a:stretch>
                <a:fillRect/>
              </a:stretch>
            </p:blipFill>
            <p:spPr bwMode="auto">
              <a:xfrm>
                <a:off x="5167001" y="1405092"/>
                <a:ext cx="3154298" cy="2667038"/>
              </a:xfrm>
              <a:prstGeom prst="rect">
                <a:avLst/>
              </a:prstGeom>
              <a:ln>
                <a:noFill/>
              </a:ln>
              <a:effectLst>
                <a:outerShdw blurRad="190500" algn="tl" rotWithShape="0">
                  <a:srgbClr val="000000">
                    <a:alpha val="70000"/>
                  </a:srgbClr>
                </a:outerShdw>
              </a:effectLst>
            </p:spPr>
          </p:pic>
          <p:sp>
            <p:nvSpPr>
              <p:cNvPr id="56331" name="矩形 9"/>
              <p:cNvSpPr>
                <a:spLocks noChangeArrowheads="1"/>
              </p:cNvSpPr>
              <p:nvPr/>
            </p:nvSpPr>
            <p:spPr bwMode="auto">
              <a:xfrm>
                <a:off x="6385128" y="4147304"/>
                <a:ext cx="877145" cy="277003"/>
              </a:xfrm>
              <a:prstGeom prst="rect">
                <a:avLst/>
              </a:prstGeom>
              <a:noFill/>
              <a:ln w="9525">
                <a:noFill/>
                <a:miter lim="800000"/>
                <a:headEnd/>
                <a:tailEnd/>
              </a:ln>
            </p:spPr>
            <p:txBody>
              <a:bodyPr wrap="none">
                <a:spAutoFit/>
              </a:bodyPr>
              <a:lstStyle/>
              <a:p>
                <a:pPr eaLnBrk="0" hangingPunct="0"/>
                <a:r>
                  <a:rPr lang="zh-CN" altLang="en-US" b="1">
                    <a:latin typeface="微软雅黑" pitchFamily="34" charset="-122"/>
                    <a:ea typeface="微软雅黑" pitchFamily="34" charset="-122"/>
                  </a:rPr>
                  <a:t>张富清</a:t>
                </a:r>
              </a:p>
            </p:txBody>
          </p:sp>
        </p:grpSp>
        <p:pic>
          <p:nvPicPr>
            <p:cNvPr id="56329" name="图片 15">
              <a:hlinkClick r:id="rId7" action="ppaction://hlinkfile"/>
            </p:cNvPr>
            <p:cNvPicPr>
              <a:picLocks noChangeAspect="1"/>
            </p:cNvPicPr>
            <p:nvPr/>
          </p:nvPicPr>
          <p:blipFill>
            <a:blip r:embed="rId5">
              <a:clrChange>
                <a:clrFrom>
                  <a:srgbClr val="FFFFFF"/>
                </a:clrFrom>
                <a:clrTo>
                  <a:srgbClr val="FFFFFF">
                    <a:alpha val="0"/>
                  </a:srgbClr>
                </a:clrTo>
              </a:clrChange>
            </a:blip>
            <a:srcRect b="54628"/>
            <a:stretch>
              <a:fillRect/>
            </a:stretch>
          </p:blipFill>
          <p:spPr bwMode="auto">
            <a:xfrm>
              <a:off x="7084585" y="4441267"/>
              <a:ext cx="430306" cy="331517"/>
            </a:xfrm>
            <a:prstGeom prst="rect">
              <a:avLst/>
            </a:prstGeom>
            <a:noFill/>
            <a:ln w="9525">
              <a:noFill/>
              <a:miter lim="800000"/>
              <a:headEnd/>
              <a:tailEnd/>
            </a:ln>
          </p:spPr>
        </p:pic>
      </p:grpSp>
      <p:sp>
        <p:nvSpPr>
          <p:cNvPr id="22" name="矩形 21"/>
          <p:cNvSpPr/>
          <p:nvPr/>
        </p:nvSpPr>
        <p:spPr>
          <a:xfrm>
            <a:off x="1307354" y="1228472"/>
            <a:ext cx="6763390"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zh-CN" altLang="en-US" sz="2800" b="1" spc="50" dirty="0">
                <a:ln w="11430"/>
                <a:gradFill>
                  <a:gsLst>
                    <a:gs pos="25000">
                      <a:schemeClr val="accent2">
                        <a:satMod val="155000"/>
                      </a:schemeClr>
                    </a:gs>
                    <a:gs pos="100000">
                      <a:schemeClr val="accent2">
                        <a:shade val="45000"/>
                        <a:satMod val="165000"/>
                      </a:schemeClr>
                    </a:gs>
                  </a:gsLst>
                  <a:lin ang="5400000"/>
                </a:gradFill>
                <a:latin typeface="华文新魏" pitchFamily="2" charset="-122"/>
                <a:ea typeface="华文新魏" pitchFamily="2" charset="-122"/>
              </a:rPr>
              <a:t>人民有信仰，国家有力量，民族有希望。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grpSp>
        <p:nvGrpSpPr>
          <p:cNvPr id="2" name="组合 16"/>
          <p:cNvGrpSpPr>
            <a:grpSpLocks/>
          </p:cNvGrpSpPr>
          <p:nvPr/>
        </p:nvGrpSpPr>
        <p:grpSpPr bwMode="auto">
          <a:xfrm>
            <a:off x="322263" y="1096433"/>
            <a:ext cx="3160712" cy="2777067"/>
            <a:chOff x="188259" y="822556"/>
            <a:chExt cx="3160059" cy="2082010"/>
          </a:xfrm>
        </p:grpSpPr>
        <p:pic>
          <p:nvPicPr>
            <p:cNvPr id="181250" name="Picture 2" descr="https://ss0.bdstatic.com/70cFuHSh_Q1YnxGkpoWK1HF6hhy/it/u=3398329962,56168038&amp;fm=26&amp;gp=0.jpg"/>
            <p:cNvPicPr>
              <a:picLocks noChangeAspect="1" noChangeArrowheads="1"/>
            </p:cNvPicPr>
            <p:nvPr/>
          </p:nvPicPr>
          <p:blipFill>
            <a:blip r:embed="rId3"/>
            <a:srcRect b="8160"/>
            <a:stretch>
              <a:fillRect/>
            </a:stretch>
          </p:blipFill>
          <p:spPr bwMode="auto">
            <a:xfrm>
              <a:off x="188259" y="822556"/>
              <a:ext cx="3160059" cy="2082010"/>
            </a:xfrm>
            <a:prstGeom prst="rect">
              <a:avLst/>
            </a:prstGeom>
            <a:ln>
              <a:noFill/>
            </a:ln>
            <a:effectLst>
              <a:outerShdw blurRad="190500" algn="tl" rotWithShape="0">
                <a:srgbClr val="000000">
                  <a:alpha val="70000"/>
                </a:srgbClr>
              </a:outerShdw>
            </a:effectLst>
          </p:spPr>
        </p:pic>
        <p:sp>
          <p:nvSpPr>
            <p:cNvPr id="57355" name="矩形 13"/>
            <p:cNvSpPr>
              <a:spLocks noChangeArrowheads="1"/>
            </p:cNvSpPr>
            <p:nvPr/>
          </p:nvSpPr>
          <p:spPr bwMode="auto">
            <a:xfrm>
              <a:off x="1257438" y="2621081"/>
              <a:ext cx="1261623" cy="207670"/>
            </a:xfrm>
            <a:prstGeom prst="rect">
              <a:avLst/>
            </a:prstGeom>
            <a:solidFill>
              <a:schemeClr val="bg1"/>
            </a:solidFill>
            <a:ln w="9525">
              <a:noFill/>
              <a:miter lim="800000"/>
              <a:headEnd/>
              <a:tailEnd/>
            </a:ln>
          </p:spPr>
          <p:txBody>
            <a:bodyPr wrap="none">
              <a:spAutoFit/>
            </a:bodyPr>
            <a:lstStyle/>
            <a:p>
              <a:pPr algn="ctr" eaLnBrk="0" hangingPunct="0"/>
              <a:r>
                <a:rPr lang="zh-CN" altLang="en-US" sz="1200" b="1">
                  <a:latin typeface="微软雅黑" pitchFamily="34" charset="-122"/>
                  <a:ea typeface="微软雅黑" pitchFamily="34" charset="-122"/>
                </a:rPr>
                <a:t>学雷锋志愿服务</a:t>
              </a:r>
            </a:p>
          </p:txBody>
        </p:sp>
      </p:grpSp>
      <p:grpSp>
        <p:nvGrpSpPr>
          <p:cNvPr id="3" name="组合 17"/>
          <p:cNvGrpSpPr>
            <a:grpSpLocks/>
          </p:cNvGrpSpPr>
          <p:nvPr/>
        </p:nvGrpSpPr>
        <p:grpSpPr bwMode="auto">
          <a:xfrm>
            <a:off x="314325" y="3960285"/>
            <a:ext cx="3181350" cy="2897716"/>
            <a:chOff x="180323" y="2969641"/>
            <a:chExt cx="3181442" cy="2173859"/>
          </a:xfrm>
        </p:grpSpPr>
        <p:pic>
          <p:nvPicPr>
            <p:cNvPr id="181254" name="Picture 6" descr="https://timgsa.baidu.com/timg?image&amp;quality=80&amp;size=b9999_10000&amp;sec=1565120698579&amp;di=c886c2b827c88760082d35eff714f2f8&amp;imgtype=0&amp;src=http%3A%2F%2Fhnyys.wenming.cn%2Fwmcj%2F201610%2FW020161026820002382596.jpg"/>
            <p:cNvPicPr>
              <a:picLocks noChangeAspect="1" noChangeArrowheads="1"/>
            </p:cNvPicPr>
            <p:nvPr/>
          </p:nvPicPr>
          <p:blipFill>
            <a:blip r:embed="rId4"/>
            <a:srcRect/>
            <a:stretch>
              <a:fillRect/>
            </a:stretch>
          </p:blipFill>
          <p:spPr bwMode="auto">
            <a:xfrm>
              <a:off x="180323" y="2969641"/>
              <a:ext cx="3181442" cy="2173859"/>
            </a:xfrm>
            <a:prstGeom prst="rect">
              <a:avLst/>
            </a:prstGeom>
            <a:ln>
              <a:noFill/>
            </a:ln>
            <a:effectLst>
              <a:outerShdw blurRad="190500" algn="tl" rotWithShape="0">
                <a:srgbClr val="000000">
                  <a:alpha val="70000"/>
                </a:srgbClr>
              </a:outerShdw>
            </a:effectLst>
          </p:spPr>
        </p:pic>
        <p:sp>
          <p:nvSpPr>
            <p:cNvPr id="57353" name="矩形 14"/>
            <p:cNvSpPr>
              <a:spLocks noChangeArrowheads="1"/>
            </p:cNvSpPr>
            <p:nvPr/>
          </p:nvSpPr>
          <p:spPr bwMode="auto">
            <a:xfrm>
              <a:off x="1369496" y="4866501"/>
              <a:ext cx="800242" cy="207804"/>
            </a:xfrm>
            <a:prstGeom prst="rect">
              <a:avLst/>
            </a:prstGeom>
            <a:solidFill>
              <a:schemeClr val="bg1"/>
            </a:solidFill>
            <a:ln w="9525">
              <a:noFill/>
              <a:miter lim="800000"/>
              <a:headEnd/>
              <a:tailEnd/>
            </a:ln>
          </p:spPr>
          <p:txBody>
            <a:bodyPr wrap="none">
              <a:spAutoFit/>
            </a:bodyPr>
            <a:lstStyle/>
            <a:p>
              <a:pPr algn="ctr" eaLnBrk="0" hangingPunct="0"/>
              <a:r>
                <a:rPr lang="zh-CN" altLang="en-US" sz="1200" b="1">
                  <a:latin typeface="微软雅黑" pitchFamily="34" charset="-122"/>
                  <a:ea typeface="微软雅黑" pitchFamily="34" charset="-122"/>
                </a:rPr>
                <a:t>文明家庭</a:t>
              </a:r>
            </a:p>
          </p:txBody>
        </p:sp>
      </p:grpSp>
      <p:grpSp>
        <p:nvGrpSpPr>
          <p:cNvPr id="4" name="组合 18"/>
          <p:cNvGrpSpPr>
            <a:grpSpLocks/>
          </p:cNvGrpSpPr>
          <p:nvPr/>
        </p:nvGrpSpPr>
        <p:grpSpPr bwMode="auto">
          <a:xfrm>
            <a:off x="3759201" y="1532467"/>
            <a:ext cx="5191125" cy="4688417"/>
            <a:chOff x="3758452" y="1149705"/>
            <a:chExt cx="5191652" cy="3516424"/>
          </a:xfrm>
        </p:grpSpPr>
        <p:pic>
          <p:nvPicPr>
            <p:cNvPr id="12" name="Picture 6" descr="https://timgsa.baidu.com/timg?image&amp;quality=80&amp;size=b9999_10000&amp;sec=1565120698579&amp;di=c886c2b827c88760082d35eff714f2f8&amp;imgtype=0&amp;src=http%3A%2F%2Fhnyys.wenming.cn%2Fwmcj%2F201610%2FW020161026820002382596.jpg"/>
            <p:cNvPicPr>
              <a:picLocks noChangeAspect="1" noChangeArrowheads="1"/>
            </p:cNvPicPr>
            <p:nvPr/>
          </p:nvPicPr>
          <p:blipFill>
            <a:blip r:embed="rId5">
              <a:lum contrast="20000"/>
            </a:blip>
            <a:stretch>
              <a:fillRect/>
            </a:stretch>
          </p:blipFill>
          <p:spPr bwMode="auto">
            <a:xfrm>
              <a:off x="3758452" y="1149705"/>
              <a:ext cx="5191652" cy="3516424"/>
            </a:xfrm>
            <a:prstGeom prst="rect">
              <a:avLst/>
            </a:prstGeom>
            <a:ln>
              <a:noFill/>
            </a:ln>
            <a:effectLst>
              <a:outerShdw blurRad="190500" algn="tl" rotWithShape="0">
                <a:srgbClr val="000000">
                  <a:alpha val="70000"/>
                </a:srgbClr>
              </a:outerShdw>
            </a:effectLst>
          </p:spPr>
        </p:pic>
        <p:sp>
          <p:nvSpPr>
            <p:cNvPr id="57351" name="矩形 15"/>
            <p:cNvSpPr>
              <a:spLocks noChangeArrowheads="1"/>
            </p:cNvSpPr>
            <p:nvPr/>
          </p:nvSpPr>
          <p:spPr bwMode="auto">
            <a:xfrm>
              <a:off x="5405001" y="4380164"/>
              <a:ext cx="2057182" cy="207756"/>
            </a:xfrm>
            <a:prstGeom prst="rect">
              <a:avLst/>
            </a:prstGeom>
            <a:solidFill>
              <a:schemeClr val="bg1"/>
            </a:solidFill>
            <a:ln w="9525">
              <a:noFill/>
              <a:miter lim="800000"/>
              <a:headEnd/>
              <a:tailEnd/>
            </a:ln>
          </p:spPr>
          <p:txBody>
            <a:bodyPr wrap="none">
              <a:spAutoFit/>
            </a:bodyPr>
            <a:lstStyle/>
            <a:p>
              <a:pPr algn="ctr" eaLnBrk="0" hangingPunct="0"/>
              <a:r>
                <a:rPr lang="zh-CN" altLang="en-US" sz="1200" b="1">
                  <a:latin typeface="微软雅黑" pitchFamily="34" charset="-122"/>
                  <a:ea typeface="微软雅黑" pitchFamily="34" charset="-122"/>
                </a:rPr>
                <a:t>全国十大文明城市</a:t>
              </a:r>
              <a:r>
                <a:rPr lang="en-US" altLang="zh-CN" sz="1200" b="1">
                  <a:latin typeface="微软雅黑" pitchFamily="34" charset="-122"/>
                  <a:ea typeface="微软雅黑" pitchFamily="34" charset="-122"/>
                </a:rPr>
                <a:t>——</a:t>
              </a:r>
              <a:r>
                <a:rPr lang="zh-CN" altLang="en-US" sz="1200" b="1">
                  <a:latin typeface="微软雅黑" pitchFamily="34" charset="-122"/>
                  <a:ea typeface="微软雅黑" pitchFamily="34" charset="-122"/>
                </a:rPr>
                <a:t>厦门</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sp>
        <p:nvSpPr>
          <p:cNvPr id="18" name="矩形 17"/>
          <p:cNvSpPr/>
          <p:nvPr/>
        </p:nvSpPr>
        <p:spPr>
          <a:xfrm>
            <a:off x="1" y="1265765"/>
            <a:ext cx="5153975"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中华优秀传统文化创造性转化、创新性发展</a:t>
            </a:r>
          </a:p>
        </p:txBody>
      </p:sp>
      <p:sp>
        <p:nvSpPr>
          <p:cNvPr id="19" name="矩形 18"/>
          <p:cNvSpPr/>
          <p:nvPr/>
        </p:nvSpPr>
        <p:spPr>
          <a:xfrm>
            <a:off x="864905" y="5585858"/>
            <a:ext cx="7264645" cy="954107"/>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zh-CN" altLang="en-US" sz="2800" b="1" spc="50" dirty="0">
                <a:ln w="11430"/>
                <a:gradFill>
                  <a:gsLst>
                    <a:gs pos="25000">
                      <a:schemeClr val="accent2">
                        <a:satMod val="155000"/>
                      </a:schemeClr>
                    </a:gs>
                    <a:gs pos="100000">
                      <a:schemeClr val="accent2">
                        <a:shade val="45000"/>
                        <a:satMod val="165000"/>
                      </a:schemeClr>
                    </a:gs>
                  </a:gsLst>
                  <a:lin ang="5400000"/>
                </a:gradFill>
                <a:latin typeface="华文新魏" pitchFamily="2" charset="-122"/>
                <a:ea typeface="华文新魏" pitchFamily="2" charset="-122"/>
              </a:rPr>
              <a:t>中华优秀传统文化是中华民族的突出优势，</a:t>
            </a:r>
            <a:endParaRPr lang="en-US" altLang="zh-CN" sz="2800" b="1" spc="50" dirty="0">
              <a:ln w="11430"/>
              <a:gradFill>
                <a:gsLst>
                  <a:gs pos="25000">
                    <a:schemeClr val="accent2">
                      <a:satMod val="155000"/>
                    </a:schemeClr>
                  </a:gs>
                  <a:gs pos="100000">
                    <a:schemeClr val="accent2">
                      <a:shade val="45000"/>
                      <a:satMod val="165000"/>
                    </a:schemeClr>
                  </a:gs>
                </a:gsLst>
                <a:lin ang="5400000"/>
              </a:gradFill>
              <a:latin typeface="华文新魏" pitchFamily="2" charset="-122"/>
              <a:ea typeface="华文新魏" pitchFamily="2" charset="-122"/>
            </a:endParaRPr>
          </a:p>
          <a:p>
            <a:pPr eaLnBrk="0" hangingPunct="0">
              <a:defRPr/>
            </a:pPr>
            <a:r>
              <a:rPr lang="zh-CN" altLang="en-US" sz="2800" b="1" spc="50" dirty="0">
                <a:ln w="11430"/>
                <a:gradFill>
                  <a:gsLst>
                    <a:gs pos="25000">
                      <a:schemeClr val="accent2">
                        <a:satMod val="155000"/>
                      </a:schemeClr>
                    </a:gs>
                    <a:gs pos="100000">
                      <a:schemeClr val="accent2">
                        <a:shade val="45000"/>
                        <a:satMod val="165000"/>
                      </a:schemeClr>
                    </a:gs>
                  </a:gsLst>
                  <a:lin ang="5400000"/>
                </a:gradFill>
                <a:latin typeface="华文新魏" pitchFamily="2" charset="-122"/>
                <a:ea typeface="华文新魏" pitchFamily="2" charset="-122"/>
              </a:rPr>
              <a:t>是我们在世界文化激荡中站稳脚跟的根基。</a:t>
            </a:r>
          </a:p>
        </p:txBody>
      </p:sp>
      <p:pic>
        <p:nvPicPr>
          <p:cNvPr id="86017" name="Picture 1" descr="F:\all 图\timg (61).jpg"/>
          <p:cNvPicPr>
            <a:picLocks noChangeAspect="1" noChangeArrowheads="1"/>
          </p:cNvPicPr>
          <p:nvPr/>
        </p:nvPicPr>
        <p:blipFill>
          <a:blip r:embed="rId2" cstate="print"/>
          <a:srcRect t="21880" b="7075"/>
          <a:stretch>
            <a:fillRect/>
          </a:stretch>
        </p:blipFill>
        <p:spPr bwMode="auto">
          <a:xfrm>
            <a:off x="467938" y="2196355"/>
            <a:ext cx="3972857" cy="3136143"/>
          </a:xfrm>
          <a:prstGeom prst="rect">
            <a:avLst/>
          </a:prstGeom>
          <a:ln w="88900" cap="sq" cmpd="thickThin">
            <a:solidFill>
              <a:srgbClr val="000000"/>
            </a:solidFill>
            <a:prstDash val="solid"/>
            <a:miter lim="800000"/>
          </a:ln>
          <a:effectLst>
            <a:innerShdw blurRad="76200">
              <a:srgbClr val="000000"/>
            </a:innerShdw>
          </a:effectLst>
        </p:spPr>
      </p:pic>
      <p:pic>
        <p:nvPicPr>
          <p:cNvPr id="86018" name="Picture 2" descr="F:\all 图\timg (62).jpg"/>
          <p:cNvPicPr>
            <a:picLocks noChangeAspect="1" noChangeArrowheads="1"/>
          </p:cNvPicPr>
          <p:nvPr/>
        </p:nvPicPr>
        <p:blipFill>
          <a:blip r:embed="rId3" cstate="print"/>
          <a:stretch>
            <a:fillRect/>
          </a:stretch>
        </p:blipFill>
        <p:spPr bwMode="auto">
          <a:xfrm>
            <a:off x="4705489" y="2204892"/>
            <a:ext cx="4064742" cy="311117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6018"/>
                                        </p:tgtEl>
                                        <p:attrNameLst>
                                          <p:attrName>style.visibility</p:attrName>
                                        </p:attrNameLst>
                                      </p:cBhvr>
                                      <p:to>
                                        <p:strVal val="visible"/>
                                      </p:to>
                                    </p:set>
                                    <p:animEffect transition="in" filter="wipe(down)">
                                      <p:cBhvr>
                                        <p:cTn id="11" dur="500"/>
                                        <p:tgtEl>
                                          <p:spTgt spid="86018"/>
                                        </p:tgtEl>
                                      </p:cBhvr>
                                    </p:animEffect>
                                  </p:childTnLst>
                                </p:cTn>
                              </p:par>
                              <p:par>
                                <p:cTn id="12" presetID="22" presetClass="entr" presetSubtype="4" fill="hold" nodeType="withEffect">
                                  <p:stCondLst>
                                    <p:cond delay="0"/>
                                  </p:stCondLst>
                                  <p:childTnLst>
                                    <p:set>
                                      <p:cBhvr>
                                        <p:cTn id="13" dur="1" fill="hold">
                                          <p:stCondLst>
                                            <p:cond delay="0"/>
                                          </p:stCondLst>
                                        </p:cTn>
                                        <p:tgtEl>
                                          <p:spTgt spid="86017"/>
                                        </p:tgtEl>
                                        <p:attrNameLst>
                                          <p:attrName>style.visibility</p:attrName>
                                        </p:attrNameLst>
                                      </p:cBhvr>
                                      <p:to>
                                        <p:strVal val="visible"/>
                                      </p:to>
                                    </p:set>
                                    <p:animEffect transition="in" filter="wipe(down)">
                                      <p:cBhvr>
                                        <p:cTn id="14" dur="500"/>
                                        <p:tgtEl>
                                          <p:spTgt spid="86017"/>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grpSp>
        <p:nvGrpSpPr>
          <p:cNvPr id="2" name="组合 10"/>
          <p:cNvGrpSpPr>
            <a:grpSpLocks/>
          </p:cNvGrpSpPr>
          <p:nvPr/>
        </p:nvGrpSpPr>
        <p:grpSpPr bwMode="auto">
          <a:xfrm>
            <a:off x="198438" y="2626785"/>
            <a:ext cx="4275137" cy="3879325"/>
            <a:chOff x="4776878" y="1345369"/>
            <a:chExt cx="4275682" cy="2910412"/>
          </a:xfrm>
        </p:grpSpPr>
        <p:pic>
          <p:nvPicPr>
            <p:cNvPr id="207876" name="Picture 4" descr="https://timgsa.baidu.com/timg?image&amp;quality=80&amp;size=b9999_10000&amp;sec=1565121248561&amp;di=521ac36ca1f434c53508a371302fbee4&amp;imgtype=0&amp;src=http%3A%2F%2Fwww.hnwhyc.com%2Fewebeditor%2Fuploadfile%2F201805%2F20180518182433913002.jpg"/>
            <p:cNvPicPr>
              <a:picLocks noChangeAspect="1" noChangeArrowheads="1"/>
            </p:cNvPicPr>
            <p:nvPr/>
          </p:nvPicPr>
          <p:blipFill>
            <a:blip r:embed="rId2"/>
            <a:srcRect l="4424"/>
            <a:stretch>
              <a:fillRect/>
            </a:stretch>
          </p:blipFill>
          <p:spPr bwMode="auto">
            <a:xfrm>
              <a:off x="4776878" y="1345369"/>
              <a:ext cx="4275682" cy="2567797"/>
            </a:xfrm>
            <a:prstGeom prst="rect">
              <a:avLst/>
            </a:prstGeom>
            <a:ln>
              <a:noFill/>
            </a:ln>
            <a:effectLst>
              <a:outerShdw blurRad="190500" algn="tl" rotWithShape="0">
                <a:srgbClr val="000000">
                  <a:alpha val="70000"/>
                </a:srgbClr>
              </a:outerShdw>
            </a:effectLst>
          </p:spPr>
        </p:pic>
        <p:sp>
          <p:nvSpPr>
            <p:cNvPr id="59401" name="矩形 8"/>
            <p:cNvSpPr>
              <a:spLocks noChangeArrowheads="1"/>
            </p:cNvSpPr>
            <p:nvPr/>
          </p:nvSpPr>
          <p:spPr bwMode="auto">
            <a:xfrm>
              <a:off x="6013133" y="4001785"/>
              <a:ext cx="1415952" cy="253996"/>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荣昌夏布折扇</a:t>
              </a:r>
            </a:p>
          </p:txBody>
        </p:sp>
      </p:grpSp>
      <p:grpSp>
        <p:nvGrpSpPr>
          <p:cNvPr id="3" name="组合 19"/>
          <p:cNvGrpSpPr>
            <a:grpSpLocks/>
          </p:cNvGrpSpPr>
          <p:nvPr/>
        </p:nvGrpSpPr>
        <p:grpSpPr bwMode="auto">
          <a:xfrm>
            <a:off x="4640264" y="2647951"/>
            <a:ext cx="4306887" cy="3834711"/>
            <a:chOff x="4636617" y="1359312"/>
            <a:chExt cx="4306761" cy="2875905"/>
          </a:xfrm>
        </p:grpSpPr>
        <p:pic>
          <p:nvPicPr>
            <p:cNvPr id="21" name="Picture 4" descr="https://timgsa.baidu.com/timg?image&amp;quality=80&amp;size=b9999_10000&amp;sec=1565121248561&amp;di=521ac36ca1f434c53508a371302fbee4&amp;imgtype=0&amp;src=http%3A%2F%2Fwww.hnwhyc.com%2Fewebeditor%2Fuploadfile%2F201805%2F20180518182433913002.jpg"/>
            <p:cNvPicPr>
              <a:picLocks noChangeAspect="1" noChangeArrowheads="1"/>
            </p:cNvPicPr>
            <p:nvPr/>
          </p:nvPicPr>
          <p:blipFill>
            <a:blip r:embed="rId3"/>
            <a:stretch>
              <a:fillRect/>
            </a:stretch>
          </p:blipFill>
          <p:spPr bwMode="auto">
            <a:xfrm>
              <a:off x="4636617" y="1359312"/>
              <a:ext cx="4306761" cy="2552586"/>
            </a:xfrm>
            <a:prstGeom prst="rect">
              <a:avLst/>
            </a:prstGeom>
            <a:ln>
              <a:noFill/>
            </a:ln>
            <a:effectLst>
              <a:outerShdw blurRad="190500" algn="tl" rotWithShape="0">
                <a:srgbClr val="000000">
                  <a:alpha val="70000"/>
                </a:srgbClr>
              </a:outerShdw>
            </a:effectLst>
          </p:spPr>
        </p:pic>
        <p:sp>
          <p:nvSpPr>
            <p:cNvPr id="59399" name="矩形 21"/>
            <p:cNvSpPr>
              <a:spLocks noChangeArrowheads="1"/>
            </p:cNvSpPr>
            <p:nvPr/>
          </p:nvSpPr>
          <p:spPr bwMode="auto">
            <a:xfrm>
              <a:off x="6361151" y="3981313"/>
              <a:ext cx="1210553" cy="253904"/>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敦煌莫高窟</a:t>
              </a:r>
            </a:p>
          </p:txBody>
        </p:sp>
      </p:grpSp>
      <p:sp>
        <p:nvSpPr>
          <p:cNvPr id="23" name="矩形 22"/>
          <p:cNvSpPr>
            <a:spLocks noChangeArrowheads="1"/>
          </p:cNvSpPr>
          <p:nvPr/>
        </p:nvSpPr>
        <p:spPr bwMode="auto">
          <a:xfrm>
            <a:off x="0" y="1689101"/>
            <a:ext cx="9144000" cy="424732"/>
          </a:xfrm>
          <a:prstGeom prst="rect">
            <a:avLst/>
          </a:prstGeom>
          <a:noFill/>
          <a:ln w="9525">
            <a:noFill/>
            <a:miter lim="800000"/>
            <a:headEnd/>
            <a:tailEnd/>
          </a:ln>
        </p:spPr>
        <p:txBody>
          <a:bodyPr>
            <a:spAutoFit/>
          </a:bodyPr>
          <a:lstStyle/>
          <a:p>
            <a:pPr algn="just" hangingPunct="0">
              <a:lnSpc>
                <a:spcPct val="120000"/>
              </a:lnSpc>
            </a:pPr>
            <a:r>
              <a:rPr lang="en-US" altLang="zh-CN" b="1">
                <a:solidFill>
                  <a:srgbClr val="000000"/>
                </a:solidFill>
                <a:latin typeface="微软雅黑" pitchFamily="34" charset="-122"/>
                <a:ea typeface="微软雅黑" pitchFamily="34" charset="-122"/>
              </a:rPr>
              <a:t>       </a:t>
            </a:r>
            <a:r>
              <a:rPr lang="zh-CN" altLang="zh-CN" b="1">
                <a:solidFill>
                  <a:srgbClr val="000000"/>
                </a:solidFill>
                <a:latin typeface="微软雅黑" pitchFamily="34" charset="-122"/>
                <a:ea typeface="微软雅黑" pitchFamily="34" charset="-122"/>
              </a:rPr>
              <a:t>截至</a:t>
            </a:r>
            <a:r>
              <a:rPr lang="en-US" altLang="zh-CN" b="1">
                <a:solidFill>
                  <a:srgbClr val="000000"/>
                </a:solidFill>
                <a:latin typeface="微软雅黑" pitchFamily="34" charset="-122"/>
                <a:ea typeface="微软雅黑" pitchFamily="34" charset="-122"/>
              </a:rPr>
              <a:t>2017</a:t>
            </a:r>
            <a:r>
              <a:rPr lang="zh-CN" altLang="zh-CN" b="1">
                <a:solidFill>
                  <a:srgbClr val="000000"/>
                </a:solidFill>
                <a:latin typeface="微软雅黑" pitchFamily="34" charset="-122"/>
                <a:ea typeface="微软雅黑" pitchFamily="34" charset="-122"/>
              </a:rPr>
              <a:t>年</a:t>
            </a:r>
            <a:r>
              <a:rPr lang="en-US" altLang="zh-CN" b="1">
                <a:solidFill>
                  <a:srgbClr val="000000"/>
                </a:solidFill>
                <a:latin typeface="微软雅黑" pitchFamily="34" charset="-122"/>
                <a:ea typeface="微软雅黑" pitchFamily="34" charset="-122"/>
              </a:rPr>
              <a:t>9</a:t>
            </a:r>
            <a:r>
              <a:rPr lang="zh-CN" altLang="zh-CN" b="1">
                <a:solidFill>
                  <a:srgbClr val="000000"/>
                </a:solidFill>
                <a:latin typeface="微软雅黑" pitchFamily="34" charset="-122"/>
                <a:ea typeface="微软雅黑" pitchFamily="34" charset="-122"/>
              </a:rPr>
              <a:t>月，我国现有不可移动文物</a:t>
            </a:r>
            <a:r>
              <a:rPr lang="en-US" altLang="zh-CN" b="1">
                <a:solidFill>
                  <a:srgbClr val="C00000"/>
                </a:solidFill>
                <a:latin typeface="微软雅黑" pitchFamily="34" charset="-122"/>
                <a:ea typeface="微软雅黑" pitchFamily="34" charset="-122"/>
              </a:rPr>
              <a:t>76.7</a:t>
            </a:r>
            <a:r>
              <a:rPr lang="zh-CN" altLang="zh-CN" b="1">
                <a:solidFill>
                  <a:srgbClr val="C00000"/>
                </a:solidFill>
                <a:latin typeface="微软雅黑" pitchFamily="34" charset="-122"/>
                <a:ea typeface="微软雅黑" pitchFamily="34" charset="-122"/>
              </a:rPr>
              <a:t>万</a:t>
            </a:r>
            <a:r>
              <a:rPr lang="zh-CN" altLang="zh-CN" b="1">
                <a:solidFill>
                  <a:srgbClr val="000000"/>
                </a:solidFill>
                <a:latin typeface="微软雅黑" pitchFamily="34" charset="-122"/>
                <a:ea typeface="微软雅黑" pitchFamily="34" charset="-122"/>
              </a:rPr>
              <a:t>处，非物质文化遗产资源</a:t>
            </a:r>
            <a:r>
              <a:rPr lang="en-US" altLang="zh-CN" b="1">
                <a:solidFill>
                  <a:srgbClr val="C00000"/>
                </a:solidFill>
                <a:latin typeface="微软雅黑" pitchFamily="34" charset="-122"/>
                <a:ea typeface="微软雅黑" pitchFamily="34" charset="-122"/>
              </a:rPr>
              <a:t>87</a:t>
            </a:r>
            <a:r>
              <a:rPr lang="zh-CN" altLang="zh-CN" b="1">
                <a:solidFill>
                  <a:srgbClr val="C00000"/>
                </a:solidFill>
                <a:latin typeface="微软雅黑" pitchFamily="34" charset="-122"/>
                <a:ea typeface="微软雅黑" pitchFamily="34" charset="-122"/>
              </a:rPr>
              <a:t>万</a:t>
            </a:r>
            <a:r>
              <a:rPr lang="zh-CN" altLang="zh-CN" b="1">
                <a:solidFill>
                  <a:srgbClr val="000000"/>
                </a:solidFill>
                <a:latin typeface="微软雅黑" pitchFamily="34" charset="-122"/>
                <a:ea typeface="微软雅黑" pitchFamily="34" charset="-122"/>
              </a:rPr>
              <a:t>项。</a:t>
            </a:r>
            <a:endParaRPr lang="zh-CN" altLang="en-US" b="1">
              <a:solidFill>
                <a:srgbClr val="000000"/>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left)">
                                      <p:cBhvr>
                                        <p:cTn id="19"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sp>
        <p:nvSpPr>
          <p:cNvPr id="6" name="矩形 5"/>
          <p:cNvSpPr>
            <a:spLocks noChangeArrowheads="1"/>
          </p:cNvSpPr>
          <p:nvPr/>
        </p:nvSpPr>
        <p:spPr bwMode="auto">
          <a:xfrm>
            <a:off x="655638" y="1363133"/>
            <a:ext cx="8069262" cy="757130"/>
          </a:xfrm>
          <a:prstGeom prst="rect">
            <a:avLst/>
          </a:prstGeom>
          <a:noFill/>
          <a:ln w="9525">
            <a:noFill/>
            <a:miter lim="800000"/>
            <a:headEnd/>
            <a:tailEnd/>
          </a:ln>
        </p:spPr>
        <p:txBody>
          <a:bodyPr>
            <a:spAutoFit/>
          </a:bodyPr>
          <a:lstStyle/>
          <a:p>
            <a:pPr indent="446088" algn="just" hangingPunct="0">
              <a:lnSpc>
                <a:spcPct val="120000"/>
              </a:lnSpc>
            </a:pPr>
            <a:r>
              <a:rPr lang="zh-CN" altLang="zh-CN" b="1">
                <a:solidFill>
                  <a:srgbClr val="000000"/>
                </a:solidFill>
                <a:latin typeface="微软雅黑" pitchFamily="34" charset="-122"/>
                <a:ea typeface="微软雅黑" pitchFamily="34" charset="-122"/>
              </a:rPr>
              <a:t>目前，</a:t>
            </a:r>
            <a:r>
              <a:rPr lang="en-US" altLang="zh-CN" b="1">
                <a:solidFill>
                  <a:srgbClr val="C00000"/>
                </a:solidFill>
                <a:latin typeface="微软雅黑" pitchFamily="34" charset="-122"/>
                <a:ea typeface="微软雅黑" pitchFamily="34" charset="-122"/>
              </a:rPr>
              <a:t>55</a:t>
            </a:r>
            <a:r>
              <a:rPr lang="zh-CN" altLang="zh-CN" b="1">
                <a:solidFill>
                  <a:srgbClr val="000000"/>
                </a:solidFill>
                <a:latin typeface="微软雅黑" pitchFamily="34" charset="-122"/>
                <a:ea typeface="微软雅黑" pitchFamily="34" charset="-122"/>
              </a:rPr>
              <a:t>项遗产列入《世界遗产名录》，位居</a:t>
            </a:r>
            <a:r>
              <a:rPr lang="zh-CN" altLang="zh-CN" b="1">
                <a:solidFill>
                  <a:srgbClr val="C00000"/>
                </a:solidFill>
                <a:latin typeface="微软雅黑" pitchFamily="34" charset="-122"/>
                <a:ea typeface="微软雅黑" pitchFamily="34" charset="-122"/>
              </a:rPr>
              <a:t>世界第一</a:t>
            </a:r>
            <a:r>
              <a:rPr lang="zh-CN" altLang="en-US" b="1">
                <a:solidFill>
                  <a:srgbClr val="000000"/>
                </a:solidFill>
                <a:latin typeface="微软雅黑" pitchFamily="34" charset="-122"/>
                <a:ea typeface="微软雅黑" pitchFamily="34" charset="-122"/>
              </a:rPr>
              <a:t>。</a:t>
            </a:r>
            <a:endParaRPr lang="en-US" altLang="zh-CN" b="1">
              <a:solidFill>
                <a:srgbClr val="000000"/>
              </a:solidFill>
              <a:latin typeface="微软雅黑" pitchFamily="34" charset="-122"/>
              <a:ea typeface="微软雅黑" pitchFamily="34" charset="-122"/>
            </a:endParaRPr>
          </a:p>
          <a:p>
            <a:pPr indent="446088" algn="just" hangingPunct="0">
              <a:lnSpc>
                <a:spcPct val="120000"/>
              </a:lnSpc>
            </a:pPr>
            <a:r>
              <a:rPr lang="en-US" altLang="zh-CN" b="1">
                <a:solidFill>
                  <a:srgbClr val="C00000"/>
                </a:solidFill>
                <a:latin typeface="微软雅黑" pitchFamily="34" charset="-122"/>
                <a:ea typeface="微软雅黑" pitchFamily="34" charset="-122"/>
              </a:rPr>
              <a:t>39</a:t>
            </a:r>
            <a:r>
              <a:rPr lang="zh-CN" altLang="zh-CN" b="1">
                <a:solidFill>
                  <a:srgbClr val="000000"/>
                </a:solidFill>
                <a:latin typeface="微软雅黑" pitchFamily="34" charset="-122"/>
                <a:ea typeface="微软雅黑" pitchFamily="34" charset="-122"/>
              </a:rPr>
              <a:t>项遗产列入人类非物质文化遗产代表作名录，位居</a:t>
            </a:r>
            <a:r>
              <a:rPr lang="zh-CN" altLang="zh-CN" b="1">
                <a:solidFill>
                  <a:srgbClr val="C00000"/>
                </a:solidFill>
                <a:latin typeface="微软雅黑" pitchFamily="34" charset="-122"/>
                <a:ea typeface="微软雅黑" pitchFamily="34" charset="-122"/>
              </a:rPr>
              <a:t>世界第一</a:t>
            </a:r>
            <a:r>
              <a:rPr lang="zh-CN" altLang="zh-CN" b="1">
                <a:solidFill>
                  <a:srgbClr val="000000"/>
                </a:solidFill>
                <a:latin typeface="微软雅黑" pitchFamily="34" charset="-122"/>
                <a:ea typeface="微软雅黑" pitchFamily="34" charset="-122"/>
              </a:rPr>
              <a:t>。</a:t>
            </a:r>
            <a:endParaRPr lang="zh-CN" altLang="en-US" b="1">
              <a:solidFill>
                <a:srgbClr val="000000"/>
              </a:solidFill>
              <a:latin typeface="微软雅黑" pitchFamily="34" charset="-122"/>
              <a:ea typeface="微软雅黑" pitchFamily="34" charset="-122"/>
            </a:endParaRPr>
          </a:p>
        </p:txBody>
      </p:sp>
      <p:grpSp>
        <p:nvGrpSpPr>
          <p:cNvPr id="2" name="组合 11"/>
          <p:cNvGrpSpPr>
            <a:grpSpLocks/>
          </p:cNvGrpSpPr>
          <p:nvPr/>
        </p:nvGrpSpPr>
        <p:grpSpPr bwMode="auto">
          <a:xfrm>
            <a:off x="115888" y="2626785"/>
            <a:ext cx="4241800" cy="3879325"/>
            <a:chOff x="4694929" y="1345369"/>
            <a:chExt cx="4241686" cy="2910412"/>
          </a:xfrm>
        </p:grpSpPr>
        <p:pic>
          <p:nvPicPr>
            <p:cNvPr id="15" name="Picture 4" descr="https://timgsa.baidu.com/timg?image&amp;quality=80&amp;size=b9999_10000&amp;sec=1565121248561&amp;di=521ac36ca1f434c53508a371302fbee4&amp;imgtype=0&amp;src=http%3A%2F%2Fwww.hnwhyc.com%2Fewebeditor%2Fuploadfile%2F201805%2F20180518182433913002.jpg"/>
            <p:cNvPicPr>
              <a:picLocks noChangeAspect="1" noChangeArrowheads="1"/>
            </p:cNvPicPr>
            <p:nvPr/>
          </p:nvPicPr>
          <p:blipFill>
            <a:blip r:embed="rId2">
              <a:lum bright="10000" contrast="10000"/>
            </a:blip>
            <a:stretch>
              <a:fillRect/>
            </a:stretch>
          </p:blipFill>
          <p:spPr bwMode="auto">
            <a:xfrm>
              <a:off x="4694929" y="1345369"/>
              <a:ext cx="4241686" cy="2567797"/>
            </a:xfrm>
            <a:prstGeom prst="rect">
              <a:avLst/>
            </a:prstGeom>
            <a:ln>
              <a:noFill/>
            </a:ln>
            <a:effectLst>
              <a:outerShdw blurRad="190500" algn="tl" rotWithShape="0">
                <a:srgbClr val="000000">
                  <a:alpha val="70000"/>
                </a:srgbClr>
              </a:outerShdw>
            </a:effectLst>
          </p:spPr>
        </p:pic>
        <p:sp>
          <p:nvSpPr>
            <p:cNvPr id="60425" name="矩形 15"/>
            <p:cNvSpPr>
              <a:spLocks noChangeArrowheads="1"/>
            </p:cNvSpPr>
            <p:nvPr/>
          </p:nvSpPr>
          <p:spPr bwMode="auto">
            <a:xfrm>
              <a:off x="6013133" y="4001785"/>
              <a:ext cx="1826092" cy="253996"/>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良渚古城遗址公园</a:t>
              </a:r>
            </a:p>
          </p:txBody>
        </p:sp>
      </p:grpSp>
      <p:grpSp>
        <p:nvGrpSpPr>
          <p:cNvPr id="3" name="组合 16"/>
          <p:cNvGrpSpPr>
            <a:grpSpLocks/>
          </p:cNvGrpSpPr>
          <p:nvPr/>
        </p:nvGrpSpPr>
        <p:grpSpPr bwMode="auto">
          <a:xfrm>
            <a:off x="4583113" y="2637367"/>
            <a:ext cx="4305300" cy="3845320"/>
            <a:chOff x="4580006" y="1351213"/>
            <a:chExt cx="4304637" cy="2884018"/>
          </a:xfrm>
        </p:grpSpPr>
        <p:pic>
          <p:nvPicPr>
            <p:cNvPr id="18" name="Picture 4" descr="https://timgsa.baidu.com/timg?image&amp;quality=80&amp;size=b9999_10000&amp;sec=1565121248561&amp;di=521ac36ca1f434c53508a371302fbee4&amp;imgtype=0&amp;src=http%3A%2F%2Fwww.hnwhyc.com%2Fewebeditor%2Fuploadfile%2F201805%2F20180518182433913002.jpg"/>
            <p:cNvPicPr>
              <a:picLocks noChangeAspect="1" noChangeArrowheads="1"/>
            </p:cNvPicPr>
            <p:nvPr/>
          </p:nvPicPr>
          <p:blipFill>
            <a:blip r:embed="rId3"/>
            <a:stretch>
              <a:fillRect/>
            </a:stretch>
          </p:blipFill>
          <p:spPr bwMode="auto">
            <a:xfrm>
              <a:off x="4580006" y="1351213"/>
              <a:ext cx="4304637" cy="2560663"/>
            </a:xfrm>
            <a:prstGeom prst="rect">
              <a:avLst/>
            </a:prstGeom>
            <a:ln>
              <a:noFill/>
            </a:ln>
            <a:effectLst>
              <a:outerShdw blurRad="190500" algn="tl" rotWithShape="0">
                <a:srgbClr val="000000">
                  <a:alpha val="70000"/>
                </a:srgbClr>
              </a:outerShdw>
            </a:effectLst>
          </p:spPr>
        </p:pic>
        <p:sp>
          <p:nvSpPr>
            <p:cNvPr id="60423" name="矩形 18"/>
            <p:cNvSpPr>
              <a:spLocks noChangeArrowheads="1"/>
            </p:cNvSpPr>
            <p:nvPr/>
          </p:nvSpPr>
          <p:spPr bwMode="auto">
            <a:xfrm>
              <a:off x="6421667" y="3981313"/>
              <a:ext cx="800096" cy="253918"/>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皮影戏</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53"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500"/>
                            </p:stCondLst>
                            <p:childTnLst>
                              <p:par>
                                <p:cTn id="19" presetID="53"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6" name="Picture 4" descr="https://timgsa.baidu.com/timg?image&amp;quality=80&amp;size=b9999_10000&amp;sec=1565122501784&amp;di=6aea70f30d5b8b4784d25d6bba179aae&amp;imgtype=0&amp;src=http%3A%2F%2Fimage.retui8.com%2F%3Furl%3Dhttp%3A%2F%2Fmmbiz.qpic.cn%2Fmmbiz_png%2FS4ZdfSdFglBrIqFCUhiastibPN6iblCdRJzsibFrW4jcyTkCz6xDSMErEyB25GBG5aXxmOI2syc0yDKgciaVB9x2wjA%2F0%3Fwx_fmt%3Dgif.jpg"/>
          <p:cNvPicPr>
            <a:picLocks noChangeAspect="1" noChangeArrowheads="1"/>
          </p:cNvPicPr>
          <p:nvPr/>
        </p:nvPicPr>
        <p:blipFill>
          <a:blip r:embed="rId2"/>
          <a:srcRect l="1800" r="509"/>
          <a:stretch>
            <a:fillRect/>
          </a:stretch>
        </p:blipFill>
        <p:spPr bwMode="auto">
          <a:xfrm>
            <a:off x="3906838" y="3052234"/>
            <a:ext cx="5143500" cy="3340100"/>
          </a:xfrm>
          <a:prstGeom prst="rect">
            <a:avLst/>
          </a:prstGeom>
          <a:ln>
            <a:noFill/>
          </a:ln>
          <a:effectLst>
            <a:outerShdw blurRad="190500" algn="tl" rotWithShape="0">
              <a:srgbClr val="000000">
                <a:alpha val="70000"/>
              </a:srgbClr>
            </a:outerShdw>
          </a:effectLst>
        </p:spPr>
      </p:pic>
      <p:pic>
        <p:nvPicPr>
          <p:cNvPr id="223234" name="Picture 2" descr="https://timgsa.baidu.com/timg?image&amp;quality=80&amp;size=b9999_10000&amp;sec=1565122449956&amp;di=066fed3602f88cdb668819ddaf14fa6c&amp;imgtype=0&amp;src=http%3A%2F%2Fappimages.scpublic.cn%2F20190219%2F1550576765490.jpeg"/>
          <p:cNvPicPr>
            <a:picLocks noChangeAspect="1" noChangeArrowheads="1"/>
          </p:cNvPicPr>
          <p:nvPr/>
        </p:nvPicPr>
        <p:blipFill>
          <a:blip r:embed="rId3"/>
          <a:srcRect r="19381"/>
          <a:stretch>
            <a:fillRect/>
          </a:stretch>
        </p:blipFill>
        <p:spPr bwMode="auto">
          <a:xfrm>
            <a:off x="158750" y="3043767"/>
            <a:ext cx="3694113" cy="3348567"/>
          </a:xfrm>
          <a:prstGeom prst="rect">
            <a:avLst/>
          </a:prstGeom>
          <a:ln>
            <a:noFill/>
          </a:ln>
          <a:effectLst>
            <a:outerShdw blurRad="190500" algn="tl" rotWithShape="0">
              <a:srgbClr val="000000">
                <a:alpha val="70000"/>
              </a:srgbClr>
            </a:outerShdw>
          </a:effectLst>
        </p:spPr>
      </p:pic>
      <p:sp>
        <p:nvSpPr>
          <p:cNvPr id="61444"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sp>
        <p:nvSpPr>
          <p:cNvPr id="16" name="矩形 15"/>
          <p:cNvSpPr/>
          <p:nvPr/>
        </p:nvSpPr>
        <p:spPr>
          <a:xfrm>
            <a:off x="573206" y="1007900"/>
            <a:ext cx="7533563" cy="1384995"/>
          </a:xfrm>
          <a:prstGeom prst="rect">
            <a:avLst/>
          </a:prstGeom>
          <a:effectLst>
            <a:outerShdw blurRad="63500" sx="102000" sy="102000" algn="ctr" rotWithShape="0">
              <a:prstClr val="black">
                <a:alpha val="40000"/>
              </a:prstClr>
            </a:outerShdw>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lnSpc>
                <a:spcPct val="150000"/>
              </a:lnSpc>
              <a:defRPr/>
            </a:pPr>
            <a:r>
              <a:rPr lang="zh-CN" altLang="en-US" sz="2800" b="1" spc="50" dirty="0">
                <a:ln w="11430"/>
                <a:gradFill>
                  <a:gsLst>
                    <a:gs pos="25000">
                      <a:schemeClr val="accent2">
                        <a:satMod val="155000"/>
                      </a:schemeClr>
                    </a:gs>
                    <a:gs pos="100000">
                      <a:schemeClr val="accent2">
                        <a:shade val="45000"/>
                        <a:satMod val="165000"/>
                      </a:schemeClr>
                    </a:gs>
                  </a:gsLst>
                  <a:lin ang="5400000"/>
                </a:gradFill>
                <a:latin typeface="华文新魏" pitchFamily="2" charset="-122"/>
                <a:ea typeface="华文新魏" pitchFamily="2" charset="-122"/>
              </a:rPr>
              <a:t>        让收藏在禁宫里的文物、陈列在广阔大地上的遗产、书写在古籍里的文字都活起来。</a:t>
            </a:r>
            <a:endParaRPr lang="en-US" altLang="zh-CN" sz="2800" b="1" spc="50" dirty="0">
              <a:ln w="11430"/>
              <a:gradFill>
                <a:gsLst>
                  <a:gs pos="25000">
                    <a:schemeClr val="accent2">
                      <a:satMod val="155000"/>
                    </a:schemeClr>
                  </a:gs>
                  <a:gs pos="100000">
                    <a:schemeClr val="accent2">
                      <a:shade val="45000"/>
                      <a:satMod val="165000"/>
                    </a:schemeClr>
                  </a:gs>
                </a:gsLst>
                <a:lin ang="5400000"/>
              </a:gradFill>
              <a:latin typeface="华文新魏" pitchFamily="2" charset="-122"/>
              <a:ea typeface="华文新魏"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223234"/>
                                        </p:tgtEl>
                                        <p:attrNameLst>
                                          <p:attrName>style.visibility</p:attrName>
                                        </p:attrNameLst>
                                      </p:cBhvr>
                                      <p:to>
                                        <p:strVal val="visible"/>
                                      </p:to>
                                    </p:set>
                                    <p:anim calcmode="lin" valueType="num">
                                      <p:cBhvr>
                                        <p:cTn id="13" dur="500" fill="hold"/>
                                        <p:tgtEl>
                                          <p:spTgt spid="223234"/>
                                        </p:tgtEl>
                                        <p:attrNameLst>
                                          <p:attrName>ppt_w</p:attrName>
                                        </p:attrNameLst>
                                      </p:cBhvr>
                                      <p:tavLst>
                                        <p:tav tm="0">
                                          <p:val>
                                            <p:fltVal val="0"/>
                                          </p:val>
                                        </p:tav>
                                        <p:tav tm="100000">
                                          <p:val>
                                            <p:strVal val="#ppt_w"/>
                                          </p:val>
                                        </p:tav>
                                      </p:tavLst>
                                    </p:anim>
                                    <p:anim calcmode="lin" valueType="num">
                                      <p:cBhvr>
                                        <p:cTn id="14" dur="500" fill="hold"/>
                                        <p:tgtEl>
                                          <p:spTgt spid="223234"/>
                                        </p:tgtEl>
                                        <p:attrNameLst>
                                          <p:attrName>ppt_h</p:attrName>
                                        </p:attrNameLst>
                                      </p:cBhvr>
                                      <p:tavLst>
                                        <p:tav tm="0">
                                          <p:val>
                                            <p:fltVal val="0"/>
                                          </p:val>
                                        </p:tav>
                                        <p:tav tm="100000">
                                          <p:val>
                                            <p:strVal val="#ppt_h"/>
                                          </p:val>
                                        </p:tav>
                                      </p:tavLst>
                                    </p:anim>
                                    <p:animEffect transition="in" filter="fade">
                                      <p:cBhvr>
                                        <p:cTn id="15" dur="500"/>
                                        <p:tgtEl>
                                          <p:spTgt spid="223234"/>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223236"/>
                                        </p:tgtEl>
                                        <p:attrNameLst>
                                          <p:attrName>style.visibility</p:attrName>
                                        </p:attrNameLst>
                                      </p:cBhvr>
                                      <p:to>
                                        <p:strVal val="visible"/>
                                      </p:to>
                                    </p:set>
                                    <p:anim calcmode="lin" valueType="num">
                                      <p:cBhvr>
                                        <p:cTn id="19" dur="500" fill="hold"/>
                                        <p:tgtEl>
                                          <p:spTgt spid="223236"/>
                                        </p:tgtEl>
                                        <p:attrNameLst>
                                          <p:attrName>ppt_w</p:attrName>
                                        </p:attrNameLst>
                                      </p:cBhvr>
                                      <p:tavLst>
                                        <p:tav tm="0">
                                          <p:val>
                                            <p:fltVal val="0"/>
                                          </p:val>
                                        </p:tav>
                                        <p:tav tm="100000">
                                          <p:val>
                                            <p:strVal val="#ppt_w"/>
                                          </p:val>
                                        </p:tav>
                                      </p:tavLst>
                                    </p:anim>
                                    <p:anim calcmode="lin" valueType="num">
                                      <p:cBhvr>
                                        <p:cTn id="20" dur="500" fill="hold"/>
                                        <p:tgtEl>
                                          <p:spTgt spid="223236"/>
                                        </p:tgtEl>
                                        <p:attrNameLst>
                                          <p:attrName>ppt_h</p:attrName>
                                        </p:attrNameLst>
                                      </p:cBhvr>
                                      <p:tavLst>
                                        <p:tav tm="0">
                                          <p:val>
                                            <p:fltVal val="0"/>
                                          </p:val>
                                        </p:tav>
                                        <p:tav tm="100000">
                                          <p:val>
                                            <p:strVal val="#ppt_h"/>
                                          </p:val>
                                        </p:tav>
                                      </p:tavLst>
                                    </p:anim>
                                    <p:animEffect transition="in" filter="fade">
                                      <p:cBhvr>
                                        <p:cTn id="21" dur="500"/>
                                        <p:tgtEl>
                                          <p:spTgt spid="223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grpSp>
        <p:nvGrpSpPr>
          <p:cNvPr id="2" name="组合 13"/>
          <p:cNvGrpSpPr>
            <a:grpSpLocks/>
          </p:cNvGrpSpPr>
          <p:nvPr/>
        </p:nvGrpSpPr>
        <p:grpSpPr bwMode="auto">
          <a:xfrm>
            <a:off x="234951" y="2222501"/>
            <a:ext cx="4303713" cy="4228265"/>
            <a:chOff x="4896319" y="1345369"/>
            <a:chExt cx="3838905" cy="2868480"/>
          </a:xfrm>
        </p:grpSpPr>
        <p:pic>
          <p:nvPicPr>
            <p:cNvPr id="17" name="Picture 4" descr="https://timgsa.baidu.com/timg?image&amp;quality=80&amp;size=b9999_10000&amp;sec=1565121248561&amp;di=521ac36ca1f434c53508a371302fbee4&amp;imgtype=0&amp;src=http%3A%2F%2Fwww.hnwhyc.com%2Fewebeditor%2Fuploadfile%2F201805%2F20180518182433913002.jpg"/>
            <p:cNvPicPr>
              <a:picLocks noChangeAspect="1" noChangeArrowheads="1"/>
            </p:cNvPicPr>
            <p:nvPr/>
          </p:nvPicPr>
          <p:blipFill>
            <a:blip r:embed="rId2"/>
            <a:stretch>
              <a:fillRect/>
            </a:stretch>
          </p:blipFill>
          <p:spPr bwMode="auto">
            <a:xfrm>
              <a:off x="4896319" y="1345369"/>
              <a:ext cx="3838905" cy="2568932"/>
            </a:xfrm>
            <a:prstGeom prst="rect">
              <a:avLst/>
            </a:prstGeom>
            <a:ln>
              <a:noFill/>
            </a:ln>
            <a:effectLst>
              <a:outerShdw blurRad="190500" algn="tl" rotWithShape="0">
                <a:srgbClr val="000000">
                  <a:alpha val="70000"/>
                </a:srgbClr>
              </a:outerShdw>
            </a:effectLst>
          </p:spPr>
        </p:pic>
        <p:sp>
          <p:nvSpPr>
            <p:cNvPr id="62475" name="矩形 17"/>
            <p:cNvSpPr>
              <a:spLocks noChangeArrowheads="1"/>
            </p:cNvSpPr>
            <p:nvPr/>
          </p:nvSpPr>
          <p:spPr bwMode="auto">
            <a:xfrm>
              <a:off x="6322476" y="3984172"/>
              <a:ext cx="896818" cy="229677"/>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苏州园林</a:t>
              </a:r>
            </a:p>
          </p:txBody>
        </p:sp>
      </p:grpSp>
      <p:grpSp>
        <p:nvGrpSpPr>
          <p:cNvPr id="3" name="组合 18"/>
          <p:cNvGrpSpPr>
            <a:grpSpLocks/>
          </p:cNvGrpSpPr>
          <p:nvPr/>
        </p:nvGrpSpPr>
        <p:grpSpPr bwMode="auto">
          <a:xfrm>
            <a:off x="4605339" y="2233084"/>
            <a:ext cx="4391025" cy="4203118"/>
            <a:chOff x="4814971" y="1351213"/>
            <a:chExt cx="3834706" cy="2860509"/>
          </a:xfrm>
        </p:grpSpPr>
        <p:pic>
          <p:nvPicPr>
            <p:cNvPr id="20" name="Picture 4" descr="https://timgsa.baidu.com/timg?image&amp;quality=80&amp;size=b9999_10000&amp;sec=1565121248561&amp;di=521ac36ca1f434c53508a371302fbee4&amp;imgtype=0&amp;src=http%3A%2F%2Fwww.hnwhyc.com%2Fewebeditor%2Fuploadfile%2F201805%2F20180518182433913002.jpg"/>
            <p:cNvPicPr>
              <a:picLocks noChangeAspect="1" noChangeArrowheads="1"/>
            </p:cNvPicPr>
            <p:nvPr/>
          </p:nvPicPr>
          <p:blipFill>
            <a:blip r:embed="rId3"/>
            <a:stretch>
              <a:fillRect/>
            </a:stretch>
          </p:blipFill>
          <p:spPr bwMode="auto">
            <a:xfrm>
              <a:off x="4814971" y="1351213"/>
              <a:ext cx="3834706" cy="2561273"/>
            </a:xfrm>
            <a:prstGeom prst="rect">
              <a:avLst/>
            </a:prstGeom>
            <a:ln>
              <a:noFill/>
            </a:ln>
            <a:effectLst>
              <a:outerShdw blurRad="190500" algn="tl" rotWithShape="0">
                <a:srgbClr val="000000">
                  <a:alpha val="70000"/>
                </a:srgbClr>
              </a:outerShdw>
            </a:effectLst>
          </p:spPr>
        </p:pic>
        <p:sp>
          <p:nvSpPr>
            <p:cNvPr id="62473" name="矩形 20"/>
            <p:cNvSpPr>
              <a:spLocks noChangeArrowheads="1"/>
            </p:cNvSpPr>
            <p:nvPr/>
          </p:nvSpPr>
          <p:spPr bwMode="auto">
            <a:xfrm>
              <a:off x="6421667" y="3981313"/>
              <a:ext cx="878024" cy="230409"/>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贵州苗绣</a:t>
              </a:r>
            </a:p>
          </p:txBody>
        </p:sp>
      </p:grpSp>
      <p:sp>
        <p:nvSpPr>
          <p:cNvPr id="62469" name="矩形 21"/>
          <p:cNvSpPr>
            <a:spLocks noChangeArrowheads="1"/>
          </p:cNvSpPr>
          <p:nvPr/>
        </p:nvSpPr>
        <p:spPr bwMode="auto">
          <a:xfrm>
            <a:off x="1693864" y="1373718"/>
            <a:ext cx="5849937" cy="400110"/>
          </a:xfrm>
          <a:prstGeom prst="rect">
            <a:avLst/>
          </a:prstGeom>
          <a:noFill/>
          <a:ln w="9525">
            <a:noFill/>
            <a:miter lim="800000"/>
            <a:headEnd/>
            <a:tailEnd/>
          </a:ln>
        </p:spPr>
        <p:txBody>
          <a:bodyPr>
            <a:spAutoFit/>
          </a:bodyPr>
          <a:lstStyle/>
          <a:p>
            <a:pPr algn="ctr" eaLnBrk="0" hangingPunct="0"/>
            <a:r>
              <a:rPr lang="zh-CN" altLang="en-US" sz="2000" b="1">
                <a:latin typeface="微软雅黑" pitchFamily="34" charset="-122"/>
                <a:ea typeface="微软雅黑" pitchFamily="34" charset="-122"/>
              </a:rPr>
              <a:t>传承发展中华优秀传统文化的特色实践遍地开花</a:t>
            </a:r>
          </a:p>
        </p:txBody>
      </p:sp>
      <p:pic>
        <p:nvPicPr>
          <p:cNvPr id="23" name="图片 22">
            <a:hlinkClick r:id="rId4" action="ppaction://hlinkfile"/>
          </p:cNvPr>
          <p:cNvPicPr>
            <a:picLocks noChangeAspect="1"/>
          </p:cNvPicPr>
          <p:nvPr/>
        </p:nvPicPr>
        <p:blipFill>
          <a:blip r:embed="rId5">
            <a:clrChange>
              <a:clrFrom>
                <a:srgbClr val="FFFFFF"/>
              </a:clrFrom>
              <a:clrTo>
                <a:srgbClr val="FFFFFF">
                  <a:alpha val="0"/>
                </a:srgbClr>
              </a:clrTo>
            </a:clrChange>
          </a:blip>
          <a:srcRect b="54628"/>
          <a:stretch>
            <a:fillRect/>
          </a:stretch>
        </p:blipFill>
        <p:spPr bwMode="auto">
          <a:xfrm>
            <a:off x="1438276" y="6121400"/>
            <a:ext cx="430213" cy="442384"/>
          </a:xfrm>
          <a:prstGeom prst="rect">
            <a:avLst/>
          </a:prstGeom>
          <a:noFill/>
          <a:ln w="9525">
            <a:noFill/>
            <a:miter lim="800000"/>
            <a:headEnd/>
            <a:tailEnd/>
          </a:ln>
        </p:spPr>
      </p:pic>
      <p:pic>
        <p:nvPicPr>
          <p:cNvPr id="24" name="图片 23">
            <a:hlinkClick r:id="rId6" action="ppaction://hlinkfile"/>
          </p:cNvPr>
          <p:cNvPicPr>
            <a:picLocks noChangeAspect="1"/>
          </p:cNvPicPr>
          <p:nvPr/>
        </p:nvPicPr>
        <p:blipFill>
          <a:blip r:embed="rId5">
            <a:clrChange>
              <a:clrFrom>
                <a:srgbClr val="FFFFFF"/>
              </a:clrFrom>
              <a:clrTo>
                <a:srgbClr val="FFFFFF">
                  <a:alpha val="0"/>
                </a:srgbClr>
              </a:clrTo>
            </a:clrChange>
          </a:blip>
          <a:srcRect b="54628"/>
          <a:stretch>
            <a:fillRect/>
          </a:stretch>
        </p:blipFill>
        <p:spPr bwMode="auto">
          <a:xfrm>
            <a:off x="6048375" y="6100233"/>
            <a:ext cx="431800" cy="4423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Horizontal)">
                                      <p:cBhvr>
                                        <p:cTn id="12" dur="500"/>
                                        <p:tgtEl>
                                          <p:spTgt spid="23"/>
                                        </p:tgtEl>
                                      </p:cBhvr>
                                    </p:animEffect>
                                  </p:childTnLst>
                                </p:cTn>
                              </p:par>
                            </p:childTnLst>
                          </p:cTn>
                        </p:par>
                        <p:par>
                          <p:cTn id="13" fill="hold">
                            <p:stCondLst>
                              <p:cond delay="500"/>
                            </p:stCondLst>
                            <p:childTnLst>
                              <p:par>
                                <p:cTn id="14" presetID="53"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16" presetClass="entr" presetSubtype="26"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Horizont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graphicFrame>
        <p:nvGraphicFramePr>
          <p:cNvPr id="5" name="表格 4"/>
          <p:cNvGraphicFramePr>
            <a:graphicFrameLocks noGrp="1"/>
          </p:cNvGraphicFramePr>
          <p:nvPr/>
        </p:nvGraphicFramePr>
        <p:xfrm>
          <a:off x="453166" y="2179122"/>
          <a:ext cx="8045375" cy="2541696"/>
        </p:xfrm>
        <a:graphic>
          <a:graphicData uri="http://schemas.openxmlformats.org/drawingml/2006/table">
            <a:tbl>
              <a:tblPr firstRow="1" bandRow="1">
                <a:effectLst>
                  <a:outerShdw blurRad="63500" sx="102000" sy="102000" algn="ctr" rotWithShape="0">
                    <a:prstClr val="black">
                      <a:alpha val="40000"/>
                    </a:prstClr>
                  </a:outerShdw>
                </a:effectLst>
                <a:tableStyleId>{00A15C55-8517-42AA-B614-E9B94910E393}</a:tableStyleId>
              </a:tblPr>
              <a:tblGrid>
                <a:gridCol w="2223447"/>
                <a:gridCol w="2999525"/>
                <a:gridCol w="2822403"/>
              </a:tblGrid>
              <a:tr h="8130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100" dirty="0" smtClean="0">
                          <a:latin typeface="微软雅黑" pitchFamily="34" charset="-122"/>
                          <a:ea typeface="微软雅黑" pitchFamily="34" charset="-122"/>
                        </a:rPr>
                        <a:t>类别</a:t>
                      </a:r>
                      <a:endParaRPr lang="zh-CN" altLang="en-US" sz="2100" b="1" dirty="0">
                        <a:latin typeface="微软雅黑" pitchFamily="34" charset="-122"/>
                        <a:ea typeface="微软雅黑" pitchFamily="34" charset="-122"/>
                      </a:endParaRPr>
                    </a:p>
                  </a:txBody>
                  <a:tcPr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100" dirty="0" smtClean="0">
                          <a:latin typeface="微软雅黑" pitchFamily="34" charset="-122"/>
                          <a:ea typeface="微软雅黑" pitchFamily="34" charset="-122"/>
                        </a:rPr>
                        <a:t>1949</a:t>
                      </a:r>
                      <a:r>
                        <a:rPr lang="zh-CN" altLang="en-US" sz="2100" dirty="0" smtClean="0">
                          <a:latin typeface="微软雅黑" pitchFamily="34" charset="-122"/>
                          <a:ea typeface="微软雅黑" pitchFamily="34" charset="-122"/>
                        </a:rPr>
                        <a:t>年</a:t>
                      </a:r>
                      <a:endParaRPr lang="zh-CN" altLang="en-US" sz="2100" b="1" dirty="0" smtClean="0">
                        <a:latin typeface="微软雅黑" pitchFamily="34" charset="-122"/>
                        <a:ea typeface="微软雅黑" pitchFamily="34" charset="-122"/>
                      </a:endParaRPr>
                    </a:p>
                  </a:txBody>
                  <a:tcPr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100" dirty="0" smtClean="0">
                          <a:latin typeface="微软雅黑" pitchFamily="34" charset="-122"/>
                          <a:ea typeface="微软雅黑" pitchFamily="34" charset="-122"/>
                        </a:rPr>
                        <a:t>2018</a:t>
                      </a:r>
                      <a:r>
                        <a:rPr lang="zh-CN" altLang="en-US" sz="2100" dirty="0" smtClean="0">
                          <a:latin typeface="微软雅黑" pitchFamily="34" charset="-122"/>
                          <a:ea typeface="微软雅黑" pitchFamily="34" charset="-122"/>
                        </a:rPr>
                        <a:t>年</a:t>
                      </a:r>
                      <a:endParaRPr lang="zh-CN" altLang="en-US" sz="2100" b="1" dirty="0">
                        <a:latin typeface="微软雅黑" pitchFamily="34" charset="-122"/>
                        <a:ea typeface="微软雅黑" pitchFamily="34" charset="-122"/>
                      </a:endParaRPr>
                    </a:p>
                  </a:txBody>
                  <a:tcPr marT="60960" marB="60960" anchor="ctr"/>
                </a:tc>
              </a:tr>
              <a:tr h="5762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100" b="1" dirty="0" smtClean="0">
                          <a:latin typeface="黑体" pitchFamily="49" charset="-122"/>
                          <a:ea typeface="黑体" pitchFamily="49" charset="-122"/>
                        </a:rPr>
                        <a:t>公共图书馆</a:t>
                      </a:r>
                      <a:endParaRPr lang="zh-CN" altLang="en-US" sz="2100" b="1" dirty="0">
                        <a:latin typeface="黑体" pitchFamily="49" charset="-122"/>
                        <a:ea typeface="黑体" pitchFamily="49" charset="-122"/>
                      </a:endParaRPr>
                    </a:p>
                  </a:txBody>
                  <a:tcPr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100" b="1" dirty="0" smtClean="0">
                          <a:latin typeface="黑体" pitchFamily="49" charset="-122"/>
                          <a:ea typeface="黑体" pitchFamily="49" charset="-122"/>
                        </a:rPr>
                        <a:t>55</a:t>
                      </a:r>
                      <a:r>
                        <a:rPr lang="zh-CN" altLang="en-US" sz="2100" b="1" dirty="0" smtClean="0">
                          <a:latin typeface="黑体" pitchFamily="49" charset="-122"/>
                          <a:ea typeface="黑体" pitchFamily="49" charset="-122"/>
                        </a:rPr>
                        <a:t>个</a:t>
                      </a:r>
                      <a:endParaRPr lang="zh-CN" altLang="en-US" sz="2100" b="1" dirty="0">
                        <a:latin typeface="黑体" pitchFamily="49" charset="-122"/>
                        <a:ea typeface="黑体" pitchFamily="49" charset="-122"/>
                      </a:endParaRPr>
                    </a:p>
                  </a:txBody>
                  <a:tcPr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100" b="1" dirty="0" smtClean="0">
                          <a:latin typeface="黑体" pitchFamily="49" charset="-122"/>
                          <a:ea typeface="黑体" pitchFamily="49" charset="-122"/>
                        </a:rPr>
                        <a:t>3176</a:t>
                      </a:r>
                      <a:r>
                        <a:rPr lang="zh-CN" altLang="en-US" sz="2100" b="1" dirty="0" smtClean="0">
                          <a:latin typeface="黑体" pitchFamily="49" charset="-122"/>
                          <a:ea typeface="黑体" pitchFamily="49" charset="-122"/>
                        </a:rPr>
                        <a:t>个</a:t>
                      </a:r>
                    </a:p>
                  </a:txBody>
                  <a:tcPr marT="60960" marB="60960" anchor="ctr"/>
                </a:tc>
              </a:tr>
              <a:tr h="5762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100" b="1" dirty="0" smtClean="0">
                          <a:latin typeface="黑体" pitchFamily="49" charset="-122"/>
                          <a:ea typeface="黑体" pitchFamily="49" charset="-122"/>
                        </a:rPr>
                        <a:t>文化馆站</a:t>
                      </a:r>
                      <a:endParaRPr lang="zh-CN" altLang="en-US" sz="2100" b="1" dirty="0">
                        <a:latin typeface="黑体" pitchFamily="49" charset="-122"/>
                        <a:ea typeface="黑体" pitchFamily="49" charset="-122"/>
                      </a:endParaRPr>
                    </a:p>
                  </a:txBody>
                  <a:tcPr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100" b="1" dirty="0" smtClean="0">
                          <a:latin typeface="黑体" pitchFamily="49" charset="-122"/>
                          <a:ea typeface="黑体" pitchFamily="49" charset="-122"/>
                        </a:rPr>
                        <a:t>896</a:t>
                      </a:r>
                      <a:r>
                        <a:rPr lang="zh-CN" altLang="en-US" sz="2100" b="1" dirty="0" smtClean="0">
                          <a:latin typeface="黑体" pitchFamily="49" charset="-122"/>
                          <a:ea typeface="黑体" pitchFamily="49" charset="-122"/>
                        </a:rPr>
                        <a:t>个</a:t>
                      </a:r>
                      <a:endParaRPr lang="zh-CN" altLang="en-US" sz="2100" b="1" dirty="0">
                        <a:latin typeface="黑体" pitchFamily="49" charset="-122"/>
                        <a:ea typeface="黑体" pitchFamily="49" charset="-122"/>
                      </a:endParaRPr>
                    </a:p>
                  </a:txBody>
                  <a:tcPr marT="60960" marB="60960" anchor="ctr"/>
                </a:tc>
                <a:tc>
                  <a:txBody>
                    <a:bodyPr/>
                    <a:lstStyle/>
                    <a:p>
                      <a:pPr algn="ctr"/>
                      <a:r>
                        <a:rPr lang="en-US" altLang="zh-CN" sz="2100" b="1" dirty="0" smtClean="0">
                          <a:latin typeface="黑体" pitchFamily="49" charset="-122"/>
                          <a:ea typeface="黑体" pitchFamily="49" charset="-122"/>
                        </a:rPr>
                        <a:t>44464</a:t>
                      </a:r>
                      <a:r>
                        <a:rPr lang="zh-CN" altLang="en-US" sz="2100" b="1" dirty="0" smtClean="0">
                          <a:latin typeface="黑体" pitchFamily="49" charset="-122"/>
                          <a:ea typeface="黑体" pitchFamily="49" charset="-122"/>
                        </a:rPr>
                        <a:t>个</a:t>
                      </a:r>
                      <a:endParaRPr lang="zh-CN" altLang="en-US" sz="2100" b="1" dirty="0">
                        <a:latin typeface="黑体" pitchFamily="49" charset="-122"/>
                        <a:ea typeface="黑体" pitchFamily="49" charset="-122"/>
                      </a:endParaRPr>
                    </a:p>
                  </a:txBody>
                  <a:tcPr marT="60960" marB="60960" anchor="ctr"/>
                </a:tc>
              </a:tr>
              <a:tr h="5762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100" b="1" dirty="0" smtClean="0">
                          <a:latin typeface="黑体" pitchFamily="49" charset="-122"/>
                          <a:ea typeface="黑体" pitchFamily="49" charset="-122"/>
                        </a:rPr>
                        <a:t>博物馆</a:t>
                      </a:r>
                      <a:endParaRPr lang="zh-CN" altLang="en-US" sz="2100" b="1" dirty="0">
                        <a:latin typeface="黑体" pitchFamily="49" charset="-122"/>
                        <a:ea typeface="黑体" pitchFamily="49" charset="-122"/>
                      </a:endParaRPr>
                    </a:p>
                  </a:txBody>
                  <a:tcPr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100" b="1" dirty="0" smtClean="0">
                          <a:latin typeface="黑体" pitchFamily="49" charset="-122"/>
                          <a:ea typeface="黑体" pitchFamily="49" charset="-122"/>
                        </a:rPr>
                        <a:t>21</a:t>
                      </a:r>
                      <a:r>
                        <a:rPr lang="zh-CN" altLang="en-US" sz="2100" b="1" dirty="0" smtClean="0">
                          <a:latin typeface="黑体" pitchFamily="49" charset="-122"/>
                          <a:ea typeface="黑体" pitchFamily="49" charset="-122"/>
                        </a:rPr>
                        <a:t>个</a:t>
                      </a:r>
                      <a:endParaRPr lang="zh-CN" altLang="en-US" sz="2100" b="1" dirty="0">
                        <a:latin typeface="黑体" pitchFamily="49" charset="-122"/>
                        <a:ea typeface="黑体" pitchFamily="49" charset="-122"/>
                      </a:endParaRPr>
                    </a:p>
                  </a:txBody>
                  <a:tcPr marT="60960" marB="60960" anchor="ctr"/>
                </a:tc>
                <a:tc>
                  <a:txBody>
                    <a:bodyPr/>
                    <a:lstStyle/>
                    <a:p>
                      <a:pPr algn="ctr"/>
                      <a:r>
                        <a:rPr lang="en-US" altLang="zh-CN" sz="2100" b="1" dirty="0" smtClean="0">
                          <a:latin typeface="黑体" pitchFamily="49" charset="-122"/>
                          <a:ea typeface="黑体" pitchFamily="49" charset="-122"/>
                        </a:rPr>
                        <a:t>4918</a:t>
                      </a:r>
                      <a:r>
                        <a:rPr lang="zh-CN" altLang="en-US" sz="2100" b="1" dirty="0" smtClean="0">
                          <a:latin typeface="黑体" pitchFamily="49" charset="-122"/>
                          <a:ea typeface="黑体" pitchFamily="49" charset="-122"/>
                        </a:rPr>
                        <a:t>个</a:t>
                      </a:r>
                      <a:endParaRPr lang="zh-CN" altLang="en-US" sz="2100" b="1" dirty="0">
                        <a:latin typeface="黑体" pitchFamily="49" charset="-122"/>
                        <a:ea typeface="黑体" pitchFamily="49" charset="-122"/>
                      </a:endParaRPr>
                    </a:p>
                  </a:txBody>
                  <a:tcPr marT="60960" marB="60960" anchor="ctr"/>
                </a:tc>
              </a:tr>
            </a:tbl>
          </a:graphicData>
        </a:graphic>
      </p:graphicFrame>
      <p:sp>
        <p:nvSpPr>
          <p:cNvPr id="12" name="矩形 11"/>
          <p:cNvSpPr/>
          <p:nvPr/>
        </p:nvSpPr>
        <p:spPr>
          <a:xfrm>
            <a:off x="0" y="1238871"/>
            <a:ext cx="3730508"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文化事业和文化产业蓬勃发展</a:t>
            </a:r>
          </a:p>
        </p:txBody>
      </p:sp>
      <p:sp>
        <p:nvSpPr>
          <p:cNvPr id="6" name="矩形 5"/>
          <p:cNvSpPr/>
          <p:nvPr/>
        </p:nvSpPr>
        <p:spPr>
          <a:xfrm>
            <a:off x="490539" y="5353051"/>
            <a:ext cx="7985125" cy="5078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spAutoFit/>
          </a:bodyPr>
          <a:lstStyle/>
          <a:p>
            <a:pPr algn="ctr" eaLnBrk="0" hangingPunct="0">
              <a:lnSpc>
                <a:spcPct val="150000"/>
              </a:lnSpc>
              <a:defRPr/>
            </a:pPr>
            <a:r>
              <a:rPr lang="zh-CN" altLang="en-US" b="1" dirty="0">
                <a:latin typeface="微软雅黑" pitchFamily="34" charset="-122"/>
                <a:ea typeface="微软雅黑" pitchFamily="34" charset="-122"/>
              </a:rPr>
              <a:t>自</a:t>
            </a:r>
            <a:r>
              <a:rPr lang="en-US" altLang="zh-CN" b="1" dirty="0">
                <a:latin typeface="微软雅黑" pitchFamily="34" charset="-122"/>
                <a:ea typeface="微软雅黑" pitchFamily="34" charset="-122"/>
              </a:rPr>
              <a:t>2008</a:t>
            </a:r>
            <a:r>
              <a:rPr lang="zh-CN" altLang="en-US" b="1" dirty="0">
                <a:latin typeface="微软雅黑" pitchFamily="34" charset="-122"/>
                <a:ea typeface="微软雅黑" pitchFamily="34" charset="-122"/>
              </a:rPr>
              <a:t>年起，全国文化、文物系统博物馆、纪念馆开始向社会免费开放。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000"/>
                            </p:stCondLst>
                            <p:childTnLst>
                              <p:par>
                                <p:cTn id="13" presetID="53"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sp>
        <p:nvSpPr>
          <p:cNvPr id="64515" name="AutoShape 2" descr="http://img2.imgtn.bdimg.com/it/u=3375608065,3644435939&amp;fm=26&amp;gp=0.jpg"/>
          <p:cNvSpPr>
            <a:spLocks noChangeAspect="1" noChangeArrowheads="1"/>
          </p:cNvSpPr>
          <p:nvPr/>
        </p:nvSpPr>
        <p:spPr bwMode="auto">
          <a:xfrm>
            <a:off x="155575" y="-192617"/>
            <a:ext cx="304800" cy="406401"/>
          </a:xfrm>
          <a:prstGeom prst="rect">
            <a:avLst/>
          </a:prstGeom>
          <a:noFill/>
          <a:ln w="9525">
            <a:noFill/>
            <a:miter lim="800000"/>
            <a:headEnd/>
            <a:tailEnd/>
          </a:ln>
        </p:spPr>
        <p:txBody>
          <a:bodyPr/>
          <a:lstStyle/>
          <a:p>
            <a:pPr eaLnBrk="0" hangingPunct="0"/>
            <a:endParaRPr lang="zh-CN" altLang="en-US"/>
          </a:p>
        </p:txBody>
      </p:sp>
      <p:sp>
        <p:nvSpPr>
          <p:cNvPr id="17" name="矩形 16"/>
          <p:cNvSpPr>
            <a:spLocks noChangeArrowheads="1"/>
          </p:cNvSpPr>
          <p:nvPr/>
        </p:nvSpPr>
        <p:spPr bwMode="auto">
          <a:xfrm>
            <a:off x="463550" y="1490134"/>
            <a:ext cx="8210550" cy="507831"/>
          </a:xfrm>
          <a:prstGeom prst="rect">
            <a:avLst/>
          </a:prstGeom>
          <a:noFill/>
          <a:ln w="9525">
            <a:noFill/>
            <a:miter lim="800000"/>
            <a:headEnd/>
            <a:tailEnd/>
          </a:ln>
        </p:spPr>
        <p:txBody>
          <a:bodyPr>
            <a:spAutoFit/>
          </a:bodyPr>
          <a:lstStyle/>
          <a:p>
            <a:pPr indent="503238" algn="just" hangingPunct="0">
              <a:lnSpc>
                <a:spcPct val="150000"/>
              </a:lnSpc>
            </a:pPr>
            <a:r>
              <a:rPr lang="zh-CN" altLang="zh-CN" b="1">
                <a:latin typeface="微软雅黑" pitchFamily="34" charset="-122"/>
                <a:ea typeface="微软雅黑" pitchFamily="34" charset="-122"/>
              </a:rPr>
              <a:t>公共文化服务能力和普惠水平不断提高，群众性文化活动日益丰富。</a:t>
            </a:r>
            <a:endParaRPr lang="zh-CN" altLang="en-US" b="1">
              <a:latin typeface="微软雅黑" pitchFamily="34" charset="-122"/>
              <a:ea typeface="微软雅黑" pitchFamily="34" charset="-122"/>
            </a:endParaRPr>
          </a:p>
        </p:txBody>
      </p:sp>
      <p:grpSp>
        <p:nvGrpSpPr>
          <p:cNvPr id="2" name="组合 11"/>
          <p:cNvGrpSpPr>
            <a:grpSpLocks/>
          </p:cNvGrpSpPr>
          <p:nvPr/>
        </p:nvGrpSpPr>
        <p:grpSpPr bwMode="auto">
          <a:xfrm>
            <a:off x="60325" y="2478617"/>
            <a:ext cx="2851150" cy="3349873"/>
            <a:chOff x="439657" y="997099"/>
            <a:chExt cx="2760743" cy="2431822"/>
          </a:xfrm>
        </p:grpSpPr>
        <p:pic>
          <p:nvPicPr>
            <p:cNvPr id="25" name="Picture 3"/>
            <p:cNvPicPr>
              <a:picLocks noChangeAspect="1" noChangeArrowheads="1"/>
            </p:cNvPicPr>
            <p:nvPr/>
          </p:nvPicPr>
          <p:blipFill>
            <a:blip r:embed="rId3"/>
            <a:stretch>
              <a:fillRect/>
            </a:stretch>
          </p:blipFill>
          <p:spPr bwMode="auto">
            <a:xfrm>
              <a:off x="439657" y="997099"/>
              <a:ext cx="2760743" cy="2105118"/>
            </a:xfrm>
            <a:prstGeom prst="rect">
              <a:avLst/>
            </a:prstGeom>
            <a:ln>
              <a:noFill/>
            </a:ln>
            <a:effectLst>
              <a:outerShdw blurRad="190500" algn="tl" rotWithShape="0">
                <a:srgbClr val="000000">
                  <a:alpha val="70000"/>
                </a:srgbClr>
              </a:outerShdw>
            </a:effectLst>
          </p:spPr>
        </p:pic>
        <p:sp>
          <p:nvSpPr>
            <p:cNvPr id="26" name="矩形 25"/>
            <p:cNvSpPr/>
            <p:nvPr/>
          </p:nvSpPr>
          <p:spPr>
            <a:xfrm>
              <a:off x="884838" y="3183150"/>
              <a:ext cx="1569558" cy="245771"/>
            </a:xfrm>
            <a:prstGeom prst="rect">
              <a:avLst/>
            </a:prstGeom>
            <a:solidFill>
              <a:schemeClr val="bg1">
                <a:lumMod val="85000"/>
                <a:alpha val="80000"/>
              </a:schemeClr>
            </a:solidFill>
            <a:ln>
              <a:noFill/>
            </a:ln>
            <a:effectLst/>
            <a:scene3d>
              <a:camera prst="orthographicFront">
                <a:rot lat="0" lon="0" rev="0"/>
              </a:camera>
              <a:lightRig rig="chilly" dir="t">
                <a:rot lat="0" lon="0" rev="18480000"/>
              </a:lightRig>
            </a:scene3d>
            <a:sp3d prstMaterial="clear">
              <a:bevelT h="63500"/>
            </a:sp3d>
          </p:spPr>
          <p:txBody>
            <a:bodyPr wrap="none">
              <a:spAutoFit/>
            </a:bodyPr>
            <a:lstStyle/>
            <a:p>
              <a:pPr eaLnBrk="0" hangingPunct="0">
                <a:defRPr/>
              </a:pPr>
              <a:r>
                <a:rPr lang="zh-CN" altLang="en-US" sz="1600" b="1" dirty="0">
                  <a:solidFill>
                    <a:srgbClr val="0070C0"/>
                  </a:solidFill>
                  <a:latin typeface="微软雅黑" pitchFamily="34" charset="-122"/>
                  <a:ea typeface="微软雅黑" pitchFamily="34" charset="-122"/>
                </a:rPr>
                <a:t>广播电视村村通</a:t>
              </a:r>
            </a:p>
          </p:txBody>
        </p:sp>
      </p:grpSp>
      <p:grpSp>
        <p:nvGrpSpPr>
          <p:cNvPr id="3" name="组合 11"/>
          <p:cNvGrpSpPr>
            <a:grpSpLocks/>
          </p:cNvGrpSpPr>
          <p:nvPr/>
        </p:nvGrpSpPr>
        <p:grpSpPr bwMode="auto">
          <a:xfrm>
            <a:off x="2968626" y="2478618"/>
            <a:ext cx="2849563" cy="3337203"/>
            <a:chOff x="617394" y="1073391"/>
            <a:chExt cx="2760059" cy="2422782"/>
          </a:xfrm>
        </p:grpSpPr>
        <p:pic>
          <p:nvPicPr>
            <p:cNvPr id="28" name="Picture 3"/>
            <p:cNvPicPr>
              <a:picLocks noChangeAspect="1" noChangeArrowheads="1"/>
            </p:cNvPicPr>
            <p:nvPr/>
          </p:nvPicPr>
          <p:blipFill>
            <a:blip r:embed="rId4"/>
            <a:srcRect l="6050"/>
            <a:stretch>
              <a:fillRect/>
            </a:stretch>
          </p:blipFill>
          <p:spPr bwMode="auto">
            <a:xfrm>
              <a:off x="617394" y="1073391"/>
              <a:ext cx="2760059" cy="2079131"/>
            </a:xfrm>
            <a:prstGeom prst="rect">
              <a:avLst/>
            </a:prstGeom>
            <a:ln>
              <a:noFill/>
            </a:ln>
            <a:effectLst>
              <a:outerShdw blurRad="190500" algn="tl" rotWithShape="0">
                <a:srgbClr val="000000">
                  <a:alpha val="70000"/>
                </a:srgbClr>
              </a:outerShdw>
            </a:effectLst>
          </p:spPr>
        </p:pic>
        <p:sp>
          <p:nvSpPr>
            <p:cNvPr id="29" name="矩形 28"/>
            <p:cNvSpPr/>
            <p:nvPr/>
          </p:nvSpPr>
          <p:spPr>
            <a:xfrm>
              <a:off x="1476509" y="3250386"/>
              <a:ext cx="973824" cy="245787"/>
            </a:xfrm>
            <a:prstGeom prst="rect">
              <a:avLst/>
            </a:prstGeom>
            <a:solidFill>
              <a:schemeClr val="bg1">
                <a:lumMod val="85000"/>
                <a:alpha val="80000"/>
              </a:schemeClr>
            </a:solidFill>
            <a:ln>
              <a:noFill/>
            </a:ln>
            <a:effectLst/>
            <a:scene3d>
              <a:camera prst="orthographicFront">
                <a:rot lat="0" lon="0" rev="0"/>
              </a:camera>
              <a:lightRig rig="chilly" dir="t">
                <a:rot lat="0" lon="0" rev="18480000"/>
              </a:lightRig>
            </a:scene3d>
            <a:sp3d prstMaterial="clear">
              <a:bevelT h="63500"/>
            </a:sp3d>
          </p:spPr>
          <p:txBody>
            <a:bodyPr wrap="none">
              <a:spAutoFit/>
            </a:bodyPr>
            <a:lstStyle/>
            <a:p>
              <a:pPr eaLnBrk="0" hangingPunct="0">
                <a:defRPr/>
              </a:pPr>
              <a:r>
                <a:rPr lang="zh-CN" altLang="en-US" sz="1600" b="1" dirty="0">
                  <a:solidFill>
                    <a:srgbClr val="0070C0"/>
                  </a:solidFill>
                  <a:latin typeface="微软雅黑" pitchFamily="34" charset="-122"/>
                  <a:ea typeface="微软雅黑" pitchFamily="34" charset="-122"/>
                </a:rPr>
                <a:t>农家书屋</a:t>
              </a:r>
            </a:p>
          </p:txBody>
        </p:sp>
      </p:grpSp>
      <p:grpSp>
        <p:nvGrpSpPr>
          <p:cNvPr id="4" name="组合 11"/>
          <p:cNvGrpSpPr>
            <a:grpSpLocks/>
          </p:cNvGrpSpPr>
          <p:nvPr/>
        </p:nvGrpSpPr>
        <p:grpSpPr bwMode="auto">
          <a:xfrm>
            <a:off x="5848351" y="2510367"/>
            <a:ext cx="3254375" cy="3309843"/>
            <a:chOff x="345031" y="1092541"/>
            <a:chExt cx="3152676" cy="2403714"/>
          </a:xfrm>
        </p:grpSpPr>
        <p:pic>
          <p:nvPicPr>
            <p:cNvPr id="31" name="Picture 3"/>
            <p:cNvPicPr>
              <a:picLocks noChangeAspect="1" noChangeArrowheads="1"/>
            </p:cNvPicPr>
            <p:nvPr/>
          </p:nvPicPr>
          <p:blipFill>
            <a:blip r:embed="rId5">
              <a:lum bright="10000" contrast="20000"/>
            </a:blip>
            <a:stretch>
              <a:fillRect/>
            </a:stretch>
          </p:blipFill>
          <p:spPr bwMode="auto">
            <a:xfrm>
              <a:off x="345031" y="1092541"/>
              <a:ext cx="3152676" cy="2056762"/>
            </a:xfrm>
            <a:prstGeom prst="rect">
              <a:avLst/>
            </a:prstGeom>
            <a:ln>
              <a:noFill/>
            </a:ln>
            <a:effectLst>
              <a:outerShdw blurRad="190500" algn="tl" rotWithShape="0">
                <a:srgbClr val="000000">
                  <a:alpha val="70000"/>
                </a:srgbClr>
              </a:outerShdw>
            </a:effectLst>
          </p:spPr>
        </p:pic>
        <p:sp>
          <p:nvSpPr>
            <p:cNvPr id="32" name="矩形 31"/>
            <p:cNvSpPr/>
            <p:nvPr/>
          </p:nvSpPr>
          <p:spPr>
            <a:xfrm>
              <a:off x="1067075" y="3250386"/>
              <a:ext cx="1769074" cy="245869"/>
            </a:xfrm>
            <a:prstGeom prst="rect">
              <a:avLst/>
            </a:prstGeom>
            <a:solidFill>
              <a:schemeClr val="bg1">
                <a:lumMod val="85000"/>
                <a:alpha val="80000"/>
              </a:schemeClr>
            </a:solidFill>
            <a:ln>
              <a:noFill/>
            </a:ln>
            <a:effectLst/>
            <a:scene3d>
              <a:camera prst="orthographicFront">
                <a:rot lat="0" lon="0" rev="0"/>
              </a:camera>
              <a:lightRig rig="chilly" dir="t">
                <a:rot lat="0" lon="0" rev="18480000"/>
              </a:lightRig>
            </a:scene3d>
            <a:sp3d prstMaterial="clear">
              <a:bevelT h="63500"/>
            </a:sp3d>
          </p:spPr>
          <p:txBody>
            <a:bodyPr wrap="none">
              <a:spAutoFit/>
            </a:bodyPr>
            <a:lstStyle/>
            <a:p>
              <a:pPr eaLnBrk="0" hangingPunct="0">
                <a:defRPr/>
              </a:pPr>
              <a:r>
                <a:rPr lang="zh-CN" altLang="en-US" sz="1600" b="1" dirty="0">
                  <a:solidFill>
                    <a:srgbClr val="0070C0"/>
                  </a:solidFill>
                  <a:latin typeface="微软雅黑" pitchFamily="34" charset="-122"/>
                  <a:ea typeface="微软雅黑" pitchFamily="34" charset="-122"/>
                </a:rPr>
                <a:t>文化信息资源共享</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53"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a:grpSpLocks/>
          </p:cNvGrpSpPr>
          <p:nvPr/>
        </p:nvGrpSpPr>
        <p:grpSpPr bwMode="auto">
          <a:xfrm>
            <a:off x="1068388" y="1843618"/>
            <a:ext cx="2017712" cy="4375149"/>
            <a:chOff x="1640541" y="1383030"/>
            <a:chExt cx="2017059" cy="3280410"/>
          </a:xfrm>
        </p:grpSpPr>
        <p:sp>
          <p:nvSpPr>
            <p:cNvPr id="20" name="矩形 19"/>
            <p:cNvSpPr/>
            <p:nvPr/>
          </p:nvSpPr>
          <p:spPr>
            <a:xfrm>
              <a:off x="1640541" y="1444924"/>
              <a:ext cx="1410830" cy="3139164"/>
            </a:xfrm>
            <a:prstGeom prst="rect">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21" name="矩形 20"/>
            <p:cNvSpPr/>
            <p:nvPr/>
          </p:nvSpPr>
          <p:spPr>
            <a:xfrm>
              <a:off x="2811737" y="1383030"/>
              <a:ext cx="845863" cy="3280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sp>
        <p:nvSpPr>
          <p:cNvPr id="65539"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grpSp>
        <p:nvGrpSpPr>
          <p:cNvPr id="3" name="组合 18"/>
          <p:cNvGrpSpPr>
            <a:grpSpLocks/>
          </p:cNvGrpSpPr>
          <p:nvPr/>
        </p:nvGrpSpPr>
        <p:grpSpPr bwMode="auto">
          <a:xfrm>
            <a:off x="2254250" y="1758950"/>
            <a:ext cx="1306513" cy="4519083"/>
            <a:chOff x="2232020" y="1411308"/>
            <a:chExt cx="1305931" cy="3389292"/>
          </a:xfrm>
        </p:grpSpPr>
        <p:cxnSp>
          <p:nvCxnSpPr>
            <p:cNvPr id="18" name="直接连接符 17"/>
            <p:cNvCxnSpPr/>
            <p:nvPr/>
          </p:nvCxnSpPr>
          <p:spPr>
            <a:xfrm>
              <a:off x="2881019" y="1851042"/>
              <a:ext cx="0" cy="2514585"/>
            </a:xfrm>
            <a:prstGeom prst="line">
              <a:avLst/>
            </a:prstGeom>
            <a:ln w="203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2232020" y="1411308"/>
              <a:ext cx="1299584" cy="420685"/>
            </a:xfrm>
            <a:prstGeom prst="roundRect">
              <a:avLst/>
            </a:prstGeom>
            <a:ln w="57150"/>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中央</a:t>
              </a:r>
            </a:p>
          </p:txBody>
        </p:sp>
        <p:sp>
          <p:nvSpPr>
            <p:cNvPr id="8" name="圆角矩形 7"/>
            <p:cNvSpPr/>
            <p:nvPr/>
          </p:nvSpPr>
          <p:spPr>
            <a:xfrm>
              <a:off x="2232020" y="2005029"/>
              <a:ext cx="1299584" cy="420685"/>
            </a:xfrm>
            <a:prstGeom prst="roundRect">
              <a:avLst/>
            </a:prstGeom>
            <a:ln w="57150"/>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省</a:t>
              </a:r>
            </a:p>
          </p:txBody>
        </p:sp>
        <p:sp>
          <p:nvSpPr>
            <p:cNvPr id="9" name="圆角矩形 8"/>
            <p:cNvSpPr/>
            <p:nvPr/>
          </p:nvSpPr>
          <p:spPr>
            <a:xfrm>
              <a:off x="2232020" y="2598751"/>
              <a:ext cx="1299584" cy="420685"/>
            </a:xfrm>
            <a:prstGeom prst="roundRect">
              <a:avLst/>
            </a:prstGeom>
            <a:ln w="57150"/>
            <a:effectLst>
              <a:outerShdw blurRad="63500" sx="102000" sy="102000" algn="c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市</a:t>
              </a:r>
            </a:p>
          </p:txBody>
        </p:sp>
        <p:sp>
          <p:nvSpPr>
            <p:cNvPr id="10" name="圆角矩形 9"/>
            <p:cNvSpPr/>
            <p:nvPr/>
          </p:nvSpPr>
          <p:spPr>
            <a:xfrm>
              <a:off x="2232020" y="3192472"/>
              <a:ext cx="1299584" cy="420685"/>
            </a:xfrm>
            <a:prstGeom prst="roundRect">
              <a:avLst/>
            </a:prstGeom>
            <a:ln w="57150"/>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县</a:t>
              </a:r>
            </a:p>
          </p:txBody>
        </p:sp>
        <p:sp>
          <p:nvSpPr>
            <p:cNvPr id="11" name="圆角矩形 10"/>
            <p:cNvSpPr/>
            <p:nvPr/>
          </p:nvSpPr>
          <p:spPr>
            <a:xfrm>
              <a:off x="2232020" y="3786194"/>
              <a:ext cx="1299584" cy="420685"/>
            </a:xfrm>
            <a:prstGeom prst="roundRect">
              <a:avLst/>
            </a:prstGeom>
            <a:ln w="57150"/>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乡</a:t>
              </a:r>
            </a:p>
          </p:txBody>
        </p:sp>
        <p:sp>
          <p:nvSpPr>
            <p:cNvPr id="12" name="圆角矩形 11"/>
            <p:cNvSpPr/>
            <p:nvPr/>
          </p:nvSpPr>
          <p:spPr>
            <a:xfrm>
              <a:off x="2232020" y="4379915"/>
              <a:ext cx="1305931" cy="420685"/>
            </a:xfrm>
            <a:prstGeom prst="roundRect">
              <a:avLst/>
            </a:prstGeom>
            <a:ln w="57150">
              <a:solidFill>
                <a:srgbClr val="00B050"/>
              </a:solidFill>
            </a:ln>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村</a:t>
              </a:r>
            </a:p>
          </p:txBody>
        </p:sp>
      </p:grpSp>
      <p:pic>
        <p:nvPicPr>
          <p:cNvPr id="247816" name="Picture 8" descr="https://ss1.bdstatic.com/70cFvXSh_Q1YnxGkpoWK1HF6hhy/it/u=1641001563,1870593634&amp;fm=26&amp;gp=0.jpg"/>
          <p:cNvPicPr>
            <a:picLocks noChangeAspect="1" noChangeArrowheads="1"/>
          </p:cNvPicPr>
          <p:nvPr/>
        </p:nvPicPr>
        <p:blipFill>
          <a:blip r:embed="rId3"/>
          <a:srcRect t="24736"/>
          <a:stretch>
            <a:fillRect/>
          </a:stretch>
        </p:blipFill>
        <p:spPr bwMode="auto">
          <a:xfrm>
            <a:off x="3965576" y="1640417"/>
            <a:ext cx="5084763" cy="3401483"/>
          </a:xfrm>
          <a:prstGeom prst="rect">
            <a:avLst/>
          </a:prstGeom>
          <a:ln>
            <a:noFill/>
          </a:ln>
          <a:effectLst>
            <a:outerShdw blurRad="190500" algn="tl" rotWithShape="0">
              <a:srgbClr val="000000">
                <a:alpha val="70000"/>
              </a:srgbClr>
            </a:outerShdw>
          </a:effectLst>
        </p:spPr>
      </p:pic>
      <p:sp>
        <p:nvSpPr>
          <p:cNvPr id="25" name="矩形 24"/>
          <p:cNvSpPr>
            <a:spLocks noChangeArrowheads="1"/>
          </p:cNvSpPr>
          <p:nvPr/>
        </p:nvSpPr>
        <p:spPr bwMode="auto">
          <a:xfrm>
            <a:off x="3879850" y="5086351"/>
            <a:ext cx="5264150" cy="923330"/>
          </a:xfrm>
          <a:prstGeom prst="rect">
            <a:avLst/>
          </a:prstGeom>
          <a:noFill/>
          <a:ln w="9525">
            <a:noFill/>
            <a:miter lim="800000"/>
            <a:headEnd/>
            <a:tailEnd/>
          </a:ln>
        </p:spPr>
        <p:txBody>
          <a:bodyPr>
            <a:spAutoFit/>
          </a:bodyPr>
          <a:lstStyle/>
          <a:p>
            <a:pPr indent="503238" algn="just" hangingPunct="0">
              <a:lnSpc>
                <a:spcPct val="150000"/>
              </a:lnSpc>
            </a:pPr>
            <a:r>
              <a:rPr lang="zh-CN" altLang="en-US" b="1">
                <a:latin typeface="微软雅黑" pitchFamily="34" charset="-122"/>
                <a:ea typeface="微软雅黑" pitchFamily="34" charset="-122"/>
              </a:rPr>
              <a:t>全国群众文化机构每年开展活动近</a:t>
            </a:r>
            <a:r>
              <a:rPr lang="en-US" altLang="zh-CN" b="1">
                <a:solidFill>
                  <a:srgbClr val="C00000"/>
                </a:solidFill>
                <a:latin typeface="微软雅黑" pitchFamily="34" charset="-122"/>
                <a:ea typeface="微软雅黑" pitchFamily="34" charset="-122"/>
              </a:rPr>
              <a:t>200</a:t>
            </a:r>
            <a:r>
              <a:rPr lang="zh-CN" altLang="en-US" b="1">
                <a:solidFill>
                  <a:srgbClr val="C00000"/>
                </a:solidFill>
                <a:latin typeface="微软雅黑" pitchFamily="34" charset="-122"/>
                <a:ea typeface="微软雅黑" pitchFamily="34" charset="-122"/>
              </a:rPr>
              <a:t>万</a:t>
            </a:r>
            <a:r>
              <a:rPr lang="zh-CN" altLang="en-US" b="1">
                <a:latin typeface="微软雅黑" pitchFamily="34" charset="-122"/>
                <a:ea typeface="微软雅黑" pitchFamily="34" charset="-122"/>
              </a:rPr>
              <a:t>次，服务群众近</a:t>
            </a:r>
            <a:r>
              <a:rPr lang="en-US" altLang="zh-CN" b="1">
                <a:solidFill>
                  <a:srgbClr val="C00000"/>
                </a:solidFill>
                <a:latin typeface="微软雅黑" pitchFamily="34" charset="-122"/>
                <a:ea typeface="微软雅黑" pitchFamily="34" charset="-122"/>
              </a:rPr>
              <a:t>6</a:t>
            </a:r>
            <a:r>
              <a:rPr lang="zh-CN" altLang="en-US" b="1">
                <a:solidFill>
                  <a:srgbClr val="C00000"/>
                </a:solidFill>
                <a:latin typeface="微软雅黑" pitchFamily="34" charset="-122"/>
                <a:ea typeface="微软雅黑" pitchFamily="34" charset="-122"/>
              </a:rPr>
              <a:t>亿</a:t>
            </a:r>
            <a:r>
              <a:rPr lang="zh-CN" altLang="en-US" b="1">
                <a:latin typeface="微软雅黑" pitchFamily="34" charset="-122"/>
                <a:ea typeface="微软雅黑" pitchFamily="34" charset="-122"/>
              </a:rPr>
              <a:t>人次。</a:t>
            </a:r>
          </a:p>
        </p:txBody>
      </p:sp>
      <p:grpSp>
        <p:nvGrpSpPr>
          <p:cNvPr id="4" name="组合 37"/>
          <p:cNvGrpSpPr>
            <a:grpSpLocks/>
          </p:cNvGrpSpPr>
          <p:nvPr/>
        </p:nvGrpSpPr>
        <p:grpSpPr bwMode="auto">
          <a:xfrm>
            <a:off x="382588" y="2929467"/>
            <a:ext cx="1649412" cy="2063751"/>
            <a:chOff x="268941" y="2109494"/>
            <a:chExt cx="1648229" cy="1548106"/>
          </a:xfrm>
        </p:grpSpPr>
        <p:cxnSp>
          <p:nvCxnSpPr>
            <p:cNvPr id="31" name="直接连接符 30">
              <a:extLst>
                <a:ext uri="{FF2B5EF4-FFF2-40B4-BE49-F238E27FC236}"/>
              </a:extLst>
            </p:cNvPr>
            <p:cNvCxnSpPr/>
            <p:nvPr/>
          </p:nvCxnSpPr>
          <p:spPr>
            <a:xfrm flipH="1" flipV="1">
              <a:off x="268941" y="2346077"/>
              <a:ext cx="1648229" cy="3176"/>
            </a:xfrm>
            <a:prstGeom prst="line">
              <a:avLst/>
            </a:prstGeom>
            <a:ln>
              <a:solidFill>
                <a:schemeClr val="tx1">
                  <a:lumMod val="50000"/>
                  <a:lumOff val="50000"/>
                </a:schemeClr>
              </a:solidFill>
            </a:ln>
            <a:effectLst>
              <a:outerShdw blurRad="38100" dist="12700" sx="96000" sy="96000" algn="l" rotWithShape="0">
                <a:prstClr val="black">
                  <a:alpha val="95000"/>
                </a:prstClr>
              </a:outerShdw>
            </a:effectLst>
          </p:spPr>
          <p:style>
            <a:lnRef idx="1">
              <a:schemeClr val="accent1"/>
            </a:lnRef>
            <a:fillRef idx="0">
              <a:schemeClr val="accent1"/>
            </a:fillRef>
            <a:effectRef idx="0">
              <a:schemeClr val="accent1"/>
            </a:effectRef>
            <a:fontRef idx="minor">
              <a:schemeClr val="tx1"/>
            </a:fontRef>
          </p:style>
        </p:cxnSp>
        <p:sp>
          <p:nvSpPr>
            <p:cNvPr id="32" name="iślíḋé">
              <a:extLst>
                <a:ext uri="{FF2B5EF4-FFF2-40B4-BE49-F238E27FC236}"/>
              </a:extLst>
            </p:cNvPr>
            <p:cNvSpPr/>
            <p:nvPr/>
          </p:nvSpPr>
          <p:spPr>
            <a:xfrm rot="10800000" flipH="1">
              <a:off x="828926" y="2354015"/>
              <a:ext cx="970853" cy="166720"/>
            </a:xfrm>
            <a:prstGeom prst="trapezoid">
              <a:avLst>
                <a:gd name="adj" fmla="val 62501"/>
              </a:avLst>
            </a:prstGeom>
            <a:solidFill>
              <a:srgbClr val="EC88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a:p>
          </p:txBody>
        </p:sp>
        <p:sp>
          <p:nvSpPr>
            <p:cNvPr id="33" name="iṧḻïḋé">
              <a:extLst>
                <a:ext uri="{FF2B5EF4-FFF2-40B4-BE49-F238E27FC236}"/>
              </a:extLst>
            </p:cNvPr>
            <p:cNvSpPr/>
            <p:nvPr/>
          </p:nvSpPr>
          <p:spPr>
            <a:xfrm flipV="1">
              <a:off x="627459" y="2109494"/>
              <a:ext cx="1070793" cy="414416"/>
            </a:xfrm>
            <a:prstGeom prst="parallelogram">
              <a:avLst>
                <a:gd name="adj" fmla="val 63243"/>
              </a:avLst>
            </a:prstGeom>
            <a:solidFill>
              <a:srgbClr val="7E48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a:p>
          </p:txBody>
        </p:sp>
        <p:sp>
          <p:nvSpPr>
            <p:cNvPr id="34" name="iSļîḍê">
              <a:extLst>
                <a:ext uri="{FF2B5EF4-FFF2-40B4-BE49-F238E27FC236}"/>
              </a:extLst>
            </p:cNvPr>
            <p:cNvSpPr/>
            <p:nvPr/>
          </p:nvSpPr>
          <p:spPr>
            <a:xfrm rot="16200000" flipH="1" flipV="1">
              <a:off x="117535" y="2341804"/>
              <a:ext cx="1548106" cy="1083485"/>
            </a:xfrm>
            <a:custGeom>
              <a:avLst/>
              <a:gdLst>
                <a:gd name="connsiteX0" fmla="*/ 0 w 838200"/>
                <a:gd name="connsiteY0" fmla="*/ 0 h 657225"/>
                <a:gd name="connsiteX1" fmla="*/ 838200 w 838200"/>
                <a:gd name="connsiteY1" fmla="*/ 0 h 657225"/>
                <a:gd name="connsiteX2" fmla="*/ 838200 w 838200"/>
                <a:gd name="connsiteY2" fmla="*/ 657225 h 657225"/>
                <a:gd name="connsiteX3" fmla="*/ 0 w 838200"/>
                <a:gd name="connsiteY3" fmla="*/ 657225 h 657225"/>
                <a:gd name="connsiteX4" fmla="*/ 0 w 838200"/>
                <a:gd name="connsiteY4" fmla="*/ 0 h 657225"/>
                <a:gd name="connsiteX0" fmla="*/ 0 w 838200"/>
                <a:gd name="connsiteY0" fmla="*/ 0 h 657225"/>
                <a:gd name="connsiteX1" fmla="*/ 609600 w 838200"/>
                <a:gd name="connsiteY1" fmla="*/ 0 h 657225"/>
                <a:gd name="connsiteX2" fmla="*/ 838200 w 838200"/>
                <a:gd name="connsiteY2" fmla="*/ 657225 h 657225"/>
                <a:gd name="connsiteX3" fmla="*/ 0 w 838200"/>
                <a:gd name="connsiteY3" fmla="*/ 657225 h 657225"/>
                <a:gd name="connsiteX4" fmla="*/ 0 w 838200"/>
                <a:gd name="connsiteY4" fmla="*/ 0 h 657225"/>
                <a:gd name="connsiteX0" fmla="*/ 0 w 838200"/>
                <a:gd name="connsiteY0" fmla="*/ 0 h 657225"/>
                <a:gd name="connsiteX1" fmla="*/ 483079 w 838200"/>
                <a:gd name="connsiteY1" fmla="*/ 0 h 657225"/>
                <a:gd name="connsiteX2" fmla="*/ 838200 w 838200"/>
                <a:gd name="connsiteY2" fmla="*/ 657225 h 657225"/>
                <a:gd name="connsiteX3" fmla="*/ 0 w 838200"/>
                <a:gd name="connsiteY3" fmla="*/ 657225 h 657225"/>
                <a:gd name="connsiteX4" fmla="*/ 0 w 838200"/>
                <a:gd name="connsiteY4" fmla="*/ 0 h 657225"/>
                <a:gd name="connsiteX0" fmla="*/ 0 w 838200"/>
                <a:gd name="connsiteY0" fmla="*/ 0 h 657225"/>
                <a:gd name="connsiteX1" fmla="*/ 483079 w 838200"/>
                <a:gd name="connsiteY1" fmla="*/ 0 h 657225"/>
                <a:gd name="connsiteX2" fmla="*/ 602916 w 838200"/>
                <a:gd name="connsiteY2" fmla="*/ 0 h 657225"/>
                <a:gd name="connsiteX3" fmla="*/ 838200 w 838200"/>
                <a:gd name="connsiteY3" fmla="*/ 657225 h 657225"/>
                <a:gd name="connsiteX4" fmla="*/ 0 w 838200"/>
                <a:gd name="connsiteY4" fmla="*/ 657225 h 657225"/>
                <a:gd name="connsiteX5" fmla="*/ 0 w 838200"/>
                <a:gd name="connsiteY5"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0" h="657225">
                  <a:moveTo>
                    <a:pt x="0" y="0"/>
                  </a:moveTo>
                  <a:lnTo>
                    <a:pt x="483079" y="0"/>
                  </a:lnTo>
                  <a:lnTo>
                    <a:pt x="602916" y="0"/>
                  </a:lnTo>
                  <a:lnTo>
                    <a:pt x="838200" y="657225"/>
                  </a:lnTo>
                  <a:lnTo>
                    <a:pt x="0" y="657225"/>
                  </a:lnTo>
                  <a:lnTo>
                    <a:pt x="0" y="0"/>
                  </a:lnTo>
                  <a:close/>
                </a:path>
              </a:pathLst>
            </a:custGeom>
            <a:solidFill>
              <a:srgbClr val="EC88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a:p>
          </p:txBody>
        </p:sp>
        <p:sp>
          <p:nvSpPr>
            <p:cNvPr id="15" name="矩形 14"/>
            <p:cNvSpPr/>
            <p:nvPr/>
          </p:nvSpPr>
          <p:spPr>
            <a:xfrm>
              <a:off x="292736" y="2185708"/>
              <a:ext cx="1154871" cy="817301"/>
            </a:xfrm>
            <a:prstGeom prst="rect">
              <a:avLst/>
            </a:prstGeom>
          </p:spPr>
          <p:txBody>
            <a:bodyPr>
              <a:spAutoFit/>
            </a:bodyPr>
            <a:lstStyle/>
            <a:p>
              <a:pPr algn="ctr" eaLnBrk="0" hangingPunct="0">
                <a:lnSpc>
                  <a:spcPct val="120000"/>
                </a:lnSpc>
                <a:defRPr/>
              </a:pPr>
              <a:r>
                <a:rPr lang="zh-CN" altLang="zh-CN" b="1" kern="1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Times New Roman"/>
                </a:rPr>
                <a:t>六级</a:t>
              </a:r>
              <a:endParaRPr lang="en-US" altLang="zh-CN" b="1" kern="1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Times New Roman"/>
              </a:endParaRPr>
            </a:p>
            <a:p>
              <a:pPr algn="ctr" eaLnBrk="0" hangingPunct="0">
                <a:lnSpc>
                  <a:spcPct val="120000"/>
                </a:lnSpc>
                <a:defRPr/>
              </a:pPr>
              <a:r>
                <a:rPr lang="zh-CN" altLang="zh-CN" b="1" kern="1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Times New Roman"/>
                </a:rPr>
                <a:t>公共文化服务体系</a:t>
              </a:r>
              <a:endParaRPr lang="zh-CN" altLang="en-US" b="1" kern="1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7816"/>
                                        </p:tgtEl>
                                        <p:attrNameLst>
                                          <p:attrName>style.visibility</p:attrName>
                                        </p:attrNameLst>
                                      </p:cBhvr>
                                      <p:to>
                                        <p:strVal val="visible"/>
                                      </p:to>
                                    </p:set>
                                    <p:animEffect transition="in" filter="wipe(left)">
                                      <p:cBhvr>
                                        <p:cTn id="15" dur="500"/>
                                        <p:tgtEl>
                                          <p:spTgt spid="2478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左中括号 62"/>
          <p:cNvSpPr/>
          <p:nvPr/>
        </p:nvSpPr>
        <p:spPr>
          <a:xfrm rot="5400000">
            <a:off x="6460332" y="2421732"/>
            <a:ext cx="254000" cy="3436937"/>
          </a:xfrm>
          <a:prstGeom prst="leftBracket">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zh-CN" altLang="en-US"/>
          </a:p>
        </p:txBody>
      </p:sp>
      <p:pic>
        <p:nvPicPr>
          <p:cNvPr id="3078" name="Picture 6" descr="https://timgsa.baidu.com/timg?image&amp;quality=80&amp;size=b9999_10000&amp;sec=1564580586140&amp;di=9f25a5ef11dc5c00d29b6e16013c1ffd&amp;imgtype=0&amp;src=http%3A%2F%2Fwww.kfzimg.com%2FG05%2FM00%2FEF%2FE4%2Fp4YBAFirzNmAPVpkAAB8t9YdQrA548_b.jpg"/>
          <p:cNvPicPr>
            <a:picLocks noChangeAspect="1" noChangeArrowheads="1"/>
          </p:cNvPicPr>
          <p:nvPr/>
        </p:nvPicPr>
        <p:blipFill>
          <a:blip r:embed="rId3"/>
          <a:srcRect l="6049" t="3940" r="4719" b="6741"/>
          <a:stretch>
            <a:fillRect/>
          </a:stretch>
        </p:blipFill>
        <p:spPr bwMode="auto">
          <a:xfrm>
            <a:off x="327025" y="1276351"/>
            <a:ext cx="2789238" cy="5209116"/>
          </a:xfrm>
          <a:prstGeom prst="rect">
            <a:avLst/>
          </a:prstGeom>
          <a:ln>
            <a:noFill/>
          </a:ln>
          <a:effectLst>
            <a:outerShdw blurRad="190500" algn="tl" rotWithShape="0">
              <a:srgbClr val="000000">
                <a:alpha val="70000"/>
              </a:srgbClr>
            </a:outerShdw>
          </a:effectLst>
        </p:spPr>
      </p:pic>
      <p:sp>
        <p:nvSpPr>
          <p:cNvPr id="10244" name="矩形 31"/>
          <p:cNvSpPr>
            <a:spLocks noChangeArrowheads="1"/>
          </p:cNvSpPr>
          <p:nvPr/>
        </p:nvSpPr>
        <p:spPr bwMode="auto">
          <a:xfrm>
            <a:off x="179389" y="254001"/>
            <a:ext cx="7475537" cy="461665"/>
          </a:xfrm>
          <a:prstGeom prst="rect">
            <a:avLst/>
          </a:prstGeom>
          <a:noFill/>
          <a:ln w="9525">
            <a:noFill/>
            <a:miter lim="800000"/>
            <a:headEnd/>
            <a:tailEnd/>
          </a:ln>
        </p:spPr>
        <p:txBody>
          <a:bodyPr>
            <a:spAutoFit/>
          </a:bodyPr>
          <a:lstStyle/>
          <a:p>
            <a:pPr eaLnBrk="0" hangingPunct="0"/>
            <a:r>
              <a:rPr lang="en-US" altLang="zh-CN" sz="2400" b="1" dirty="0" smtClean="0">
                <a:latin typeface="华文新魏" pitchFamily="2" charset="-122"/>
                <a:ea typeface="华文新魏" pitchFamily="2" charset="-122"/>
              </a:rPr>
              <a:t>1.</a:t>
            </a:r>
            <a:r>
              <a:rPr lang="zh-CN" altLang="zh-CN" sz="2400" b="1" dirty="0" smtClean="0">
                <a:latin typeface="华文新魏" pitchFamily="2" charset="-122"/>
                <a:ea typeface="华文新魏" pitchFamily="2" charset="-122"/>
              </a:rPr>
              <a:t>新中国</a:t>
            </a:r>
            <a:r>
              <a:rPr lang="zh-CN" altLang="en-US" sz="2400" b="1" dirty="0" smtClean="0">
                <a:latin typeface="华文新魏" pitchFamily="2" charset="-122"/>
                <a:ea typeface="华文新魏" pitchFamily="2" charset="-122"/>
              </a:rPr>
              <a:t>成立前三十年</a:t>
            </a:r>
            <a:r>
              <a:rPr lang="zh-CN" altLang="zh-CN" sz="2400" b="1" dirty="0" smtClean="0">
                <a:latin typeface="华文新魏" pitchFamily="2" charset="-122"/>
                <a:ea typeface="华文新魏" pitchFamily="2" charset="-122"/>
              </a:rPr>
              <a:t>，奠定根本政治前提和制度基础</a:t>
            </a:r>
            <a:endParaRPr lang="zh-CN" altLang="en-US" sz="2400" b="1" dirty="0">
              <a:latin typeface="华文新魏" pitchFamily="2" charset="-122"/>
              <a:ea typeface="华文新魏" pitchFamily="2" charset="-122"/>
            </a:endParaRPr>
          </a:p>
        </p:txBody>
      </p:sp>
      <p:grpSp>
        <p:nvGrpSpPr>
          <p:cNvPr id="2" name="组合 22"/>
          <p:cNvGrpSpPr>
            <a:grpSpLocks/>
          </p:cNvGrpSpPr>
          <p:nvPr/>
        </p:nvGrpSpPr>
        <p:grpSpPr bwMode="auto">
          <a:xfrm>
            <a:off x="4556125" y="1246717"/>
            <a:ext cx="3741738" cy="1253067"/>
            <a:chOff x="2502297" y="2183508"/>
            <a:chExt cx="2757613" cy="2632822"/>
          </a:xfrm>
        </p:grpSpPr>
        <p:pic>
          <p:nvPicPr>
            <p:cNvPr id="10273" name="图片 23"/>
            <p:cNvPicPr>
              <a:picLocks noChangeAspect="1"/>
            </p:cNvPicPr>
            <p:nvPr/>
          </p:nvPicPr>
          <p:blipFill>
            <a:blip r:embed="rId4"/>
            <a:srcRect/>
            <a:stretch>
              <a:fillRect/>
            </a:stretch>
          </p:blipFill>
          <p:spPr bwMode="auto">
            <a:xfrm>
              <a:off x="2502297" y="2183508"/>
              <a:ext cx="2757613" cy="2632822"/>
            </a:xfrm>
            <a:prstGeom prst="rect">
              <a:avLst/>
            </a:prstGeom>
            <a:noFill/>
            <a:ln w="9525">
              <a:noFill/>
              <a:miter lim="800000"/>
              <a:headEnd/>
              <a:tailEnd/>
            </a:ln>
          </p:spPr>
        </p:pic>
        <p:sp>
          <p:nvSpPr>
            <p:cNvPr id="25" name="矩形 24"/>
            <p:cNvSpPr/>
            <p:nvPr/>
          </p:nvSpPr>
          <p:spPr>
            <a:xfrm>
              <a:off x="2869667" y="2637136"/>
              <a:ext cx="2370353" cy="1358008"/>
            </a:xfrm>
            <a:prstGeom prst="rect">
              <a:avLst/>
            </a:prstGeom>
          </p:spPr>
          <p:txBody>
            <a:bodyPr>
              <a:spAutoFit/>
            </a:bodyPr>
            <a:lstStyle>
              <a:defPPr>
                <a:defRPr lang="en-US"/>
              </a:defPPr>
              <a:lvl1pPr marL="0" algn="l" defTabSz="913130" rtl="0" eaLnBrk="1" latinLnBrk="0" hangingPunct="1">
                <a:defRPr sz="1800" kern="1200">
                  <a:solidFill>
                    <a:schemeClr val="tx1"/>
                  </a:solidFill>
                  <a:latin typeface="+mn-lt"/>
                  <a:ea typeface="+mn-ea"/>
                  <a:cs typeface="+mn-cs"/>
                </a:defRPr>
              </a:lvl1pPr>
              <a:lvl2pPr marL="457200" algn="l" defTabSz="913130" rtl="0" eaLnBrk="1" latinLnBrk="0" hangingPunct="1">
                <a:defRPr sz="1800" kern="1200">
                  <a:solidFill>
                    <a:schemeClr val="tx1"/>
                  </a:solidFill>
                  <a:latin typeface="+mn-lt"/>
                  <a:ea typeface="+mn-ea"/>
                  <a:cs typeface="+mn-cs"/>
                </a:defRPr>
              </a:lvl2pPr>
              <a:lvl3pPr marL="914400" algn="l" defTabSz="913130" rtl="0" eaLnBrk="1" latinLnBrk="0" hangingPunct="1">
                <a:defRPr sz="1800" kern="1200">
                  <a:solidFill>
                    <a:schemeClr val="tx1"/>
                  </a:solidFill>
                  <a:latin typeface="+mn-lt"/>
                  <a:ea typeface="+mn-ea"/>
                  <a:cs typeface="+mn-cs"/>
                </a:defRPr>
              </a:lvl3pPr>
              <a:lvl4pPr marL="1371600" algn="l" defTabSz="913130" rtl="0" eaLnBrk="1" latinLnBrk="0" hangingPunct="1">
                <a:defRPr sz="1800" kern="1200">
                  <a:solidFill>
                    <a:schemeClr val="tx1"/>
                  </a:solidFill>
                  <a:latin typeface="+mn-lt"/>
                  <a:ea typeface="+mn-ea"/>
                  <a:cs typeface="+mn-cs"/>
                </a:defRPr>
              </a:lvl4pPr>
              <a:lvl5pPr marL="1828800" algn="l" defTabSz="913130" rtl="0" eaLnBrk="1" latinLnBrk="0" hangingPunct="1">
                <a:defRPr sz="1800" kern="1200">
                  <a:solidFill>
                    <a:schemeClr val="tx1"/>
                  </a:solidFill>
                  <a:latin typeface="+mn-lt"/>
                  <a:ea typeface="+mn-ea"/>
                  <a:cs typeface="+mn-cs"/>
                </a:defRPr>
              </a:lvl5pPr>
              <a:lvl6pPr marL="2285365" algn="l" defTabSz="913130" rtl="0" eaLnBrk="1" latinLnBrk="0" hangingPunct="1">
                <a:defRPr sz="1800" kern="1200">
                  <a:solidFill>
                    <a:schemeClr val="tx1"/>
                  </a:solidFill>
                  <a:latin typeface="+mn-lt"/>
                  <a:ea typeface="+mn-ea"/>
                  <a:cs typeface="+mn-cs"/>
                </a:defRPr>
              </a:lvl6pPr>
              <a:lvl7pPr marL="2742565" algn="l" defTabSz="913130" rtl="0" eaLnBrk="1" latinLnBrk="0" hangingPunct="1">
                <a:defRPr sz="1800" kern="1200">
                  <a:solidFill>
                    <a:schemeClr val="tx1"/>
                  </a:solidFill>
                  <a:latin typeface="+mn-lt"/>
                  <a:ea typeface="+mn-ea"/>
                  <a:cs typeface="+mn-cs"/>
                </a:defRPr>
              </a:lvl7pPr>
              <a:lvl8pPr marL="3199765" algn="l" defTabSz="913130" rtl="0" eaLnBrk="1" latinLnBrk="0" hangingPunct="1">
                <a:defRPr sz="1800" kern="1200">
                  <a:solidFill>
                    <a:schemeClr val="tx1"/>
                  </a:solidFill>
                  <a:latin typeface="+mn-lt"/>
                  <a:ea typeface="+mn-ea"/>
                  <a:cs typeface="+mn-cs"/>
                </a:defRPr>
              </a:lvl8pPr>
              <a:lvl9pPr marL="3656965" algn="l" defTabSz="913130" rtl="0" eaLnBrk="1" latinLnBrk="0" hangingPunct="1">
                <a:defRPr sz="1800" kern="1200">
                  <a:solidFill>
                    <a:schemeClr val="tx1"/>
                  </a:solidFill>
                  <a:latin typeface="+mn-lt"/>
                  <a:ea typeface="+mn-ea"/>
                  <a:cs typeface="+mn-cs"/>
                </a:defRPr>
              </a:lvl9pPr>
            </a:lstStyle>
            <a:p>
              <a:pPr algn="ctr">
                <a:lnSpc>
                  <a:spcPct val="150000"/>
                </a:lnSpc>
                <a:defRPr/>
              </a:pPr>
              <a:r>
                <a:rPr lang="zh-CN" altLang="en-US" sz="2400" b="1" dirty="0" smtClean="0">
                  <a:solidFill>
                    <a:schemeClr val="bg1"/>
                  </a:solidFill>
                  <a:effectLst>
                    <a:outerShdw blurRad="38100" dist="38100" dir="2700000" algn="tl">
                      <a:srgbClr val="000000">
                        <a:alpha val="43137"/>
                      </a:srgbClr>
                    </a:outerShdw>
                  </a:effectLst>
                  <a:ea typeface="微软雅黑" panose="020B0503020204020204" pitchFamily="34" charset="-122"/>
                </a:rPr>
                <a:t>过渡时期总路线</a:t>
              </a:r>
            </a:p>
          </p:txBody>
        </p:sp>
      </p:grpSp>
      <p:grpSp>
        <p:nvGrpSpPr>
          <p:cNvPr id="3" name="组合 25"/>
          <p:cNvGrpSpPr/>
          <p:nvPr/>
        </p:nvGrpSpPr>
        <p:grpSpPr>
          <a:xfrm>
            <a:off x="5418058" y="2497346"/>
            <a:ext cx="2346722" cy="753855"/>
            <a:chOff x="1775522" y="2676919"/>
            <a:chExt cx="3636404" cy="565391"/>
          </a:xfrm>
          <a:effectLst>
            <a:outerShdw blurRad="76200" dir="13500000" sy="23000" kx="1200000" algn="br" rotWithShape="0">
              <a:prstClr val="black">
                <a:alpha val="20000"/>
              </a:prstClr>
            </a:outerShdw>
          </a:effectLst>
        </p:grpSpPr>
        <p:sp>
          <p:nvSpPr>
            <p:cNvPr id="33" name="矩形: 圆角 12"/>
            <p:cNvSpPr/>
            <p:nvPr/>
          </p:nvSpPr>
          <p:spPr>
            <a:xfrm>
              <a:off x="1775522" y="2708920"/>
              <a:ext cx="3636404" cy="533390"/>
            </a:xfrm>
            <a:prstGeom prst="roundRect">
              <a:avLst>
                <a:gd name="adj" fmla="val 4187"/>
              </a:avLst>
            </a:prstGeom>
            <a:solidFill>
              <a:srgbClr val="FFFFFA"/>
            </a:solidFill>
            <a:ln w="15875">
              <a:gradFill flip="none" rotWithShape="1">
                <a:gsLst>
                  <a:gs pos="0">
                    <a:schemeClr val="accent6">
                      <a:lumMod val="50000"/>
                    </a:schemeClr>
                  </a:gs>
                  <a:gs pos="51900">
                    <a:schemeClr val="bg1"/>
                  </a:gs>
                  <a:gs pos="100000">
                    <a:schemeClr val="accent6">
                      <a:lumMod val="50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algn="l" defTabSz="913130" rtl="0" eaLnBrk="1" latinLnBrk="0" hangingPunct="1">
                <a:defRPr sz="1800" kern="1200">
                  <a:solidFill>
                    <a:schemeClr val="lt1"/>
                  </a:solidFill>
                  <a:latin typeface="+mn-lt"/>
                  <a:ea typeface="+mn-ea"/>
                  <a:cs typeface="+mn-cs"/>
                </a:defRPr>
              </a:lvl1pPr>
              <a:lvl2pPr marL="457200" algn="l" defTabSz="913130" rtl="0" eaLnBrk="1" latinLnBrk="0" hangingPunct="1">
                <a:defRPr sz="1800" kern="1200">
                  <a:solidFill>
                    <a:schemeClr val="lt1"/>
                  </a:solidFill>
                  <a:latin typeface="+mn-lt"/>
                  <a:ea typeface="+mn-ea"/>
                  <a:cs typeface="+mn-cs"/>
                </a:defRPr>
              </a:lvl2pPr>
              <a:lvl3pPr marL="914400" algn="l" defTabSz="913130" rtl="0" eaLnBrk="1" latinLnBrk="0" hangingPunct="1">
                <a:defRPr sz="1800" kern="1200">
                  <a:solidFill>
                    <a:schemeClr val="lt1"/>
                  </a:solidFill>
                  <a:latin typeface="+mn-lt"/>
                  <a:ea typeface="+mn-ea"/>
                  <a:cs typeface="+mn-cs"/>
                </a:defRPr>
              </a:lvl3pPr>
              <a:lvl4pPr marL="1371600" algn="l" defTabSz="913130" rtl="0" eaLnBrk="1" latinLnBrk="0" hangingPunct="1">
                <a:defRPr sz="1800" kern="1200">
                  <a:solidFill>
                    <a:schemeClr val="lt1"/>
                  </a:solidFill>
                  <a:latin typeface="+mn-lt"/>
                  <a:ea typeface="+mn-ea"/>
                  <a:cs typeface="+mn-cs"/>
                </a:defRPr>
              </a:lvl4pPr>
              <a:lvl5pPr marL="1828800" algn="l" defTabSz="913130" rtl="0" eaLnBrk="1" latinLnBrk="0" hangingPunct="1">
                <a:defRPr sz="1800" kern="1200">
                  <a:solidFill>
                    <a:schemeClr val="lt1"/>
                  </a:solidFill>
                  <a:latin typeface="+mn-lt"/>
                  <a:ea typeface="+mn-ea"/>
                  <a:cs typeface="+mn-cs"/>
                </a:defRPr>
              </a:lvl5pPr>
              <a:lvl6pPr marL="2285365" algn="l" defTabSz="913130" rtl="0" eaLnBrk="1" latinLnBrk="0" hangingPunct="1">
                <a:defRPr sz="1800" kern="1200">
                  <a:solidFill>
                    <a:schemeClr val="lt1"/>
                  </a:solidFill>
                  <a:latin typeface="+mn-lt"/>
                  <a:ea typeface="+mn-ea"/>
                  <a:cs typeface="+mn-cs"/>
                </a:defRPr>
              </a:lvl6pPr>
              <a:lvl7pPr marL="2742565" algn="l" defTabSz="913130" rtl="0" eaLnBrk="1" latinLnBrk="0" hangingPunct="1">
                <a:defRPr sz="1800" kern="1200">
                  <a:solidFill>
                    <a:schemeClr val="lt1"/>
                  </a:solidFill>
                  <a:latin typeface="+mn-lt"/>
                  <a:ea typeface="+mn-ea"/>
                  <a:cs typeface="+mn-cs"/>
                </a:defRPr>
              </a:lvl7pPr>
              <a:lvl8pPr marL="3199765" algn="l" defTabSz="913130" rtl="0" eaLnBrk="1" latinLnBrk="0" hangingPunct="1">
                <a:defRPr sz="1800" kern="1200">
                  <a:solidFill>
                    <a:schemeClr val="lt1"/>
                  </a:solidFill>
                  <a:latin typeface="+mn-lt"/>
                  <a:ea typeface="+mn-ea"/>
                  <a:cs typeface="+mn-cs"/>
                </a:defRPr>
              </a:lvl8pPr>
              <a:lvl9pPr marL="3656965" algn="l" defTabSz="91313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34" name="矩形 33"/>
            <p:cNvSpPr>
              <a:spLocks noChangeArrowheads="1"/>
            </p:cNvSpPr>
            <p:nvPr/>
          </p:nvSpPr>
          <p:spPr bwMode="auto">
            <a:xfrm>
              <a:off x="1949170" y="2676919"/>
              <a:ext cx="3265360" cy="415498"/>
            </a:xfrm>
            <a:prstGeom prst="rect">
              <a:avLst/>
            </a:prstGeom>
            <a:noFill/>
            <a:ln w="9525">
              <a:noFill/>
              <a:miter lim="800000"/>
            </a:ln>
            <a:extLst>
              <a:ext uri="{909E8E84-426E-40DD-AFC4-6F175D3DCCD1}"/>
            </a:extLst>
          </p:spPr>
          <p:txBody>
            <a:bodyPr>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ctr">
                <a:lnSpc>
                  <a:spcPct val="150000"/>
                </a:lnSpc>
                <a:spcBef>
                  <a:spcPts val="400"/>
                </a:spcBef>
                <a:buFont typeface="Arial" panose="020B0604020202020204" pitchFamily="34" charset="0"/>
                <a:buNone/>
                <a:defRPr/>
              </a:pPr>
              <a:r>
                <a:rPr lang="zh-CN" altLang="en-US" sz="2000" b="1" dirty="0" smtClean="0">
                  <a:solidFill>
                    <a:schemeClr val="tx1">
                      <a:lumMod val="85000"/>
                      <a:lumOff val="15000"/>
                    </a:schemeClr>
                  </a:solidFill>
                  <a:latin typeface="Helvetica" panose="020B0604020202020204" pitchFamily="34" charset="0"/>
                  <a:ea typeface="微软雅黑" panose="020B0503020204020204" pitchFamily="34" charset="-122"/>
                  <a:sym typeface="+mn-ea"/>
                </a:rPr>
                <a:t>社会主义工业化</a:t>
              </a:r>
            </a:p>
          </p:txBody>
        </p:sp>
      </p:grpSp>
      <p:grpSp>
        <p:nvGrpSpPr>
          <p:cNvPr id="4" name="组合 34"/>
          <p:cNvGrpSpPr/>
          <p:nvPr/>
        </p:nvGrpSpPr>
        <p:grpSpPr>
          <a:xfrm>
            <a:off x="5433298" y="3442226"/>
            <a:ext cx="2346722" cy="753855"/>
            <a:chOff x="1775522" y="2676919"/>
            <a:chExt cx="3636404" cy="565391"/>
          </a:xfrm>
          <a:effectLst>
            <a:outerShdw blurRad="76200" dir="13500000" sy="23000" kx="1200000" algn="br" rotWithShape="0">
              <a:prstClr val="black">
                <a:alpha val="20000"/>
              </a:prstClr>
            </a:outerShdw>
          </a:effectLst>
        </p:grpSpPr>
        <p:sp>
          <p:nvSpPr>
            <p:cNvPr id="36" name="矩形: 圆角 12"/>
            <p:cNvSpPr/>
            <p:nvPr/>
          </p:nvSpPr>
          <p:spPr>
            <a:xfrm>
              <a:off x="1775522" y="2708920"/>
              <a:ext cx="3636404" cy="533390"/>
            </a:xfrm>
            <a:prstGeom prst="roundRect">
              <a:avLst>
                <a:gd name="adj" fmla="val 4187"/>
              </a:avLst>
            </a:prstGeom>
            <a:solidFill>
              <a:srgbClr val="FFFFFA"/>
            </a:solidFill>
            <a:ln w="15875">
              <a:gradFill flip="none" rotWithShape="1">
                <a:gsLst>
                  <a:gs pos="0">
                    <a:schemeClr val="accent6">
                      <a:lumMod val="50000"/>
                    </a:schemeClr>
                  </a:gs>
                  <a:gs pos="51900">
                    <a:schemeClr val="bg1"/>
                  </a:gs>
                  <a:gs pos="100000">
                    <a:schemeClr val="accent6">
                      <a:lumMod val="50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algn="l" defTabSz="913130" rtl="0" eaLnBrk="1" latinLnBrk="0" hangingPunct="1">
                <a:defRPr sz="1800" kern="1200">
                  <a:solidFill>
                    <a:schemeClr val="lt1"/>
                  </a:solidFill>
                  <a:latin typeface="+mn-lt"/>
                  <a:ea typeface="+mn-ea"/>
                  <a:cs typeface="+mn-cs"/>
                </a:defRPr>
              </a:lvl1pPr>
              <a:lvl2pPr marL="457200" algn="l" defTabSz="913130" rtl="0" eaLnBrk="1" latinLnBrk="0" hangingPunct="1">
                <a:defRPr sz="1800" kern="1200">
                  <a:solidFill>
                    <a:schemeClr val="lt1"/>
                  </a:solidFill>
                  <a:latin typeface="+mn-lt"/>
                  <a:ea typeface="+mn-ea"/>
                  <a:cs typeface="+mn-cs"/>
                </a:defRPr>
              </a:lvl2pPr>
              <a:lvl3pPr marL="914400" algn="l" defTabSz="913130" rtl="0" eaLnBrk="1" latinLnBrk="0" hangingPunct="1">
                <a:defRPr sz="1800" kern="1200">
                  <a:solidFill>
                    <a:schemeClr val="lt1"/>
                  </a:solidFill>
                  <a:latin typeface="+mn-lt"/>
                  <a:ea typeface="+mn-ea"/>
                  <a:cs typeface="+mn-cs"/>
                </a:defRPr>
              </a:lvl3pPr>
              <a:lvl4pPr marL="1371600" algn="l" defTabSz="913130" rtl="0" eaLnBrk="1" latinLnBrk="0" hangingPunct="1">
                <a:defRPr sz="1800" kern="1200">
                  <a:solidFill>
                    <a:schemeClr val="lt1"/>
                  </a:solidFill>
                  <a:latin typeface="+mn-lt"/>
                  <a:ea typeface="+mn-ea"/>
                  <a:cs typeface="+mn-cs"/>
                </a:defRPr>
              </a:lvl4pPr>
              <a:lvl5pPr marL="1828800" algn="l" defTabSz="913130" rtl="0" eaLnBrk="1" latinLnBrk="0" hangingPunct="1">
                <a:defRPr sz="1800" kern="1200">
                  <a:solidFill>
                    <a:schemeClr val="lt1"/>
                  </a:solidFill>
                  <a:latin typeface="+mn-lt"/>
                  <a:ea typeface="+mn-ea"/>
                  <a:cs typeface="+mn-cs"/>
                </a:defRPr>
              </a:lvl5pPr>
              <a:lvl6pPr marL="2285365" algn="l" defTabSz="913130" rtl="0" eaLnBrk="1" latinLnBrk="0" hangingPunct="1">
                <a:defRPr sz="1800" kern="1200">
                  <a:solidFill>
                    <a:schemeClr val="lt1"/>
                  </a:solidFill>
                  <a:latin typeface="+mn-lt"/>
                  <a:ea typeface="+mn-ea"/>
                  <a:cs typeface="+mn-cs"/>
                </a:defRPr>
              </a:lvl6pPr>
              <a:lvl7pPr marL="2742565" algn="l" defTabSz="913130" rtl="0" eaLnBrk="1" latinLnBrk="0" hangingPunct="1">
                <a:defRPr sz="1800" kern="1200">
                  <a:solidFill>
                    <a:schemeClr val="lt1"/>
                  </a:solidFill>
                  <a:latin typeface="+mn-lt"/>
                  <a:ea typeface="+mn-ea"/>
                  <a:cs typeface="+mn-cs"/>
                </a:defRPr>
              </a:lvl7pPr>
              <a:lvl8pPr marL="3199765" algn="l" defTabSz="913130" rtl="0" eaLnBrk="1" latinLnBrk="0" hangingPunct="1">
                <a:defRPr sz="1800" kern="1200">
                  <a:solidFill>
                    <a:schemeClr val="lt1"/>
                  </a:solidFill>
                  <a:latin typeface="+mn-lt"/>
                  <a:ea typeface="+mn-ea"/>
                  <a:cs typeface="+mn-cs"/>
                </a:defRPr>
              </a:lvl8pPr>
              <a:lvl9pPr marL="3656965" algn="l" defTabSz="91313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37" name="矩形 36"/>
            <p:cNvSpPr>
              <a:spLocks noChangeArrowheads="1"/>
            </p:cNvSpPr>
            <p:nvPr/>
          </p:nvSpPr>
          <p:spPr bwMode="auto">
            <a:xfrm>
              <a:off x="1949170" y="2676919"/>
              <a:ext cx="3265360" cy="415498"/>
            </a:xfrm>
            <a:prstGeom prst="rect">
              <a:avLst/>
            </a:prstGeom>
            <a:noFill/>
            <a:ln w="9525">
              <a:noFill/>
              <a:miter lim="800000"/>
            </a:ln>
            <a:extLst>
              <a:ext uri="{909E8E84-426E-40DD-AFC4-6F175D3DCCD1}"/>
            </a:extLst>
          </p:spPr>
          <p:txBody>
            <a:bodyPr>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ctr">
                <a:lnSpc>
                  <a:spcPct val="150000"/>
                </a:lnSpc>
                <a:spcBef>
                  <a:spcPts val="400"/>
                </a:spcBef>
                <a:buFont typeface="Arial" panose="020B0604020202020204" pitchFamily="34" charset="0"/>
                <a:buNone/>
                <a:defRPr/>
              </a:pPr>
              <a:r>
                <a:rPr lang="zh-CN" altLang="en-US" sz="2000" b="1" dirty="0" smtClean="0">
                  <a:solidFill>
                    <a:schemeClr val="tx1">
                      <a:lumMod val="85000"/>
                      <a:lumOff val="15000"/>
                    </a:schemeClr>
                  </a:solidFill>
                  <a:latin typeface="Helvetica" panose="020B0604020202020204" pitchFamily="34" charset="0"/>
                  <a:ea typeface="微软雅黑" panose="020B0503020204020204" pitchFamily="34" charset="-122"/>
                  <a:sym typeface="+mn-ea"/>
                </a:rPr>
                <a:t>三大改造</a:t>
              </a:r>
            </a:p>
          </p:txBody>
        </p:sp>
      </p:grpSp>
      <p:grpSp>
        <p:nvGrpSpPr>
          <p:cNvPr id="5" name="组合 58"/>
          <p:cNvGrpSpPr>
            <a:grpSpLocks/>
          </p:cNvGrpSpPr>
          <p:nvPr/>
        </p:nvGrpSpPr>
        <p:grpSpPr bwMode="auto">
          <a:xfrm>
            <a:off x="4170363" y="4358217"/>
            <a:ext cx="4630737" cy="1938867"/>
            <a:chOff x="2295599" y="1820592"/>
            <a:chExt cx="4582990" cy="1533132"/>
          </a:xfrm>
        </p:grpSpPr>
        <p:grpSp>
          <p:nvGrpSpPr>
            <p:cNvPr id="6" name="组合 46"/>
            <p:cNvGrpSpPr>
              <a:grpSpLocks/>
            </p:cNvGrpSpPr>
            <p:nvPr/>
          </p:nvGrpSpPr>
          <p:grpSpPr bwMode="auto">
            <a:xfrm rot="1800000">
              <a:off x="2295599" y="1820592"/>
              <a:ext cx="1502317" cy="1502316"/>
              <a:chOff x="1386736" y="2708920"/>
              <a:chExt cx="2232248" cy="2232248"/>
            </a:xfrm>
          </p:grpSpPr>
          <p:sp>
            <p:nvSpPr>
              <p:cNvPr id="57" name="弧形 56"/>
              <p:cNvSpPr/>
              <p:nvPr/>
            </p:nvSpPr>
            <p:spPr>
              <a:xfrm>
                <a:off x="1386736" y="2708920"/>
                <a:ext cx="2232248" cy="2232248"/>
              </a:xfrm>
              <a:prstGeom prst="arc">
                <a:avLst>
                  <a:gd name="adj1" fmla="val 12600000"/>
                  <a:gd name="adj2" fmla="val 19800000"/>
                </a:avLst>
              </a:prstGeom>
              <a:ln w="28575">
                <a:gradFill>
                  <a:gsLst>
                    <a:gs pos="50000">
                      <a:srgbClr val="F19B96">
                        <a:alpha val="0"/>
                      </a:srgbClr>
                    </a:gs>
                    <a:gs pos="70000">
                      <a:srgbClr val="A41D16"/>
                    </a:gs>
                    <a:gs pos="30000">
                      <a:srgbClr val="A41D16"/>
                    </a:gs>
                  </a:gsLst>
                  <a:lin ang="16200000" scaled="0"/>
                </a:gradFill>
              </a:ln>
            </p:spPr>
            <p:style>
              <a:lnRef idx="1">
                <a:schemeClr val="accent1"/>
              </a:lnRef>
              <a:fillRef idx="0">
                <a:schemeClr val="accent1"/>
              </a:fillRef>
              <a:effectRef idx="0">
                <a:schemeClr val="accent1"/>
              </a:effectRef>
              <a:fontRef idx="minor">
                <a:schemeClr val="tx1"/>
              </a:fontRef>
            </p:style>
            <p:txBody>
              <a:bodyPr anchor="ctr"/>
              <a:lstStyle>
                <a:defPPr>
                  <a:defRPr lang="en-US">
                    <a:solidFill>
                      <a:schemeClr val="tx1"/>
                    </a:solidFill>
                  </a:defRPr>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defRPr/>
                </a:pPr>
                <a:endParaRPr lang="zh-CN" altLang="en-US" sz="1400">
                  <a:solidFill>
                    <a:schemeClr val="tx1">
                      <a:lumMod val="75000"/>
                    </a:schemeClr>
                  </a:solidFill>
                </a:endParaRPr>
              </a:p>
            </p:txBody>
          </p:sp>
          <p:sp>
            <p:nvSpPr>
              <p:cNvPr id="58" name="弧形 57"/>
              <p:cNvSpPr/>
              <p:nvPr/>
            </p:nvSpPr>
            <p:spPr>
              <a:xfrm flipV="1">
                <a:off x="1386736" y="2708920"/>
                <a:ext cx="2232248" cy="2232248"/>
              </a:xfrm>
              <a:prstGeom prst="arc">
                <a:avLst>
                  <a:gd name="adj1" fmla="val 12600000"/>
                  <a:gd name="adj2" fmla="val 19800000"/>
                </a:avLst>
              </a:prstGeom>
              <a:ln w="28575">
                <a:gradFill>
                  <a:gsLst>
                    <a:gs pos="50000">
                      <a:srgbClr val="F19B96">
                        <a:alpha val="0"/>
                      </a:srgbClr>
                    </a:gs>
                    <a:gs pos="70000">
                      <a:srgbClr val="A41D16"/>
                    </a:gs>
                    <a:gs pos="30000">
                      <a:srgbClr val="A41D16"/>
                    </a:gs>
                  </a:gsLst>
                  <a:lin ang="16200000" scaled="0"/>
                </a:gradFill>
              </a:ln>
            </p:spPr>
            <p:style>
              <a:lnRef idx="1">
                <a:schemeClr val="accent1"/>
              </a:lnRef>
              <a:fillRef idx="0">
                <a:schemeClr val="accent1"/>
              </a:fillRef>
              <a:effectRef idx="0">
                <a:schemeClr val="accent1"/>
              </a:effectRef>
              <a:fontRef idx="minor">
                <a:schemeClr val="tx1"/>
              </a:fontRef>
            </p:style>
            <p:txBody>
              <a:bodyPr anchor="ctr"/>
              <a:lstStyle>
                <a:defPPr>
                  <a:defRPr lang="en-US">
                    <a:solidFill>
                      <a:schemeClr val="tx1"/>
                    </a:solidFill>
                  </a:defRPr>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defRPr/>
                </a:pPr>
                <a:endParaRPr lang="zh-CN" altLang="en-US" sz="1400">
                  <a:solidFill>
                    <a:schemeClr val="tx1">
                      <a:lumMod val="75000"/>
                    </a:schemeClr>
                  </a:solidFill>
                </a:endParaRPr>
              </a:p>
            </p:txBody>
          </p:sp>
        </p:grpSp>
        <p:sp>
          <p:nvSpPr>
            <p:cNvPr id="48" name="矩形 47"/>
            <p:cNvSpPr/>
            <p:nvPr/>
          </p:nvSpPr>
          <p:spPr>
            <a:xfrm>
              <a:off x="2715091" y="2312667"/>
              <a:ext cx="690434" cy="389392"/>
            </a:xfrm>
            <a:prstGeom prst="rect">
              <a:avLst/>
            </a:prstGeom>
          </p:spPr>
          <p:txBody>
            <a:bodyPr wrap="none">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lnSpc>
                  <a:spcPct val="130000"/>
                </a:lnSpc>
                <a:defRPr/>
              </a:pPr>
              <a:r>
                <a:rPr lang="zh-CN" altLang="en-US" sz="2000" b="1" dirty="0" smtClean="0">
                  <a:solidFill>
                    <a:schemeClr val="tx1">
                      <a:lumMod val="85000"/>
                      <a:lumOff val="15000"/>
                    </a:schemeClr>
                  </a:solidFill>
                  <a:latin typeface="Helvetica" panose="020B0604020202020204" pitchFamily="34" charset="0"/>
                  <a:ea typeface="微软雅黑" panose="020B0503020204020204" pitchFamily="34" charset="-122"/>
                  <a:sym typeface="+mn-ea"/>
                </a:rPr>
                <a:t>农业</a:t>
              </a:r>
              <a:endParaRPr lang="zh-CN" altLang="en-US" sz="2000" b="1" dirty="0">
                <a:solidFill>
                  <a:schemeClr val="tx1">
                    <a:lumMod val="85000"/>
                    <a:lumOff val="15000"/>
                  </a:schemeClr>
                </a:solidFill>
                <a:latin typeface="Helvetica" panose="020B0604020202020204" pitchFamily="34" charset="0"/>
                <a:ea typeface="微软雅黑" panose="020B0503020204020204" pitchFamily="34" charset="-122"/>
                <a:sym typeface="+mn-ea"/>
              </a:endParaRPr>
            </a:p>
          </p:txBody>
        </p:sp>
        <p:sp>
          <p:nvSpPr>
            <p:cNvPr id="49" name="矩形 48"/>
            <p:cNvSpPr/>
            <p:nvPr/>
          </p:nvSpPr>
          <p:spPr>
            <a:xfrm>
              <a:off x="4113398" y="2280866"/>
              <a:ext cx="944269" cy="389392"/>
            </a:xfrm>
            <a:prstGeom prst="rect">
              <a:avLst/>
            </a:prstGeom>
          </p:spPr>
          <p:txBody>
            <a:bodyPr wrap="none">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lnSpc>
                  <a:spcPct val="130000"/>
                </a:lnSpc>
                <a:defRPr/>
              </a:pPr>
              <a:r>
                <a:rPr lang="zh-CN" altLang="en-US" sz="2000" b="1" dirty="0" smtClean="0">
                  <a:solidFill>
                    <a:schemeClr val="tx1">
                      <a:lumMod val="85000"/>
                      <a:lumOff val="15000"/>
                    </a:schemeClr>
                  </a:solidFill>
                  <a:latin typeface="Helvetica" panose="020B0604020202020204" pitchFamily="34" charset="0"/>
                  <a:ea typeface="微软雅黑" panose="020B0503020204020204" pitchFamily="34" charset="-122"/>
                  <a:sym typeface="+mn-ea"/>
                </a:rPr>
                <a:t>手工业</a:t>
              </a:r>
              <a:endParaRPr lang="zh-CN" altLang="en-US" sz="2000" b="1" dirty="0">
                <a:solidFill>
                  <a:schemeClr val="tx1">
                    <a:lumMod val="85000"/>
                    <a:lumOff val="15000"/>
                  </a:schemeClr>
                </a:solidFill>
                <a:latin typeface="Helvetica" panose="020B0604020202020204" pitchFamily="34" charset="0"/>
                <a:ea typeface="微软雅黑" panose="020B0503020204020204" pitchFamily="34" charset="-122"/>
                <a:sym typeface="+mn-ea"/>
              </a:endParaRPr>
            </a:p>
          </p:txBody>
        </p:sp>
        <p:grpSp>
          <p:nvGrpSpPr>
            <p:cNvPr id="7" name="组合 49"/>
            <p:cNvGrpSpPr>
              <a:grpSpLocks/>
            </p:cNvGrpSpPr>
            <p:nvPr/>
          </p:nvGrpSpPr>
          <p:grpSpPr bwMode="auto">
            <a:xfrm rot="1800000">
              <a:off x="3833981" y="1820592"/>
              <a:ext cx="1502317" cy="1502316"/>
              <a:chOff x="1386736" y="2708920"/>
              <a:chExt cx="2232248" cy="2232248"/>
            </a:xfrm>
          </p:grpSpPr>
          <p:sp>
            <p:nvSpPr>
              <p:cNvPr id="55" name="弧形 54"/>
              <p:cNvSpPr/>
              <p:nvPr/>
            </p:nvSpPr>
            <p:spPr>
              <a:xfrm>
                <a:off x="1386736" y="2708920"/>
                <a:ext cx="2232248" cy="2232248"/>
              </a:xfrm>
              <a:prstGeom prst="arc">
                <a:avLst>
                  <a:gd name="adj1" fmla="val 12600000"/>
                  <a:gd name="adj2" fmla="val 19800000"/>
                </a:avLst>
              </a:prstGeom>
              <a:ln w="28575">
                <a:gradFill>
                  <a:gsLst>
                    <a:gs pos="50000">
                      <a:srgbClr val="F19B96">
                        <a:alpha val="0"/>
                      </a:srgbClr>
                    </a:gs>
                    <a:gs pos="70000">
                      <a:srgbClr val="A41D16"/>
                    </a:gs>
                    <a:gs pos="30000">
                      <a:srgbClr val="A41D16"/>
                    </a:gs>
                  </a:gsLst>
                  <a:lin ang="16200000" scaled="0"/>
                </a:gradFill>
              </a:ln>
            </p:spPr>
            <p:style>
              <a:lnRef idx="1">
                <a:schemeClr val="accent1"/>
              </a:lnRef>
              <a:fillRef idx="0">
                <a:schemeClr val="accent1"/>
              </a:fillRef>
              <a:effectRef idx="0">
                <a:schemeClr val="accent1"/>
              </a:effectRef>
              <a:fontRef idx="minor">
                <a:schemeClr val="tx1"/>
              </a:fontRef>
            </p:style>
            <p:txBody>
              <a:bodyPr anchor="ctr"/>
              <a:lstStyle>
                <a:defPPr>
                  <a:defRPr lang="en-US">
                    <a:solidFill>
                      <a:schemeClr val="tx1"/>
                    </a:solidFill>
                  </a:defRPr>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defRPr/>
                </a:pPr>
                <a:endParaRPr lang="zh-CN" altLang="en-US" sz="1400">
                  <a:solidFill>
                    <a:schemeClr val="tx1">
                      <a:lumMod val="75000"/>
                    </a:schemeClr>
                  </a:solidFill>
                </a:endParaRPr>
              </a:p>
            </p:txBody>
          </p:sp>
          <p:sp>
            <p:nvSpPr>
              <p:cNvPr id="56" name="弧形 55"/>
              <p:cNvSpPr/>
              <p:nvPr/>
            </p:nvSpPr>
            <p:spPr>
              <a:xfrm flipV="1">
                <a:off x="1386736" y="2708920"/>
                <a:ext cx="2232248" cy="2232248"/>
              </a:xfrm>
              <a:prstGeom prst="arc">
                <a:avLst>
                  <a:gd name="adj1" fmla="val 12600000"/>
                  <a:gd name="adj2" fmla="val 19800000"/>
                </a:avLst>
              </a:prstGeom>
              <a:ln w="28575">
                <a:gradFill>
                  <a:gsLst>
                    <a:gs pos="50000">
                      <a:srgbClr val="F19B96">
                        <a:alpha val="0"/>
                      </a:srgbClr>
                    </a:gs>
                    <a:gs pos="70000">
                      <a:srgbClr val="A41D16"/>
                    </a:gs>
                    <a:gs pos="30000">
                      <a:srgbClr val="A41D16"/>
                    </a:gs>
                  </a:gsLst>
                  <a:lin ang="16200000" scaled="0"/>
                </a:gradFill>
              </a:ln>
            </p:spPr>
            <p:style>
              <a:lnRef idx="1">
                <a:schemeClr val="accent1"/>
              </a:lnRef>
              <a:fillRef idx="0">
                <a:schemeClr val="accent1"/>
              </a:fillRef>
              <a:effectRef idx="0">
                <a:schemeClr val="accent1"/>
              </a:effectRef>
              <a:fontRef idx="minor">
                <a:schemeClr val="tx1"/>
              </a:fontRef>
            </p:style>
            <p:txBody>
              <a:bodyPr anchor="ctr"/>
              <a:lstStyle>
                <a:defPPr>
                  <a:defRPr lang="en-US">
                    <a:solidFill>
                      <a:schemeClr val="tx1"/>
                    </a:solidFill>
                  </a:defRPr>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defRPr/>
                </a:pPr>
                <a:endParaRPr lang="zh-CN" altLang="en-US" sz="1400">
                  <a:solidFill>
                    <a:schemeClr val="tx1">
                      <a:lumMod val="75000"/>
                    </a:schemeClr>
                  </a:solidFill>
                </a:endParaRPr>
              </a:p>
            </p:txBody>
          </p:sp>
        </p:grpSp>
        <p:sp>
          <p:nvSpPr>
            <p:cNvPr id="51" name="矩形 50"/>
            <p:cNvSpPr/>
            <p:nvPr/>
          </p:nvSpPr>
          <p:spPr>
            <a:xfrm>
              <a:off x="5491280" y="2095083"/>
              <a:ext cx="1198106" cy="705773"/>
            </a:xfrm>
            <a:prstGeom prst="rect">
              <a:avLst/>
            </a:prstGeom>
          </p:spPr>
          <p:txBody>
            <a:bodyPr wrap="none">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lnSpc>
                  <a:spcPct val="130000"/>
                </a:lnSpc>
                <a:defRPr/>
              </a:pPr>
              <a:r>
                <a:rPr lang="zh-CN" altLang="en-US" sz="2000" b="1" dirty="0" smtClean="0">
                  <a:solidFill>
                    <a:schemeClr val="tx1">
                      <a:lumMod val="85000"/>
                      <a:lumOff val="15000"/>
                    </a:schemeClr>
                  </a:solidFill>
                  <a:latin typeface="Helvetica" panose="020B0604020202020204" pitchFamily="34" charset="0"/>
                  <a:ea typeface="微软雅黑" panose="020B0503020204020204" pitchFamily="34" charset="-122"/>
                  <a:sym typeface="+mn-ea"/>
                </a:rPr>
                <a:t>资本主义</a:t>
              </a:r>
              <a:endParaRPr lang="en-US" altLang="zh-CN" sz="2000" b="1" dirty="0" smtClean="0">
                <a:solidFill>
                  <a:schemeClr val="tx1">
                    <a:lumMod val="85000"/>
                    <a:lumOff val="15000"/>
                  </a:schemeClr>
                </a:solidFill>
                <a:latin typeface="Helvetica" panose="020B0604020202020204" pitchFamily="34" charset="0"/>
                <a:ea typeface="微软雅黑" panose="020B0503020204020204" pitchFamily="34" charset="-122"/>
                <a:sym typeface="+mn-ea"/>
              </a:endParaRPr>
            </a:p>
            <a:p>
              <a:pPr algn="ctr">
                <a:lnSpc>
                  <a:spcPct val="130000"/>
                </a:lnSpc>
                <a:defRPr/>
              </a:pPr>
              <a:r>
                <a:rPr lang="zh-CN" altLang="en-US" sz="2000" b="1" dirty="0" smtClean="0">
                  <a:solidFill>
                    <a:schemeClr val="tx1">
                      <a:lumMod val="85000"/>
                      <a:lumOff val="15000"/>
                    </a:schemeClr>
                  </a:solidFill>
                  <a:latin typeface="Helvetica" panose="020B0604020202020204" pitchFamily="34" charset="0"/>
                  <a:ea typeface="微软雅黑" panose="020B0503020204020204" pitchFamily="34" charset="-122"/>
                  <a:sym typeface="+mn-ea"/>
                </a:rPr>
                <a:t>工商业</a:t>
              </a:r>
              <a:endParaRPr lang="zh-CN" altLang="en-US" sz="2000" b="1" dirty="0">
                <a:solidFill>
                  <a:schemeClr val="tx1">
                    <a:lumMod val="85000"/>
                    <a:lumOff val="15000"/>
                  </a:schemeClr>
                </a:solidFill>
                <a:latin typeface="Helvetica" panose="020B0604020202020204" pitchFamily="34" charset="0"/>
                <a:ea typeface="微软雅黑" panose="020B0503020204020204" pitchFamily="34" charset="-122"/>
                <a:sym typeface="+mn-ea"/>
              </a:endParaRPr>
            </a:p>
          </p:txBody>
        </p:sp>
        <p:grpSp>
          <p:nvGrpSpPr>
            <p:cNvPr id="8" name="组合 51"/>
            <p:cNvGrpSpPr>
              <a:grpSpLocks/>
            </p:cNvGrpSpPr>
            <p:nvPr/>
          </p:nvGrpSpPr>
          <p:grpSpPr bwMode="auto">
            <a:xfrm rot="1800000">
              <a:off x="5337827" y="1828681"/>
              <a:ext cx="1540762" cy="1525043"/>
              <a:chOff x="1386736" y="2708920"/>
              <a:chExt cx="2289373" cy="2266017"/>
            </a:xfrm>
          </p:grpSpPr>
          <p:sp>
            <p:nvSpPr>
              <p:cNvPr id="53" name="弧形 52"/>
              <p:cNvSpPr/>
              <p:nvPr/>
            </p:nvSpPr>
            <p:spPr>
              <a:xfrm>
                <a:off x="1386736" y="2708920"/>
                <a:ext cx="2232248" cy="2232248"/>
              </a:xfrm>
              <a:prstGeom prst="arc">
                <a:avLst>
                  <a:gd name="adj1" fmla="val 12600000"/>
                  <a:gd name="adj2" fmla="val 19800000"/>
                </a:avLst>
              </a:prstGeom>
              <a:ln w="28575">
                <a:gradFill>
                  <a:gsLst>
                    <a:gs pos="50000">
                      <a:srgbClr val="F19B96">
                        <a:alpha val="0"/>
                      </a:srgbClr>
                    </a:gs>
                    <a:gs pos="70000">
                      <a:srgbClr val="A41D16"/>
                    </a:gs>
                    <a:gs pos="30000">
                      <a:srgbClr val="A41D16"/>
                    </a:gs>
                  </a:gsLst>
                  <a:lin ang="16200000" scaled="0"/>
                </a:gradFill>
              </a:ln>
            </p:spPr>
            <p:style>
              <a:lnRef idx="1">
                <a:schemeClr val="accent1"/>
              </a:lnRef>
              <a:fillRef idx="0">
                <a:schemeClr val="accent1"/>
              </a:fillRef>
              <a:effectRef idx="0">
                <a:schemeClr val="accent1"/>
              </a:effectRef>
              <a:fontRef idx="minor">
                <a:schemeClr val="tx1"/>
              </a:fontRef>
            </p:style>
            <p:txBody>
              <a:bodyPr anchor="ctr"/>
              <a:lstStyle>
                <a:defPPr>
                  <a:defRPr lang="en-US">
                    <a:solidFill>
                      <a:schemeClr val="tx1"/>
                    </a:solidFill>
                  </a:defRPr>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defRPr/>
                </a:pPr>
                <a:endParaRPr lang="zh-CN" altLang="en-US" sz="1400">
                  <a:solidFill>
                    <a:schemeClr val="tx1">
                      <a:lumMod val="75000"/>
                    </a:schemeClr>
                  </a:solidFill>
                </a:endParaRPr>
              </a:p>
            </p:txBody>
          </p:sp>
          <p:sp>
            <p:nvSpPr>
              <p:cNvPr id="54" name="弧形 53"/>
              <p:cNvSpPr/>
              <p:nvPr/>
            </p:nvSpPr>
            <p:spPr>
              <a:xfrm flipV="1">
                <a:off x="1443861" y="2742689"/>
                <a:ext cx="2232248" cy="2232248"/>
              </a:xfrm>
              <a:prstGeom prst="arc">
                <a:avLst>
                  <a:gd name="adj1" fmla="val 12600000"/>
                  <a:gd name="adj2" fmla="val 19800000"/>
                </a:avLst>
              </a:prstGeom>
              <a:ln w="28575">
                <a:gradFill>
                  <a:gsLst>
                    <a:gs pos="50000">
                      <a:srgbClr val="F19B96">
                        <a:alpha val="0"/>
                      </a:srgbClr>
                    </a:gs>
                    <a:gs pos="70000">
                      <a:srgbClr val="A41D16"/>
                    </a:gs>
                    <a:gs pos="30000">
                      <a:srgbClr val="A41D16"/>
                    </a:gs>
                  </a:gsLst>
                  <a:lin ang="16200000" scaled="0"/>
                </a:gradFill>
              </a:ln>
            </p:spPr>
            <p:style>
              <a:lnRef idx="1">
                <a:schemeClr val="accent1"/>
              </a:lnRef>
              <a:fillRef idx="0">
                <a:schemeClr val="accent1"/>
              </a:fillRef>
              <a:effectRef idx="0">
                <a:schemeClr val="accent1"/>
              </a:effectRef>
              <a:fontRef idx="minor">
                <a:schemeClr val="tx1"/>
              </a:fontRef>
            </p:style>
            <p:txBody>
              <a:bodyPr anchor="ctr"/>
              <a:lstStyle>
                <a:defPPr>
                  <a:defRPr lang="en-US">
                    <a:solidFill>
                      <a:schemeClr val="tx1"/>
                    </a:solidFill>
                  </a:defRPr>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defRPr/>
                </a:pPr>
                <a:endParaRPr lang="zh-CN" altLang="en-US" sz="1400">
                  <a:solidFill>
                    <a:schemeClr val="tx1">
                      <a:lumMod val="75000"/>
                    </a:schemeClr>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wedge">
                                      <p:cBhvr>
                                        <p:cTn id="7" dur="500"/>
                                        <p:tgtEl>
                                          <p:spTgt spid="307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1000"/>
                                        <p:tgtEl>
                                          <p:spTgt spid="3"/>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1000"/>
                                        <p:tgtEl>
                                          <p:spTgt spid="4"/>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up)">
                                      <p:cBhvr>
                                        <p:cTn id="23" dur="1000"/>
                                        <p:tgtEl>
                                          <p:spTgt spid="63"/>
                                        </p:tgtEl>
                                      </p:cBhvr>
                                    </p:animEffect>
                                  </p:childTnLst>
                                </p:cTn>
                              </p:par>
                            </p:childTnLst>
                          </p:cTn>
                        </p:par>
                        <p:par>
                          <p:cTn id="24" fill="hold">
                            <p:stCondLst>
                              <p:cond delay="4500"/>
                            </p:stCondLst>
                            <p:childTnLst>
                              <p:par>
                                <p:cTn id="25" presetID="22" presetClass="entr" presetSubtype="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grpSp>
        <p:nvGrpSpPr>
          <p:cNvPr id="2" name="组合 6"/>
          <p:cNvGrpSpPr>
            <a:grpSpLocks/>
          </p:cNvGrpSpPr>
          <p:nvPr/>
        </p:nvGrpSpPr>
        <p:grpSpPr bwMode="auto">
          <a:xfrm>
            <a:off x="188913" y="2008718"/>
            <a:ext cx="4087812" cy="4231276"/>
            <a:chOff x="219949" y="1211897"/>
            <a:chExt cx="5460952" cy="4145298"/>
          </a:xfrm>
        </p:grpSpPr>
        <p:pic>
          <p:nvPicPr>
            <p:cNvPr id="262146" name="Picture 2" descr="https://timgsa.baidu.com/timg?image&amp;quality=80&amp;size=b9999_10000&amp;sec=1565156592924&amp;di=fc028b749deba289cc4f13c8a17baa6c&amp;imgtype=0&amp;src=http%3A%2F%2Fep.ycwb.com%2Fepaper%2Fycwb%2Fres%2F2018-10%2F27%2FA11%2Fycwb4586767_dzzzz6_1540540216764_b.jpg"/>
            <p:cNvPicPr>
              <a:picLocks noChangeAspect="1" noChangeArrowheads="1"/>
            </p:cNvPicPr>
            <p:nvPr/>
          </p:nvPicPr>
          <p:blipFill>
            <a:blip r:embed="rId3"/>
            <a:srcRect/>
            <a:stretch>
              <a:fillRect/>
            </a:stretch>
          </p:blipFill>
          <p:spPr bwMode="auto">
            <a:xfrm>
              <a:off x="362039" y="1211897"/>
              <a:ext cx="5238273" cy="3477521"/>
            </a:xfrm>
            <a:prstGeom prst="rect">
              <a:avLst/>
            </a:prstGeom>
            <a:ln>
              <a:noFill/>
            </a:ln>
            <a:effectLst>
              <a:outerShdw blurRad="190500" algn="tl" rotWithShape="0">
                <a:srgbClr val="000000">
                  <a:alpha val="70000"/>
                </a:srgbClr>
              </a:outerShdw>
            </a:effectLst>
          </p:spPr>
        </p:pic>
        <p:sp>
          <p:nvSpPr>
            <p:cNvPr id="66569" name="矩形 5"/>
            <p:cNvSpPr>
              <a:spLocks noChangeArrowheads="1"/>
            </p:cNvSpPr>
            <p:nvPr/>
          </p:nvSpPr>
          <p:spPr bwMode="auto">
            <a:xfrm>
              <a:off x="219949" y="4784302"/>
              <a:ext cx="5460952" cy="572893"/>
            </a:xfrm>
            <a:prstGeom prst="rect">
              <a:avLst/>
            </a:prstGeom>
            <a:noFill/>
            <a:ln w="9525">
              <a:noFill/>
              <a:miter lim="800000"/>
              <a:headEnd/>
              <a:tailEnd/>
            </a:ln>
          </p:spPr>
          <p:txBody>
            <a:bodyPr>
              <a:spAutoFit/>
            </a:bodyPr>
            <a:lstStyle/>
            <a:p>
              <a:pPr algn="just" eaLnBrk="0" hangingPunct="0"/>
              <a:r>
                <a:rPr lang="en-US" altLang="zh-CN" sz="1600" b="1">
                  <a:latin typeface="黑体" pitchFamily="49" charset="-122"/>
                  <a:ea typeface="黑体" pitchFamily="49" charset="-122"/>
                </a:rPr>
                <a:t>    1979</a:t>
              </a:r>
              <a:r>
                <a:rPr lang="zh-CN" altLang="en-US" sz="1600" b="1">
                  <a:latin typeface="黑体" pitchFamily="49" charset="-122"/>
                  <a:ea typeface="黑体" pitchFamily="49" charset="-122"/>
                </a:rPr>
                <a:t>年，广州东方宾馆开设国内第一家音乐茶座，成为新中国文化市场兴起标志</a:t>
              </a:r>
            </a:p>
          </p:txBody>
        </p:sp>
      </p:grpSp>
      <p:sp>
        <p:nvSpPr>
          <p:cNvPr id="8" name="矩形 7"/>
          <p:cNvSpPr>
            <a:spLocks noChangeArrowheads="1"/>
          </p:cNvSpPr>
          <p:nvPr/>
        </p:nvSpPr>
        <p:spPr bwMode="auto">
          <a:xfrm>
            <a:off x="469900" y="1198034"/>
            <a:ext cx="7874000" cy="507831"/>
          </a:xfrm>
          <a:prstGeom prst="rect">
            <a:avLst/>
          </a:prstGeom>
          <a:noFill/>
          <a:ln w="9525">
            <a:noFill/>
            <a:miter lim="800000"/>
            <a:headEnd/>
            <a:tailEnd/>
          </a:ln>
        </p:spPr>
        <p:txBody>
          <a:bodyPr>
            <a:spAutoFit/>
          </a:bodyPr>
          <a:lstStyle/>
          <a:p>
            <a:pPr indent="503238" algn="just" hangingPunct="0">
              <a:lnSpc>
                <a:spcPct val="150000"/>
              </a:lnSpc>
            </a:pPr>
            <a:r>
              <a:rPr lang="zh-CN" altLang="en-US" b="1">
                <a:latin typeface="微软雅黑" pitchFamily="34" charset="-122"/>
                <a:ea typeface="微软雅黑" pitchFamily="34" charset="-122"/>
              </a:rPr>
              <a:t>经过改革开放</a:t>
            </a:r>
            <a:r>
              <a:rPr lang="en-US" altLang="zh-CN" b="1">
                <a:latin typeface="微软雅黑" pitchFamily="34" charset="-122"/>
                <a:ea typeface="微软雅黑" pitchFamily="34" charset="-122"/>
              </a:rPr>
              <a:t>40</a:t>
            </a:r>
            <a:r>
              <a:rPr lang="zh-CN" altLang="en-US" b="1">
                <a:latin typeface="微软雅黑" pitchFamily="34" charset="-122"/>
                <a:ea typeface="微软雅黑" pitchFamily="34" charset="-122"/>
              </a:rPr>
              <a:t>多年的发展，我国文化产业从无到有，不断成长壮大。</a:t>
            </a:r>
          </a:p>
        </p:txBody>
      </p:sp>
      <p:grpSp>
        <p:nvGrpSpPr>
          <p:cNvPr id="3" name="组合 16"/>
          <p:cNvGrpSpPr>
            <a:grpSpLocks/>
          </p:cNvGrpSpPr>
          <p:nvPr/>
        </p:nvGrpSpPr>
        <p:grpSpPr bwMode="auto">
          <a:xfrm>
            <a:off x="4403725" y="2006601"/>
            <a:ext cx="4700588" cy="4239694"/>
            <a:chOff x="88219" y="1203876"/>
            <a:chExt cx="6278295" cy="4153282"/>
          </a:xfrm>
        </p:grpSpPr>
        <p:pic>
          <p:nvPicPr>
            <p:cNvPr id="18" name="Picture 2" descr="https://timgsa.baidu.com/timg?image&amp;quality=80&amp;size=b9999_10000&amp;sec=1565156592924&amp;di=fc028b749deba289cc4f13c8a17baa6c&amp;imgtype=0&amp;src=http%3A%2F%2Fep.ycwb.com%2Fepaper%2Fycwb%2Fres%2F2018-10%2F27%2FA11%2Fycwb4586767_dzzzz6_1540540216764_b.jpg"/>
            <p:cNvPicPr>
              <a:picLocks noChangeAspect="1" noChangeArrowheads="1"/>
            </p:cNvPicPr>
            <p:nvPr/>
          </p:nvPicPr>
          <p:blipFill>
            <a:blip r:embed="rId4"/>
            <a:stretch>
              <a:fillRect/>
            </a:stretch>
          </p:blipFill>
          <p:spPr bwMode="auto">
            <a:xfrm>
              <a:off x="609820" y="1203876"/>
              <a:ext cx="5341110" cy="3495964"/>
            </a:xfrm>
            <a:prstGeom prst="rect">
              <a:avLst/>
            </a:prstGeom>
            <a:ln>
              <a:noFill/>
            </a:ln>
            <a:effectLst>
              <a:outerShdw blurRad="190500" algn="tl" rotWithShape="0">
                <a:srgbClr val="000000">
                  <a:alpha val="70000"/>
                </a:srgbClr>
              </a:outerShdw>
            </a:effectLst>
          </p:spPr>
        </p:pic>
        <p:sp>
          <p:nvSpPr>
            <p:cNvPr id="66567" name="矩形 18"/>
            <p:cNvSpPr>
              <a:spLocks noChangeArrowheads="1"/>
            </p:cNvSpPr>
            <p:nvPr/>
          </p:nvSpPr>
          <p:spPr bwMode="auto">
            <a:xfrm>
              <a:off x="88219" y="4784302"/>
              <a:ext cx="6278295" cy="572856"/>
            </a:xfrm>
            <a:prstGeom prst="rect">
              <a:avLst/>
            </a:prstGeom>
            <a:noFill/>
            <a:ln w="9525">
              <a:noFill/>
              <a:miter lim="800000"/>
              <a:headEnd/>
              <a:tailEnd/>
            </a:ln>
          </p:spPr>
          <p:txBody>
            <a:bodyPr>
              <a:spAutoFit/>
            </a:bodyPr>
            <a:lstStyle/>
            <a:p>
              <a:pPr algn="just" eaLnBrk="0" hangingPunct="0"/>
              <a:r>
                <a:rPr lang="en-US" altLang="zh-CN" sz="1600" b="1">
                  <a:latin typeface="黑体" pitchFamily="49" charset="-122"/>
                  <a:ea typeface="黑体" pitchFamily="49" charset="-122"/>
                </a:rPr>
                <a:t>    2002</a:t>
              </a:r>
              <a:r>
                <a:rPr lang="zh-CN" altLang="en-US" sz="1600" b="1">
                  <a:latin typeface="黑体" pitchFamily="49" charset="-122"/>
                  <a:ea typeface="黑体" pitchFamily="49" charset="-122"/>
                </a:rPr>
                <a:t>年，党的十六大报告厘清文化事业和文化产业的关系，双轮驱动的文化体制改革拉开序幕</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pic>
        <p:nvPicPr>
          <p:cNvPr id="271362" name="Picture 2" descr="https://ss0.bdstatic.com/70cFuHSh_Q1YnxGkpoWK1HF6hhy/it/u=2025943610,2398476588&amp;fm=26&amp;gp=0.jpg"/>
          <p:cNvPicPr>
            <a:picLocks noChangeAspect="1" noChangeArrowheads="1"/>
          </p:cNvPicPr>
          <p:nvPr/>
        </p:nvPicPr>
        <p:blipFill>
          <a:blip r:embed="rId4"/>
          <a:srcRect/>
          <a:stretch>
            <a:fillRect/>
          </a:stretch>
        </p:blipFill>
        <p:spPr bwMode="auto">
          <a:xfrm>
            <a:off x="168276" y="1100667"/>
            <a:ext cx="854075" cy="1138767"/>
          </a:xfrm>
          <a:prstGeom prst="rect">
            <a:avLst/>
          </a:prstGeom>
          <a:noFill/>
          <a:ln w="9525">
            <a:noFill/>
            <a:miter lim="800000"/>
            <a:headEnd/>
            <a:tailEnd/>
          </a:ln>
        </p:spPr>
      </p:pic>
      <p:grpSp>
        <p:nvGrpSpPr>
          <p:cNvPr id="2" name="组合 36"/>
          <p:cNvGrpSpPr>
            <a:grpSpLocks/>
          </p:cNvGrpSpPr>
          <p:nvPr/>
        </p:nvGrpSpPr>
        <p:grpSpPr bwMode="auto">
          <a:xfrm>
            <a:off x="171451" y="1780117"/>
            <a:ext cx="4422775" cy="4663016"/>
            <a:chOff x="617220" y="1335083"/>
            <a:chExt cx="4423409" cy="3496712"/>
          </a:xfrm>
        </p:grpSpPr>
        <p:grpSp>
          <p:nvGrpSpPr>
            <p:cNvPr id="3" name="组合 14"/>
            <p:cNvGrpSpPr>
              <a:grpSpLocks/>
            </p:cNvGrpSpPr>
            <p:nvPr/>
          </p:nvGrpSpPr>
          <p:grpSpPr bwMode="auto">
            <a:xfrm>
              <a:off x="617220" y="1335083"/>
              <a:ext cx="4423409" cy="3496712"/>
              <a:chOff x="1157654" y="1706242"/>
              <a:chExt cx="3629465" cy="3176672"/>
            </a:xfrm>
          </p:grpSpPr>
          <p:graphicFrame>
            <p:nvGraphicFramePr>
              <p:cNvPr id="67603" name="图表 25"/>
              <p:cNvGraphicFramePr>
                <a:graphicFrameLocks/>
              </p:cNvGraphicFramePr>
              <p:nvPr/>
            </p:nvGraphicFramePr>
            <p:xfrm>
              <a:off x="1157654" y="1706242"/>
              <a:ext cx="3629465" cy="3176672"/>
            </p:xfrm>
            <a:graphic>
              <a:graphicData uri="http://schemas.openxmlformats.org/presentationml/2006/ole">
                <p:oleObj spid="_x0000_s4099" r:id="rId5" imgW="4426080" imgH="3499407" progId="Excel.Sheet.8">
                  <p:embed/>
                </p:oleObj>
              </a:graphicData>
            </a:graphic>
          </p:graphicFrame>
          <p:sp>
            <p:nvSpPr>
              <p:cNvPr id="67604" name="矩形 26"/>
              <p:cNvSpPr>
                <a:spLocks noChangeArrowheads="1"/>
              </p:cNvSpPr>
              <p:nvPr/>
            </p:nvSpPr>
            <p:spPr bwMode="auto">
              <a:xfrm>
                <a:off x="1236004" y="2273087"/>
                <a:ext cx="740874" cy="209673"/>
              </a:xfrm>
              <a:prstGeom prst="rect">
                <a:avLst/>
              </a:prstGeom>
              <a:noFill/>
              <a:ln w="9525">
                <a:noFill/>
                <a:miter lim="800000"/>
                <a:headEnd/>
                <a:tailEnd/>
              </a:ln>
            </p:spPr>
            <p:txBody>
              <a:bodyPr wrap="none">
                <a:spAutoFit/>
              </a:bodyPr>
              <a:lstStyle/>
              <a:p>
                <a:pPr eaLnBrk="0" hangingPunct="0"/>
                <a:r>
                  <a:rPr lang="zh-CN" altLang="en-US" sz="1400" b="1">
                    <a:latin typeface="微软雅黑" pitchFamily="34" charset="-122"/>
                    <a:ea typeface="微软雅黑" pitchFamily="34" charset="-122"/>
                  </a:rPr>
                  <a:t>（亿元）</a:t>
                </a:r>
              </a:p>
            </p:txBody>
          </p:sp>
          <p:sp>
            <p:nvSpPr>
              <p:cNvPr id="67605" name="矩形 27"/>
              <p:cNvSpPr>
                <a:spLocks noChangeArrowheads="1"/>
              </p:cNvSpPr>
              <p:nvPr/>
            </p:nvSpPr>
            <p:spPr bwMode="auto">
              <a:xfrm>
                <a:off x="4006166" y="4498997"/>
                <a:ext cx="319923" cy="230639"/>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年</a:t>
                </a:r>
              </a:p>
            </p:txBody>
          </p:sp>
        </p:grpSp>
        <p:cxnSp>
          <p:nvCxnSpPr>
            <p:cNvPr id="30" name="直接连接符 29"/>
            <p:cNvCxnSpPr/>
            <p:nvPr/>
          </p:nvCxnSpPr>
          <p:spPr>
            <a:xfrm>
              <a:off x="2354194" y="2354098"/>
              <a:ext cx="1668702"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1" name="直接箭头连接符 30"/>
            <p:cNvCxnSpPr/>
            <p:nvPr/>
          </p:nvCxnSpPr>
          <p:spPr>
            <a:xfrm>
              <a:off x="2457397" y="2354098"/>
              <a:ext cx="0" cy="1680898"/>
            </a:xfrm>
            <a:prstGeom prst="straightConnector1">
              <a:avLst/>
            </a:prstGeom>
            <a:ln>
              <a:solidFill>
                <a:schemeClr val="tx1">
                  <a:lumMod val="50000"/>
                  <a:lumOff val="50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67601" name="矩形 31"/>
            <p:cNvSpPr>
              <a:spLocks noChangeArrowheads="1"/>
            </p:cNvSpPr>
            <p:nvPr/>
          </p:nvSpPr>
          <p:spPr bwMode="auto">
            <a:xfrm>
              <a:off x="2438283" y="2981060"/>
              <a:ext cx="909353" cy="276955"/>
            </a:xfrm>
            <a:prstGeom prst="rect">
              <a:avLst/>
            </a:prstGeom>
            <a:noFill/>
            <a:ln w="9525">
              <a:noFill/>
              <a:miter lim="800000"/>
              <a:headEnd/>
              <a:tailEnd/>
            </a:ln>
          </p:spPr>
          <p:txBody>
            <a:bodyPr wrap="none">
              <a:spAutoFit/>
            </a:bodyPr>
            <a:lstStyle/>
            <a:p>
              <a:pPr eaLnBrk="0" hangingPunct="0"/>
              <a:r>
                <a:rPr lang="en-US" altLang="zh-CN" b="1">
                  <a:latin typeface="微软雅黑" pitchFamily="34" charset="-122"/>
                  <a:ea typeface="微软雅黑" pitchFamily="34" charset="-122"/>
                </a:rPr>
                <a:t>10.3</a:t>
              </a:r>
              <a:r>
                <a:rPr lang="zh-CN" altLang="en-US" b="1">
                  <a:latin typeface="微软雅黑" pitchFamily="34" charset="-122"/>
                  <a:ea typeface="微软雅黑" pitchFamily="34" charset="-122"/>
                </a:rPr>
                <a:t>倍</a:t>
              </a:r>
            </a:p>
          </p:txBody>
        </p:sp>
        <p:sp>
          <p:nvSpPr>
            <p:cNvPr id="67602" name="矩形 48"/>
            <p:cNvSpPr>
              <a:spLocks noChangeArrowheads="1"/>
            </p:cNvSpPr>
            <p:nvPr/>
          </p:nvSpPr>
          <p:spPr bwMode="auto">
            <a:xfrm>
              <a:off x="3226953" y="1895210"/>
              <a:ext cx="1359863" cy="276955"/>
            </a:xfrm>
            <a:prstGeom prst="rect">
              <a:avLst/>
            </a:prstGeom>
            <a:noFill/>
            <a:ln w="9525">
              <a:noFill/>
              <a:miter lim="800000"/>
              <a:headEnd/>
              <a:tailEnd/>
            </a:ln>
          </p:spPr>
          <p:txBody>
            <a:bodyPr wrap="none">
              <a:spAutoFit/>
            </a:bodyPr>
            <a:lstStyle/>
            <a:p>
              <a:pPr eaLnBrk="0" hangingPunct="0"/>
              <a:r>
                <a:rPr lang="en-US" altLang="zh-CN" b="1">
                  <a:latin typeface="微软雅黑" pitchFamily="34" charset="-122"/>
                  <a:ea typeface="微软雅黑" pitchFamily="34" charset="-122"/>
                </a:rPr>
                <a:t>38737</a:t>
              </a:r>
              <a:r>
                <a:rPr lang="zh-CN" altLang="en-US" b="1">
                  <a:latin typeface="微软雅黑" pitchFamily="34" charset="-122"/>
                  <a:ea typeface="微软雅黑" pitchFamily="34" charset="-122"/>
                </a:rPr>
                <a:t>亿元</a:t>
              </a:r>
            </a:p>
          </p:txBody>
        </p:sp>
      </p:grpSp>
      <p:grpSp>
        <p:nvGrpSpPr>
          <p:cNvPr id="4" name="组合 37"/>
          <p:cNvGrpSpPr>
            <a:grpSpLocks/>
          </p:cNvGrpSpPr>
          <p:nvPr/>
        </p:nvGrpSpPr>
        <p:grpSpPr bwMode="auto">
          <a:xfrm>
            <a:off x="4560889" y="1473200"/>
            <a:ext cx="4422775" cy="5086351"/>
            <a:chOff x="617220" y="1017270"/>
            <a:chExt cx="4423409" cy="3814525"/>
          </a:xfrm>
        </p:grpSpPr>
        <p:grpSp>
          <p:nvGrpSpPr>
            <p:cNvPr id="5" name="组合 14"/>
            <p:cNvGrpSpPr>
              <a:grpSpLocks/>
            </p:cNvGrpSpPr>
            <p:nvPr/>
          </p:nvGrpSpPr>
          <p:grpSpPr bwMode="auto">
            <a:xfrm>
              <a:off x="617220" y="1017270"/>
              <a:ext cx="4423409" cy="3814525"/>
              <a:chOff x="1157654" y="1417517"/>
              <a:chExt cx="3629465" cy="3465397"/>
            </a:xfrm>
          </p:grpSpPr>
          <p:graphicFrame>
            <p:nvGraphicFramePr>
              <p:cNvPr id="67595" name="图表 42"/>
              <p:cNvGraphicFramePr>
                <a:graphicFrameLocks/>
              </p:cNvGraphicFramePr>
              <p:nvPr/>
            </p:nvGraphicFramePr>
            <p:xfrm>
              <a:off x="1157654" y="1417517"/>
              <a:ext cx="3629465" cy="3465397"/>
            </p:xfrm>
            <a:graphic>
              <a:graphicData uri="http://schemas.openxmlformats.org/presentationml/2006/ole">
                <p:oleObj spid="_x0000_s4098" r:id="rId6" imgW="4426080" imgH="3816427" progId="Excel.Sheet.8">
                  <p:embed/>
                </p:oleObj>
              </a:graphicData>
            </a:graphic>
          </p:graphicFrame>
          <p:sp>
            <p:nvSpPr>
              <p:cNvPr id="67596" name="矩形 43"/>
              <p:cNvSpPr>
                <a:spLocks noChangeArrowheads="1"/>
              </p:cNvSpPr>
              <p:nvPr/>
            </p:nvSpPr>
            <p:spPr bwMode="auto">
              <a:xfrm>
                <a:off x="1282896" y="2356158"/>
                <a:ext cx="740874" cy="209692"/>
              </a:xfrm>
              <a:prstGeom prst="rect">
                <a:avLst/>
              </a:prstGeom>
              <a:noFill/>
              <a:ln w="9525">
                <a:noFill/>
                <a:miter lim="800000"/>
                <a:headEnd/>
                <a:tailEnd/>
              </a:ln>
            </p:spPr>
            <p:txBody>
              <a:bodyPr wrap="none">
                <a:spAutoFit/>
              </a:bodyPr>
              <a:lstStyle/>
              <a:p>
                <a:pPr eaLnBrk="0" hangingPunct="0"/>
                <a:r>
                  <a:rPr lang="zh-CN" altLang="en-US" sz="1400" b="1">
                    <a:latin typeface="微软雅黑" pitchFamily="34" charset="-122"/>
                    <a:ea typeface="微软雅黑" pitchFamily="34" charset="-122"/>
                  </a:rPr>
                  <a:t>（亿元）</a:t>
                </a:r>
              </a:p>
            </p:txBody>
          </p:sp>
          <p:sp>
            <p:nvSpPr>
              <p:cNvPr id="67597" name="矩形 44"/>
              <p:cNvSpPr>
                <a:spLocks noChangeArrowheads="1"/>
              </p:cNvSpPr>
              <p:nvPr/>
            </p:nvSpPr>
            <p:spPr bwMode="auto">
              <a:xfrm>
                <a:off x="4088917" y="4529538"/>
                <a:ext cx="319923" cy="230661"/>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年</a:t>
                </a:r>
              </a:p>
            </p:txBody>
          </p:sp>
        </p:grpSp>
        <p:cxnSp>
          <p:nvCxnSpPr>
            <p:cNvPr id="40" name="直接连接符 39"/>
            <p:cNvCxnSpPr/>
            <p:nvPr/>
          </p:nvCxnSpPr>
          <p:spPr>
            <a:xfrm>
              <a:off x="2285921" y="2480854"/>
              <a:ext cx="1668702"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41" name="直接箭头连接符 40"/>
            <p:cNvCxnSpPr/>
            <p:nvPr/>
          </p:nvCxnSpPr>
          <p:spPr>
            <a:xfrm>
              <a:off x="2476448" y="2503077"/>
              <a:ext cx="0" cy="1090545"/>
            </a:xfrm>
            <a:prstGeom prst="straightConnector1">
              <a:avLst/>
            </a:prstGeom>
            <a:ln>
              <a:solidFill>
                <a:schemeClr val="tx1">
                  <a:lumMod val="50000"/>
                  <a:lumOff val="50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67593" name="矩形 41"/>
            <p:cNvSpPr>
              <a:spLocks noChangeArrowheads="1"/>
            </p:cNvSpPr>
            <p:nvPr/>
          </p:nvSpPr>
          <p:spPr bwMode="auto">
            <a:xfrm>
              <a:off x="2529723" y="2832470"/>
              <a:ext cx="750634" cy="276982"/>
            </a:xfrm>
            <a:prstGeom prst="rect">
              <a:avLst/>
            </a:prstGeom>
            <a:noFill/>
            <a:ln w="9525">
              <a:noFill/>
              <a:miter lim="800000"/>
              <a:headEnd/>
              <a:tailEnd/>
            </a:ln>
          </p:spPr>
          <p:txBody>
            <a:bodyPr wrap="none">
              <a:spAutoFit/>
            </a:bodyPr>
            <a:lstStyle/>
            <a:p>
              <a:pPr eaLnBrk="0" hangingPunct="0"/>
              <a:r>
                <a:rPr lang="en-US" altLang="zh-CN" b="1">
                  <a:latin typeface="微软雅黑" pitchFamily="34" charset="-122"/>
                  <a:ea typeface="微软雅黑" pitchFamily="34" charset="-122"/>
                </a:rPr>
                <a:t>8.2%</a:t>
              </a:r>
              <a:endParaRPr lang="zh-CN" altLang="en-US" b="1">
                <a:latin typeface="微软雅黑" pitchFamily="34" charset="-122"/>
                <a:ea typeface="微软雅黑" pitchFamily="34" charset="-122"/>
              </a:endParaRPr>
            </a:p>
          </p:txBody>
        </p:sp>
        <p:sp>
          <p:nvSpPr>
            <p:cNvPr id="67594" name="矩形 49"/>
            <p:cNvSpPr>
              <a:spLocks noChangeArrowheads="1"/>
            </p:cNvSpPr>
            <p:nvPr/>
          </p:nvSpPr>
          <p:spPr bwMode="auto">
            <a:xfrm>
              <a:off x="3201860" y="1998080"/>
              <a:ext cx="1371085" cy="276982"/>
            </a:xfrm>
            <a:prstGeom prst="rect">
              <a:avLst/>
            </a:prstGeom>
            <a:noFill/>
            <a:ln w="9525">
              <a:noFill/>
              <a:miter lim="800000"/>
              <a:headEnd/>
              <a:tailEnd/>
            </a:ln>
          </p:spPr>
          <p:txBody>
            <a:bodyPr wrap="none">
              <a:spAutoFit/>
            </a:bodyPr>
            <a:lstStyle/>
            <a:p>
              <a:pPr algn="ctr" eaLnBrk="0" hangingPunct="0"/>
              <a:r>
                <a:rPr lang="en-US" altLang="zh-CN" b="1">
                  <a:latin typeface="微软雅黑" pitchFamily="34" charset="-122"/>
                  <a:ea typeface="微软雅黑" pitchFamily="34" charset="-122"/>
                </a:rPr>
                <a:t>8.93</a:t>
              </a:r>
              <a:r>
                <a:rPr lang="zh-CN" altLang="en-US" b="1">
                  <a:latin typeface="微软雅黑" pitchFamily="34" charset="-122"/>
                  <a:ea typeface="微软雅黑" pitchFamily="34" charset="-122"/>
                </a:rPr>
                <a:t>万亿元</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71362"/>
                                        </p:tgtEl>
                                        <p:attrNameLst>
                                          <p:attrName>style.visibility</p:attrName>
                                        </p:attrNameLst>
                                      </p:cBhvr>
                                      <p:to>
                                        <p:strVal val="visible"/>
                                      </p:to>
                                    </p:set>
                                    <p:anim calcmode="lin" valueType="num">
                                      <p:cBhvr>
                                        <p:cTn id="7" dur="500" fill="hold"/>
                                        <p:tgtEl>
                                          <p:spTgt spid="271362"/>
                                        </p:tgtEl>
                                        <p:attrNameLst>
                                          <p:attrName>ppt_w</p:attrName>
                                        </p:attrNameLst>
                                      </p:cBhvr>
                                      <p:tavLst>
                                        <p:tav tm="0">
                                          <p:val>
                                            <p:fltVal val="0"/>
                                          </p:val>
                                        </p:tav>
                                        <p:tav tm="100000">
                                          <p:val>
                                            <p:strVal val="#ppt_w"/>
                                          </p:val>
                                        </p:tav>
                                      </p:tavLst>
                                    </p:anim>
                                    <p:anim calcmode="lin" valueType="num">
                                      <p:cBhvr>
                                        <p:cTn id="8" dur="500" fill="hold"/>
                                        <p:tgtEl>
                                          <p:spTgt spid="271362"/>
                                        </p:tgtEl>
                                        <p:attrNameLst>
                                          <p:attrName>ppt_h</p:attrName>
                                        </p:attrNameLst>
                                      </p:cBhvr>
                                      <p:tavLst>
                                        <p:tav tm="0">
                                          <p:val>
                                            <p:fltVal val="0"/>
                                          </p:val>
                                        </p:tav>
                                        <p:tav tm="100000">
                                          <p:val>
                                            <p:strVal val="#ppt_h"/>
                                          </p:val>
                                        </p:tav>
                                      </p:tavLst>
                                    </p:anim>
                                    <p:animEffect transition="in" filter="fade">
                                      <p:cBhvr>
                                        <p:cTn id="9" dur="500"/>
                                        <p:tgtEl>
                                          <p:spTgt spid="271362"/>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pic>
        <p:nvPicPr>
          <p:cNvPr id="264196" name="Picture 4" descr="https://timgsa.baidu.com/timg?image&amp;quality=80&amp;size=b9999_10000&amp;sec=1565165569223&amp;di=4382b562482084943d98cd19f88a2aec&amp;imgtype=0&amp;src=http%3A%2F%2Fi9.hexunimg.cn%2F2013-04-11%2F153022121.jpg"/>
          <p:cNvPicPr>
            <a:picLocks noChangeAspect="1" noChangeArrowheads="1"/>
          </p:cNvPicPr>
          <p:nvPr/>
        </p:nvPicPr>
        <p:blipFill>
          <a:blip r:embed="rId4"/>
          <a:srcRect t="12013"/>
          <a:stretch>
            <a:fillRect/>
          </a:stretch>
        </p:blipFill>
        <p:spPr bwMode="auto">
          <a:xfrm>
            <a:off x="269876" y="2017184"/>
            <a:ext cx="4302125" cy="3784600"/>
          </a:xfrm>
          <a:prstGeom prst="rect">
            <a:avLst/>
          </a:prstGeom>
          <a:noFill/>
          <a:ln w="9525">
            <a:noFill/>
            <a:miter lim="800000"/>
            <a:headEnd/>
            <a:tailEnd/>
          </a:ln>
        </p:spPr>
      </p:pic>
      <p:grpSp>
        <p:nvGrpSpPr>
          <p:cNvPr id="2" name="组合 6"/>
          <p:cNvGrpSpPr>
            <a:grpSpLocks/>
          </p:cNvGrpSpPr>
          <p:nvPr/>
        </p:nvGrpSpPr>
        <p:grpSpPr bwMode="auto">
          <a:xfrm>
            <a:off x="4721226" y="1756834"/>
            <a:ext cx="4422775" cy="4728633"/>
            <a:chOff x="5166360" y="1317813"/>
            <a:chExt cx="4423411" cy="3545584"/>
          </a:xfrm>
        </p:grpSpPr>
        <p:grpSp>
          <p:nvGrpSpPr>
            <p:cNvPr id="3" name="组合 14"/>
            <p:cNvGrpSpPr>
              <a:grpSpLocks/>
            </p:cNvGrpSpPr>
            <p:nvPr/>
          </p:nvGrpSpPr>
          <p:grpSpPr bwMode="auto">
            <a:xfrm>
              <a:off x="5166360" y="1317813"/>
              <a:ext cx="4423411" cy="3545584"/>
              <a:chOff x="4890281" y="1690552"/>
              <a:chExt cx="3629465" cy="3221070"/>
            </a:xfrm>
          </p:grpSpPr>
          <p:graphicFrame>
            <p:nvGraphicFramePr>
              <p:cNvPr id="68619" name="图表 14"/>
              <p:cNvGraphicFramePr>
                <a:graphicFrameLocks/>
              </p:cNvGraphicFramePr>
              <p:nvPr/>
            </p:nvGraphicFramePr>
            <p:xfrm>
              <a:off x="4890281" y="1690552"/>
              <a:ext cx="3629465" cy="3221070"/>
            </p:xfrm>
            <a:graphic>
              <a:graphicData uri="http://schemas.openxmlformats.org/presentationml/2006/ole">
                <p:oleObj spid="_x0000_s5122" r:id="rId5" imgW="4426080" imgH="3548180" progId="Excel.Sheet.8">
                  <p:embed/>
                </p:oleObj>
              </a:graphicData>
            </a:graphic>
          </p:graphicFrame>
          <p:sp>
            <p:nvSpPr>
              <p:cNvPr id="68620" name="矩形 15"/>
              <p:cNvSpPr>
                <a:spLocks noChangeArrowheads="1"/>
              </p:cNvSpPr>
              <p:nvPr/>
            </p:nvSpPr>
            <p:spPr bwMode="auto">
              <a:xfrm>
                <a:off x="4933324" y="2042810"/>
                <a:ext cx="740874" cy="209653"/>
              </a:xfrm>
              <a:prstGeom prst="rect">
                <a:avLst/>
              </a:prstGeom>
              <a:noFill/>
              <a:ln w="9525">
                <a:noFill/>
                <a:miter lim="800000"/>
                <a:headEnd/>
                <a:tailEnd/>
              </a:ln>
            </p:spPr>
            <p:txBody>
              <a:bodyPr wrap="none">
                <a:spAutoFit/>
              </a:bodyPr>
              <a:lstStyle/>
              <a:p>
                <a:pPr eaLnBrk="0" hangingPunct="0"/>
                <a:r>
                  <a:rPr lang="zh-CN" altLang="en-US" sz="1400" b="1">
                    <a:latin typeface="微软雅黑" pitchFamily="34" charset="-122"/>
                    <a:ea typeface="微软雅黑" pitchFamily="34" charset="-122"/>
                  </a:rPr>
                  <a:t>（亿元）</a:t>
                </a:r>
              </a:p>
            </p:txBody>
          </p:sp>
        </p:grpSp>
        <p:sp>
          <p:nvSpPr>
            <p:cNvPr id="68616" name="矩形 10"/>
            <p:cNvSpPr>
              <a:spLocks noChangeArrowheads="1"/>
            </p:cNvSpPr>
            <p:nvPr/>
          </p:nvSpPr>
          <p:spPr bwMode="auto">
            <a:xfrm>
              <a:off x="7760629" y="2580338"/>
              <a:ext cx="1287717" cy="253852"/>
            </a:xfrm>
            <a:prstGeom prst="rect">
              <a:avLst/>
            </a:prstGeom>
            <a:noFill/>
            <a:ln w="9525">
              <a:noFill/>
              <a:miter lim="800000"/>
              <a:headEnd/>
              <a:tailEnd/>
            </a:ln>
          </p:spPr>
          <p:txBody>
            <a:bodyPr wrap="none">
              <a:spAutoFit/>
            </a:bodyPr>
            <a:lstStyle/>
            <a:p>
              <a:pPr eaLnBrk="0" hangingPunct="0"/>
              <a:r>
                <a:rPr lang="en-US" altLang="zh-CN" sz="1600" b="1">
                  <a:latin typeface="微软雅黑" pitchFamily="34" charset="-122"/>
                  <a:ea typeface="微软雅黑" pitchFamily="34" charset="-122"/>
                </a:rPr>
                <a:t>378.97</a:t>
              </a:r>
              <a:r>
                <a:rPr lang="zh-CN" altLang="en-US" sz="1600" b="1">
                  <a:latin typeface="微软雅黑" pitchFamily="34" charset="-122"/>
                  <a:ea typeface="微软雅黑" pitchFamily="34" charset="-122"/>
                </a:rPr>
                <a:t>亿元</a:t>
              </a:r>
            </a:p>
          </p:txBody>
        </p:sp>
        <p:sp>
          <p:nvSpPr>
            <p:cNvPr id="68617" name="矩形 11"/>
            <p:cNvSpPr>
              <a:spLocks noChangeArrowheads="1"/>
            </p:cNvSpPr>
            <p:nvPr/>
          </p:nvSpPr>
          <p:spPr bwMode="auto">
            <a:xfrm>
              <a:off x="6416596" y="1896554"/>
              <a:ext cx="975087" cy="253852"/>
            </a:xfrm>
            <a:prstGeom prst="rect">
              <a:avLst/>
            </a:prstGeom>
            <a:noFill/>
            <a:ln w="9525">
              <a:noFill/>
              <a:miter lim="800000"/>
              <a:headEnd/>
              <a:tailEnd/>
            </a:ln>
          </p:spPr>
          <p:txBody>
            <a:bodyPr wrap="none">
              <a:spAutoFit/>
            </a:bodyPr>
            <a:lstStyle/>
            <a:p>
              <a:pPr eaLnBrk="0" hangingPunct="0"/>
              <a:r>
                <a:rPr lang="en-US" altLang="zh-CN" sz="1600" b="1">
                  <a:latin typeface="微软雅黑" pitchFamily="34" charset="-122"/>
                  <a:ea typeface="微软雅黑" pitchFamily="34" charset="-122"/>
                </a:rPr>
                <a:t>609</a:t>
              </a:r>
              <a:r>
                <a:rPr lang="zh-CN" altLang="en-US" sz="1600" b="1">
                  <a:latin typeface="微软雅黑" pitchFamily="34" charset="-122"/>
                  <a:ea typeface="微软雅黑" pitchFamily="34" charset="-122"/>
                </a:rPr>
                <a:t>亿元</a:t>
              </a:r>
            </a:p>
          </p:txBody>
        </p:sp>
        <p:sp>
          <p:nvSpPr>
            <p:cNvPr id="68618" name="矩形 26"/>
            <p:cNvSpPr>
              <a:spLocks noChangeArrowheads="1"/>
            </p:cNvSpPr>
            <p:nvPr/>
          </p:nvSpPr>
          <p:spPr bwMode="auto">
            <a:xfrm>
              <a:off x="7608004" y="2286519"/>
              <a:ext cx="1650048" cy="230775"/>
            </a:xfrm>
            <a:prstGeom prst="rect">
              <a:avLst/>
            </a:prstGeom>
            <a:noFill/>
            <a:ln w="9525">
              <a:noFill/>
              <a:miter lim="800000"/>
              <a:headEnd/>
              <a:tailEnd/>
            </a:ln>
          </p:spPr>
          <p:txBody>
            <a:bodyPr wrap="none">
              <a:spAutoFit/>
            </a:bodyPr>
            <a:lstStyle/>
            <a:p>
              <a:pPr eaLnBrk="0" hangingPunct="0"/>
              <a:r>
                <a:rPr lang="zh-CN" altLang="en-US" sz="1400" b="1">
                  <a:solidFill>
                    <a:srgbClr val="0070C0"/>
                  </a:solidFill>
                  <a:latin typeface="微软雅黑" pitchFamily="34" charset="-122"/>
                  <a:ea typeface="微软雅黑" pitchFamily="34" charset="-122"/>
                </a:rPr>
                <a:t>市场占比超过</a:t>
              </a:r>
              <a:r>
                <a:rPr lang="en-US" altLang="zh-CN" sz="1400" b="1">
                  <a:solidFill>
                    <a:srgbClr val="0070C0"/>
                  </a:solidFill>
                  <a:latin typeface="微软雅黑" pitchFamily="34" charset="-122"/>
                  <a:ea typeface="微软雅黑" pitchFamily="34" charset="-122"/>
                </a:rPr>
                <a:t>62%</a:t>
              </a:r>
              <a:endParaRPr lang="zh-CN" altLang="en-US" sz="1400" b="1">
                <a:solidFill>
                  <a:srgbClr val="0070C0"/>
                </a:solidFill>
                <a:latin typeface="微软雅黑" pitchFamily="34" charset="-122"/>
                <a:ea typeface="微软雅黑" pitchFamily="34" charset="-122"/>
              </a:endParaRPr>
            </a:p>
          </p:txBody>
        </p:sp>
      </p:grpSp>
      <p:sp>
        <p:nvSpPr>
          <p:cNvPr id="28" name="矩形 27"/>
          <p:cNvSpPr>
            <a:spLocks noChangeArrowheads="1"/>
          </p:cNvSpPr>
          <p:nvPr/>
        </p:nvSpPr>
        <p:spPr bwMode="auto">
          <a:xfrm>
            <a:off x="1062038" y="5924552"/>
            <a:ext cx="2646878" cy="338554"/>
          </a:xfrm>
          <a:prstGeom prst="rect">
            <a:avLst/>
          </a:prstGeom>
          <a:noFill/>
          <a:ln w="9525">
            <a:noFill/>
            <a:miter lim="800000"/>
            <a:headEnd/>
            <a:tailEnd/>
          </a:ln>
        </p:spPr>
        <p:txBody>
          <a:bodyPr wrap="none">
            <a:spAutoFit/>
          </a:bodyPr>
          <a:lstStyle/>
          <a:p>
            <a:pPr eaLnBrk="0" hangingPunct="0"/>
            <a:r>
              <a:rPr lang="zh-CN" altLang="zh-CN" sz="1600" b="1">
                <a:latin typeface="微软雅黑" pitchFamily="34" charset="-122"/>
                <a:ea typeface="微软雅黑" pitchFamily="34" charset="-122"/>
              </a:rPr>
              <a:t>全国银幕总数稳居</a:t>
            </a:r>
            <a:r>
              <a:rPr lang="zh-CN" altLang="zh-CN" sz="1600" b="1">
                <a:solidFill>
                  <a:srgbClr val="C00000"/>
                </a:solidFill>
                <a:latin typeface="微软雅黑" pitchFamily="34" charset="-122"/>
                <a:ea typeface="微软雅黑" pitchFamily="34" charset="-122"/>
              </a:rPr>
              <a:t>世界首位</a:t>
            </a:r>
            <a:endParaRPr lang="zh-CN" altLang="en-US" sz="1600" b="1">
              <a:solidFill>
                <a:srgbClr val="C00000"/>
              </a:solidFill>
              <a:latin typeface="微软雅黑" pitchFamily="34" charset="-122"/>
              <a:ea typeface="微软雅黑" pitchFamily="34" charset="-122"/>
            </a:endParaRPr>
          </a:p>
        </p:txBody>
      </p:sp>
      <p:sp>
        <p:nvSpPr>
          <p:cNvPr id="22" name="矩形 21"/>
          <p:cNvSpPr>
            <a:spLocks noChangeArrowheads="1"/>
          </p:cNvSpPr>
          <p:nvPr/>
        </p:nvSpPr>
        <p:spPr bwMode="auto">
          <a:xfrm>
            <a:off x="1519238" y="1140884"/>
            <a:ext cx="5186362" cy="507831"/>
          </a:xfrm>
          <a:prstGeom prst="rect">
            <a:avLst/>
          </a:prstGeom>
          <a:noFill/>
          <a:ln w="9525">
            <a:noFill/>
            <a:miter lim="800000"/>
            <a:headEnd/>
            <a:tailEnd/>
          </a:ln>
        </p:spPr>
        <p:txBody>
          <a:bodyPr>
            <a:spAutoFit/>
          </a:bodyPr>
          <a:lstStyle/>
          <a:p>
            <a:pPr indent="503238" algn="just" hangingPunct="0">
              <a:lnSpc>
                <a:spcPct val="150000"/>
              </a:lnSpc>
            </a:pPr>
            <a:r>
              <a:rPr lang="zh-CN" altLang="en-US" b="1">
                <a:latin typeface="微软雅黑" pitchFamily="34" charset="-122"/>
                <a:ea typeface="微软雅黑" pitchFamily="34" charset="-122"/>
              </a:rPr>
              <a:t>党的十八大以来，我国电影产业不断发展。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264196"/>
                                        </p:tgtEl>
                                        <p:attrNameLst>
                                          <p:attrName>style.visibility</p:attrName>
                                        </p:attrNameLst>
                                      </p:cBhvr>
                                      <p:to>
                                        <p:strVal val="visible"/>
                                      </p:to>
                                    </p:set>
                                    <p:anim calcmode="lin" valueType="num">
                                      <p:cBhvr>
                                        <p:cTn id="11" dur="500" fill="hold"/>
                                        <p:tgtEl>
                                          <p:spTgt spid="264196"/>
                                        </p:tgtEl>
                                        <p:attrNameLst>
                                          <p:attrName>ppt_w</p:attrName>
                                        </p:attrNameLst>
                                      </p:cBhvr>
                                      <p:tavLst>
                                        <p:tav tm="0">
                                          <p:val>
                                            <p:fltVal val="0"/>
                                          </p:val>
                                        </p:tav>
                                        <p:tav tm="100000">
                                          <p:val>
                                            <p:strVal val="#ppt_w"/>
                                          </p:val>
                                        </p:tav>
                                      </p:tavLst>
                                    </p:anim>
                                    <p:anim calcmode="lin" valueType="num">
                                      <p:cBhvr>
                                        <p:cTn id="12" dur="500" fill="hold"/>
                                        <p:tgtEl>
                                          <p:spTgt spid="264196"/>
                                        </p:tgtEl>
                                        <p:attrNameLst>
                                          <p:attrName>ppt_h</p:attrName>
                                        </p:attrNameLst>
                                      </p:cBhvr>
                                      <p:tavLst>
                                        <p:tav tm="0">
                                          <p:val>
                                            <p:fltVal val="0"/>
                                          </p:val>
                                        </p:tav>
                                        <p:tav tm="100000">
                                          <p:val>
                                            <p:strVal val="#ppt_h"/>
                                          </p:val>
                                        </p:tav>
                                      </p:tavLst>
                                    </p:anim>
                                    <p:animEffect transition="in" filter="fade">
                                      <p:cBhvr>
                                        <p:cTn id="13" dur="500"/>
                                        <p:tgtEl>
                                          <p:spTgt spid="26419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par>
                          <p:cTn id="18" fill="hold">
                            <p:stCondLst>
                              <p:cond delay="1500"/>
                            </p:stCondLst>
                            <p:childTnLst>
                              <p:par>
                                <p:cTn id="19" presetID="5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graphicFrame>
        <p:nvGraphicFramePr>
          <p:cNvPr id="17" name="图示 16"/>
          <p:cNvGraphicFramePr/>
          <p:nvPr/>
        </p:nvGraphicFramePr>
        <p:xfrm>
          <a:off x="-793119" y="1333580"/>
          <a:ext cx="5777865" cy="5135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p:cNvSpPr txBox="1">
            <a:spLocks noChangeArrowheads="1"/>
          </p:cNvSpPr>
          <p:nvPr/>
        </p:nvSpPr>
        <p:spPr bwMode="auto">
          <a:xfrm>
            <a:off x="5962651" y="1869018"/>
            <a:ext cx="1260475" cy="369332"/>
          </a:xfrm>
          <a:prstGeom prst="rect">
            <a:avLst/>
          </a:prstGeom>
          <a:noFill/>
          <a:ln w="9525">
            <a:noFill/>
            <a:miter lim="800000"/>
            <a:headEnd/>
            <a:tailEnd/>
          </a:ln>
        </p:spPr>
        <p:txBody>
          <a:bodyPr>
            <a:spAutoFit/>
          </a:bodyPr>
          <a:lstStyle/>
          <a:p>
            <a:pPr algn="ctr" eaLnBrk="0" hangingPunct="0"/>
            <a:r>
              <a:rPr lang="en-US" altLang="zh-CN" b="1">
                <a:latin typeface="微软雅黑" pitchFamily="34" charset="-122"/>
                <a:ea typeface="微软雅黑" pitchFamily="34" charset="-122"/>
                <a:cs typeface="Times New Roman" pitchFamily="18" charset="0"/>
              </a:rPr>
              <a:t>2017</a:t>
            </a:r>
            <a:r>
              <a:rPr lang="zh-CN" altLang="en-US" b="1">
                <a:latin typeface="微软雅黑" pitchFamily="34" charset="-122"/>
                <a:ea typeface="微软雅黑" pitchFamily="34" charset="-122"/>
                <a:cs typeface="Times New Roman" pitchFamily="18" charset="0"/>
              </a:rPr>
              <a:t>年</a:t>
            </a:r>
          </a:p>
        </p:txBody>
      </p:sp>
      <p:grpSp>
        <p:nvGrpSpPr>
          <p:cNvPr id="2" name="组合 28"/>
          <p:cNvGrpSpPr>
            <a:grpSpLocks/>
          </p:cNvGrpSpPr>
          <p:nvPr/>
        </p:nvGrpSpPr>
        <p:grpSpPr bwMode="auto">
          <a:xfrm>
            <a:off x="3984626" y="2681817"/>
            <a:ext cx="4930775" cy="1361016"/>
            <a:chOff x="4120741" y="2113808"/>
            <a:chExt cx="4678877" cy="1021278"/>
          </a:xfrm>
        </p:grpSpPr>
        <p:sp>
          <p:nvSpPr>
            <p:cNvPr id="25" name="矩形 24"/>
            <p:cNvSpPr/>
            <p:nvPr/>
          </p:nvSpPr>
          <p:spPr>
            <a:xfrm>
              <a:off x="4120741" y="2113808"/>
              <a:ext cx="4678877" cy="1021278"/>
            </a:xfrm>
            <a:prstGeom prst="rect">
              <a:avLst/>
            </a:prstGeom>
            <a:no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18" name="矩形 17"/>
            <p:cNvSpPr/>
            <p:nvPr/>
          </p:nvSpPr>
          <p:spPr>
            <a:xfrm>
              <a:off x="4286997" y="2307449"/>
              <a:ext cx="1882814" cy="198245"/>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endParaRPr lang="zh-CN" altLang="en-US"/>
            </a:p>
          </p:txBody>
        </p:sp>
        <p:sp>
          <p:nvSpPr>
            <p:cNvPr id="69649" name="TextBox 19"/>
            <p:cNvSpPr txBox="1">
              <a:spLocks noChangeArrowheads="1"/>
            </p:cNvSpPr>
            <p:nvPr/>
          </p:nvSpPr>
          <p:spPr bwMode="auto">
            <a:xfrm>
              <a:off x="6044572" y="2197164"/>
              <a:ext cx="1519894" cy="277139"/>
            </a:xfrm>
            <a:prstGeom prst="rect">
              <a:avLst/>
            </a:prstGeom>
            <a:noFill/>
            <a:ln w="9525">
              <a:noFill/>
              <a:miter lim="800000"/>
              <a:headEnd/>
              <a:tailEnd/>
            </a:ln>
          </p:spPr>
          <p:txBody>
            <a:bodyPr>
              <a:spAutoFit/>
            </a:bodyPr>
            <a:lstStyle/>
            <a:p>
              <a:pPr algn="ctr" eaLnBrk="0" hangingPunct="0"/>
              <a:r>
                <a:rPr lang="en-US" altLang="zh-CN" b="1">
                  <a:latin typeface="微软雅黑" pitchFamily="34" charset="-122"/>
                  <a:ea typeface="微软雅黑" pitchFamily="34" charset="-122"/>
                  <a:cs typeface="Times New Roman" pitchFamily="18" charset="0"/>
                </a:rPr>
                <a:t>7990</a:t>
              </a:r>
              <a:r>
                <a:rPr lang="zh-CN" altLang="en-US" b="1">
                  <a:latin typeface="微软雅黑" pitchFamily="34" charset="-122"/>
                  <a:ea typeface="微软雅黑" pitchFamily="34" charset="-122"/>
                  <a:cs typeface="Times New Roman" pitchFamily="18" charset="0"/>
                </a:rPr>
                <a:t>亿元</a:t>
              </a:r>
            </a:p>
          </p:txBody>
        </p:sp>
        <p:sp>
          <p:nvSpPr>
            <p:cNvPr id="69650" name="矩形 22"/>
            <p:cNvSpPr>
              <a:spLocks noChangeArrowheads="1"/>
            </p:cNvSpPr>
            <p:nvPr/>
          </p:nvSpPr>
          <p:spPr bwMode="auto">
            <a:xfrm>
              <a:off x="4127439" y="2588965"/>
              <a:ext cx="4336990" cy="277139"/>
            </a:xfrm>
            <a:prstGeom prst="rect">
              <a:avLst/>
            </a:prstGeom>
            <a:noFill/>
            <a:ln w="9525">
              <a:noFill/>
              <a:miter lim="800000"/>
              <a:headEnd/>
              <a:tailEnd/>
            </a:ln>
          </p:spPr>
          <p:txBody>
            <a:bodyPr wrap="none">
              <a:spAutoFit/>
            </a:bodyPr>
            <a:lstStyle/>
            <a:p>
              <a:pPr eaLnBrk="0" hangingPunct="0"/>
              <a:r>
                <a:rPr lang="zh-CN" altLang="zh-CN" b="1">
                  <a:solidFill>
                    <a:schemeClr val="tx2"/>
                  </a:solidFill>
                  <a:latin typeface="微软雅黑" pitchFamily="34" charset="-122"/>
                  <a:ea typeface="微软雅黑" pitchFamily="34" charset="-122"/>
                  <a:cs typeface="Times New Roman" pitchFamily="18" charset="0"/>
                </a:rPr>
                <a:t>全国规模以上文化信息传输服务业营业收入</a:t>
              </a:r>
              <a:endParaRPr lang="zh-CN" altLang="en-US" b="1">
                <a:solidFill>
                  <a:schemeClr val="tx2"/>
                </a:solidFill>
                <a:latin typeface="微软雅黑" pitchFamily="34" charset="-122"/>
                <a:ea typeface="微软雅黑" pitchFamily="34" charset="-122"/>
                <a:cs typeface="Times New Roman" pitchFamily="18" charset="0"/>
              </a:endParaRPr>
            </a:p>
          </p:txBody>
        </p:sp>
      </p:grpSp>
      <p:grpSp>
        <p:nvGrpSpPr>
          <p:cNvPr id="3" name="组合 29"/>
          <p:cNvGrpSpPr>
            <a:grpSpLocks/>
          </p:cNvGrpSpPr>
          <p:nvPr/>
        </p:nvGrpSpPr>
        <p:grpSpPr bwMode="auto">
          <a:xfrm>
            <a:off x="3984626" y="4042834"/>
            <a:ext cx="4922838" cy="1363133"/>
            <a:chOff x="4120741" y="3135067"/>
            <a:chExt cx="4678270" cy="1021278"/>
          </a:xfrm>
        </p:grpSpPr>
        <p:sp>
          <p:nvSpPr>
            <p:cNvPr id="21" name="矩形 20"/>
            <p:cNvSpPr/>
            <p:nvPr/>
          </p:nvSpPr>
          <p:spPr>
            <a:xfrm>
              <a:off x="4286996" y="3364347"/>
              <a:ext cx="2705253" cy="198245"/>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endParaRPr lang="zh-CN" altLang="en-US"/>
            </a:p>
          </p:txBody>
        </p:sp>
        <p:sp>
          <p:nvSpPr>
            <p:cNvPr id="69642" name="TextBox 21"/>
            <p:cNvSpPr txBox="1">
              <a:spLocks noChangeArrowheads="1"/>
            </p:cNvSpPr>
            <p:nvPr/>
          </p:nvSpPr>
          <p:spPr bwMode="auto">
            <a:xfrm>
              <a:off x="6947072" y="3277813"/>
              <a:ext cx="1519894" cy="276709"/>
            </a:xfrm>
            <a:prstGeom prst="rect">
              <a:avLst/>
            </a:prstGeom>
            <a:noFill/>
            <a:ln w="9525">
              <a:noFill/>
              <a:miter lim="800000"/>
              <a:headEnd/>
              <a:tailEnd/>
            </a:ln>
          </p:spPr>
          <p:txBody>
            <a:bodyPr>
              <a:spAutoFit/>
            </a:bodyPr>
            <a:lstStyle/>
            <a:p>
              <a:pPr algn="ctr" eaLnBrk="0" hangingPunct="0"/>
              <a:r>
                <a:rPr lang="en-US" altLang="zh-CN" b="1">
                  <a:latin typeface="微软雅黑" pitchFamily="34" charset="-122"/>
                  <a:ea typeface="微软雅黑" pitchFamily="34" charset="-122"/>
                  <a:cs typeface="Times New Roman" pitchFamily="18" charset="0"/>
                </a:rPr>
                <a:t>11891</a:t>
              </a:r>
              <a:r>
                <a:rPr lang="zh-CN" altLang="en-US" b="1">
                  <a:latin typeface="微软雅黑" pitchFamily="34" charset="-122"/>
                  <a:ea typeface="微软雅黑" pitchFamily="34" charset="-122"/>
                  <a:cs typeface="Times New Roman" pitchFamily="18" charset="0"/>
                </a:rPr>
                <a:t>亿元</a:t>
              </a:r>
            </a:p>
          </p:txBody>
        </p:sp>
        <p:sp>
          <p:nvSpPr>
            <p:cNvPr id="69643" name="矩形 23"/>
            <p:cNvSpPr>
              <a:spLocks noChangeArrowheads="1"/>
            </p:cNvSpPr>
            <p:nvPr/>
          </p:nvSpPr>
          <p:spPr bwMode="auto">
            <a:xfrm>
              <a:off x="4127439" y="3633989"/>
              <a:ext cx="4562783" cy="276709"/>
            </a:xfrm>
            <a:prstGeom prst="rect">
              <a:avLst/>
            </a:prstGeom>
            <a:noFill/>
            <a:ln w="9525">
              <a:noFill/>
              <a:miter lim="800000"/>
              <a:headEnd/>
              <a:tailEnd/>
            </a:ln>
          </p:spPr>
          <p:txBody>
            <a:bodyPr wrap="none">
              <a:spAutoFit/>
            </a:bodyPr>
            <a:lstStyle/>
            <a:p>
              <a:pPr eaLnBrk="0" hangingPunct="0"/>
              <a:r>
                <a:rPr lang="zh-CN" altLang="zh-CN" b="1">
                  <a:solidFill>
                    <a:schemeClr val="tx2"/>
                  </a:solidFill>
                  <a:latin typeface="微软雅黑" pitchFamily="34" charset="-122"/>
                  <a:ea typeface="微软雅黑" pitchFamily="34" charset="-122"/>
                  <a:cs typeface="Times New Roman" pitchFamily="18" charset="0"/>
                </a:rPr>
                <a:t>全国</a:t>
              </a:r>
              <a:r>
                <a:rPr lang="zh-CN" altLang="en-US" b="1">
                  <a:solidFill>
                    <a:schemeClr val="tx2"/>
                  </a:solidFill>
                  <a:latin typeface="微软雅黑" pitchFamily="34" charset="-122"/>
                  <a:ea typeface="微软雅黑" pitchFamily="34" charset="-122"/>
                  <a:cs typeface="Times New Roman" pitchFamily="18" charset="0"/>
                </a:rPr>
                <a:t>规模以上文化创意和设计服务业营业收入</a:t>
              </a:r>
            </a:p>
          </p:txBody>
        </p:sp>
        <p:sp>
          <p:nvSpPr>
            <p:cNvPr id="26" name="矩形 25"/>
            <p:cNvSpPr/>
            <p:nvPr/>
          </p:nvSpPr>
          <p:spPr>
            <a:xfrm>
              <a:off x="4120741" y="3135067"/>
              <a:ext cx="4678270" cy="1021278"/>
            </a:xfrm>
            <a:prstGeom prst="rect">
              <a:avLst/>
            </a:prstGeom>
            <a:no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grpSp>
        <p:nvGrpSpPr>
          <p:cNvPr id="2" name="组合 4"/>
          <p:cNvGrpSpPr>
            <a:grpSpLocks/>
          </p:cNvGrpSpPr>
          <p:nvPr/>
        </p:nvGrpSpPr>
        <p:grpSpPr bwMode="auto">
          <a:xfrm>
            <a:off x="334963" y="2017185"/>
            <a:ext cx="4424362" cy="4660900"/>
            <a:chOff x="617220" y="1335083"/>
            <a:chExt cx="4423409" cy="3496712"/>
          </a:xfrm>
        </p:grpSpPr>
        <p:grpSp>
          <p:nvGrpSpPr>
            <p:cNvPr id="3" name="组合 14"/>
            <p:cNvGrpSpPr>
              <a:grpSpLocks/>
            </p:cNvGrpSpPr>
            <p:nvPr/>
          </p:nvGrpSpPr>
          <p:grpSpPr bwMode="auto">
            <a:xfrm>
              <a:off x="617220" y="1335083"/>
              <a:ext cx="4423409" cy="3496712"/>
              <a:chOff x="1157654" y="1706242"/>
              <a:chExt cx="3629465" cy="3176672"/>
            </a:xfrm>
          </p:grpSpPr>
          <p:graphicFrame>
            <p:nvGraphicFramePr>
              <p:cNvPr id="70682" name="图表 10"/>
              <p:cNvGraphicFramePr>
                <a:graphicFrameLocks/>
              </p:cNvGraphicFramePr>
              <p:nvPr/>
            </p:nvGraphicFramePr>
            <p:xfrm>
              <a:off x="1157654" y="1706242"/>
              <a:ext cx="3629465" cy="3176672"/>
            </p:xfrm>
            <a:graphic>
              <a:graphicData uri="http://schemas.openxmlformats.org/presentationml/2006/ole">
                <p:oleObj spid="_x0000_s6146" r:id="rId4" imgW="4426080" imgH="3499407" progId="Excel.Sheet.8">
                  <p:embed/>
                </p:oleObj>
              </a:graphicData>
            </a:graphic>
          </p:graphicFrame>
          <p:sp>
            <p:nvSpPr>
              <p:cNvPr id="70683" name="矩形 11"/>
              <p:cNvSpPr>
                <a:spLocks noChangeArrowheads="1"/>
              </p:cNvSpPr>
              <p:nvPr/>
            </p:nvSpPr>
            <p:spPr bwMode="auto">
              <a:xfrm>
                <a:off x="1236004" y="2273087"/>
                <a:ext cx="887889" cy="209768"/>
              </a:xfrm>
              <a:prstGeom prst="rect">
                <a:avLst/>
              </a:prstGeom>
              <a:noFill/>
              <a:ln w="9525">
                <a:noFill/>
                <a:miter lim="800000"/>
                <a:headEnd/>
                <a:tailEnd/>
              </a:ln>
            </p:spPr>
            <p:txBody>
              <a:bodyPr wrap="none">
                <a:spAutoFit/>
              </a:bodyPr>
              <a:lstStyle/>
              <a:p>
                <a:pPr eaLnBrk="0" hangingPunct="0"/>
                <a:r>
                  <a:rPr lang="zh-CN" altLang="en-US" sz="1400" b="1">
                    <a:latin typeface="微软雅黑" pitchFamily="34" charset="-122"/>
                    <a:ea typeface="微软雅黑" pitchFamily="34" charset="-122"/>
                  </a:rPr>
                  <a:t>（亿美元）</a:t>
                </a:r>
              </a:p>
            </p:txBody>
          </p:sp>
          <p:sp>
            <p:nvSpPr>
              <p:cNvPr id="70684" name="矩形 14"/>
              <p:cNvSpPr>
                <a:spLocks noChangeArrowheads="1"/>
              </p:cNvSpPr>
              <p:nvPr/>
            </p:nvSpPr>
            <p:spPr bwMode="auto">
              <a:xfrm>
                <a:off x="4006166" y="4498997"/>
                <a:ext cx="319808" cy="230744"/>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年</a:t>
                </a:r>
              </a:p>
            </p:txBody>
          </p:sp>
        </p:grpSp>
        <p:cxnSp>
          <p:nvCxnSpPr>
            <p:cNvPr id="7" name="直接连接符 6"/>
            <p:cNvCxnSpPr/>
            <p:nvPr/>
          </p:nvCxnSpPr>
          <p:spPr>
            <a:xfrm>
              <a:off x="2858287" y="2537176"/>
              <a:ext cx="1028478"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8" name="直接箭头连接符 7"/>
            <p:cNvCxnSpPr/>
            <p:nvPr/>
          </p:nvCxnSpPr>
          <p:spPr>
            <a:xfrm>
              <a:off x="3029700" y="2537176"/>
              <a:ext cx="0" cy="1680073"/>
            </a:xfrm>
            <a:prstGeom prst="straightConnector1">
              <a:avLst/>
            </a:prstGeom>
            <a:ln>
              <a:solidFill>
                <a:schemeClr val="tx1">
                  <a:lumMod val="50000"/>
                  <a:lumOff val="50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70679" name="矩形 8"/>
            <p:cNvSpPr>
              <a:spLocks noChangeArrowheads="1"/>
            </p:cNvSpPr>
            <p:nvPr/>
          </p:nvSpPr>
          <p:spPr bwMode="auto">
            <a:xfrm>
              <a:off x="2232543" y="2992490"/>
              <a:ext cx="766392" cy="277081"/>
            </a:xfrm>
            <a:prstGeom prst="rect">
              <a:avLst/>
            </a:prstGeom>
            <a:noFill/>
            <a:ln w="9525">
              <a:noFill/>
              <a:miter lim="800000"/>
              <a:headEnd/>
              <a:tailEnd/>
            </a:ln>
          </p:spPr>
          <p:txBody>
            <a:bodyPr wrap="none">
              <a:spAutoFit/>
            </a:bodyPr>
            <a:lstStyle/>
            <a:p>
              <a:pPr eaLnBrk="0" hangingPunct="0"/>
              <a:r>
                <a:rPr lang="en-US" altLang="zh-CN" b="1">
                  <a:latin typeface="微软雅黑" pitchFamily="34" charset="-122"/>
                  <a:ea typeface="微软雅黑" pitchFamily="34" charset="-122"/>
                </a:rPr>
                <a:t>5.5</a:t>
              </a:r>
              <a:r>
                <a:rPr lang="zh-CN" altLang="en-US" b="1">
                  <a:latin typeface="微软雅黑" pitchFamily="34" charset="-122"/>
                  <a:ea typeface="微软雅黑" pitchFamily="34" charset="-122"/>
                </a:rPr>
                <a:t>倍</a:t>
              </a:r>
            </a:p>
          </p:txBody>
        </p:sp>
        <p:sp>
          <p:nvSpPr>
            <p:cNvPr id="70680" name="矩形 9"/>
            <p:cNvSpPr>
              <a:spLocks noChangeArrowheads="1"/>
            </p:cNvSpPr>
            <p:nvPr/>
          </p:nvSpPr>
          <p:spPr bwMode="auto">
            <a:xfrm>
              <a:off x="3066933" y="2043800"/>
              <a:ext cx="1655866" cy="277081"/>
            </a:xfrm>
            <a:prstGeom prst="rect">
              <a:avLst/>
            </a:prstGeom>
            <a:noFill/>
            <a:ln w="9525">
              <a:noFill/>
              <a:miter lim="800000"/>
              <a:headEnd/>
              <a:tailEnd/>
            </a:ln>
          </p:spPr>
          <p:txBody>
            <a:bodyPr wrap="none">
              <a:spAutoFit/>
            </a:bodyPr>
            <a:lstStyle/>
            <a:p>
              <a:pPr eaLnBrk="0" hangingPunct="0"/>
              <a:r>
                <a:rPr lang="en-US" altLang="zh-CN" b="1">
                  <a:latin typeface="微软雅黑" pitchFamily="34" charset="-122"/>
                  <a:ea typeface="微软雅黑" pitchFamily="34" charset="-122"/>
                </a:rPr>
                <a:t>1023.8</a:t>
              </a:r>
              <a:r>
                <a:rPr lang="zh-CN" altLang="en-US" b="1">
                  <a:latin typeface="微软雅黑" pitchFamily="34" charset="-122"/>
                  <a:ea typeface="微软雅黑" pitchFamily="34" charset="-122"/>
                </a:rPr>
                <a:t>亿美元</a:t>
              </a:r>
            </a:p>
          </p:txBody>
        </p:sp>
        <p:cxnSp>
          <p:nvCxnSpPr>
            <p:cNvPr id="37" name="直接连接符 36"/>
            <p:cNvCxnSpPr/>
            <p:nvPr/>
          </p:nvCxnSpPr>
          <p:spPr>
            <a:xfrm>
              <a:off x="2559901" y="4195018"/>
              <a:ext cx="1028478" cy="0"/>
            </a:xfrm>
            <a:prstGeom prst="line">
              <a:avLst/>
            </a:prstGeom>
          </p:spPr>
          <p:style>
            <a:lnRef idx="1">
              <a:schemeClr val="accent4"/>
            </a:lnRef>
            <a:fillRef idx="0">
              <a:schemeClr val="accent4"/>
            </a:fillRef>
            <a:effectRef idx="0">
              <a:schemeClr val="accent4"/>
            </a:effectRef>
            <a:fontRef idx="minor">
              <a:schemeClr val="tx1"/>
            </a:fontRef>
          </p:style>
        </p:cxnSp>
      </p:grpSp>
      <p:grpSp>
        <p:nvGrpSpPr>
          <p:cNvPr id="4" name="组合 35"/>
          <p:cNvGrpSpPr>
            <a:grpSpLocks/>
          </p:cNvGrpSpPr>
          <p:nvPr/>
        </p:nvGrpSpPr>
        <p:grpSpPr bwMode="auto">
          <a:xfrm>
            <a:off x="4927601" y="1744133"/>
            <a:ext cx="3267075" cy="4489451"/>
            <a:chOff x="4928348" y="1377018"/>
            <a:chExt cx="3266962" cy="3367194"/>
          </a:xfrm>
        </p:grpSpPr>
        <p:grpSp>
          <p:nvGrpSpPr>
            <p:cNvPr id="5" name="组合 16"/>
            <p:cNvGrpSpPr>
              <a:grpSpLocks/>
            </p:cNvGrpSpPr>
            <p:nvPr/>
          </p:nvGrpSpPr>
          <p:grpSpPr bwMode="auto">
            <a:xfrm>
              <a:off x="4928348" y="1440180"/>
              <a:ext cx="2798332" cy="3280410"/>
              <a:chOff x="859268" y="1383030"/>
              <a:chExt cx="2798332" cy="3280410"/>
            </a:xfrm>
          </p:grpSpPr>
          <p:grpSp>
            <p:nvGrpSpPr>
              <p:cNvPr id="6" name="组合 21"/>
              <p:cNvGrpSpPr>
                <a:grpSpLocks/>
              </p:cNvGrpSpPr>
              <p:nvPr/>
            </p:nvGrpSpPr>
            <p:grpSpPr bwMode="auto">
              <a:xfrm>
                <a:off x="1668780" y="1383030"/>
                <a:ext cx="1988820" cy="3280410"/>
                <a:chOff x="1668780" y="1383030"/>
                <a:chExt cx="1988820" cy="3280410"/>
              </a:xfrm>
            </p:grpSpPr>
            <p:sp>
              <p:nvSpPr>
                <p:cNvPr id="20" name="矩形 19"/>
                <p:cNvSpPr/>
                <p:nvPr/>
              </p:nvSpPr>
              <p:spPr>
                <a:xfrm>
                  <a:off x="1668865" y="1440522"/>
                  <a:ext cx="1382665" cy="3143349"/>
                </a:xfrm>
                <a:prstGeom prst="rect">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21" name="矩形 20"/>
                <p:cNvSpPr/>
                <p:nvPr/>
              </p:nvSpPr>
              <p:spPr>
                <a:xfrm>
                  <a:off x="2811825" y="1383370"/>
                  <a:ext cx="846109" cy="327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sp>
            <p:nvSpPr>
              <p:cNvPr id="19" name="圆角矩形 18"/>
              <p:cNvSpPr/>
              <p:nvPr/>
            </p:nvSpPr>
            <p:spPr>
              <a:xfrm>
                <a:off x="859268" y="2451792"/>
                <a:ext cx="1600145" cy="152087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grpSp>
          <p:nvGrpSpPr>
            <p:cNvPr id="9" name="组合 21"/>
            <p:cNvGrpSpPr>
              <a:grpSpLocks/>
            </p:cNvGrpSpPr>
            <p:nvPr/>
          </p:nvGrpSpPr>
          <p:grpSpPr bwMode="auto">
            <a:xfrm>
              <a:off x="6895460" y="1377018"/>
              <a:ext cx="1299850" cy="3367194"/>
              <a:chOff x="2232020" y="1411308"/>
              <a:chExt cx="1299850" cy="3367194"/>
            </a:xfrm>
          </p:grpSpPr>
          <p:cxnSp>
            <p:nvCxnSpPr>
              <p:cNvPr id="23" name="直接连接符 22"/>
              <p:cNvCxnSpPr>
                <a:stCxn id="24" idx="2"/>
                <a:endCxn id="28" idx="2"/>
              </p:cNvCxnSpPr>
              <p:nvPr/>
            </p:nvCxnSpPr>
            <p:spPr>
              <a:xfrm>
                <a:off x="2882605" y="1832009"/>
                <a:ext cx="0" cy="2946493"/>
              </a:xfrm>
              <a:prstGeom prst="line">
                <a:avLst/>
              </a:prstGeom>
              <a:ln w="203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圆角矩形 23"/>
              <p:cNvSpPr/>
              <p:nvPr/>
            </p:nvSpPr>
            <p:spPr>
              <a:xfrm>
                <a:off x="2231753" y="1411308"/>
                <a:ext cx="1300117" cy="420701"/>
              </a:xfrm>
              <a:prstGeom prst="roundRect">
                <a:avLst/>
              </a:prstGeom>
              <a:ln w="57150">
                <a:solidFill>
                  <a:schemeClr val="accent1"/>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美国</a:t>
                </a:r>
              </a:p>
            </p:txBody>
          </p:sp>
          <p:sp>
            <p:nvSpPr>
              <p:cNvPr id="25" name="圆角矩形 24"/>
              <p:cNvSpPr/>
              <p:nvPr/>
            </p:nvSpPr>
            <p:spPr>
              <a:xfrm>
                <a:off x="2231753" y="2147931"/>
                <a:ext cx="1300117" cy="420701"/>
              </a:xfrm>
              <a:prstGeom prst="roundRect">
                <a:avLst/>
              </a:prstGeom>
              <a:ln w="57150">
                <a:solidFill>
                  <a:srgbClr val="FF0000"/>
                </a:solidFill>
              </a:ln>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中国香港</a:t>
                </a:r>
              </a:p>
            </p:txBody>
          </p:sp>
          <p:sp>
            <p:nvSpPr>
              <p:cNvPr id="26" name="圆角矩形 25"/>
              <p:cNvSpPr/>
              <p:nvPr/>
            </p:nvSpPr>
            <p:spPr>
              <a:xfrm>
                <a:off x="2231753" y="2884554"/>
                <a:ext cx="1300117" cy="420701"/>
              </a:xfrm>
              <a:prstGeom prst="roundRect">
                <a:avLst/>
              </a:prstGeom>
              <a:ln w="57150"/>
              <a:effectLst>
                <a:outerShdw blurRad="63500" sx="102000" sy="102000" algn="c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荷兰</a:t>
                </a:r>
              </a:p>
            </p:txBody>
          </p:sp>
          <p:sp>
            <p:nvSpPr>
              <p:cNvPr id="27" name="圆角矩形 26"/>
              <p:cNvSpPr/>
              <p:nvPr/>
            </p:nvSpPr>
            <p:spPr>
              <a:xfrm>
                <a:off x="2231753" y="3621178"/>
                <a:ext cx="1300117" cy="420701"/>
              </a:xfrm>
              <a:prstGeom prst="roundRect">
                <a:avLst/>
              </a:prstGeom>
              <a:ln w="57150"/>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英国</a:t>
                </a:r>
              </a:p>
            </p:txBody>
          </p:sp>
          <p:sp>
            <p:nvSpPr>
              <p:cNvPr id="28" name="圆角矩形 27"/>
              <p:cNvSpPr/>
              <p:nvPr/>
            </p:nvSpPr>
            <p:spPr>
              <a:xfrm>
                <a:off x="2231753" y="4357801"/>
                <a:ext cx="1300117" cy="420701"/>
              </a:xfrm>
              <a:prstGeom prst="roundRect">
                <a:avLst/>
              </a:prstGeom>
              <a:ln w="57150"/>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日本</a:t>
                </a:r>
              </a:p>
            </p:txBody>
          </p:sp>
        </p:grpSp>
        <p:sp>
          <p:nvSpPr>
            <p:cNvPr id="70665" name="矩形 34"/>
            <p:cNvSpPr>
              <a:spLocks noChangeArrowheads="1"/>
            </p:cNvSpPr>
            <p:nvPr/>
          </p:nvSpPr>
          <p:spPr bwMode="auto">
            <a:xfrm>
              <a:off x="4955191" y="3621524"/>
              <a:ext cx="1585635" cy="277008"/>
            </a:xfrm>
            <a:prstGeom prst="rect">
              <a:avLst/>
            </a:prstGeom>
            <a:noFill/>
            <a:ln w="9525">
              <a:noFill/>
              <a:miter lim="800000"/>
              <a:headEnd/>
              <a:tailEnd/>
            </a:ln>
          </p:spPr>
          <p:txBody>
            <a:bodyPr wrap="none">
              <a:spAutoFit/>
            </a:bodyPr>
            <a:lstStyle/>
            <a:p>
              <a:pPr eaLnBrk="0" hangingPunct="0"/>
              <a:r>
                <a:rPr lang="zh-CN" altLang="zh-CN" b="1">
                  <a:solidFill>
                    <a:srgbClr val="C00000"/>
                  </a:solidFill>
                  <a:latin typeface="微软雅黑" pitchFamily="34" charset="-122"/>
                  <a:ea typeface="微软雅黑" pitchFamily="34" charset="-122"/>
                </a:rPr>
                <a:t>合计占</a:t>
              </a:r>
              <a:r>
                <a:rPr lang="en-US" altLang="zh-CN" b="1">
                  <a:solidFill>
                    <a:srgbClr val="C00000"/>
                  </a:solidFill>
                  <a:latin typeface="微软雅黑" pitchFamily="34" charset="-122"/>
                  <a:ea typeface="微软雅黑" pitchFamily="34" charset="-122"/>
                </a:rPr>
                <a:t>59.6%</a:t>
              </a:r>
              <a:endParaRPr lang="zh-CN" altLang="en-US" b="1">
                <a:solidFill>
                  <a:srgbClr val="C00000"/>
                </a:solidFill>
                <a:latin typeface="微软雅黑" pitchFamily="34" charset="-122"/>
                <a:ea typeface="微软雅黑" pitchFamily="34" charset="-122"/>
              </a:endParaRPr>
            </a:p>
          </p:txBody>
        </p:sp>
      </p:grpSp>
      <p:sp>
        <p:nvSpPr>
          <p:cNvPr id="32" name="矩形 31"/>
          <p:cNvSpPr/>
          <p:nvPr/>
        </p:nvSpPr>
        <p:spPr>
          <a:xfrm>
            <a:off x="4879975" y="3289301"/>
            <a:ext cx="1670050" cy="1089529"/>
          </a:xfrm>
          <a:prstGeom prst="rect">
            <a:avLst/>
          </a:prstGeom>
        </p:spPr>
        <p:txBody>
          <a:bodyPr>
            <a:spAutoFit/>
          </a:bodyPr>
          <a:lstStyle/>
          <a:p>
            <a:pPr algn="ctr" eaLnBrk="0" hangingPunct="0">
              <a:lnSpc>
                <a:spcPct val="120000"/>
              </a:lnSpc>
              <a:defRPr/>
            </a:pPr>
            <a:r>
              <a:rPr lang="zh-CN" altLang="en-US" b="1" kern="100" dirty="0">
                <a:solidFill>
                  <a:schemeClr val="dk1"/>
                </a:solidFill>
                <a:latin typeface="微软雅黑" pitchFamily="34" charset="-122"/>
                <a:ea typeface="微软雅黑" pitchFamily="34" charset="-122"/>
                <a:cs typeface="Times New Roman"/>
              </a:rPr>
              <a:t>我国文化</a:t>
            </a:r>
            <a:endParaRPr lang="en-US" altLang="zh-CN" b="1" kern="100" dirty="0">
              <a:solidFill>
                <a:schemeClr val="dk1"/>
              </a:solidFill>
              <a:latin typeface="微软雅黑" pitchFamily="34" charset="-122"/>
              <a:ea typeface="微软雅黑" pitchFamily="34" charset="-122"/>
              <a:cs typeface="Times New Roman"/>
            </a:endParaRPr>
          </a:p>
          <a:p>
            <a:pPr algn="ctr" eaLnBrk="0" hangingPunct="0">
              <a:lnSpc>
                <a:spcPct val="120000"/>
              </a:lnSpc>
              <a:defRPr/>
            </a:pPr>
            <a:r>
              <a:rPr lang="zh-CN" altLang="en-US" b="1" kern="100" dirty="0">
                <a:solidFill>
                  <a:schemeClr val="dk1"/>
                </a:solidFill>
                <a:latin typeface="微软雅黑" pitchFamily="34" charset="-122"/>
                <a:ea typeface="微软雅黑" pitchFamily="34" charset="-122"/>
                <a:cs typeface="Times New Roman"/>
              </a:rPr>
              <a:t>产品出口</a:t>
            </a:r>
            <a:endParaRPr lang="en-US" altLang="zh-CN" b="1" kern="100" dirty="0">
              <a:solidFill>
                <a:schemeClr val="dk1"/>
              </a:solidFill>
              <a:latin typeface="微软雅黑" pitchFamily="34" charset="-122"/>
              <a:ea typeface="微软雅黑" pitchFamily="34" charset="-122"/>
              <a:cs typeface="Times New Roman"/>
            </a:endParaRPr>
          </a:p>
          <a:p>
            <a:pPr algn="ctr" eaLnBrk="0" hangingPunct="0">
              <a:lnSpc>
                <a:spcPct val="120000"/>
              </a:lnSpc>
              <a:defRPr/>
            </a:pPr>
            <a:r>
              <a:rPr lang="zh-CN" altLang="en-US" b="1" kern="100" dirty="0">
                <a:solidFill>
                  <a:schemeClr val="dk1"/>
                </a:solidFill>
                <a:latin typeface="微软雅黑" pitchFamily="34" charset="-122"/>
                <a:ea typeface="微软雅黑" pitchFamily="34" charset="-122"/>
                <a:cs typeface="Times New Roman"/>
              </a:rPr>
              <a:t>前五大市场</a:t>
            </a:r>
          </a:p>
        </p:txBody>
      </p:sp>
      <p:sp>
        <p:nvSpPr>
          <p:cNvPr id="39" name="矩形 38"/>
          <p:cNvSpPr/>
          <p:nvPr/>
        </p:nvSpPr>
        <p:spPr>
          <a:xfrm>
            <a:off x="0" y="1157920"/>
            <a:ext cx="3256020"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文化走出去步伐不断加快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grpSp>
        <p:nvGrpSpPr>
          <p:cNvPr id="2" name="组合 17"/>
          <p:cNvGrpSpPr>
            <a:grpSpLocks/>
          </p:cNvGrpSpPr>
          <p:nvPr/>
        </p:nvGrpSpPr>
        <p:grpSpPr bwMode="auto">
          <a:xfrm>
            <a:off x="0" y="1263651"/>
            <a:ext cx="5041900" cy="5272616"/>
            <a:chOff x="-1" y="948018"/>
            <a:chExt cx="5178201" cy="3953434"/>
          </a:xfrm>
        </p:grpSpPr>
        <p:grpSp>
          <p:nvGrpSpPr>
            <p:cNvPr id="3" name="组合 14"/>
            <p:cNvGrpSpPr>
              <a:grpSpLocks/>
            </p:cNvGrpSpPr>
            <p:nvPr/>
          </p:nvGrpSpPr>
          <p:grpSpPr bwMode="auto">
            <a:xfrm>
              <a:off x="-1" y="948018"/>
              <a:ext cx="5178201" cy="3953434"/>
              <a:chOff x="866642" y="1397591"/>
              <a:chExt cx="4882907" cy="4127632"/>
            </a:xfrm>
          </p:grpSpPr>
          <p:graphicFrame>
            <p:nvGraphicFramePr>
              <p:cNvPr id="71688" name="图表 11"/>
              <p:cNvGraphicFramePr>
                <a:graphicFrameLocks/>
              </p:cNvGraphicFramePr>
              <p:nvPr/>
            </p:nvGraphicFramePr>
            <p:xfrm>
              <a:off x="866642" y="1397591"/>
              <a:ext cx="4882907" cy="4127632"/>
            </p:xfrm>
            <a:graphic>
              <a:graphicData uri="http://schemas.openxmlformats.org/presentationml/2006/ole">
                <p:oleObj spid="_x0000_s7170" r:id="rId4" imgW="5041829" imgH="3950550" progId="Excel.Sheet.8">
                  <p:embed/>
                </p:oleObj>
              </a:graphicData>
            </a:graphic>
          </p:graphicFrame>
          <p:sp>
            <p:nvSpPr>
              <p:cNvPr id="71689" name="矩形 14"/>
              <p:cNvSpPr>
                <a:spLocks noChangeArrowheads="1"/>
              </p:cNvSpPr>
              <p:nvPr/>
            </p:nvSpPr>
            <p:spPr bwMode="auto">
              <a:xfrm>
                <a:off x="866643" y="2250623"/>
                <a:ext cx="1048217" cy="240941"/>
              </a:xfrm>
              <a:prstGeom prst="rect">
                <a:avLst/>
              </a:prstGeom>
              <a:noFill/>
              <a:ln w="9525">
                <a:noFill/>
                <a:miter lim="800000"/>
                <a:headEnd/>
                <a:tailEnd/>
              </a:ln>
            </p:spPr>
            <p:txBody>
              <a:bodyPr wrap="none">
                <a:spAutoFit/>
              </a:bodyPr>
              <a:lstStyle/>
              <a:p>
                <a:pPr eaLnBrk="0" hangingPunct="0"/>
                <a:r>
                  <a:rPr lang="zh-CN" altLang="en-US" sz="1400" b="1">
                    <a:latin typeface="微软雅黑" pitchFamily="34" charset="-122"/>
                    <a:ea typeface="微软雅黑" pitchFamily="34" charset="-122"/>
                  </a:rPr>
                  <a:t>（亿美元）</a:t>
                </a:r>
              </a:p>
            </p:txBody>
          </p:sp>
          <p:sp>
            <p:nvSpPr>
              <p:cNvPr id="71690" name="矩形 15"/>
              <p:cNvSpPr>
                <a:spLocks noChangeArrowheads="1"/>
              </p:cNvSpPr>
              <p:nvPr/>
            </p:nvSpPr>
            <p:spPr bwMode="auto">
              <a:xfrm>
                <a:off x="4770121" y="5125162"/>
                <a:ext cx="377556" cy="265035"/>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年</a:t>
                </a:r>
              </a:p>
            </p:txBody>
          </p:sp>
        </p:grpSp>
        <p:sp>
          <p:nvSpPr>
            <p:cNvPr id="71686" name="矩形 10"/>
            <p:cNvSpPr>
              <a:spLocks noChangeArrowheads="1"/>
            </p:cNvSpPr>
            <p:nvPr/>
          </p:nvSpPr>
          <p:spPr bwMode="auto">
            <a:xfrm>
              <a:off x="3002947" y="1922178"/>
              <a:ext cx="1403010" cy="253849"/>
            </a:xfrm>
            <a:prstGeom prst="rect">
              <a:avLst/>
            </a:prstGeom>
            <a:noFill/>
            <a:ln w="9525">
              <a:noFill/>
              <a:miter lim="800000"/>
              <a:headEnd/>
              <a:tailEnd/>
            </a:ln>
          </p:spPr>
          <p:txBody>
            <a:bodyPr wrap="none">
              <a:spAutoFit/>
            </a:bodyPr>
            <a:lstStyle/>
            <a:p>
              <a:pPr eaLnBrk="0" hangingPunct="0"/>
              <a:r>
                <a:rPr lang="en-US" altLang="zh-CN" sz="1600" b="1">
                  <a:latin typeface="微软雅黑" pitchFamily="34" charset="-122"/>
                  <a:ea typeface="微软雅黑" pitchFamily="34" charset="-122"/>
                </a:rPr>
                <a:t>162.8</a:t>
              </a:r>
              <a:r>
                <a:rPr lang="zh-CN" altLang="en-US" sz="1600" b="1">
                  <a:latin typeface="微软雅黑" pitchFamily="34" charset="-122"/>
                  <a:ea typeface="微软雅黑" pitchFamily="34" charset="-122"/>
                </a:rPr>
                <a:t>亿美元</a:t>
              </a:r>
            </a:p>
          </p:txBody>
        </p:sp>
        <p:sp>
          <p:nvSpPr>
            <p:cNvPr id="71687" name="矩形 16"/>
            <p:cNvSpPr>
              <a:spLocks noChangeArrowheads="1"/>
            </p:cNvSpPr>
            <p:nvPr/>
          </p:nvSpPr>
          <p:spPr bwMode="auto">
            <a:xfrm>
              <a:off x="1348959" y="3141154"/>
              <a:ext cx="1272949" cy="253849"/>
            </a:xfrm>
            <a:prstGeom prst="rect">
              <a:avLst/>
            </a:prstGeom>
            <a:noFill/>
            <a:ln w="9525">
              <a:noFill/>
              <a:miter lim="800000"/>
              <a:headEnd/>
              <a:tailEnd/>
            </a:ln>
          </p:spPr>
          <p:txBody>
            <a:bodyPr wrap="none">
              <a:spAutoFit/>
            </a:bodyPr>
            <a:lstStyle/>
            <a:p>
              <a:pPr eaLnBrk="0" hangingPunct="0"/>
              <a:r>
                <a:rPr lang="en-US" altLang="zh-CN" sz="1600" b="1">
                  <a:latin typeface="微软雅黑" pitchFamily="34" charset="-122"/>
                  <a:ea typeface="微软雅黑" pitchFamily="34" charset="-122"/>
                </a:rPr>
                <a:t>55.4</a:t>
              </a:r>
              <a:r>
                <a:rPr lang="zh-CN" altLang="en-US" sz="1600" b="1">
                  <a:latin typeface="微软雅黑" pitchFamily="34" charset="-122"/>
                  <a:ea typeface="微软雅黑" pitchFamily="34" charset="-122"/>
                </a:rPr>
                <a:t>亿美元</a:t>
              </a:r>
            </a:p>
          </p:txBody>
        </p:sp>
      </p:grpSp>
      <p:pic>
        <p:nvPicPr>
          <p:cNvPr id="24" name="图片 23"/>
          <p:cNvPicPr>
            <a:picLocks noChangeAspect="1"/>
          </p:cNvPicPr>
          <p:nvPr/>
        </p:nvPicPr>
        <p:blipFill>
          <a:blip r:embed="rId5"/>
          <a:stretch>
            <a:fillRect/>
          </a:stretch>
        </p:blipFill>
        <p:spPr>
          <a:xfrm>
            <a:off x="4813300" y="2184400"/>
            <a:ext cx="4229100" cy="37592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3. </a:t>
            </a:r>
            <a:r>
              <a:rPr lang="zh-CN" altLang="en-US" sz="2400" b="1">
                <a:solidFill>
                  <a:srgbClr val="000000"/>
                </a:solidFill>
                <a:latin typeface="华文新魏" pitchFamily="2" charset="-122"/>
                <a:ea typeface="华文新魏" pitchFamily="2" charset="-122"/>
              </a:rPr>
              <a:t>社会主义文化繁荣兴盛</a:t>
            </a:r>
          </a:p>
        </p:txBody>
      </p:sp>
      <p:sp>
        <p:nvSpPr>
          <p:cNvPr id="16" name="矩形 15"/>
          <p:cNvSpPr>
            <a:spLocks noChangeArrowheads="1"/>
          </p:cNvSpPr>
          <p:nvPr/>
        </p:nvSpPr>
        <p:spPr bwMode="auto">
          <a:xfrm>
            <a:off x="646114" y="5480051"/>
            <a:ext cx="8256587" cy="923330"/>
          </a:xfrm>
          <a:prstGeom prst="rect">
            <a:avLst/>
          </a:prstGeom>
          <a:noFill/>
          <a:ln w="9525">
            <a:noFill/>
            <a:miter lim="800000"/>
            <a:headEnd/>
            <a:tailEnd/>
          </a:ln>
        </p:spPr>
        <p:txBody>
          <a:bodyPr>
            <a:spAutoFit/>
          </a:bodyPr>
          <a:lstStyle/>
          <a:p>
            <a:pPr indent="503238" algn="just" hangingPunct="0">
              <a:lnSpc>
                <a:spcPct val="150000"/>
              </a:lnSpc>
            </a:pPr>
            <a:r>
              <a:rPr lang="zh-CN" altLang="en-US" sz="1600" b="1">
                <a:latin typeface="微软雅黑" pitchFamily="34" charset="-122"/>
                <a:ea typeface="微软雅黑" pitchFamily="34" charset="-122"/>
              </a:rPr>
              <a:t>国外学习、使用汉语的人数越来越多，已超过</a:t>
            </a:r>
            <a:r>
              <a:rPr lang="en-US" altLang="zh-CN" sz="2000" b="1">
                <a:solidFill>
                  <a:srgbClr val="C00000"/>
                </a:solidFill>
                <a:latin typeface="微软雅黑" pitchFamily="34" charset="-122"/>
                <a:ea typeface="微软雅黑" pitchFamily="34" charset="-122"/>
              </a:rPr>
              <a:t>1</a:t>
            </a:r>
            <a:r>
              <a:rPr lang="zh-CN" altLang="en-US" sz="2000" b="1">
                <a:solidFill>
                  <a:srgbClr val="C00000"/>
                </a:solidFill>
                <a:latin typeface="微软雅黑" pitchFamily="34" charset="-122"/>
                <a:ea typeface="微软雅黑" pitchFamily="34" charset="-122"/>
              </a:rPr>
              <a:t>亿人</a:t>
            </a:r>
            <a:r>
              <a:rPr lang="zh-CN" altLang="en-US" sz="1600" b="1">
                <a:latin typeface="微软雅黑" pitchFamily="34" charset="-122"/>
                <a:ea typeface="微软雅黑" pitchFamily="34" charset="-122"/>
              </a:rPr>
              <a:t>。走近世界舞台中央的中国，越来越有话语权，越来越有“听众”。</a:t>
            </a:r>
          </a:p>
        </p:txBody>
      </p:sp>
      <p:pic>
        <p:nvPicPr>
          <p:cNvPr id="26" name="Picture 2" descr="https://timgsa.baidu.com/timg?image&amp;quality=80&amp;size=b9999_10000&amp;sec=1539777767682&amp;di=72a552cd5b3bc008ca7325adfb2c16ba&amp;imgtype=0&amp;src=http%3A%2F%2Fxwzx.cumt.edu.cn%2F_upload%2Farticle%2F70%2Fde%2F9e39e5044a1fa1e7b836aaac01b9%2F4932240b-56f7-4e82-932e-eba8b16a5106_d.jpg"/>
          <p:cNvPicPr>
            <a:picLocks noChangeAspect="1" noChangeArrowheads="1"/>
          </p:cNvPicPr>
          <p:nvPr/>
        </p:nvPicPr>
        <p:blipFill rotWithShape="1">
          <a:blip r:embed="rId3" cstate="print">
            <a:lum bright="10000" contrast="20000"/>
            <a:extLst>
              <a:ext uri="{BEBA8EAE-BF5A-486C-A8C5-ECC9F3942E4B}"/>
              <a:ext uri="{28A0092B-C50C-407E-A947-70E740481C1C}"/>
            </a:extLst>
          </a:blip>
          <a:srcRect t="6019" r="3488"/>
          <a:stretch/>
        </p:blipFill>
        <p:spPr bwMode="auto">
          <a:xfrm>
            <a:off x="1934377" y="1092355"/>
            <a:ext cx="5078264" cy="4394045"/>
          </a:xfrm>
          <a:prstGeom prst="roundRect">
            <a:avLst>
              <a:gd name="adj" fmla="val 15809"/>
            </a:avLst>
          </a:prstGeom>
          <a:solidFill>
            <a:srgbClr val="FFFFFF">
              <a:shade val="85000"/>
            </a:srgbClr>
          </a:solidFill>
          <a:ln>
            <a:noFill/>
          </a:ln>
          <a:effectLst>
            <a:outerShdw blurRad="50800" dist="38100" dir="2700000" algn="tl" rotWithShape="0">
              <a:prstClr val="black">
                <a:alpha val="40000"/>
              </a:prstClr>
            </a:outerShdw>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latin typeface="华文新魏" pitchFamily="2" charset="-122"/>
                <a:ea typeface="华文新魏" pitchFamily="2" charset="-122"/>
              </a:rPr>
              <a:t>4. </a:t>
            </a:r>
            <a:r>
              <a:rPr lang="zh-CN" altLang="en-US" sz="2400" b="1">
                <a:latin typeface="华文新魏" pitchFamily="2" charset="-122"/>
                <a:ea typeface="华文新魏" pitchFamily="2" charset="-122"/>
              </a:rPr>
              <a:t>让百姓有更多获得感</a:t>
            </a:r>
          </a:p>
        </p:txBody>
      </p:sp>
      <p:pic>
        <p:nvPicPr>
          <p:cNvPr id="15" name="图片 14">
            <a:hlinkClick r:id="rId2" action="ppaction://hlinkfile"/>
          </p:cNvPr>
          <p:cNvPicPr>
            <a:picLocks noChangeAspect="1"/>
          </p:cNvPicPr>
          <p:nvPr/>
        </p:nvPicPr>
        <p:blipFill>
          <a:blip r:embed="rId3">
            <a:clrChange>
              <a:clrFrom>
                <a:srgbClr val="FFFFFF"/>
              </a:clrFrom>
              <a:clrTo>
                <a:srgbClr val="FFFFFF">
                  <a:alpha val="0"/>
                </a:srgbClr>
              </a:clrTo>
            </a:clrChange>
          </a:blip>
          <a:srcRect b="54628"/>
          <a:stretch>
            <a:fillRect/>
          </a:stretch>
        </p:blipFill>
        <p:spPr bwMode="auto">
          <a:xfrm>
            <a:off x="4014788" y="5913967"/>
            <a:ext cx="685800" cy="702733"/>
          </a:xfrm>
          <a:prstGeom prst="rect">
            <a:avLst/>
          </a:prstGeom>
          <a:noFill/>
          <a:ln w="9525">
            <a:noFill/>
            <a:miter lim="800000"/>
            <a:headEnd/>
            <a:tailEnd/>
          </a:ln>
        </p:spPr>
      </p:pic>
      <p:pic>
        <p:nvPicPr>
          <p:cNvPr id="52225" name="Picture 1" descr="F:\all 图\b16d40b317b04d1b9a86de3bf69bd78c.jpg"/>
          <p:cNvPicPr>
            <a:picLocks noChangeAspect="1" noChangeArrowheads="1"/>
          </p:cNvPicPr>
          <p:nvPr/>
        </p:nvPicPr>
        <p:blipFill>
          <a:blip r:embed="rId4"/>
          <a:srcRect l="12783" r="10735"/>
          <a:stretch>
            <a:fillRect/>
          </a:stretch>
        </p:blipFill>
        <p:spPr bwMode="auto">
          <a:xfrm>
            <a:off x="4598988" y="2055284"/>
            <a:ext cx="4087812" cy="3562349"/>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pic>
        <p:nvPicPr>
          <p:cNvPr id="52226" name="Picture 2" descr="F:\all 图\c5b4df13e0e24c8fb717c959423ff06e.jpg"/>
          <p:cNvPicPr>
            <a:picLocks noChangeAspect="1" noChangeArrowheads="1"/>
          </p:cNvPicPr>
          <p:nvPr/>
        </p:nvPicPr>
        <p:blipFill>
          <a:blip r:embed="rId5"/>
          <a:srcRect l="5354" r="19567"/>
          <a:stretch>
            <a:fillRect/>
          </a:stretch>
        </p:blipFill>
        <p:spPr bwMode="auto">
          <a:xfrm>
            <a:off x="107951" y="2061634"/>
            <a:ext cx="4030663" cy="3579284"/>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
        <p:nvSpPr>
          <p:cNvPr id="16" name="圆角矩形 6">
            <a:extLst>
              <a:ext uri="{FF2B5EF4-FFF2-40B4-BE49-F238E27FC236}"/>
            </a:extLst>
          </p:cNvPr>
          <p:cNvSpPr/>
          <p:nvPr/>
        </p:nvSpPr>
        <p:spPr bwMode="auto">
          <a:xfrm>
            <a:off x="3527425" y="1341967"/>
            <a:ext cx="1600200" cy="518584"/>
          </a:xfrm>
          <a:prstGeom prst="roundRect">
            <a:avLst/>
          </a:prstGeom>
          <a:solidFill>
            <a:srgbClr val="C00000"/>
          </a:solidFill>
          <a:ln w="34925" cap="flat" cmpd="sng" algn="ctr">
            <a:solidFill>
              <a:schemeClr val="bg1"/>
            </a:solidFill>
            <a:prstDash val="solid"/>
          </a:ln>
          <a:effectLst>
            <a:outerShdw blurRad="50800" dist="38100" dir="2700000" algn="tl" rotWithShape="0">
              <a:prstClr val="black">
                <a:alpha val="40000"/>
              </a:prstClr>
            </a:outerShdw>
          </a:effectLst>
          <a:extLst/>
        </p:spPr>
        <p:txBody>
          <a:bodyPr lIns="92352" tIns="46176" rIns="92352" bIns="46176" anchor="ctr"/>
          <a:lstStyle/>
          <a:p>
            <a:pPr algn="ctr" eaLnBrk="0" hangingPunct="0">
              <a:defRPr/>
            </a:pPr>
            <a:r>
              <a:rPr lang="zh-CN" altLang="en-US" b="1" kern="0" dirty="0">
                <a:solidFill>
                  <a:prstClr val="white"/>
                </a:solidFill>
                <a:latin typeface="微软雅黑" pitchFamily="34" charset="-122"/>
                <a:ea typeface="微软雅黑" pitchFamily="34" charset="-122"/>
              </a:rPr>
              <a:t>年夜饭的变迁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000"/>
                                        <p:tgtEl>
                                          <p:spTgt spid="16"/>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52226"/>
                                        </p:tgtEl>
                                        <p:attrNameLst>
                                          <p:attrName>style.visibility</p:attrName>
                                        </p:attrNameLst>
                                      </p:cBhvr>
                                      <p:to>
                                        <p:strVal val="visible"/>
                                      </p:to>
                                    </p:set>
                                    <p:animEffect transition="in" filter="wipe(left)">
                                      <p:cBhvr>
                                        <p:cTn id="15" dur="1000"/>
                                        <p:tgtEl>
                                          <p:spTgt spid="52226"/>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52225"/>
                                        </p:tgtEl>
                                        <p:attrNameLst>
                                          <p:attrName>style.visibility</p:attrName>
                                        </p:attrNameLst>
                                      </p:cBhvr>
                                      <p:to>
                                        <p:strVal val="visible"/>
                                      </p:to>
                                    </p:set>
                                    <p:animEffect transition="in" filter="wipe(left)">
                                      <p:cBhvr>
                                        <p:cTn id="19" dur="1000"/>
                                        <p:tgtEl>
                                          <p:spTgt spid="52225"/>
                                        </p:tgtEl>
                                      </p:cBhvr>
                                    </p:animEffect>
                                  </p:childTnLst>
                                </p:cTn>
                              </p:par>
                            </p:childTnLst>
                          </p:cTn>
                        </p:par>
                        <p:par>
                          <p:cTn id="20" fill="hold">
                            <p:stCondLst>
                              <p:cond delay="4000"/>
                            </p:stCondLst>
                            <p:childTnLst>
                              <p:par>
                                <p:cTn id="21" presetID="16" presetClass="entr" presetSubtype="2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Horizontal)">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4. </a:t>
            </a:r>
            <a:r>
              <a:rPr lang="zh-CN" altLang="en-US" sz="2400" b="1">
                <a:solidFill>
                  <a:srgbClr val="000000"/>
                </a:solidFill>
                <a:latin typeface="华文新魏" pitchFamily="2" charset="-122"/>
                <a:ea typeface="华文新魏" pitchFamily="2" charset="-122"/>
              </a:rPr>
              <a:t>让百姓有更多获得感</a:t>
            </a:r>
          </a:p>
        </p:txBody>
      </p:sp>
      <p:sp>
        <p:nvSpPr>
          <p:cNvPr id="15" name="矩形 14"/>
          <p:cNvSpPr/>
          <p:nvPr/>
        </p:nvSpPr>
        <p:spPr>
          <a:xfrm>
            <a:off x="0" y="1157920"/>
            <a:ext cx="159530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学有所教</a:t>
            </a:r>
          </a:p>
        </p:txBody>
      </p:sp>
      <p:grpSp>
        <p:nvGrpSpPr>
          <p:cNvPr id="2" name="组合 15"/>
          <p:cNvGrpSpPr>
            <a:grpSpLocks/>
          </p:cNvGrpSpPr>
          <p:nvPr/>
        </p:nvGrpSpPr>
        <p:grpSpPr bwMode="auto">
          <a:xfrm>
            <a:off x="3984626" y="2032000"/>
            <a:ext cx="5076825" cy="4430184"/>
            <a:chOff x="4165535" y="1276801"/>
            <a:chExt cx="4349449" cy="3775430"/>
          </a:xfrm>
        </p:grpSpPr>
        <p:grpSp>
          <p:nvGrpSpPr>
            <p:cNvPr id="3" name="组合 18"/>
            <p:cNvGrpSpPr>
              <a:grpSpLocks/>
            </p:cNvGrpSpPr>
            <p:nvPr/>
          </p:nvGrpSpPr>
          <p:grpSpPr bwMode="auto">
            <a:xfrm>
              <a:off x="4165535" y="1276801"/>
              <a:ext cx="4349449" cy="3775430"/>
              <a:chOff x="5261121" y="2579673"/>
              <a:chExt cx="3180789" cy="1611709"/>
            </a:xfrm>
          </p:grpSpPr>
          <p:sp>
            <p:nvSpPr>
              <p:cNvPr id="21" name="矩形 20"/>
              <p:cNvSpPr/>
              <p:nvPr/>
            </p:nvSpPr>
            <p:spPr>
              <a:xfrm>
                <a:off x="5261121" y="2579673"/>
                <a:ext cx="3176986" cy="1611709"/>
              </a:xfrm>
              <a:prstGeom prst="rect">
                <a:avLst/>
              </a:prstGeom>
              <a:solidFill>
                <a:schemeClr val="bg1">
                  <a:lumMod val="95000"/>
                  <a:alpha val="67000"/>
                </a:schemeClr>
              </a:solidFill>
              <a:ln w="12700">
                <a:noFill/>
                <a:prstDash val="dash"/>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prstClr val="white"/>
                  </a:solidFill>
                </a:endParaRPr>
              </a:p>
            </p:txBody>
          </p:sp>
          <p:sp>
            <p:nvSpPr>
              <p:cNvPr id="74764" name="矩形 21"/>
              <p:cNvSpPr>
                <a:spLocks noChangeArrowheads="1"/>
              </p:cNvSpPr>
              <p:nvPr/>
            </p:nvSpPr>
            <p:spPr bwMode="auto">
              <a:xfrm>
                <a:off x="5290085" y="2818785"/>
                <a:ext cx="3151825" cy="915352"/>
              </a:xfrm>
              <a:prstGeom prst="rect">
                <a:avLst/>
              </a:prstGeom>
              <a:noFill/>
              <a:ln w="9525">
                <a:noFill/>
                <a:miter lim="800000"/>
                <a:headEnd/>
                <a:tailEnd/>
              </a:ln>
            </p:spPr>
            <p:txBody>
              <a:bodyPr>
                <a:spAutoFit/>
              </a:bodyPr>
              <a:lstStyle/>
              <a:p>
                <a:pPr marL="263525" indent="-263525" algn="just" hangingPunct="0">
                  <a:lnSpc>
                    <a:spcPct val="150000"/>
                  </a:lnSpc>
                  <a:buClr>
                    <a:srgbClr val="C00000"/>
                  </a:buClr>
                  <a:buSzPct val="90000"/>
                  <a:buFont typeface="Wingdings" pitchFamily="2" charset="2"/>
                  <a:buChar char="u"/>
                </a:pPr>
                <a:r>
                  <a:rPr lang="zh-CN" altLang="zh-CN" sz="1500" b="1">
                    <a:latin typeface="微软雅黑" pitchFamily="34" charset="-122"/>
                    <a:ea typeface="微软雅黑" pitchFamily="34" charset="-122"/>
                  </a:rPr>
                  <a:t>小学学龄儿童净入学率达</a:t>
                </a:r>
                <a:r>
                  <a:rPr lang="en-US" altLang="zh-CN" sz="1500" b="1">
                    <a:latin typeface="微软雅黑" pitchFamily="34" charset="-122"/>
                    <a:ea typeface="微软雅黑" pitchFamily="34" charset="-122"/>
                  </a:rPr>
                  <a:t>99.9%</a:t>
                </a:r>
              </a:p>
              <a:p>
                <a:pPr marL="263525" indent="-263525" algn="just" hangingPunct="0">
                  <a:lnSpc>
                    <a:spcPct val="150000"/>
                  </a:lnSpc>
                  <a:buClr>
                    <a:srgbClr val="C00000"/>
                  </a:buClr>
                  <a:buSzPct val="90000"/>
                  <a:buFont typeface="Wingdings" pitchFamily="2" charset="2"/>
                  <a:buChar char="u"/>
                </a:pPr>
                <a:r>
                  <a:rPr lang="zh-CN" altLang="zh-CN" sz="1500" b="1">
                    <a:latin typeface="微软雅黑" pitchFamily="34" charset="-122"/>
                    <a:ea typeface="微软雅黑" pitchFamily="34" charset="-122"/>
                  </a:rPr>
                  <a:t>初中阶段毛入学率为</a:t>
                </a:r>
                <a:r>
                  <a:rPr lang="en-US" altLang="zh-CN" sz="1500" b="1">
                    <a:latin typeface="微软雅黑" pitchFamily="34" charset="-122"/>
                    <a:ea typeface="微软雅黑" pitchFamily="34" charset="-122"/>
                  </a:rPr>
                  <a:t>103.5%</a:t>
                </a:r>
              </a:p>
              <a:p>
                <a:pPr marL="263525" indent="-263525" algn="just" hangingPunct="0">
                  <a:lnSpc>
                    <a:spcPct val="150000"/>
                  </a:lnSpc>
                  <a:buClr>
                    <a:srgbClr val="C00000"/>
                  </a:buClr>
                  <a:buSzPct val="90000"/>
                  <a:buFont typeface="Wingdings" pitchFamily="2" charset="2"/>
                  <a:buChar char="u"/>
                </a:pPr>
                <a:r>
                  <a:rPr lang="zh-CN" altLang="zh-CN" sz="1500" b="1">
                    <a:latin typeface="微软雅黑" pitchFamily="34" charset="-122"/>
                    <a:ea typeface="微软雅黑" pitchFamily="34" charset="-122"/>
                  </a:rPr>
                  <a:t>九年义务教育巩固率达</a:t>
                </a:r>
                <a:r>
                  <a:rPr lang="en-US" altLang="zh-CN" sz="1500" b="1">
                    <a:latin typeface="微软雅黑" pitchFamily="34" charset="-122"/>
                    <a:ea typeface="微软雅黑" pitchFamily="34" charset="-122"/>
                  </a:rPr>
                  <a:t>93.8%</a:t>
                </a:r>
              </a:p>
              <a:p>
                <a:pPr marL="263525" indent="-263525" algn="just" hangingPunct="0">
                  <a:lnSpc>
                    <a:spcPct val="150000"/>
                  </a:lnSpc>
                  <a:buClr>
                    <a:srgbClr val="C00000"/>
                  </a:buClr>
                  <a:buSzPct val="90000"/>
                  <a:buFont typeface="Wingdings" pitchFamily="2" charset="2"/>
                  <a:buChar char="u"/>
                </a:pPr>
                <a:r>
                  <a:rPr lang="en-US" altLang="zh-CN" sz="1500" b="1">
                    <a:latin typeface="微软雅黑" pitchFamily="34" charset="-122"/>
                    <a:ea typeface="微软雅黑" pitchFamily="34" charset="-122"/>
                  </a:rPr>
                  <a:t>15</a:t>
                </a:r>
                <a:r>
                  <a:rPr lang="zh-CN" altLang="zh-CN" sz="1500" b="1">
                    <a:latin typeface="微软雅黑" pitchFamily="34" charset="-122"/>
                    <a:ea typeface="微软雅黑" pitchFamily="34" charset="-122"/>
                  </a:rPr>
                  <a:t>岁及以上人口平均受教育年限达到</a:t>
                </a:r>
                <a:r>
                  <a:rPr lang="en-US" altLang="zh-CN" sz="1500" b="1">
                    <a:latin typeface="微软雅黑" pitchFamily="34" charset="-122"/>
                    <a:ea typeface="微软雅黑" pitchFamily="34" charset="-122"/>
                  </a:rPr>
                  <a:t>9.6</a:t>
                </a:r>
                <a:r>
                  <a:rPr lang="zh-CN" altLang="zh-CN" sz="1500" b="1">
                    <a:latin typeface="微软雅黑" pitchFamily="34" charset="-122"/>
                    <a:ea typeface="微软雅黑" pitchFamily="34" charset="-122"/>
                  </a:rPr>
                  <a:t>年</a:t>
                </a:r>
                <a:endParaRPr lang="en-US" altLang="zh-CN" sz="1500" b="1">
                  <a:latin typeface="微软雅黑" pitchFamily="34" charset="-122"/>
                  <a:ea typeface="微软雅黑" pitchFamily="34" charset="-122"/>
                </a:endParaRPr>
              </a:p>
              <a:p>
                <a:pPr marL="263525" indent="-263525" algn="just" hangingPunct="0">
                  <a:lnSpc>
                    <a:spcPct val="150000"/>
                  </a:lnSpc>
                  <a:buClr>
                    <a:srgbClr val="C00000"/>
                  </a:buClr>
                  <a:buSzPct val="90000"/>
                  <a:buFont typeface="Wingdings" pitchFamily="2" charset="2"/>
                  <a:buChar char="u"/>
                </a:pPr>
                <a:r>
                  <a:rPr lang="zh-CN" altLang="zh-CN" sz="1500" b="1">
                    <a:latin typeface="微软雅黑" pitchFamily="34" charset="-122"/>
                    <a:ea typeface="微软雅黑" pitchFamily="34" charset="-122"/>
                  </a:rPr>
                  <a:t>劳动年龄人口平均受教育年限达到</a:t>
                </a:r>
                <a:r>
                  <a:rPr lang="en-US" altLang="zh-CN" sz="1500" b="1">
                    <a:latin typeface="微软雅黑" pitchFamily="34" charset="-122"/>
                    <a:ea typeface="微软雅黑" pitchFamily="34" charset="-122"/>
                  </a:rPr>
                  <a:t>10.5</a:t>
                </a:r>
                <a:r>
                  <a:rPr lang="zh-CN" altLang="zh-CN" sz="1500" b="1">
                    <a:latin typeface="微软雅黑" pitchFamily="34" charset="-122"/>
                    <a:ea typeface="微软雅黑" pitchFamily="34" charset="-122"/>
                  </a:rPr>
                  <a:t>年</a:t>
                </a:r>
                <a:endParaRPr lang="en-US" altLang="zh-CN" sz="1500" b="1">
                  <a:latin typeface="微软雅黑" pitchFamily="34" charset="-122"/>
                  <a:ea typeface="微软雅黑" pitchFamily="34" charset="-122"/>
                </a:endParaRPr>
              </a:p>
              <a:p>
                <a:pPr marL="263525" indent="-263525" algn="just" hangingPunct="0">
                  <a:lnSpc>
                    <a:spcPct val="150000"/>
                  </a:lnSpc>
                  <a:buClr>
                    <a:srgbClr val="C00000"/>
                  </a:buClr>
                  <a:buSzPct val="90000"/>
                  <a:buFont typeface="Wingdings" pitchFamily="2" charset="2"/>
                  <a:buChar char="u"/>
                </a:pPr>
                <a:r>
                  <a:rPr lang="zh-CN" altLang="zh-CN" sz="1500" b="1">
                    <a:latin typeface="微软雅黑" pitchFamily="34" charset="-122"/>
                    <a:ea typeface="微软雅黑" pitchFamily="34" charset="-122"/>
                  </a:rPr>
                  <a:t>高等教育毛入学率达</a:t>
                </a:r>
                <a:r>
                  <a:rPr lang="en-US" altLang="zh-CN" sz="1500" b="1">
                    <a:latin typeface="微软雅黑" pitchFamily="34" charset="-122"/>
                    <a:ea typeface="微软雅黑" pitchFamily="34" charset="-122"/>
                  </a:rPr>
                  <a:t>42.7%</a:t>
                </a:r>
              </a:p>
              <a:p>
                <a:pPr marL="263525" indent="-263525" algn="just" hangingPunct="0">
                  <a:lnSpc>
                    <a:spcPct val="150000"/>
                  </a:lnSpc>
                  <a:buClr>
                    <a:srgbClr val="C00000"/>
                  </a:buClr>
                  <a:buSzPct val="90000"/>
                  <a:buFont typeface="Wingdings" pitchFamily="2" charset="2"/>
                  <a:buChar char="u"/>
                </a:pPr>
                <a:r>
                  <a:rPr lang="zh-CN" altLang="zh-CN" sz="1500" b="1">
                    <a:latin typeface="微软雅黑" pitchFamily="34" charset="-122"/>
                    <a:ea typeface="微软雅黑" pitchFamily="34" charset="-122"/>
                  </a:rPr>
                  <a:t>职业教育每年为各行各业输送近</a:t>
                </a:r>
                <a:r>
                  <a:rPr lang="en-US" altLang="zh-CN" sz="1500" b="1">
                    <a:latin typeface="微软雅黑" pitchFamily="34" charset="-122"/>
                    <a:ea typeface="微软雅黑" pitchFamily="34" charset="-122"/>
                  </a:rPr>
                  <a:t>1000</a:t>
                </a:r>
                <a:r>
                  <a:rPr lang="zh-CN" altLang="zh-CN" sz="1500" b="1">
                    <a:latin typeface="微软雅黑" pitchFamily="34" charset="-122"/>
                    <a:ea typeface="微软雅黑" pitchFamily="34" charset="-122"/>
                  </a:rPr>
                  <a:t>万技术技能人才</a:t>
                </a:r>
                <a:endParaRPr lang="zh-CN" altLang="en-US" sz="1500" b="1">
                  <a:latin typeface="微软雅黑" pitchFamily="34" charset="-122"/>
                  <a:ea typeface="微软雅黑" pitchFamily="34" charset="-122"/>
                </a:endParaRPr>
              </a:p>
            </p:txBody>
          </p:sp>
        </p:grpSp>
        <p:sp>
          <p:nvSpPr>
            <p:cNvPr id="18" name="矩形 17"/>
            <p:cNvSpPr/>
            <p:nvPr/>
          </p:nvSpPr>
          <p:spPr>
            <a:xfrm>
              <a:off x="6103611" y="1368797"/>
              <a:ext cx="795435" cy="288518"/>
            </a:xfrm>
            <a:prstGeom prst="rect">
              <a:avLst/>
            </a:prstGeom>
          </p:spPr>
          <p:txBody>
            <a:bodyPr wrap="none">
              <a:spAutoFit/>
            </a:bodyPr>
            <a:lstStyle/>
            <a:p>
              <a:pPr algn="ctr" eaLnBrk="0" hangingPunct="0">
                <a:defRPr/>
              </a:pPr>
              <a:r>
                <a:rPr lang="en-US" altLang="zh-CN" sz="1600" b="1" spc="50" dirty="0">
                  <a:ln w="11430"/>
                  <a:latin typeface="微软雅黑" pitchFamily="34" charset="-122"/>
                  <a:ea typeface="微软雅黑" pitchFamily="34" charset="-122"/>
                </a:rPr>
                <a:t>2017</a:t>
              </a:r>
              <a:r>
                <a:rPr lang="zh-CN" altLang="en-US" sz="1600" b="1" spc="50" dirty="0">
                  <a:ln w="11430"/>
                  <a:latin typeface="微软雅黑" pitchFamily="34" charset="-122"/>
                  <a:ea typeface="微软雅黑" pitchFamily="34" charset="-122"/>
                </a:rPr>
                <a:t>年</a:t>
              </a:r>
            </a:p>
          </p:txBody>
        </p:sp>
      </p:grpSp>
      <p:sp>
        <p:nvSpPr>
          <p:cNvPr id="24" name="矩形 23"/>
          <p:cNvSpPr/>
          <p:nvPr/>
        </p:nvSpPr>
        <p:spPr>
          <a:xfrm>
            <a:off x="2609850" y="1496484"/>
            <a:ext cx="4339650"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a:spAutoFit/>
          </a:bodyPr>
          <a:lstStyle/>
          <a:p>
            <a:pPr eaLnBrk="0" hangingPunct="0">
              <a:defRPr/>
            </a:pPr>
            <a:r>
              <a:rPr lang="zh-CN" altLang="en-US" b="1" dirty="0">
                <a:latin typeface="微软雅黑" pitchFamily="34" charset="-122"/>
                <a:ea typeface="微软雅黑" pitchFamily="34" charset="-122"/>
              </a:rPr>
              <a:t>我国教育总体发展水平进入世界中上行列</a:t>
            </a:r>
          </a:p>
        </p:txBody>
      </p:sp>
      <p:pic>
        <p:nvPicPr>
          <p:cNvPr id="11" name="图片 10"/>
          <p:cNvPicPr>
            <a:picLocks noChangeAspect="1"/>
          </p:cNvPicPr>
          <p:nvPr/>
        </p:nvPicPr>
        <p:blipFill>
          <a:blip r:embed="rId2"/>
          <a:srcRect l="7504"/>
          <a:stretch>
            <a:fillRect/>
          </a:stretch>
        </p:blipFill>
        <p:spPr>
          <a:xfrm>
            <a:off x="82550" y="2404534"/>
            <a:ext cx="3849688" cy="369993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1000" fill="hold"/>
                                        <p:tgtEl>
                                          <p:spTgt spid="24"/>
                                        </p:tgtEl>
                                        <p:attrNameLst>
                                          <p:attrName>ppt_w</p:attrName>
                                        </p:attrNameLst>
                                      </p:cBhvr>
                                      <p:tavLst>
                                        <p:tav tm="0">
                                          <p:val>
                                            <p:fltVal val="0"/>
                                          </p:val>
                                        </p:tav>
                                        <p:tav tm="100000">
                                          <p:val>
                                            <p:strVal val="#ppt_w"/>
                                          </p:val>
                                        </p:tav>
                                      </p:tavLst>
                                    </p:anim>
                                    <p:anim calcmode="lin" valueType="num">
                                      <p:cBhvr>
                                        <p:cTn id="12" dur="1000" fill="hold"/>
                                        <p:tgtEl>
                                          <p:spTgt spid="24"/>
                                        </p:tgtEl>
                                        <p:attrNameLst>
                                          <p:attrName>ppt_h</p:attrName>
                                        </p:attrNameLst>
                                      </p:cBhvr>
                                      <p:tavLst>
                                        <p:tav tm="0">
                                          <p:val>
                                            <p:fltVal val="0"/>
                                          </p:val>
                                        </p:tav>
                                        <p:tav tm="100000">
                                          <p:val>
                                            <p:strVal val="#ppt_h"/>
                                          </p:val>
                                        </p:tav>
                                      </p:tavLst>
                                    </p:anim>
                                    <p:animEffect transition="in" filter="fade">
                                      <p:cBhvr>
                                        <p:cTn id="13" dur="1000"/>
                                        <p:tgtEl>
                                          <p:spTgt spid="24"/>
                                        </p:tgtEl>
                                      </p:cBhvr>
                                    </p:animEffect>
                                  </p:childTnLst>
                                </p:cTn>
                              </p:par>
                            </p:childTnLst>
                          </p:cTn>
                        </p:par>
                        <p:par>
                          <p:cTn id="14" fill="hold">
                            <p:stCondLst>
                              <p:cond delay="2000"/>
                            </p:stCondLst>
                            <p:childTnLst>
                              <p:par>
                                <p:cTn id="15" presetID="9"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1000"/>
                                        <p:tgtEl>
                                          <p:spTgt spid="11"/>
                                        </p:tgtEl>
                                      </p:cBhvr>
                                    </p:animEffect>
                                  </p:childTnLst>
                                </p:cTn>
                              </p:par>
                              <p:par>
                                <p:cTn id="18" presetID="22" presetClass="entr" presetSubtype="8"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4. </a:t>
            </a:r>
            <a:r>
              <a:rPr lang="zh-CN" altLang="en-US" sz="2400" b="1">
                <a:solidFill>
                  <a:srgbClr val="000000"/>
                </a:solidFill>
                <a:latin typeface="华文新魏" pitchFamily="2" charset="-122"/>
                <a:ea typeface="华文新魏" pitchFamily="2" charset="-122"/>
              </a:rPr>
              <a:t>让百姓有更多获得感</a:t>
            </a:r>
          </a:p>
        </p:txBody>
      </p:sp>
      <p:pic>
        <p:nvPicPr>
          <p:cNvPr id="12" name="Picture 2" descr="https://timgsa.baidu.com/timg?image&amp;quality=80&amp;size=b9999_10000&amp;sec=1565180658852&amp;di=cc474339c282e5c3b0edc7eb46dd2fbc&amp;imgtype=0&amp;src=http%3A%2F%2Fn.sinaimg.cn%2Fsinacn%2Fw640h459%2F20171201%2F191c-fypikwt2176118.jpg"/>
          <p:cNvPicPr>
            <a:picLocks noChangeAspect="1" noChangeArrowheads="1"/>
          </p:cNvPicPr>
          <p:nvPr/>
        </p:nvPicPr>
        <p:blipFill>
          <a:blip r:embed="rId2"/>
          <a:srcRect l="4486" r="8635"/>
          <a:stretch>
            <a:fillRect/>
          </a:stretch>
        </p:blipFill>
        <p:spPr bwMode="auto">
          <a:xfrm>
            <a:off x="3167063" y="2254251"/>
            <a:ext cx="2711450" cy="3505200"/>
          </a:xfrm>
          <a:prstGeom prst="rect">
            <a:avLst/>
          </a:prstGeom>
          <a:ln>
            <a:noFill/>
          </a:ln>
          <a:effectLst>
            <a:outerShdw blurRad="190500" algn="tl" rotWithShape="0">
              <a:srgbClr val="000000">
                <a:alpha val="70000"/>
              </a:srgbClr>
            </a:outerShdw>
          </a:effectLst>
        </p:spPr>
      </p:pic>
      <p:pic>
        <p:nvPicPr>
          <p:cNvPr id="15" name="Picture 4" descr="https://ss3.bdstatic.com/70cFv8Sh_Q1YnxGkpoWK1HF6hhy/it/u=1224144211,1495931858&amp;fm=26&amp;gp=0.jpg"/>
          <p:cNvPicPr>
            <a:picLocks noChangeAspect="1" noChangeArrowheads="1"/>
          </p:cNvPicPr>
          <p:nvPr/>
        </p:nvPicPr>
        <p:blipFill>
          <a:blip r:embed="rId3"/>
          <a:srcRect l="13309" r="11578"/>
          <a:stretch>
            <a:fillRect/>
          </a:stretch>
        </p:blipFill>
        <p:spPr bwMode="auto">
          <a:xfrm>
            <a:off x="82550" y="2252134"/>
            <a:ext cx="2987675" cy="3536951"/>
          </a:xfrm>
          <a:prstGeom prst="rect">
            <a:avLst/>
          </a:prstGeom>
          <a:ln>
            <a:noFill/>
          </a:ln>
          <a:effectLst>
            <a:outerShdw blurRad="190500" algn="tl" rotWithShape="0">
              <a:srgbClr val="000000">
                <a:alpha val="70000"/>
              </a:srgbClr>
            </a:outerShdw>
          </a:effectLst>
        </p:spPr>
      </p:pic>
      <p:sp>
        <p:nvSpPr>
          <p:cNvPr id="16" name="矩形 15"/>
          <p:cNvSpPr>
            <a:spLocks noChangeArrowheads="1"/>
          </p:cNvSpPr>
          <p:nvPr/>
        </p:nvSpPr>
        <p:spPr bwMode="auto">
          <a:xfrm>
            <a:off x="230188" y="1515533"/>
            <a:ext cx="8470900" cy="369332"/>
          </a:xfrm>
          <a:prstGeom prst="rect">
            <a:avLst/>
          </a:prstGeom>
          <a:noFill/>
          <a:ln w="9525">
            <a:noFill/>
            <a:miter lim="800000"/>
            <a:headEnd/>
            <a:tailEnd/>
          </a:ln>
        </p:spPr>
        <p:txBody>
          <a:bodyPr>
            <a:spAutoFit/>
          </a:bodyPr>
          <a:lstStyle/>
          <a:p>
            <a:pPr algn="ctr" eaLnBrk="0" hangingPunct="0"/>
            <a:r>
              <a:rPr lang="zh-CN" altLang="zh-CN" b="1">
                <a:latin typeface="微软雅黑" pitchFamily="34" charset="-122"/>
                <a:ea typeface="微软雅黑" pitchFamily="34" charset="-122"/>
              </a:rPr>
              <a:t>一批以“中国特色、世界一流”为核心的世界一流大学和一流学科正在逐步形成</a:t>
            </a:r>
            <a:endParaRPr lang="zh-CN" altLang="en-US" b="1">
              <a:latin typeface="微软雅黑" pitchFamily="34" charset="-122"/>
              <a:ea typeface="微软雅黑" pitchFamily="34" charset="-122"/>
            </a:endParaRPr>
          </a:p>
        </p:txBody>
      </p:sp>
      <p:pic>
        <p:nvPicPr>
          <p:cNvPr id="19" name="图片 18">
            <a:hlinkClick r:id="rId4" action="ppaction://hlinkfile"/>
          </p:cNvPr>
          <p:cNvPicPr>
            <a:picLocks noChangeAspect="1"/>
          </p:cNvPicPr>
          <p:nvPr/>
        </p:nvPicPr>
        <p:blipFill>
          <a:blip r:embed="rId5">
            <a:clrChange>
              <a:clrFrom>
                <a:srgbClr val="FFFFFF"/>
              </a:clrFrom>
              <a:clrTo>
                <a:srgbClr val="FFFFFF">
                  <a:alpha val="0"/>
                </a:srgbClr>
              </a:clrTo>
            </a:clrChange>
          </a:blip>
          <a:srcRect b="54628"/>
          <a:stretch>
            <a:fillRect/>
          </a:stretch>
        </p:blipFill>
        <p:spPr bwMode="auto">
          <a:xfrm>
            <a:off x="4357688" y="6100234"/>
            <a:ext cx="488950" cy="503767"/>
          </a:xfrm>
          <a:prstGeom prst="rect">
            <a:avLst/>
          </a:prstGeom>
          <a:noFill/>
          <a:ln w="9525">
            <a:noFill/>
            <a:miter lim="800000"/>
            <a:headEnd/>
            <a:tailEnd/>
          </a:ln>
        </p:spPr>
      </p:pic>
      <p:pic>
        <p:nvPicPr>
          <p:cNvPr id="20" name="Picture 4" descr="https://ss3.bdstatic.com/70cFv8Sh_Q1YnxGkpoWK1HF6hhy/it/u=1224144211,1495931858&amp;fm=26&amp;gp=0.jpg"/>
          <p:cNvPicPr>
            <a:picLocks noChangeAspect="1" noChangeArrowheads="1"/>
          </p:cNvPicPr>
          <p:nvPr/>
        </p:nvPicPr>
        <p:blipFill>
          <a:blip r:embed="rId6">
            <a:lum bright="10000" contrast="30000"/>
          </a:blip>
          <a:srcRect r="15148"/>
          <a:stretch>
            <a:fillRect/>
          </a:stretch>
        </p:blipFill>
        <p:spPr bwMode="auto">
          <a:xfrm>
            <a:off x="5942014" y="2264833"/>
            <a:ext cx="3051175" cy="35306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500"/>
                            </p:stCondLst>
                            <p:childTnLst>
                              <p:par>
                                <p:cTn id="15" presetID="53"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2000"/>
                            </p:stCondLst>
                            <p:childTnLst>
                              <p:par>
                                <p:cTn id="21" presetID="53"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2500"/>
                            </p:stCondLst>
                            <p:childTnLst>
                              <p:par>
                                <p:cTn id="27" presetID="16" presetClass="entr" presetSubtype="26"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Horizontal)">
                                      <p:cBhvr>
                                        <p:cTn id="2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矩形 30"/>
          <p:cNvSpPr>
            <a:spLocks noChangeArrowheads="1"/>
          </p:cNvSpPr>
          <p:nvPr/>
        </p:nvSpPr>
        <p:spPr bwMode="auto">
          <a:xfrm>
            <a:off x="179389" y="254001"/>
            <a:ext cx="7475537" cy="461665"/>
          </a:xfrm>
          <a:prstGeom prst="rect">
            <a:avLst/>
          </a:prstGeom>
          <a:noFill/>
          <a:ln w="9525">
            <a:noFill/>
            <a:miter lim="800000"/>
            <a:headEnd/>
            <a:tailEnd/>
          </a:ln>
        </p:spPr>
        <p:txBody>
          <a:bodyPr>
            <a:spAutoFit/>
          </a:bodyPr>
          <a:lstStyle/>
          <a:p>
            <a:pPr eaLnBrk="0" hangingPunct="0"/>
            <a:r>
              <a:rPr lang="en-US" altLang="zh-CN" sz="2400" b="1" dirty="0" smtClean="0">
                <a:latin typeface="华文新魏" pitchFamily="2" charset="-122"/>
                <a:ea typeface="华文新魏" pitchFamily="2" charset="-122"/>
              </a:rPr>
              <a:t>1.</a:t>
            </a:r>
            <a:r>
              <a:rPr lang="zh-CN" altLang="zh-CN" sz="2400" b="1" dirty="0" smtClean="0">
                <a:latin typeface="华文新魏" pitchFamily="2" charset="-122"/>
                <a:ea typeface="华文新魏" pitchFamily="2" charset="-122"/>
              </a:rPr>
              <a:t>新中国</a:t>
            </a:r>
            <a:r>
              <a:rPr lang="zh-CN" altLang="en-US" sz="2400" b="1" dirty="0" smtClean="0">
                <a:latin typeface="华文新魏" pitchFamily="2" charset="-122"/>
                <a:ea typeface="华文新魏" pitchFamily="2" charset="-122"/>
              </a:rPr>
              <a:t>成立前三十年</a:t>
            </a:r>
            <a:r>
              <a:rPr lang="zh-CN" altLang="zh-CN" sz="2400" b="1" dirty="0" smtClean="0">
                <a:latin typeface="华文新魏" pitchFamily="2" charset="-122"/>
                <a:ea typeface="华文新魏" pitchFamily="2" charset="-122"/>
              </a:rPr>
              <a:t>，奠定根本政治前提和制度基础</a:t>
            </a:r>
            <a:endParaRPr lang="zh-CN" altLang="en-US" sz="2400" b="1" dirty="0">
              <a:latin typeface="华文新魏" pitchFamily="2" charset="-122"/>
              <a:ea typeface="华文新魏" pitchFamily="2" charset="-122"/>
            </a:endParaRPr>
          </a:p>
        </p:txBody>
      </p:sp>
      <p:sp>
        <p:nvSpPr>
          <p:cNvPr id="25" name="矩形 24"/>
          <p:cNvSpPr/>
          <p:nvPr/>
        </p:nvSpPr>
        <p:spPr>
          <a:xfrm>
            <a:off x="0" y="1303179"/>
            <a:ext cx="824135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buFont typeface="Wingdings" panose="05000000000000000000"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anose="020B0503020204020204" pitchFamily="34" charset="-122"/>
                <a:ea typeface="微软雅黑" panose="020B0503020204020204" pitchFamily="34" charset="-122"/>
              </a:rPr>
              <a:t>“一五”期间，我国工业建设史上接连实现了许多具有历史意义的零的突破</a:t>
            </a:r>
          </a:p>
        </p:txBody>
      </p:sp>
      <p:sp>
        <p:nvSpPr>
          <p:cNvPr id="13" name="矩形 12"/>
          <p:cNvSpPr>
            <a:spLocks noChangeArrowheads="1"/>
          </p:cNvSpPr>
          <p:nvPr/>
        </p:nvSpPr>
        <p:spPr bwMode="auto">
          <a:xfrm>
            <a:off x="4895851" y="2796118"/>
            <a:ext cx="4041491" cy="2062103"/>
          </a:xfrm>
          <a:prstGeom prst="rect">
            <a:avLst/>
          </a:prstGeom>
          <a:noFill/>
          <a:ln w="9525">
            <a:noFill/>
            <a:miter lim="800000"/>
            <a:headEnd/>
            <a:tailEnd/>
          </a:ln>
        </p:spPr>
        <p:txBody>
          <a:bodyPr wrap="none">
            <a:spAutoFit/>
          </a:bodyPr>
          <a:lstStyle/>
          <a:p>
            <a:pPr algn="just" eaLnBrk="0" hangingPunct="0">
              <a:lnSpc>
                <a:spcPct val="200000"/>
              </a:lnSpc>
              <a:buFont typeface="Wingdings" pitchFamily="2" charset="2"/>
              <a:buChar char="Ø"/>
            </a:pPr>
            <a:r>
              <a:rPr lang="zh-CN" altLang="en-US" sz="1600" b="1">
                <a:latin typeface="微软雅黑" pitchFamily="34" charset="-122"/>
                <a:ea typeface="微软雅黑" pitchFamily="34" charset="-122"/>
              </a:rPr>
              <a:t>第一座生产载重汽车的长春汽车制造厂</a:t>
            </a:r>
            <a:endParaRPr lang="en-US" altLang="zh-CN" sz="1600" b="1">
              <a:latin typeface="微软雅黑" pitchFamily="34" charset="-122"/>
              <a:ea typeface="微软雅黑" pitchFamily="34" charset="-122"/>
            </a:endParaRPr>
          </a:p>
          <a:p>
            <a:pPr algn="just" eaLnBrk="0" hangingPunct="0">
              <a:lnSpc>
                <a:spcPct val="200000"/>
              </a:lnSpc>
              <a:buFont typeface="Wingdings" pitchFamily="2" charset="2"/>
              <a:buChar char="Ø"/>
            </a:pPr>
            <a:r>
              <a:rPr lang="zh-CN" altLang="en-US" sz="1600" b="1">
                <a:latin typeface="微软雅黑" pitchFamily="34" charset="-122"/>
                <a:ea typeface="微软雅黑" pitchFamily="34" charset="-122"/>
              </a:rPr>
              <a:t>第一座制造大型机床的沈阳机床厂</a:t>
            </a:r>
            <a:endParaRPr lang="en-US" altLang="zh-CN" sz="1600" b="1">
              <a:latin typeface="微软雅黑" pitchFamily="34" charset="-122"/>
              <a:ea typeface="微软雅黑" pitchFamily="34" charset="-122"/>
            </a:endParaRPr>
          </a:p>
          <a:p>
            <a:pPr algn="just" eaLnBrk="0" hangingPunct="0">
              <a:lnSpc>
                <a:spcPct val="200000"/>
              </a:lnSpc>
              <a:buFont typeface="Wingdings" pitchFamily="2" charset="2"/>
              <a:buChar char="Ø"/>
            </a:pPr>
            <a:r>
              <a:rPr lang="zh-CN" altLang="en-US" sz="1600" b="1">
                <a:latin typeface="微软雅黑" pitchFamily="34" charset="-122"/>
                <a:ea typeface="微软雅黑" pitchFamily="34" charset="-122"/>
              </a:rPr>
              <a:t>第一座大批量生产电子管的北京电子管厂</a:t>
            </a:r>
            <a:endParaRPr lang="en-US" altLang="zh-CN" sz="1600" b="1">
              <a:latin typeface="微软雅黑" pitchFamily="34" charset="-122"/>
              <a:ea typeface="微软雅黑" pitchFamily="34" charset="-122"/>
            </a:endParaRPr>
          </a:p>
          <a:p>
            <a:pPr algn="just" eaLnBrk="0" hangingPunct="0">
              <a:lnSpc>
                <a:spcPct val="200000"/>
              </a:lnSpc>
              <a:buFont typeface="Wingdings" pitchFamily="2" charset="2"/>
              <a:buChar char="Ø"/>
            </a:pPr>
            <a:r>
              <a:rPr lang="zh-CN" altLang="en-US" sz="1600" b="1">
                <a:latin typeface="微软雅黑" pitchFamily="34" charset="-122"/>
                <a:ea typeface="微软雅黑" pitchFamily="34" charset="-122"/>
              </a:rPr>
              <a:t>第一座试制喷气式飞机的沈阳飞机制造厂</a:t>
            </a:r>
          </a:p>
        </p:txBody>
      </p:sp>
      <p:pic>
        <p:nvPicPr>
          <p:cNvPr id="2050" name="Picture 2">
            <a:hlinkClick r:id="rId2" action="ppaction://hlinkfile"/>
          </p:cNvPr>
          <p:cNvPicPr>
            <a:picLocks noChangeAspect="1" noChangeArrowheads="1"/>
          </p:cNvPicPr>
          <p:nvPr/>
        </p:nvPicPr>
        <p:blipFill>
          <a:blip r:embed="rId3"/>
          <a:srcRect/>
          <a:stretch>
            <a:fillRect/>
          </a:stretch>
        </p:blipFill>
        <p:spPr bwMode="auto">
          <a:xfrm>
            <a:off x="442914" y="2222500"/>
            <a:ext cx="4383087" cy="393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图片 15">
            <a:hlinkClick r:id="rId2" action="ppaction://hlinkfile"/>
          </p:cNvPr>
          <p:cNvPicPr>
            <a:picLocks noChangeAspect="1"/>
          </p:cNvPicPr>
          <p:nvPr/>
        </p:nvPicPr>
        <p:blipFill>
          <a:blip r:embed="rId4">
            <a:clrChange>
              <a:clrFrom>
                <a:srgbClr val="FFFFFF"/>
              </a:clrFrom>
              <a:clrTo>
                <a:srgbClr val="FFFFFF">
                  <a:alpha val="0"/>
                </a:srgbClr>
              </a:clrTo>
            </a:clrChange>
          </a:blip>
          <a:srcRect b="54628"/>
          <a:stretch>
            <a:fillRect/>
          </a:stretch>
        </p:blipFill>
        <p:spPr bwMode="auto">
          <a:xfrm>
            <a:off x="4978400" y="2419351"/>
            <a:ext cx="477838" cy="4910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heckerboard(across)">
                                      <p:cBhvr>
                                        <p:cTn id="11" dur="500"/>
                                        <p:tgtEl>
                                          <p:spTgt spid="13"/>
                                        </p:tgtEl>
                                      </p:cBhvr>
                                    </p:animEffect>
                                  </p:childTnLst>
                                </p:cTn>
                              </p:par>
                              <p:par>
                                <p:cTn id="12" presetID="9"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dissolve">
                                      <p:cBhvr>
                                        <p:cTn id="14" dur="500"/>
                                        <p:tgtEl>
                                          <p:spTgt spid="2050"/>
                                        </p:tgtEl>
                                      </p:cBhvr>
                                    </p:animEffect>
                                  </p:childTnLst>
                                </p:cTn>
                              </p:par>
                              <p:par>
                                <p:cTn id="15" presetID="9"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4. </a:t>
            </a:r>
            <a:r>
              <a:rPr lang="zh-CN" altLang="en-US" sz="2400" b="1">
                <a:solidFill>
                  <a:srgbClr val="000000"/>
                </a:solidFill>
                <a:latin typeface="华文新魏" pitchFamily="2" charset="-122"/>
                <a:ea typeface="华文新魏" pitchFamily="2" charset="-122"/>
              </a:rPr>
              <a:t>让百姓有更多获得感</a:t>
            </a:r>
          </a:p>
        </p:txBody>
      </p:sp>
      <p:sp>
        <p:nvSpPr>
          <p:cNvPr id="22" name="矩形 21"/>
          <p:cNvSpPr/>
          <p:nvPr/>
        </p:nvSpPr>
        <p:spPr>
          <a:xfrm>
            <a:off x="0" y="1157920"/>
            <a:ext cx="159530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劳有所得</a:t>
            </a:r>
          </a:p>
        </p:txBody>
      </p:sp>
      <p:sp>
        <p:nvSpPr>
          <p:cNvPr id="23" name="矩形 22"/>
          <p:cNvSpPr>
            <a:spLocks noChangeArrowheads="1"/>
          </p:cNvSpPr>
          <p:nvPr/>
        </p:nvSpPr>
        <p:spPr bwMode="auto">
          <a:xfrm>
            <a:off x="484189" y="1686985"/>
            <a:ext cx="8021637" cy="923330"/>
          </a:xfrm>
          <a:prstGeom prst="rect">
            <a:avLst/>
          </a:prstGeom>
          <a:noFill/>
          <a:ln w="9525">
            <a:noFill/>
            <a:miter lim="800000"/>
            <a:headEnd/>
            <a:tailEnd/>
          </a:ln>
        </p:spPr>
        <p:txBody>
          <a:bodyPr>
            <a:spAutoFit/>
          </a:bodyPr>
          <a:lstStyle/>
          <a:p>
            <a:pPr indent="446088" algn="just" hangingPunct="0">
              <a:lnSpc>
                <a:spcPct val="150000"/>
              </a:lnSpc>
            </a:pPr>
            <a:r>
              <a:rPr lang="zh-CN" altLang="en-US" b="1">
                <a:solidFill>
                  <a:srgbClr val="000000"/>
                </a:solidFill>
                <a:latin typeface="微软雅黑" pitchFamily="34" charset="-122"/>
                <a:ea typeface="微软雅黑" pitchFamily="34" charset="-122"/>
              </a:rPr>
              <a:t>党和政府审时度势，及时调整就业政策并逐步完善就业管理体制，就业困难局面得到有效化解。</a:t>
            </a:r>
          </a:p>
        </p:txBody>
      </p:sp>
      <p:sp>
        <p:nvSpPr>
          <p:cNvPr id="24" name="燕尾形箭头 2">
            <a:extLst>
              <a:ext uri="{FF2B5EF4-FFF2-40B4-BE49-F238E27FC236}"/>
            </a:extLst>
          </p:cNvPr>
          <p:cNvSpPr/>
          <p:nvPr/>
        </p:nvSpPr>
        <p:spPr>
          <a:xfrm>
            <a:off x="420689" y="4002618"/>
            <a:ext cx="8270875" cy="368300"/>
          </a:xfrm>
          <a:prstGeom prst="notchedRightArrow">
            <a:avLst/>
          </a:prstGeom>
          <a:solidFill>
            <a:schemeClr val="accent6">
              <a:lumMod val="75000"/>
            </a:schemeClr>
          </a:solidFill>
          <a:ln w="12700" cap="flat" cmpd="sng" algn="ctr">
            <a:noFill/>
            <a:prstDash val="solid"/>
            <a:miter lim="800000"/>
          </a:ln>
          <a:effectLst/>
        </p:spPr>
        <p:txBody>
          <a:bodyPr lIns="68573" tIns="34287" rIns="68573" bIns="34287" anchor="ctr"/>
          <a:lstStyle/>
          <a:p>
            <a:pPr algn="ctr" defTabSz="685749" eaLnBrk="0" hangingPunct="0">
              <a:defRPr/>
            </a:pPr>
            <a:endParaRPr lang="zh-CN" altLang="en-US" sz="1900"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椭圆 24">
            <a:extLst>
              <a:ext uri="{FF2B5EF4-FFF2-40B4-BE49-F238E27FC236}"/>
            </a:extLst>
          </p:cNvPr>
          <p:cNvSpPr/>
          <p:nvPr/>
        </p:nvSpPr>
        <p:spPr>
          <a:xfrm>
            <a:off x="1447801" y="4083051"/>
            <a:ext cx="168275" cy="222249"/>
          </a:xfrm>
          <a:prstGeom prst="ellipse">
            <a:avLst/>
          </a:prstGeom>
          <a:solidFill>
            <a:schemeClr val="bg1"/>
          </a:solidFill>
          <a:ln w="12700" cap="flat" cmpd="sng" algn="ctr">
            <a:noFill/>
            <a:prstDash val="solid"/>
            <a:miter lim="800000"/>
          </a:ln>
          <a:effectLst/>
        </p:spPr>
        <p:txBody>
          <a:bodyPr lIns="68573" tIns="34287" rIns="68573" bIns="34287" anchor="ctr"/>
          <a:lstStyle/>
          <a:p>
            <a:pPr algn="ctr" defTabSz="685749" eaLnBrk="0" hangingPunct="0">
              <a:defRPr/>
            </a:pPr>
            <a:endParaRPr lang="zh-CN" altLang="en-US" sz="1900"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圆角矩形 6">
            <a:extLst>
              <a:ext uri="{FF2B5EF4-FFF2-40B4-BE49-F238E27FC236}"/>
            </a:extLst>
          </p:cNvPr>
          <p:cNvSpPr/>
          <p:nvPr/>
        </p:nvSpPr>
        <p:spPr bwMode="auto">
          <a:xfrm>
            <a:off x="550864" y="3187701"/>
            <a:ext cx="2092325" cy="742951"/>
          </a:xfrm>
          <a:prstGeom prst="roundRect">
            <a:avLst/>
          </a:prstGeom>
          <a:solidFill>
            <a:schemeClr val="accent6">
              <a:lumMod val="20000"/>
              <a:lumOff val="80000"/>
            </a:schemeClr>
          </a:solidFill>
          <a:ln w="34925" cap="flat" cmpd="sng" algn="ctr">
            <a:solidFill>
              <a:schemeClr val="bg1"/>
            </a:solidFill>
            <a:prstDash val="solid"/>
          </a:ln>
          <a:effectLst>
            <a:outerShdw blurRad="50800" dist="38100" dir="2700000" algn="tl" rotWithShape="0">
              <a:prstClr val="black">
                <a:alpha val="40000"/>
              </a:prstClr>
            </a:outerShdw>
          </a:effectLst>
          <a:extLst/>
        </p:spPr>
        <p:txBody>
          <a:bodyPr lIns="92352" tIns="46176" rIns="92352" bIns="46176" anchor="ctr"/>
          <a:lstStyle/>
          <a:p>
            <a:pPr algn="ctr" eaLnBrk="0" hangingPunct="0">
              <a:defRPr/>
            </a:pPr>
            <a:r>
              <a:rPr lang="zh-CN" altLang="en-US" b="1" kern="0" dirty="0">
                <a:solidFill>
                  <a:sysClr val="windowText" lastClr="000000"/>
                </a:solidFill>
                <a:latin typeface="微软雅黑" pitchFamily="34" charset="-122"/>
                <a:ea typeface="微软雅黑" pitchFamily="34" charset="-122"/>
              </a:rPr>
              <a:t>计划经济时代</a:t>
            </a:r>
          </a:p>
        </p:txBody>
      </p:sp>
      <p:sp>
        <p:nvSpPr>
          <p:cNvPr id="27" name="圆角矩形 17">
            <a:extLst>
              <a:ext uri="{FF2B5EF4-FFF2-40B4-BE49-F238E27FC236}"/>
            </a:extLst>
          </p:cNvPr>
          <p:cNvSpPr/>
          <p:nvPr/>
        </p:nvSpPr>
        <p:spPr>
          <a:xfrm>
            <a:off x="371475" y="4383617"/>
            <a:ext cx="2312988" cy="660400"/>
          </a:xfrm>
          <a:prstGeom prst="roundRect">
            <a:avLst>
              <a:gd name="adj" fmla="val 18507"/>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49" tIns="45674" rIns="91349" bIns="45674" anchor="ctr"/>
          <a:lstStyle/>
          <a:p>
            <a:pPr algn="ctr" eaLnBrk="0" hangingPunct="0">
              <a:defRPr/>
            </a:pPr>
            <a:endParaRPr lang="zh-CN" altLang="en-US" dirty="0"/>
          </a:p>
        </p:txBody>
      </p:sp>
      <p:sp>
        <p:nvSpPr>
          <p:cNvPr id="28" name="TextBox 20"/>
          <p:cNvSpPr txBox="1">
            <a:spLocks noChangeArrowheads="1"/>
          </p:cNvSpPr>
          <p:nvPr/>
        </p:nvSpPr>
        <p:spPr bwMode="auto">
          <a:xfrm>
            <a:off x="422275" y="4506384"/>
            <a:ext cx="2109788" cy="323165"/>
          </a:xfrm>
          <a:prstGeom prst="rect">
            <a:avLst/>
          </a:prstGeom>
          <a:noFill/>
          <a:ln w="9525">
            <a:noFill/>
            <a:miter lim="800000"/>
            <a:headEnd/>
            <a:tailEnd/>
          </a:ln>
        </p:spPr>
        <p:txBody>
          <a:bodyPr lIns="0" tIns="0" rIns="0" bIns="0">
            <a:spAutoFit/>
          </a:bodyPr>
          <a:lstStyle/>
          <a:p>
            <a:pPr algn="ctr" eaLnBrk="0" hangingPunct="0">
              <a:lnSpc>
                <a:spcPct val="150000"/>
              </a:lnSpc>
            </a:pPr>
            <a:r>
              <a:rPr lang="zh-CN" altLang="en-US" sz="1400" b="1">
                <a:solidFill>
                  <a:srgbClr val="191621"/>
                </a:solidFill>
                <a:latin typeface="微软雅黑" pitchFamily="34" charset="-122"/>
                <a:ea typeface="微软雅黑" pitchFamily="34" charset="-122"/>
              </a:rPr>
              <a:t>统包统配</a:t>
            </a:r>
          </a:p>
        </p:txBody>
      </p:sp>
      <p:sp>
        <p:nvSpPr>
          <p:cNvPr id="29" name="椭圆 28">
            <a:extLst>
              <a:ext uri="{FF2B5EF4-FFF2-40B4-BE49-F238E27FC236}"/>
            </a:extLst>
          </p:cNvPr>
          <p:cNvSpPr/>
          <p:nvPr/>
        </p:nvSpPr>
        <p:spPr>
          <a:xfrm>
            <a:off x="4427539" y="4085166"/>
            <a:ext cx="168275" cy="222251"/>
          </a:xfrm>
          <a:prstGeom prst="ellipse">
            <a:avLst/>
          </a:prstGeom>
          <a:solidFill>
            <a:schemeClr val="bg1"/>
          </a:solidFill>
          <a:ln w="12700" cap="flat" cmpd="sng" algn="ctr">
            <a:noFill/>
            <a:prstDash val="solid"/>
            <a:miter lim="800000"/>
          </a:ln>
          <a:effectLst/>
        </p:spPr>
        <p:txBody>
          <a:bodyPr lIns="68573" tIns="34287" rIns="68573" bIns="34287" anchor="ctr"/>
          <a:lstStyle/>
          <a:p>
            <a:pPr algn="ctr" defTabSz="685749" eaLnBrk="0" hangingPunct="0">
              <a:defRPr/>
            </a:pPr>
            <a:endParaRPr lang="zh-CN" altLang="en-US" sz="1900"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圆角矩形 6">
            <a:extLst>
              <a:ext uri="{FF2B5EF4-FFF2-40B4-BE49-F238E27FC236}"/>
            </a:extLst>
          </p:cNvPr>
          <p:cNvSpPr/>
          <p:nvPr/>
        </p:nvSpPr>
        <p:spPr bwMode="auto">
          <a:xfrm>
            <a:off x="3205163" y="3198284"/>
            <a:ext cx="2709862" cy="742949"/>
          </a:xfrm>
          <a:prstGeom prst="roundRect">
            <a:avLst/>
          </a:prstGeom>
          <a:solidFill>
            <a:schemeClr val="accent6">
              <a:lumMod val="20000"/>
              <a:lumOff val="80000"/>
            </a:schemeClr>
          </a:solidFill>
          <a:ln w="34925" cap="flat" cmpd="sng" algn="ctr">
            <a:solidFill>
              <a:schemeClr val="bg1"/>
            </a:solidFill>
            <a:prstDash val="solid"/>
          </a:ln>
          <a:effectLst>
            <a:outerShdw blurRad="50800" dist="38100" dir="2700000" algn="tl" rotWithShape="0">
              <a:prstClr val="black">
                <a:alpha val="40000"/>
              </a:prstClr>
            </a:outerShdw>
          </a:effectLst>
          <a:extLst/>
        </p:spPr>
        <p:txBody>
          <a:bodyPr lIns="92352" tIns="46176" rIns="92352" bIns="46176" anchor="ctr"/>
          <a:lstStyle/>
          <a:p>
            <a:pPr algn="ctr" eaLnBrk="0" hangingPunct="0">
              <a:defRPr/>
            </a:pPr>
            <a:r>
              <a:rPr lang="en-US" altLang="zh-CN" b="1" kern="0" dirty="0">
                <a:solidFill>
                  <a:sysClr val="windowText" lastClr="000000"/>
                </a:solidFill>
                <a:latin typeface="微软雅黑" pitchFamily="34" charset="-122"/>
                <a:ea typeface="微软雅黑" pitchFamily="34" charset="-122"/>
              </a:rPr>
              <a:t>20</a:t>
            </a:r>
            <a:r>
              <a:rPr lang="zh-CN" altLang="en-US" b="1" kern="0" dirty="0">
                <a:solidFill>
                  <a:sysClr val="windowText" lastClr="000000"/>
                </a:solidFill>
                <a:latin typeface="微软雅黑" pitchFamily="34" charset="-122"/>
                <a:ea typeface="微软雅黑" pitchFamily="34" charset="-122"/>
              </a:rPr>
              <a:t>世纪</a:t>
            </a:r>
            <a:r>
              <a:rPr lang="en-US" altLang="zh-CN" b="1" kern="0" dirty="0">
                <a:solidFill>
                  <a:sysClr val="windowText" lastClr="000000"/>
                </a:solidFill>
                <a:latin typeface="微软雅黑" pitchFamily="34" charset="-122"/>
                <a:ea typeface="微软雅黑" pitchFamily="34" charset="-122"/>
              </a:rPr>
              <a:t>90</a:t>
            </a:r>
            <a:r>
              <a:rPr lang="zh-CN" altLang="en-US" b="1" kern="0" dirty="0">
                <a:solidFill>
                  <a:sysClr val="windowText" lastClr="000000"/>
                </a:solidFill>
                <a:latin typeface="微软雅黑" pitchFamily="34" charset="-122"/>
                <a:ea typeface="微软雅黑" pitchFamily="34" charset="-122"/>
              </a:rPr>
              <a:t>年代</a:t>
            </a:r>
          </a:p>
        </p:txBody>
      </p:sp>
      <p:sp>
        <p:nvSpPr>
          <p:cNvPr id="31" name="圆角矩形 17">
            <a:extLst>
              <a:ext uri="{FF2B5EF4-FFF2-40B4-BE49-F238E27FC236}"/>
            </a:extLst>
          </p:cNvPr>
          <p:cNvSpPr/>
          <p:nvPr/>
        </p:nvSpPr>
        <p:spPr>
          <a:xfrm>
            <a:off x="3252788" y="4385734"/>
            <a:ext cx="2514600" cy="1325033"/>
          </a:xfrm>
          <a:prstGeom prst="roundRect">
            <a:avLst>
              <a:gd name="adj" fmla="val 14025"/>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49" tIns="45674" rIns="91349" bIns="45674" anchor="ctr"/>
          <a:lstStyle/>
          <a:p>
            <a:pPr algn="ctr" eaLnBrk="0" hangingPunct="0">
              <a:defRPr/>
            </a:pPr>
            <a:endParaRPr lang="zh-CN" altLang="en-US" dirty="0"/>
          </a:p>
        </p:txBody>
      </p:sp>
      <p:sp>
        <p:nvSpPr>
          <p:cNvPr id="32" name="TextBox 20"/>
          <p:cNvSpPr txBox="1">
            <a:spLocks noChangeArrowheads="1"/>
          </p:cNvSpPr>
          <p:nvPr/>
        </p:nvSpPr>
        <p:spPr bwMode="auto">
          <a:xfrm>
            <a:off x="3416301" y="4610100"/>
            <a:ext cx="2265363" cy="646331"/>
          </a:xfrm>
          <a:prstGeom prst="rect">
            <a:avLst/>
          </a:prstGeom>
          <a:noFill/>
          <a:ln w="9525">
            <a:noFill/>
            <a:miter lim="800000"/>
            <a:headEnd/>
            <a:tailEnd/>
          </a:ln>
        </p:spPr>
        <p:txBody>
          <a:bodyPr lIns="0" tIns="0" rIns="0" bIns="0">
            <a:spAutoFit/>
          </a:bodyPr>
          <a:lstStyle/>
          <a:p>
            <a:pPr algn="just" eaLnBrk="0" hangingPunct="0">
              <a:lnSpc>
                <a:spcPct val="150000"/>
              </a:lnSpc>
            </a:pPr>
            <a:r>
              <a:rPr lang="zh-CN" altLang="en-US" sz="1400" b="1">
                <a:solidFill>
                  <a:srgbClr val="191621"/>
                </a:solidFill>
                <a:latin typeface="微软雅黑" pitchFamily="34" charset="-122"/>
                <a:ea typeface="微软雅黑" pitchFamily="34" charset="-122"/>
              </a:rPr>
              <a:t>       劳动者自主择业、市场调节就业、政府促进就业</a:t>
            </a:r>
          </a:p>
        </p:txBody>
      </p:sp>
      <p:sp>
        <p:nvSpPr>
          <p:cNvPr id="33" name="椭圆 32">
            <a:extLst>
              <a:ext uri="{FF2B5EF4-FFF2-40B4-BE49-F238E27FC236}"/>
            </a:extLst>
          </p:cNvPr>
          <p:cNvSpPr/>
          <p:nvPr/>
        </p:nvSpPr>
        <p:spPr>
          <a:xfrm>
            <a:off x="7459664" y="4087285"/>
            <a:ext cx="168275" cy="224367"/>
          </a:xfrm>
          <a:prstGeom prst="ellipse">
            <a:avLst/>
          </a:prstGeom>
          <a:solidFill>
            <a:schemeClr val="bg1"/>
          </a:solidFill>
          <a:ln w="12700" cap="flat" cmpd="sng" algn="ctr">
            <a:noFill/>
            <a:prstDash val="solid"/>
            <a:miter lim="800000"/>
          </a:ln>
          <a:effectLst/>
        </p:spPr>
        <p:txBody>
          <a:bodyPr lIns="68573" tIns="34287" rIns="68573" bIns="34287" anchor="ctr"/>
          <a:lstStyle/>
          <a:p>
            <a:pPr algn="ctr" defTabSz="685749" eaLnBrk="0" hangingPunct="0">
              <a:defRPr/>
            </a:pPr>
            <a:endParaRPr lang="zh-CN" altLang="en-US" sz="1900" kern="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34" name="圆角矩形 6">
            <a:extLst>
              <a:ext uri="{FF2B5EF4-FFF2-40B4-BE49-F238E27FC236}"/>
            </a:extLst>
          </p:cNvPr>
          <p:cNvSpPr/>
          <p:nvPr/>
        </p:nvSpPr>
        <p:spPr bwMode="auto">
          <a:xfrm>
            <a:off x="6573838" y="3194051"/>
            <a:ext cx="1911350" cy="742949"/>
          </a:xfrm>
          <a:prstGeom prst="roundRect">
            <a:avLst/>
          </a:prstGeom>
          <a:solidFill>
            <a:schemeClr val="accent6">
              <a:lumMod val="20000"/>
              <a:lumOff val="80000"/>
            </a:schemeClr>
          </a:solidFill>
          <a:ln w="34925" cap="flat" cmpd="sng" algn="ctr">
            <a:solidFill>
              <a:schemeClr val="bg1"/>
            </a:solidFill>
            <a:prstDash val="solid"/>
          </a:ln>
          <a:effectLst>
            <a:outerShdw blurRad="50800" dist="38100" dir="2700000" algn="tl" rotWithShape="0">
              <a:prstClr val="black">
                <a:alpha val="40000"/>
              </a:prstClr>
            </a:outerShdw>
          </a:effectLst>
          <a:extLst/>
        </p:spPr>
        <p:txBody>
          <a:bodyPr lIns="92352" tIns="46176" rIns="92352" bIns="46176" anchor="ctr"/>
          <a:lstStyle/>
          <a:p>
            <a:pPr algn="ctr" eaLnBrk="0" hangingPunct="0">
              <a:defRPr/>
            </a:pPr>
            <a:r>
              <a:rPr lang="zh-CN" altLang="en-US" b="1" kern="0" dirty="0">
                <a:solidFill>
                  <a:sysClr val="windowText" lastClr="000000"/>
                </a:solidFill>
                <a:latin typeface="微软雅黑" pitchFamily="34" charset="-122"/>
                <a:ea typeface="微软雅黑" pitchFamily="34" charset="-122"/>
              </a:rPr>
              <a:t>党的十八大以来</a:t>
            </a:r>
          </a:p>
        </p:txBody>
      </p:sp>
      <p:sp>
        <p:nvSpPr>
          <p:cNvPr id="35" name="圆角矩形 17">
            <a:extLst>
              <a:ext uri="{FF2B5EF4-FFF2-40B4-BE49-F238E27FC236}"/>
            </a:extLst>
          </p:cNvPr>
          <p:cNvSpPr/>
          <p:nvPr/>
        </p:nvSpPr>
        <p:spPr>
          <a:xfrm>
            <a:off x="6361114" y="4389967"/>
            <a:ext cx="2460625" cy="14816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49" tIns="45674" rIns="91349" bIns="45674" anchor="ctr"/>
          <a:lstStyle/>
          <a:p>
            <a:pPr algn="ctr" eaLnBrk="0" hangingPunct="0">
              <a:defRPr/>
            </a:pPr>
            <a:endParaRPr lang="zh-CN" altLang="en-US" dirty="0"/>
          </a:p>
        </p:txBody>
      </p:sp>
      <p:sp>
        <p:nvSpPr>
          <p:cNvPr id="36" name="TextBox 20"/>
          <p:cNvSpPr txBox="1">
            <a:spLocks noChangeArrowheads="1"/>
          </p:cNvSpPr>
          <p:nvPr/>
        </p:nvSpPr>
        <p:spPr bwMode="auto">
          <a:xfrm>
            <a:off x="6629400" y="4516967"/>
            <a:ext cx="1982788" cy="969496"/>
          </a:xfrm>
          <a:prstGeom prst="rect">
            <a:avLst/>
          </a:prstGeom>
          <a:noFill/>
          <a:ln w="9525">
            <a:noFill/>
            <a:miter lim="800000"/>
            <a:headEnd/>
            <a:tailEnd/>
          </a:ln>
        </p:spPr>
        <p:txBody>
          <a:bodyPr lIns="0" tIns="0" rIns="0" bIns="0">
            <a:spAutoFit/>
          </a:bodyPr>
          <a:lstStyle/>
          <a:p>
            <a:pPr algn="just" eaLnBrk="0" hangingPunct="0">
              <a:lnSpc>
                <a:spcPct val="150000"/>
              </a:lnSpc>
            </a:pPr>
            <a:r>
              <a:rPr lang="zh-CN" altLang="en-US" sz="1400" b="1">
                <a:solidFill>
                  <a:srgbClr val="191621"/>
                </a:solidFill>
                <a:latin typeface="微软雅黑" pitchFamily="34" charset="-122"/>
                <a:ea typeface="微软雅黑" pitchFamily="34" charset="-122"/>
              </a:rPr>
              <a:t>       劳动者自主就业、市场调节就业、政府促进就业和鼓励创业</a:t>
            </a:r>
            <a:endParaRPr lang="zh-CN" altLang="en-US" sz="1400" b="1">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500"/>
                            </p:stCondLst>
                            <p:childTnLst>
                              <p:par>
                                <p:cTn id="13" presetID="22" presetClass="entr" presetSubtype="8" fill="hold" grpId="0" nodeType="afterEffect">
                                  <p:stCondLst>
                                    <p:cond delay="25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400"/>
                                        <p:tgtEl>
                                          <p:spTgt spid="24"/>
                                        </p:tgtEl>
                                      </p:cBhvr>
                                    </p:animEffect>
                                  </p:childTnLst>
                                </p:cTn>
                              </p:par>
                            </p:childTnLst>
                          </p:cTn>
                        </p:par>
                        <p:par>
                          <p:cTn id="16" fill="hold">
                            <p:stCondLst>
                              <p:cond delay="2150"/>
                            </p:stCondLst>
                            <p:childTnLst>
                              <p:par>
                                <p:cTn id="17" presetID="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250" fill="hold"/>
                                        <p:tgtEl>
                                          <p:spTgt spid="25"/>
                                        </p:tgtEl>
                                        <p:attrNameLst>
                                          <p:attrName>ppt_w</p:attrName>
                                        </p:attrNameLst>
                                      </p:cBhvr>
                                      <p:tavLst>
                                        <p:tav tm="0">
                                          <p:val>
                                            <p:fltVal val="0"/>
                                          </p:val>
                                        </p:tav>
                                        <p:tav tm="100000">
                                          <p:val>
                                            <p:strVal val="#ppt_w"/>
                                          </p:val>
                                        </p:tav>
                                      </p:tavLst>
                                    </p:anim>
                                    <p:anim calcmode="lin" valueType="num">
                                      <p:cBhvr>
                                        <p:cTn id="24" dur="250" fill="hold"/>
                                        <p:tgtEl>
                                          <p:spTgt spid="25"/>
                                        </p:tgtEl>
                                        <p:attrNameLst>
                                          <p:attrName>ppt_h</p:attrName>
                                        </p:attrNameLst>
                                      </p:cBhvr>
                                      <p:tavLst>
                                        <p:tav tm="0">
                                          <p:val>
                                            <p:fltVal val="0"/>
                                          </p:val>
                                        </p:tav>
                                        <p:tav tm="100000">
                                          <p:val>
                                            <p:strVal val="#ppt_h"/>
                                          </p:val>
                                        </p:tav>
                                      </p:tavLst>
                                    </p:anim>
                                    <p:animEffect transition="in" filter="fade">
                                      <p:cBhvr>
                                        <p:cTn id="25" dur="250"/>
                                        <p:tgtEl>
                                          <p:spTgt spid="25"/>
                                        </p:tgtEl>
                                      </p:cBhvr>
                                    </p:animEffect>
                                  </p:childTnLst>
                                </p:cTn>
                              </p:par>
                            </p:childTnLst>
                          </p:cTn>
                        </p:par>
                        <p:par>
                          <p:cTn id="26" fill="hold">
                            <p:stCondLst>
                              <p:cond delay="2650"/>
                            </p:stCondLst>
                            <p:childTnLst>
                              <p:par>
                                <p:cTn id="27" presetID="21" presetClass="entr" presetSubtype="1"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heel(1)">
                                      <p:cBhvr>
                                        <p:cTn id="29" dur="500"/>
                                        <p:tgtEl>
                                          <p:spTgt spid="27"/>
                                        </p:tgtEl>
                                      </p:cBhvr>
                                    </p:animEffect>
                                  </p:childTnLst>
                                </p:cTn>
                              </p:par>
                            </p:childTnLst>
                          </p:cTn>
                        </p:par>
                        <p:par>
                          <p:cTn id="30" fill="hold">
                            <p:stCondLst>
                              <p:cond delay="3150"/>
                            </p:stCondLst>
                            <p:childTnLst>
                              <p:par>
                                <p:cTn id="31" presetID="22" presetClass="entr" presetSubtype="8"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par>
                          <p:cTn id="34" fill="hold">
                            <p:stCondLst>
                              <p:cond delay="3650"/>
                            </p:stCondLst>
                            <p:childTnLst>
                              <p:par>
                                <p:cTn id="35" presetID="2" presetClass="entr" presetSubtype="8"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0-#ppt_w/2"/>
                                          </p:val>
                                        </p:tav>
                                        <p:tav tm="100000">
                                          <p:val>
                                            <p:strVal val="#ppt_x"/>
                                          </p:val>
                                        </p:tav>
                                      </p:tavLst>
                                    </p:anim>
                                    <p:anim calcmode="lin" valueType="num">
                                      <p:cBhvr additive="base">
                                        <p:cTn id="38" dur="500" fill="hold"/>
                                        <p:tgtEl>
                                          <p:spTgt spid="30"/>
                                        </p:tgtEl>
                                        <p:attrNameLst>
                                          <p:attrName>ppt_y</p:attrName>
                                        </p:attrNameLst>
                                      </p:cBhvr>
                                      <p:tavLst>
                                        <p:tav tm="0">
                                          <p:val>
                                            <p:strVal val="#ppt_y"/>
                                          </p:val>
                                        </p:tav>
                                        <p:tav tm="100000">
                                          <p:val>
                                            <p:strVal val="#ppt_y"/>
                                          </p:val>
                                        </p:tav>
                                      </p:tavLst>
                                    </p:anim>
                                  </p:childTnLst>
                                </p:cTn>
                              </p:par>
                              <p:par>
                                <p:cTn id="39" presetID="53" presetClass="entr" presetSubtype="16"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250" fill="hold"/>
                                        <p:tgtEl>
                                          <p:spTgt spid="29"/>
                                        </p:tgtEl>
                                        <p:attrNameLst>
                                          <p:attrName>ppt_w</p:attrName>
                                        </p:attrNameLst>
                                      </p:cBhvr>
                                      <p:tavLst>
                                        <p:tav tm="0">
                                          <p:val>
                                            <p:fltVal val="0"/>
                                          </p:val>
                                        </p:tav>
                                        <p:tav tm="100000">
                                          <p:val>
                                            <p:strVal val="#ppt_w"/>
                                          </p:val>
                                        </p:tav>
                                      </p:tavLst>
                                    </p:anim>
                                    <p:anim calcmode="lin" valueType="num">
                                      <p:cBhvr>
                                        <p:cTn id="42" dur="250" fill="hold"/>
                                        <p:tgtEl>
                                          <p:spTgt spid="29"/>
                                        </p:tgtEl>
                                        <p:attrNameLst>
                                          <p:attrName>ppt_h</p:attrName>
                                        </p:attrNameLst>
                                      </p:cBhvr>
                                      <p:tavLst>
                                        <p:tav tm="0">
                                          <p:val>
                                            <p:fltVal val="0"/>
                                          </p:val>
                                        </p:tav>
                                        <p:tav tm="100000">
                                          <p:val>
                                            <p:strVal val="#ppt_h"/>
                                          </p:val>
                                        </p:tav>
                                      </p:tavLst>
                                    </p:anim>
                                    <p:animEffect transition="in" filter="fade">
                                      <p:cBhvr>
                                        <p:cTn id="43" dur="250"/>
                                        <p:tgtEl>
                                          <p:spTgt spid="29"/>
                                        </p:tgtEl>
                                      </p:cBhvr>
                                    </p:animEffect>
                                  </p:childTnLst>
                                </p:cTn>
                              </p:par>
                            </p:childTnLst>
                          </p:cTn>
                        </p:par>
                        <p:par>
                          <p:cTn id="44" fill="hold">
                            <p:stCondLst>
                              <p:cond delay="4150"/>
                            </p:stCondLst>
                            <p:childTnLst>
                              <p:par>
                                <p:cTn id="45" presetID="21" presetClass="entr" presetSubtype="1"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heel(1)">
                                      <p:cBhvr>
                                        <p:cTn id="47" dur="800"/>
                                        <p:tgtEl>
                                          <p:spTgt spid="31"/>
                                        </p:tgtEl>
                                      </p:cBhvr>
                                    </p:animEffect>
                                  </p:childTnLst>
                                </p:cTn>
                              </p:par>
                            </p:childTnLst>
                          </p:cTn>
                        </p:par>
                        <p:par>
                          <p:cTn id="48" fill="hold">
                            <p:stCondLst>
                              <p:cond delay="4950"/>
                            </p:stCondLst>
                            <p:childTnLst>
                              <p:par>
                                <p:cTn id="49" presetID="22" presetClass="entr" presetSubtype="8"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par>
                          <p:cTn id="52" fill="hold">
                            <p:stCondLst>
                              <p:cond delay="5450"/>
                            </p:stCondLst>
                            <p:childTnLst>
                              <p:par>
                                <p:cTn id="53" presetID="2" presetClass="entr" presetSubtype="8"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0-#ppt_w/2"/>
                                          </p:val>
                                        </p:tav>
                                        <p:tav tm="100000">
                                          <p:val>
                                            <p:strVal val="#ppt_x"/>
                                          </p:val>
                                        </p:tav>
                                      </p:tavLst>
                                    </p:anim>
                                    <p:anim calcmode="lin" valueType="num">
                                      <p:cBhvr additive="base">
                                        <p:cTn id="56" dur="500" fill="hold"/>
                                        <p:tgtEl>
                                          <p:spTgt spid="34"/>
                                        </p:tgtEl>
                                        <p:attrNameLst>
                                          <p:attrName>ppt_y</p:attrName>
                                        </p:attrNameLst>
                                      </p:cBhvr>
                                      <p:tavLst>
                                        <p:tav tm="0">
                                          <p:val>
                                            <p:strVal val="#ppt_y"/>
                                          </p:val>
                                        </p:tav>
                                        <p:tav tm="100000">
                                          <p:val>
                                            <p:strVal val="#ppt_y"/>
                                          </p:val>
                                        </p:tav>
                                      </p:tavLst>
                                    </p:anim>
                                  </p:childTnLst>
                                </p:cTn>
                              </p:par>
                              <p:par>
                                <p:cTn id="57" presetID="53" presetClass="entr" presetSubtype="16"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p:cTn id="59" dur="250" fill="hold"/>
                                        <p:tgtEl>
                                          <p:spTgt spid="33"/>
                                        </p:tgtEl>
                                        <p:attrNameLst>
                                          <p:attrName>ppt_w</p:attrName>
                                        </p:attrNameLst>
                                      </p:cBhvr>
                                      <p:tavLst>
                                        <p:tav tm="0">
                                          <p:val>
                                            <p:fltVal val="0"/>
                                          </p:val>
                                        </p:tav>
                                        <p:tav tm="100000">
                                          <p:val>
                                            <p:strVal val="#ppt_w"/>
                                          </p:val>
                                        </p:tav>
                                      </p:tavLst>
                                    </p:anim>
                                    <p:anim calcmode="lin" valueType="num">
                                      <p:cBhvr>
                                        <p:cTn id="60" dur="250" fill="hold"/>
                                        <p:tgtEl>
                                          <p:spTgt spid="33"/>
                                        </p:tgtEl>
                                        <p:attrNameLst>
                                          <p:attrName>ppt_h</p:attrName>
                                        </p:attrNameLst>
                                      </p:cBhvr>
                                      <p:tavLst>
                                        <p:tav tm="0">
                                          <p:val>
                                            <p:fltVal val="0"/>
                                          </p:val>
                                        </p:tav>
                                        <p:tav tm="100000">
                                          <p:val>
                                            <p:strVal val="#ppt_h"/>
                                          </p:val>
                                        </p:tav>
                                      </p:tavLst>
                                    </p:anim>
                                    <p:animEffect transition="in" filter="fade">
                                      <p:cBhvr>
                                        <p:cTn id="61" dur="250"/>
                                        <p:tgtEl>
                                          <p:spTgt spid="33"/>
                                        </p:tgtEl>
                                      </p:cBhvr>
                                    </p:animEffect>
                                  </p:childTnLst>
                                </p:cTn>
                              </p:par>
                            </p:childTnLst>
                          </p:cTn>
                        </p:par>
                        <p:par>
                          <p:cTn id="62" fill="hold">
                            <p:stCondLst>
                              <p:cond delay="5950"/>
                            </p:stCondLst>
                            <p:childTnLst>
                              <p:par>
                                <p:cTn id="63" presetID="21" presetClass="entr" presetSubtype="1"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heel(1)">
                                      <p:cBhvr>
                                        <p:cTn id="65" dur="800"/>
                                        <p:tgtEl>
                                          <p:spTgt spid="35"/>
                                        </p:tgtEl>
                                      </p:cBhvr>
                                    </p:animEffect>
                                  </p:childTnLst>
                                </p:cTn>
                              </p:par>
                            </p:childTnLst>
                          </p:cTn>
                        </p:par>
                        <p:par>
                          <p:cTn id="66" fill="hold">
                            <p:stCondLst>
                              <p:cond delay="6750"/>
                            </p:stCondLst>
                            <p:childTnLst>
                              <p:par>
                                <p:cTn id="67" presetID="22" presetClass="entr" presetSubtype="8" fill="hold" grpId="0" nodeType="after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left)">
                                      <p:cBhvr>
                                        <p:cTn id="6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animBg="1"/>
      <p:bldP spid="26" grpId="0" animBg="1"/>
      <p:bldP spid="27" grpId="0" animBg="1"/>
      <p:bldP spid="30" grpId="0" animBg="1"/>
      <p:bldP spid="31" grpId="0" animBg="1"/>
      <p:bldP spid="32" grpId="0"/>
      <p:bldP spid="33" grpId="0" animBg="1"/>
      <p:bldP spid="34" grpId="0" animBg="1"/>
      <p:bldP spid="35" grpId="0" animBg="1"/>
      <p:bldP spid="3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4. </a:t>
            </a:r>
            <a:r>
              <a:rPr lang="zh-CN" altLang="en-US" sz="2400" b="1">
                <a:solidFill>
                  <a:srgbClr val="000000"/>
                </a:solidFill>
                <a:latin typeface="华文新魏" pitchFamily="2" charset="-122"/>
                <a:ea typeface="华文新魏" pitchFamily="2" charset="-122"/>
              </a:rPr>
              <a:t>让百姓有更多获得感</a:t>
            </a:r>
          </a:p>
        </p:txBody>
      </p:sp>
      <p:grpSp>
        <p:nvGrpSpPr>
          <p:cNvPr id="2" name="组合 17"/>
          <p:cNvGrpSpPr>
            <a:grpSpLocks/>
          </p:cNvGrpSpPr>
          <p:nvPr/>
        </p:nvGrpSpPr>
        <p:grpSpPr bwMode="auto">
          <a:xfrm>
            <a:off x="180975" y="1250951"/>
            <a:ext cx="4376738" cy="4665133"/>
            <a:chOff x="137160" y="1095052"/>
            <a:chExt cx="4594860" cy="3636967"/>
          </a:xfrm>
        </p:grpSpPr>
        <p:cxnSp>
          <p:nvCxnSpPr>
            <p:cNvPr id="21" name="直接箭头连接符 20"/>
            <p:cNvCxnSpPr/>
            <p:nvPr/>
          </p:nvCxnSpPr>
          <p:spPr>
            <a:xfrm>
              <a:off x="2492089" y="2126406"/>
              <a:ext cx="0" cy="948846"/>
            </a:xfrm>
            <a:prstGeom prst="straightConnector1">
              <a:avLst/>
            </a:prstGeom>
            <a:ln>
              <a:solidFill>
                <a:schemeClr val="tx1">
                  <a:lumMod val="50000"/>
                  <a:lumOff val="50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3" name="组合 4"/>
            <p:cNvGrpSpPr>
              <a:grpSpLocks/>
            </p:cNvGrpSpPr>
            <p:nvPr/>
          </p:nvGrpSpPr>
          <p:grpSpPr bwMode="auto">
            <a:xfrm>
              <a:off x="137160" y="1095052"/>
              <a:ext cx="4594860" cy="3636967"/>
              <a:chOff x="0" y="1095052"/>
              <a:chExt cx="3848957" cy="3636967"/>
            </a:xfrm>
          </p:grpSpPr>
          <p:grpSp>
            <p:nvGrpSpPr>
              <p:cNvPr id="4" name="组合 14"/>
              <p:cNvGrpSpPr>
                <a:grpSpLocks/>
              </p:cNvGrpSpPr>
              <p:nvPr/>
            </p:nvGrpSpPr>
            <p:grpSpPr bwMode="auto">
              <a:xfrm>
                <a:off x="0" y="1095052"/>
                <a:ext cx="3848957" cy="3636967"/>
                <a:chOff x="866643" y="1551104"/>
                <a:chExt cx="3629465" cy="3797221"/>
              </a:xfrm>
            </p:grpSpPr>
            <p:graphicFrame>
              <p:nvGraphicFramePr>
                <p:cNvPr id="77849" name="图表 41"/>
                <p:cNvGraphicFramePr>
                  <a:graphicFrameLocks/>
                </p:cNvGraphicFramePr>
                <p:nvPr/>
              </p:nvGraphicFramePr>
              <p:xfrm>
                <a:off x="866643" y="1551104"/>
                <a:ext cx="3629465" cy="3797221"/>
              </p:xfrm>
              <a:graphic>
                <a:graphicData uri="http://schemas.openxmlformats.org/presentationml/2006/ole">
                  <p:oleObj spid="_x0000_s8195" r:id="rId3" imgW="4377307" imgH="3499407" progId="Excel.Sheet.8">
                    <p:embed/>
                  </p:oleObj>
                </a:graphicData>
              </a:graphic>
            </p:graphicFrame>
            <p:sp>
              <p:nvSpPr>
                <p:cNvPr id="77850" name="矩形 42"/>
                <p:cNvSpPr>
                  <a:spLocks noChangeArrowheads="1"/>
                </p:cNvSpPr>
                <p:nvPr/>
              </p:nvSpPr>
              <p:spPr bwMode="auto">
                <a:xfrm>
                  <a:off x="866643" y="2189551"/>
                  <a:ext cx="748667" cy="250517"/>
                </a:xfrm>
                <a:prstGeom prst="rect">
                  <a:avLst/>
                </a:prstGeom>
                <a:noFill/>
                <a:ln w="9525">
                  <a:noFill/>
                  <a:miter lim="800000"/>
                  <a:headEnd/>
                  <a:tailEnd/>
                </a:ln>
              </p:spPr>
              <p:txBody>
                <a:bodyPr wrap="none">
                  <a:spAutoFit/>
                </a:bodyPr>
                <a:lstStyle/>
                <a:p>
                  <a:pPr eaLnBrk="0" hangingPunct="0"/>
                  <a:r>
                    <a:rPr lang="zh-CN" altLang="en-US" sz="1400" b="1">
                      <a:latin typeface="微软雅黑" pitchFamily="34" charset="-122"/>
                      <a:ea typeface="微软雅黑" pitchFamily="34" charset="-122"/>
                    </a:rPr>
                    <a:t>（亿人）</a:t>
                  </a:r>
                </a:p>
              </p:txBody>
            </p:sp>
            <p:sp>
              <p:nvSpPr>
                <p:cNvPr id="77851" name="矩形 43"/>
                <p:cNvSpPr>
                  <a:spLocks noChangeArrowheads="1"/>
                </p:cNvSpPr>
                <p:nvPr/>
              </p:nvSpPr>
              <p:spPr bwMode="auto">
                <a:xfrm>
                  <a:off x="3963053" y="4928608"/>
                  <a:ext cx="323288" cy="275569"/>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年</a:t>
                  </a:r>
                </a:p>
              </p:txBody>
            </p:sp>
          </p:grpSp>
          <p:sp>
            <p:nvSpPr>
              <p:cNvPr id="39" name="矩形 6"/>
              <p:cNvSpPr/>
              <p:nvPr/>
            </p:nvSpPr>
            <p:spPr>
              <a:xfrm>
                <a:off x="2281173" y="1677560"/>
                <a:ext cx="1002579" cy="287934"/>
              </a:xfrm>
              <a:prstGeom prst="rect">
                <a:avLst/>
              </a:prstGeom>
              <a:solidFill>
                <a:schemeClr val="bg1">
                  <a:lumMod val="85000"/>
                  <a:alpha val="71000"/>
                </a:schemeClr>
              </a:solidFill>
              <a:ln>
                <a:solidFill>
                  <a:schemeClr val="tx1">
                    <a:lumMod val="65000"/>
                    <a:lumOff val="35000"/>
                  </a:schemeClr>
                </a:solidFill>
                <a:prstDash val="sysDash"/>
              </a:ln>
            </p:spPr>
            <p:txBody>
              <a:bodyPr wrap="none">
                <a:spAutoFit/>
              </a:bodyPr>
              <a:lstStyle/>
              <a:p>
                <a:pPr eaLnBrk="0" hangingPunct="0">
                  <a:defRPr/>
                </a:pPr>
                <a:r>
                  <a:rPr lang="en-US" altLang="zh-CN" b="1" dirty="0">
                    <a:latin typeface="微软雅黑" pitchFamily="34" charset="-122"/>
                    <a:ea typeface="微软雅黑" pitchFamily="34" charset="-122"/>
                  </a:rPr>
                  <a:t>7.76</a:t>
                </a:r>
                <a:r>
                  <a:rPr lang="zh-CN" altLang="en-US" b="1" dirty="0">
                    <a:latin typeface="微软雅黑" pitchFamily="34" charset="-122"/>
                    <a:ea typeface="微软雅黑" pitchFamily="34" charset="-122"/>
                  </a:rPr>
                  <a:t>亿人</a:t>
                </a:r>
              </a:p>
            </p:txBody>
          </p:sp>
          <p:sp>
            <p:nvSpPr>
              <p:cNvPr id="40" name="矩形 39"/>
              <p:cNvSpPr/>
              <p:nvPr/>
            </p:nvSpPr>
            <p:spPr>
              <a:xfrm>
                <a:off x="861374" y="3184163"/>
                <a:ext cx="1002579" cy="287934"/>
              </a:xfrm>
              <a:prstGeom prst="rect">
                <a:avLst/>
              </a:prstGeom>
              <a:solidFill>
                <a:schemeClr val="bg1">
                  <a:lumMod val="85000"/>
                  <a:alpha val="71000"/>
                </a:schemeClr>
              </a:solidFill>
              <a:ln>
                <a:solidFill>
                  <a:schemeClr val="tx1">
                    <a:lumMod val="65000"/>
                    <a:lumOff val="35000"/>
                  </a:schemeClr>
                </a:solidFill>
                <a:prstDash val="sysDash"/>
              </a:ln>
            </p:spPr>
            <p:txBody>
              <a:bodyPr wrap="none">
                <a:spAutoFit/>
              </a:bodyPr>
              <a:lstStyle/>
              <a:p>
                <a:pPr eaLnBrk="0" hangingPunct="0">
                  <a:defRPr/>
                </a:pPr>
                <a:r>
                  <a:rPr lang="en-US" altLang="zh-CN" b="1" dirty="0">
                    <a:latin typeface="微软雅黑" pitchFamily="34" charset="-122"/>
                    <a:ea typeface="微软雅黑" pitchFamily="34" charset="-122"/>
                  </a:rPr>
                  <a:t>4.01</a:t>
                </a:r>
                <a:r>
                  <a:rPr lang="zh-CN" altLang="en-US" b="1" dirty="0">
                    <a:latin typeface="微软雅黑" pitchFamily="34" charset="-122"/>
                    <a:ea typeface="微软雅黑" pitchFamily="34" charset="-122"/>
                  </a:rPr>
                  <a:t>亿人</a:t>
                </a:r>
              </a:p>
            </p:txBody>
          </p:sp>
          <p:sp>
            <p:nvSpPr>
              <p:cNvPr id="41" name="矩形 40"/>
              <p:cNvSpPr/>
              <p:nvPr/>
            </p:nvSpPr>
            <p:spPr>
              <a:xfrm>
                <a:off x="615666" y="2430036"/>
                <a:ext cx="1408573" cy="287934"/>
              </a:xfrm>
              <a:prstGeom prst="rect">
                <a:avLst/>
              </a:prstGeom>
              <a:solidFill>
                <a:schemeClr val="bg1">
                  <a:lumMod val="85000"/>
                  <a:alpha val="71000"/>
                </a:schemeClr>
              </a:solidFill>
              <a:ln>
                <a:solidFill>
                  <a:schemeClr val="tx1">
                    <a:lumMod val="65000"/>
                    <a:lumOff val="35000"/>
                  </a:schemeClr>
                </a:solidFill>
                <a:prstDash val="sysDash"/>
              </a:ln>
            </p:spPr>
            <p:txBody>
              <a:bodyPr wrap="none">
                <a:spAutoFit/>
              </a:bodyPr>
              <a:lstStyle/>
              <a:p>
                <a:pPr eaLnBrk="0" hangingPunct="0">
                  <a:defRPr/>
                </a:pPr>
                <a:r>
                  <a:rPr lang="zh-CN" altLang="en-US" b="1" dirty="0">
                    <a:latin typeface="微软雅黑" pitchFamily="34" charset="-122"/>
                    <a:ea typeface="微软雅黑" pitchFamily="34" charset="-122"/>
                  </a:rPr>
                  <a:t>增加</a:t>
                </a:r>
                <a:r>
                  <a:rPr lang="en-US" altLang="zh-CN" b="1" dirty="0">
                    <a:latin typeface="微软雅黑" pitchFamily="34" charset="-122"/>
                    <a:ea typeface="微软雅黑" pitchFamily="34" charset="-122"/>
                  </a:rPr>
                  <a:t>3.75</a:t>
                </a:r>
                <a:r>
                  <a:rPr lang="zh-CN" altLang="en-US" b="1" dirty="0">
                    <a:latin typeface="微软雅黑" pitchFamily="34" charset="-122"/>
                    <a:ea typeface="微软雅黑" pitchFamily="34" charset="-122"/>
                  </a:rPr>
                  <a:t>亿人</a:t>
                </a:r>
              </a:p>
            </p:txBody>
          </p:sp>
        </p:grpSp>
        <p:cxnSp>
          <p:nvCxnSpPr>
            <p:cNvPr id="20" name="直接连接符 19"/>
            <p:cNvCxnSpPr/>
            <p:nvPr/>
          </p:nvCxnSpPr>
          <p:spPr>
            <a:xfrm>
              <a:off x="2320427" y="2126406"/>
              <a:ext cx="1028302"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7" name="直接连接符 36"/>
            <p:cNvCxnSpPr/>
            <p:nvPr/>
          </p:nvCxnSpPr>
          <p:spPr>
            <a:xfrm>
              <a:off x="1737111" y="3052149"/>
              <a:ext cx="1028302" cy="0"/>
            </a:xfrm>
            <a:prstGeom prst="line">
              <a:avLst/>
            </a:prstGeom>
          </p:spPr>
          <p:style>
            <a:lnRef idx="1">
              <a:schemeClr val="accent4"/>
            </a:lnRef>
            <a:fillRef idx="0">
              <a:schemeClr val="accent4"/>
            </a:fillRef>
            <a:effectRef idx="0">
              <a:schemeClr val="accent4"/>
            </a:effectRef>
            <a:fontRef idx="minor">
              <a:schemeClr val="tx1"/>
            </a:fontRef>
          </p:style>
        </p:cxnSp>
      </p:grpSp>
      <p:grpSp>
        <p:nvGrpSpPr>
          <p:cNvPr id="5" name="组合 44"/>
          <p:cNvGrpSpPr>
            <a:grpSpLocks/>
          </p:cNvGrpSpPr>
          <p:nvPr/>
        </p:nvGrpSpPr>
        <p:grpSpPr bwMode="auto">
          <a:xfrm>
            <a:off x="4681539" y="1322918"/>
            <a:ext cx="4376737" cy="4665133"/>
            <a:chOff x="137160" y="1095053"/>
            <a:chExt cx="4594860" cy="3636967"/>
          </a:xfrm>
        </p:grpSpPr>
        <p:grpSp>
          <p:nvGrpSpPr>
            <p:cNvPr id="6" name="组合 21"/>
            <p:cNvGrpSpPr>
              <a:grpSpLocks/>
            </p:cNvGrpSpPr>
            <p:nvPr/>
          </p:nvGrpSpPr>
          <p:grpSpPr bwMode="auto">
            <a:xfrm>
              <a:off x="137160" y="1095053"/>
              <a:ext cx="4594860" cy="3636967"/>
              <a:chOff x="0" y="1095053"/>
              <a:chExt cx="3848957" cy="3636967"/>
            </a:xfrm>
          </p:grpSpPr>
          <p:grpSp>
            <p:nvGrpSpPr>
              <p:cNvPr id="7" name="组合 14"/>
              <p:cNvGrpSpPr>
                <a:grpSpLocks/>
              </p:cNvGrpSpPr>
              <p:nvPr/>
            </p:nvGrpSpPr>
            <p:grpSpPr bwMode="auto">
              <a:xfrm>
                <a:off x="0" y="1095053"/>
                <a:ext cx="3848957" cy="3636967"/>
                <a:chOff x="866643" y="1551105"/>
                <a:chExt cx="3629465" cy="3797221"/>
              </a:xfrm>
            </p:grpSpPr>
            <p:graphicFrame>
              <p:nvGraphicFramePr>
                <p:cNvPr id="77838" name="图表 52"/>
                <p:cNvGraphicFramePr>
                  <a:graphicFrameLocks/>
                </p:cNvGraphicFramePr>
                <p:nvPr/>
              </p:nvGraphicFramePr>
              <p:xfrm>
                <a:off x="866643" y="1551105"/>
                <a:ext cx="3629465" cy="3797221"/>
              </p:xfrm>
              <a:graphic>
                <a:graphicData uri="http://schemas.openxmlformats.org/presentationml/2006/ole">
                  <p:oleObj spid="_x0000_s8194" r:id="rId4" imgW="4377307" imgH="3499407" progId="Excel.Sheet.8">
                    <p:embed/>
                  </p:oleObj>
                </a:graphicData>
              </a:graphic>
            </p:graphicFrame>
            <p:sp>
              <p:nvSpPr>
                <p:cNvPr id="77839" name="矩形 53"/>
                <p:cNvSpPr>
                  <a:spLocks noChangeArrowheads="1"/>
                </p:cNvSpPr>
                <p:nvPr/>
              </p:nvSpPr>
              <p:spPr bwMode="auto">
                <a:xfrm>
                  <a:off x="866643" y="2189551"/>
                  <a:ext cx="599785" cy="250517"/>
                </a:xfrm>
                <a:prstGeom prst="rect">
                  <a:avLst/>
                </a:prstGeom>
                <a:noFill/>
                <a:ln w="9525">
                  <a:noFill/>
                  <a:miter lim="800000"/>
                  <a:headEnd/>
                  <a:tailEnd/>
                </a:ln>
              </p:spPr>
              <p:txBody>
                <a:bodyPr wrap="none">
                  <a:spAutoFit/>
                </a:bodyPr>
                <a:lstStyle/>
                <a:p>
                  <a:pPr eaLnBrk="0" hangingPunct="0"/>
                  <a:r>
                    <a:rPr lang="zh-CN" altLang="en-US" sz="1400" b="1">
                      <a:latin typeface="微软雅黑" pitchFamily="34" charset="-122"/>
                      <a:ea typeface="微软雅黑" pitchFamily="34" charset="-122"/>
                    </a:rPr>
                    <a:t>（元）</a:t>
                  </a:r>
                </a:p>
              </p:txBody>
            </p:sp>
            <p:sp>
              <p:nvSpPr>
                <p:cNvPr id="77840" name="矩形 54"/>
                <p:cNvSpPr>
                  <a:spLocks noChangeArrowheads="1"/>
                </p:cNvSpPr>
                <p:nvPr/>
              </p:nvSpPr>
              <p:spPr bwMode="auto">
                <a:xfrm>
                  <a:off x="3963053" y="4928608"/>
                  <a:ext cx="323288" cy="275569"/>
                </a:xfrm>
                <a:prstGeom prst="rect">
                  <a:avLst/>
                </a:prstGeom>
                <a:noFill/>
                <a:ln w="9525">
                  <a:noFill/>
                  <a:miter lim="800000"/>
                  <a:headEnd/>
                  <a:tailEnd/>
                </a:ln>
              </p:spPr>
              <p:txBody>
                <a:bodyPr wrap="none">
                  <a:spAutoFit/>
                </a:bodyPr>
                <a:lstStyle/>
                <a:p>
                  <a:pPr eaLnBrk="0" hangingPunct="0"/>
                  <a:r>
                    <a:rPr lang="zh-CN" altLang="en-US" sz="1600" b="1">
                      <a:latin typeface="微软雅黑" pitchFamily="34" charset="-122"/>
                      <a:ea typeface="微软雅黑" pitchFamily="34" charset="-122"/>
                    </a:rPr>
                    <a:t>年</a:t>
                  </a:r>
                </a:p>
              </p:txBody>
            </p:sp>
          </p:grpSp>
          <p:sp>
            <p:nvSpPr>
              <p:cNvPr id="51" name="矩形 50"/>
              <p:cNvSpPr/>
              <p:nvPr/>
            </p:nvSpPr>
            <p:spPr>
              <a:xfrm>
                <a:off x="2367730" y="1826076"/>
                <a:ext cx="992712" cy="287934"/>
              </a:xfrm>
              <a:prstGeom prst="rect">
                <a:avLst/>
              </a:prstGeom>
              <a:solidFill>
                <a:schemeClr val="bg1">
                  <a:lumMod val="85000"/>
                  <a:alpha val="71000"/>
                </a:schemeClr>
              </a:solidFill>
              <a:ln>
                <a:solidFill>
                  <a:schemeClr val="tx1">
                    <a:lumMod val="65000"/>
                    <a:lumOff val="35000"/>
                  </a:schemeClr>
                </a:solidFill>
                <a:prstDash val="sysDash"/>
              </a:ln>
            </p:spPr>
            <p:txBody>
              <a:bodyPr wrap="none">
                <a:spAutoFit/>
              </a:bodyPr>
              <a:lstStyle/>
              <a:p>
                <a:pPr eaLnBrk="0" hangingPunct="0">
                  <a:defRPr/>
                </a:pPr>
                <a:r>
                  <a:rPr lang="en-US" altLang="zh-CN" b="1" dirty="0">
                    <a:latin typeface="微软雅黑" pitchFamily="34" charset="-122"/>
                    <a:ea typeface="微软雅黑" pitchFamily="34" charset="-122"/>
                  </a:rPr>
                  <a:t>25974</a:t>
                </a:r>
                <a:r>
                  <a:rPr lang="zh-CN" altLang="en-US" b="1" dirty="0">
                    <a:latin typeface="微软雅黑" pitchFamily="34" charset="-122"/>
                    <a:ea typeface="微软雅黑" pitchFamily="34" charset="-122"/>
                  </a:rPr>
                  <a:t>元</a:t>
                </a:r>
              </a:p>
            </p:txBody>
          </p:sp>
          <p:sp>
            <p:nvSpPr>
              <p:cNvPr id="52" name="矩形 51"/>
              <p:cNvSpPr/>
              <p:nvPr/>
            </p:nvSpPr>
            <p:spPr>
              <a:xfrm>
                <a:off x="1295550" y="2934988"/>
                <a:ext cx="799582" cy="287934"/>
              </a:xfrm>
              <a:prstGeom prst="rect">
                <a:avLst/>
              </a:prstGeom>
              <a:solidFill>
                <a:schemeClr val="bg1">
                  <a:lumMod val="85000"/>
                  <a:alpha val="71000"/>
                </a:schemeClr>
              </a:solidFill>
              <a:ln>
                <a:solidFill>
                  <a:schemeClr val="tx1">
                    <a:lumMod val="65000"/>
                    <a:lumOff val="35000"/>
                  </a:schemeClr>
                </a:solidFill>
                <a:prstDash val="sysDash"/>
              </a:ln>
            </p:spPr>
            <p:txBody>
              <a:bodyPr wrap="none">
                <a:spAutoFit/>
              </a:bodyPr>
              <a:lstStyle/>
              <a:p>
                <a:pPr eaLnBrk="0" hangingPunct="0">
                  <a:defRPr/>
                </a:pPr>
                <a:r>
                  <a:rPr lang="en-US" altLang="zh-CN" b="1" dirty="0">
                    <a:latin typeface="微软雅黑" pitchFamily="34" charset="-122"/>
                    <a:ea typeface="微软雅黑" pitchFamily="34" charset="-122"/>
                  </a:rPr>
                  <a:t>22.8</a:t>
                </a:r>
                <a:r>
                  <a:rPr lang="zh-CN" altLang="en-US" b="1" dirty="0">
                    <a:latin typeface="微软雅黑" pitchFamily="34" charset="-122"/>
                    <a:ea typeface="微软雅黑" pitchFamily="34" charset="-122"/>
                  </a:rPr>
                  <a:t>倍</a:t>
                </a:r>
              </a:p>
            </p:txBody>
          </p:sp>
        </p:grpSp>
        <p:cxnSp>
          <p:nvCxnSpPr>
            <p:cNvPr id="47" name="直接连接符 46"/>
            <p:cNvCxnSpPr/>
            <p:nvPr/>
          </p:nvCxnSpPr>
          <p:spPr>
            <a:xfrm>
              <a:off x="2468755" y="2319477"/>
              <a:ext cx="1028303"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48" name="直接箭头连接符 47"/>
            <p:cNvCxnSpPr/>
            <p:nvPr/>
          </p:nvCxnSpPr>
          <p:spPr>
            <a:xfrm>
              <a:off x="2640417" y="2342579"/>
              <a:ext cx="0" cy="1691420"/>
            </a:xfrm>
            <a:prstGeom prst="straightConnector1">
              <a:avLst/>
            </a:prstGeom>
            <a:ln>
              <a:solidFill>
                <a:schemeClr val="tx1">
                  <a:lumMod val="50000"/>
                  <a:lumOff val="50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737111" y="4024098"/>
              <a:ext cx="1028302" cy="0"/>
            </a:xfrm>
            <a:prstGeom prst="line">
              <a:avLst/>
            </a:prstGeom>
          </p:spPr>
          <p:style>
            <a:lnRef idx="1">
              <a:schemeClr val="accent4"/>
            </a:lnRef>
            <a:fillRef idx="0">
              <a:schemeClr val="accent4"/>
            </a:fillRef>
            <a:effectRef idx="0">
              <a:schemeClr val="accent4"/>
            </a:effectRef>
            <a:fontRef idx="minor">
              <a:schemeClr val="tx1"/>
            </a:fontRef>
          </p:style>
        </p:cxnSp>
      </p:grpSp>
      <p:sp>
        <p:nvSpPr>
          <p:cNvPr id="56" name="矩形 55"/>
          <p:cNvSpPr>
            <a:spLocks noChangeArrowheads="1"/>
          </p:cNvSpPr>
          <p:nvPr/>
        </p:nvSpPr>
        <p:spPr bwMode="auto">
          <a:xfrm>
            <a:off x="1760538" y="6178551"/>
            <a:ext cx="5132387" cy="369332"/>
          </a:xfrm>
          <a:prstGeom prst="rect">
            <a:avLst/>
          </a:prstGeom>
          <a:noFill/>
          <a:ln w="9525">
            <a:noFill/>
            <a:miter lim="800000"/>
            <a:headEnd/>
            <a:tailEnd/>
          </a:ln>
        </p:spPr>
        <p:txBody>
          <a:bodyPr>
            <a:spAutoFit/>
          </a:bodyPr>
          <a:lstStyle/>
          <a:p>
            <a:pPr eaLnBrk="0" hangingPunct="0"/>
            <a:r>
              <a:rPr lang="zh-CN" altLang="zh-CN" b="1">
                <a:solidFill>
                  <a:srgbClr val="C00000"/>
                </a:solidFill>
                <a:latin typeface="微软雅黑" pitchFamily="34" charset="-122"/>
                <a:ea typeface="微软雅黑" pitchFamily="34" charset="-122"/>
              </a:rPr>
              <a:t>我国已经形成世界上人口最多的中等收入群体</a:t>
            </a:r>
            <a:endParaRPr lang="zh-CN" altLang="en-US" b="1">
              <a:solidFill>
                <a:srgbClr val="C00000"/>
              </a:solidFill>
              <a:latin typeface="微软雅黑" pitchFamily="34" charset="-122"/>
              <a:ea typeface="微软雅黑" pitchFamily="34" charset="-122"/>
            </a:endParaRPr>
          </a:p>
        </p:txBody>
      </p:sp>
      <p:pic>
        <p:nvPicPr>
          <p:cNvPr id="57" name="图片 56">
            <a:hlinkClick r:id="rId5" action="ppaction://hlinkfile"/>
          </p:cNvPr>
          <p:cNvPicPr>
            <a:picLocks noChangeAspect="1"/>
          </p:cNvPicPr>
          <p:nvPr/>
        </p:nvPicPr>
        <p:blipFill>
          <a:blip r:embed="rId6">
            <a:clrChange>
              <a:clrFrom>
                <a:srgbClr val="FFFFFF"/>
              </a:clrFrom>
              <a:clrTo>
                <a:srgbClr val="FFFFFF">
                  <a:alpha val="0"/>
                </a:srgbClr>
              </a:clrTo>
            </a:clrChange>
          </a:blip>
          <a:srcRect b="54628"/>
          <a:stretch>
            <a:fillRect/>
          </a:stretch>
        </p:blipFill>
        <p:spPr bwMode="auto">
          <a:xfrm>
            <a:off x="6572250" y="6062133"/>
            <a:ext cx="685800" cy="7048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childTnLst>
                          </p:cTn>
                        </p:par>
                        <p:par>
                          <p:cTn id="20" fill="hold">
                            <p:stCondLst>
                              <p:cond delay="1500"/>
                            </p:stCondLst>
                            <p:childTnLst>
                              <p:par>
                                <p:cTn id="21" presetID="16" presetClass="entr" presetSubtype="26" fill="hold"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arn(inHorizontal)">
                                      <p:cBhvr>
                                        <p:cTn id="2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4. </a:t>
            </a:r>
            <a:r>
              <a:rPr lang="zh-CN" altLang="en-US" sz="2400" b="1">
                <a:solidFill>
                  <a:srgbClr val="000000"/>
                </a:solidFill>
                <a:latin typeface="华文新魏" pitchFamily="2" charset="-122"/>
                <a:ea typeface="华文新魏" pitchFamily="2" charset="-122"/>
              </a:rPr>
              <a:t>让百姓有更多获得感</a:t>
            </a:r>
          </a:p>
        </p:txBody>
      </p:sp>
      <p:sp>
        <p:nvSpPr>
          <p:cNvPr id="22" name="矩形 21"/>
          <p:cNvSpPr/>
          <p:nvPr/>
        </p:nvSpPr>
        <p:spPr>
          <a:xfrm>
            <a:off x="1" y="1157920"/>
            <a:ext cx="159530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病有所医</a:t>
            </a:r>
          </a:p>
        </p:txBody>
      </p:sp>
      <p:sp>
        <p:nvSpPr>
          <p:cNvPr id="18" name="圆角矩形 17"/>
          <p:cNvSpPr/>
          <p:nvPr/>
        </p:nvSpPr>
        <p:spPr>
          <a:xfrm>
            <a:off x="215900" y="4821767"/>
            <a:ext cx="2735263" cy="510117"/>
          </a:xfrm>
          <a:prstGeom prst="roundRect">
            <a:avLst/>
          </a:prstGeom>
          <a:ln w="28575"/>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45720" tIns="22860" rIns="45720" bIns="22860" anchor="ctr">
            <a:normAutofit/>
          </a:bodyPr>
          <a:lstStyle/>
          <a:p>
            <a:pPr algn="ctr" eaLnBrk="0" hangingPunct="0">
              <a:defRPr/>
            </a:pPr>
            <a:r>
              <a:rPr lang="zh-CN" altLang="en-US" sz="1600" b="1" kern="100" dirty="0">
                <a:latin typeface="微软雅黑" pitchFamily="34" charset="-122"/>
                <a:ea typeface="微软雅黑" pitchFamily="34" charset="-122"/>
                <a:cs typeface="Times New Roman"/>
              </a:rPr>
              <a:t>城镇职工基本医疗保险</a:t>
            </a:r>
          </a:p>
        </p:txBody>
      </p:sp>
      <p:sp>
        <p:nvSpPr>
          <p:cNvPr id="19" name="圆角矩形 18"/>
          <p:cNvSpPr/>
          <p:nvPr/>
        </p:nvSpPr>
        <p:spPr>
          <a:xfrm>
            <a:off x="215900" y="5486400"/>
            <a:ext cx="2735263" cy="510117"/>
          </a:xfrm>
          <a:prstGeom prst="roundRect">
            <a:avLst/>
          </a:prstGeom>
          <a:ln w="28575"/>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none" lIns="45720" tIns="22860" rIns="45720" bIns="22860" anchor="ctr">
            <a:normAutofit/>
          </a:bodyPr>
          <a:lstStyle/>
          <a:p>
            <a:pPr algn="ctr" eaLnBrk="0" hangingPunct="0">
              <a:defRPr/>
            </a:pPr>
            <a:r>
              <a:rPr lang="zh-CN" altLang="en-US" sz="1600" b="1" kern="100" dirty="0">
                <a:latin typeface="微软雅黑" pitchFamily="34" charset="-122"/>
                <a:ea typeface="微软雅黑" pitchFamily="34" charset="-122"/>
                <a:cs typeface="Times New Roman"/>
              </a:rPr>
              <a:t>城镇居民基本医疗保险</a:t>
            </a:r>
          </a:p>
        </p:txBody>
      </p:sp>
      <p:sp>
        <p:nvSpPr>
          <p:cNvPr id="20" name="圆角矩形 19"/>
          <p:cNvSpPr/>
          <p:nvPr/>
        </p:nvSpPr>
        <p:spPr>
          <a:xfrm>
            <a:off x="207963" y="6140452"/>
            <a:ext cx="2736850" cy="512233"/>
          </a:xfrm>
          <a:prstGeom prst="roundRect">
            <a:avLst/>
          </a:prstGeom>
          <a:ln w="28575"/>
          <a:effectLst>
            <a:outerShdw blurRad="63500" sx="102000" sy="102000" algn="c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none" lIns="45720" tIns="22860" rIns="45720" bIns="22860" anchor="ctr">
            <a:normAutofit/>
          </a:bodyPr>
          <a:lstStyle/>
          <a:p>
            <a:pPr algn="ctr" eaLnBrk="0" hangingPunct="0">
              <a:defRPr/>
            </a:pPr>
            <a:r>
              <a:rPr lang="zh-CN" altLang="en-US" sz="1600" b="1" kern="100" dirty="0">
                <a:latin typeface="微软雅黑" pitchFamily="34" charset="-122"/>
                <a:ea typeface="微软雅黑" pitchFamily="34" charset="-122"/>
                <a:cs typeface="Times New Roman"/>
              </a:rPr>
              <a:t>新型农村合作医疗</a:t>
            </a:r>
          </a:p>
        </p:txBody>
      </p:sp>
      <p:sp>
        <p:nvSpPr>
          <p:cNvPr id="21" name="矩形 20"/>
          <p:cNvSpPr/>
          <p:nvPr/>
        </p:nvSpPr>
        <p:spPr>
          <a:xfrm>
            <a:off x="3090864" y="5444067"/>
            <a:ext cx="1425390" cy="646331"/>
          </a:xfrm>
          <a:prstGeom prst="rect">
            <a:avLst/>
          </a:prstGeom>
        </p:spPr>
        <p:txBody>
          <a:bodyPr wrap="none">
            <a:spAutoFit/>
          </a:bodyPr>
          <a:lstStyle/>
          <a:p>
            <a:pPr algn="ctr" eaLnBrk="0" hangingPunct="0">
              <a:defRPr/>
            </a:pPr>
            <a:r>
              <a:rPr lang="zh-CN" altLang="zh-CN" sz="1600" b="1" kern="100" dirty="0">
                <a:solidFill>
                  <a:schemeClr val="dk1"/>
                </a:solidFill>
                <a:latin typeface="微软雅黑" pitchFamily="34" charset="-122"/>
                <a:ea typeface="微软雅黑" pitchFamily="34" charset="-122"/>
                <a:cs typeface="Times New Roman"/>
              </a:rPr>
              <a:t>参保人数</a:t>
            </a:r>
            <a:endParaRPr lang="en-US" altLang="zh-CN" sz="1600" b="1" kern="100" dirty="0">
              <a:solidFill>
                <a:schemeClr val="dk1"/>
              </a:solidFill>
              <a:latin typeface="微软雅黑" pitchFamily="34" charset="-122"/>
              <a:ea typeface="微软雅黑" pitchFamily="34" charset="-122"/>
              <a:cs typeface="Times New Roman"/>
            </a:endParaRPr>
          </a:p>
          <a:p>
            <a:pPr algn="ctr" eaLnBrk="0" hangingPunct="0">
              <a:defRPr/>
            </a:pPr>
            <a:r>
              <a:rPr lang="zh-CN" altLang="zh-CN" sz="1600" b="1" kern="100" dirty="0">
                <a:solidFill>
                  <a:schemeClr val="dk1"/>
                </a:solidFill>
                <a:latin typeface="微软雅黑" pitchFamily="34" charset="-122"/>
                <a:ea typeface="微软雅黑" pitchFamily="34" charset="-122"/>
                <a:cs typeface="Times New Roman"/>
              </a:rPr>
              <a:t>超过</a:t>
            </a:r>
            <a:r>
              <a:rPr lang="en-US" altLang="zh-CN" sz="2000" b="1" kern="100" dirty="0">
                <a:solidFill>
                  <a:srgbClr val="C00000"/>
                </a:solidFill>
                <a:latin typeface="微软雅黑" pitchFamily="34" charset="-122"/>
                <a:ea typeface="微软雅黑" pitchFamily="34" charset="-122"/>
                <a:cs typeface="Times New Roman"/>
              </a:rPr>
              <a:t>13</a:t>
            </a:r>
            <a:r>
              <a:rPr lang="zh-CN" altLang="zh-CN" sz="2000" b="1" kern="100" dirty="0">
                <a:solidFill>
                  <a:srgbClr val="C00000"/>
                </a:solidFill>
                <a:latin typeface="微软雅黑" pitchFamily="34" charset="-122"/>
                <a:ea typeface="微软雅黑" pitchFamily="34" charset="-122"/>
                <a:cs typeface="Times New Roman"/>
              </a:rPr>
              <a:t>亿人</a:t>
            </a:r>
            <a:endParaRPr lang="zh-CN" altLang="en-US" sz="2000" b="1" kern="100" dirty="0">
              <a:solidFill>
                <a:srgbClr val="C00000"/>
              </a:solidFill>
              <a:latin typeface="微软雅黑" pitchFamily="34" charset="-122"/>
              <a:ea typeface="微软雅黑" pitchFamily="34" charset="-122"/>
              <a:cs typeface="Times New Roman"/>
            </a:endParaRPr>
          </a:p>
        </p:txBody>
      </p:sp>
      <p:pic>
        <p:nvPicPr>
          <p:cNvPr id="39" name="Picture 10" descr="https://timgsa.baidu.com/timg?image&amp;quality=80&amp;size=b9999_10000&amp;sec=1565093675939&amp;di=b1b90b12c0840d4a680e093c51ea63dd&amp;imgtype=0&amp;src=http%3A%2F%2Fimage109.360doc.com%2FDownloadImg%2F2018%2F08%2F0219%2F140178662_1_20180802075507888.jpeg"/>
          <p:cNvPicPr>
            <a:picLocks noChangeAspect="1" noChangeArrowheads="1"/>
          </p:cNvPicPr>
          <p:nvPr/>
        </p:nvPicPr>
        <p:blipFill>
          <a:blip r:embed="rId2"/>
          <a:srcRect/>
          <a:stretch>
            <a:fillRect/>
          </a:stretch>
        </p:blipFill>
        <p:spPr bwMode="auto">
          <a:xfrm>
            <a:off x="844550" y="1797050"/>
            <a:ext cx="3511550" cy="2918883"/>
          </a:xfrm>
          <a:prstGeom prst="rect">
            <a:avLst/>
          </a:prstGeom>
          <a:noFill/>
          <a:ln>
            <a:noFill/>
          </a:ln>
          <a:effectLst>
            <a:outerShdw blurRad="50800" dist="38100" dir="8100000" algn="tr" rotWithShape="0">
              <a:prstClr val="black">
                <a:alpha val="40000"/>
              </a:prstClr>
            </a:outerShdw>
          </a:effectLst>
        </p:spPr>
      </p:pic>
      <p:sp>
        <p:nvSpPr>
          <p:cNvPr id="41" name="圆角矩形 40"/>
          <p:cNvSpPr/>
          <p:nvPr/>
        </p:nvSpPr>
        <p:spPr>
          <a:xfrm>
            <a:off x="5316538" y="4066118"/>
            <a:ext cx="2735262" cy="510116"/>
          </a:xfrm>
          <a:prstGeom prst="roundRect">
            <a:avLst/>
          </a:prstGeom>
          <a:ln w="28575"/>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45720" tIns="22860" rIns="45720" bIns="22860" anchor="ctr">
            <a:normAutofit/>
          </a:bodyPr>
          <a:lstStyle/>
          <a:p>
            <a:pPr algn="ctr" eaLnBrk="0" hangingPunct="0">
              <a:defRPr/>
            </a:pPr>
            <a:r>
              <a:rPr lang="zh-CN" altLang="en-US" sz="1600" b="1" kern="100" dirty="0">
                <a:latin typeface="微软雅黑" pitchFamily="34" charset="-122"/>
                <a:ea typeface="微软雅黑" pitchFamily="34" charset="-122"/>
                <a:cs typeface="Times New Roman"/>
              </a:rPr>
              <a:t>城乡居民大病保险推进实施</a:t>
            </a:r>
          </a:p>
        </p:txBody>
      </p:sp>
      <p:sp>
        <p:nvSpPr>
          <p:cNvPr id="42" name="圆角矩形 41"/>
          <p:cNvSpPr/>
          <p:nvPr/>
        </p:nvSpPr>
        <p:spPr>
          <a:xfrm>
            <a:off x="5316538" y="4730751"/>
            <a:ext cx="2735262" cy="510116"/>
          </a:xfrm>
          <a:prstGeom prst="roundRect">
            <a:avLst/>
          </a:prstGeom>
          <a:ln w="28575"/>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none" lIns="45720" tIns="22860" rIns="45720" bIns="22860" anchor="ctr">
            <a:normAutofit/>
          </a:bodyPr>
          <a:lstStyle/>
          <a:p>
            <a:pPr algn="ctr" eaLnBrk="0" hangingPunct="0">
              <a:defRPr/>
            </a:pPr>
            <a:r>
              <a:rPr lang="zh-CN" altLang="en-US" sz="1600" b="1" kern="100" dirty="0">
                <a:latin typeface="微软雅黑" pitchFamily="34" charset="-122"/>
                <a:ea typeface="微软雅黑" pitchFamily="34" charset="-122"/>
                <a:cs typeface="Times New Roman"/>
              </a:rPr>
              <a:t>疾病应急救助制度全面建立</a:t>
            </a:r>
          </a:p>
        </p:txBody>
      </p:sp>
      <p:pic>
        <p:nvPicPr>
          <p:cNvPr id="43" name="Picture 3"/>
          <p:cNvPicPr>
            <a:picLocks noChangeAspect="1" noChangeArrowheads="1"/>
          </p:cNvPicPr>
          <p:nvPr/>
        </p:nvPicPr>
        <p:blipFill>
          <a:blip r:embed="rId3" cstate="print"/>
          <a:srcRect t="4627"/>
          <a:stretch>
            <a:fillRect/>
          </a:stretch>
        </p:blipFill>
        <p:spPr bwMode="auto">
          <a:xfrm>
            <a:off x="5088625" y="1264024"/>
            <a:ext cx="3201488" cy="2662517"/>
          </a:xfrm>
          <a:prstGeom prst="ellipse">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44" name="矩形 43"/>
          <p:cNvSpPr/>
          <p:nvPr/>
        </p:nvSpPr>
        <p:spPr>
          <a:xfrm>
            <a:off x="4948238" y="5323418"/>
            <a:ext cx="3522662" cy="784830"/>
          </a:xfrm>
          <a:prstGeom prst="rect">
            <a:avLst/>
          </a:prstGeom>
        </p:spPr>
        <p:txBody>
          <a:bodyPr>
            <a:spAutoFit/>
          </a:bodyPr>
          <a:lstStyle/>
          <a:p>
            <a:pPr indent="446088" algn="just" eaLnBrk="0" hangingPunct="0">
              <a:lnSpc>
                <a:spcPct val="125000"/>
              </a:lnSpc>
              <a:defRPr/>
            </a:pPr>
            <a:r>
              <a:rPr lang="en-US" altLang="zh-CN" sz="1600" b="1" kern="100" dirty="0">
                <a:solidFill>
                  <a:schemeClr val="dk1"/>
                </a:solidFill>
                <a:latin typeface="微软雅黑" pitchFamily="34" charset="-122"/>
                <a:ea typeface="微软雅黑" pitchFamily="34" charset="-122"/>
                <a:cs typeface="Times New Roman"/>
              </a:rPr>
              <a:t>2012</a:t>
            </a:r>
            <a:r>
              <a:rPr lang="zh-CN" altLang="zh-CN" sz="1600" b="1" kern="100" dirty="0">
                <a:solidFill>
                  <a:schemeClr val="dk1"/>
                </a:solidFill>
                <a:latin typeface="微软雅黑" pitchFamily="34" charset="-122"/>
                <a:ea typeface="微软雅黑" pitchFamily="34" charset="-122"/>
                <a:cs typeface="Times New Roman"/>
              </a:rPr>
              <a:t>年至今，大病保险已累计赔付资金超过</a:t>
            </a:r>
            <a:r>
              <a:rPr lang="en-US" altLang="zh-CN" sz="2000" b="1" kern="100" dirty="0">
                <a:solidFill>
                  <a:srgbClr val="C00000"/>
                </a:solidFill>
                <a:latin typeface="微软雅黑" pitchFamily="34" charset="-122"/>
                <a:ea typeface="微软雅黑" pitchFamily="34" charset="-122"/>
                <a:cs typeface="Times New Roman"/>
              </a:rPr>
              <a:t>3000</a:t>
            </a:r>
            <a:r>
              <a:rPr lang="zh-CN" altLang="zh-CN" sz="2000" b="1" kern="100" dirty="0">
                <a:solidFill>
                  <a:srgbClr val="C00000"/>
                </a:solidFill>
                <a:latin typeface="微软雅黑" pitchFamily="34" charset="-122"/>
                <a:ea typeface="微软雅黑" pitchFamily="34" charset="-122"/>
                <a:cs typeface="Times New Roman"/>
              </a:rPr>
              <a:t>亿元</a:t>
            </a:r>
            <a:endParaRPr lang="zh-CN" altLang="en-US" sz="1600" b="1" kern="100" dirty="0">
              <a:solidFill>
                <a:schemeClr val="dk1"/>
              </a:solidFill>
              <a:latin typeface="微软雅黑" pitchFamily="34" charset="-122"/>
              <a:ea typeface="微软雅黑" pitchFamily="34" charset="-122"/>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dissolve">
                                      <p:cBhvr>
                                        <p:cTn id="11" dur="500"/>
                                        <p:tgtEl>
                                          <p:spTgt spid="39"/>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500"/>
                                        <p:tgtEl>
                                          <p:spTgt spid="1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childTnLst>
                          </p:cTn>
                        </p:par>
                        <p:par>
                          <p:cTn id="24" fill="hold">
                            <p:stCondLst>
                              <p:cond delay="1000"/>
                            </p:stCondLst>
                            <p:childTnLst>
                              <p:par>
                                <p:cTn id="25" presetID="5" presetClass="entr" presetSubtype="1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checkerboard(across)">
                                      <p:cBhvr>
                                        <p:cTn id="27" dur="500"/>
                                        <p:tgtEl>
                                          <p:spTgt spid="43"/>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checkerboard(across)">
                                      <p:cBhvr>
                                        <p:cTn id="30" dur="500"/>
                                        <p:tgtEl>
                                          <p:spTgt spid="41"/>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checkerboard(across)">
                                      <p:cBhvr>
                                        <p:cTn id="33" dur="500"/>
                                        <p:tgtEl>
                                          <p:spTgt spid="42"/>
                                        </p:tgtEl>
                                      </p:cBhvr>
                                    </p:animEffect>
                                  </p:childTnLst>
                                </p:cTn>
                              </p:par>
                            </p:childTnLst>
                          </p:cTn>
                        </p:par>
                        <p:par>
                          <p:cTn id="34" fill="hold">
                            <p:stCondLst>
                              <p:cond delay="1500"/>
                            </p:stCondLst>
                            <p:childTnLst>
                              <p:par>
                                <p:cTn id="35" presetID="16" presetClass="entr" presetSubtype="26"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Horizontal)">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p:bldP spid="41" grpId="0" animBg="1"/>
      <p:bldP spid="42" grpId="0" animBg="1"/>
      <p:bldP spid="4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4. </a:t>
            </a:r>
            <a:r>
              <a:rPr lang="zh-CN" altLang="en-US" sz="2400" b="1">
                <a:solidFill>
                  <a:srgbClr val="000000"/>
                </a:solidFill>
                <a:latin typeface="华文新魏" pitchFamily="2" charset="-122"/>
                <a:ea typeface="华文新魏" pitchFamily="2" charset="-122"/>
              </a:rPr>
              <a:t>让百姓有更多获得感</a:t>
            </a:r>
          </a:p>
        </p:txBody>
      </p:sp>
      <p:sp>
        <p:nvSpPr>
          <p:cNvPr id="79875" name="AutoShape 2" descr="data:image/jpeg;base64,/9j/4AAQSkZJRgABAQEASABIAAD/2wBDAAgGBgcGBQgHBwcJCQgKDBQNDAsLDBkSEw8UHRofHh0aHBwgJC4nICIsIxwcKDcpLDAxNDQ0Hyc5PTgyPC4zNDL/2wBDAQkJCQwLDBgNDRgyIRwhMjIyMjIyMjIyMjIyMjIyMjIyMjIyMjIyMjIyMjIyMjIyMjIyMjIyMjIyMjIyMjIyMjL/wAARCAEsAj0DASIAAhEBAxEB/8QAHAABAAEFAQEAAAAAAAAAAAAAAAYBAgMEBQcI/8QAUBAAAQMDAgQDBgMFBQUDCgcBAQACAwQFEQYhEjFBURNhcQcUIjKBkSNCoRVSYrHBFjNygtEkQ5Lh8HOishcmNDZTVGN0g/EIJURGZJPC0v/EABsBAQADAQEBAQAAAAAAAAAAAAABAgMEBQYH/8QAKhEBAQACAQUAAgEDBAMAAAAAAAECAxEEBRIhMRNBIhQyMwYVI0JRUmH/2gAMAwEAAhEDEQA/APf0REBERAREQEREBERAREQEREBERAREQEREBERAREQEREBERAVFVUQERY5CCwjP6qEKh44iMj7q/KgVqvErtYNe4NfBc3TRggnYw7Dy7+qnII23/VORkRUygKCqIiAiIgIiICIiAiIgIiICIiAiIgIiICIiAiIgIiICIiAiIgIiICIiAiIgIiIKoiKUiIiAiIgIiICIiAiIgIiICIiAiIgIiICIiAiIgIiICoSrS4Ac1q1ldT0UBqKqojhiaMl8jw0fqqXKT7RtErG+ThadhhQip9oYrJJKbTdvmuUoG87x4cDO5c4jf6Bc2S2Xm8R5v9+lMTwC6jtzfBZv0LsZd91xb+4atX2tMddt4Si8a3stlw2epE05OBBTDxJD/lCjsl/1TfXF1FTss9vdkNfUjM0no3or6K1W+2Dw6Cgjgk4t3NaHOI/xHqqvqHSVLo43CcxH45JN+HPQE9d14u/vX/pHVOmRptTVB9jt9BBcI6y31DzNWSRfBhxOSe45KV0181NbpuCtoae50Z5VNIfDeB/Ew/0VslTJCI4jJhrhgYGMFVqfHEfHE0GQfMOLAI9Vx/73stW/po3pNf2mldwV0dbR4/NNTO4fXIUgoLxQXKISUdXDUNIzmN4J+o5j6qG0txZXOMbwRM35oZcE4+vMLUqNN2iskdL4LqV3WWjeYiXeg2+q79Xd7L/NTLpnprXApnJXnFOzUtshDbZd4q+NnOK4NyceTx/ULepvaFHSTCm1Db57XITgTO/Egd5h4/qvX09w07PUrny1WJ0CmVq0lwpa2Bs1NURTROGWvicHA/ULZBB5Fd0yl+MuOFyKgKqpBERAREQEREBERAREQEREBERAREQEREBVCoqhAREQEREBERAREQEREBERSCIiAiIgIiICIiAiIgIiICIiAiIgIiICJlEAqhKtLsei1quugooXT1EzIoWDLnvdgD6lVyyknsbPEB1WnXXSkt1M+oraqGnhZ8z5HYAUNqdc1V5Y6LSlA6s3LXV0+Y6dm+5B5uPbkudDpqOoqG1d/nlu9a05DpDiCLybHyI9V53U9y1acbzW2Gq2cuhVa6rrs6Sn0tbXTtaeF1wqRwQM8x3XMg0q2pk98v8AcJrtWcXEGuOIWejORXd+P5Wnw2tbhjI28IA7YGwXOqbxmUwUjG1Lx8zwMNb5Z6kL53f3Tbtn8PUdGGji810GhsMbY42NjjbsGMGAFZjB2z6d1ZG+R7cvxk9Aqzysp6d0sgyByGea8DPPZsz4tdUxxa1ZO8MbBAM1UmzQPyj977ZVaSmEcLYy7JG5cPzHuVgp43iR9U9xEswy4jo390eS36Zv4WMfLt6K+zOY48RpGhdmvFPxR7vj+Ieg5rfpJhPSwy4AEjc46Kyqj4yWAZc5paB5kLnaXndUWfheSXwPMRz5K8w8tNzn6G1caJlWwE5bO3+7mbzZ5+YWvS3FzauOhuWI6kjEcrPkn829j5LrEf8ANc+uoqerp/Alb+FniLgfiY7oR1+yv03UTKeOcVro+C9p3cHAdxj7hWStbJE6OaJsrCcljxlp9R2XIorpPRVTLbc3fE48NNVOGBKP3Xdiu28EHB59fXsp2zZoy8sfinqo2+z0lFV8VnraiyVTt+KIkwuPYsPILqR6s1Fp7DdQW9lwpORrreOIt83M5rblhhqA5s8YkaRjHI/Q9FzXS19ojdHh9RQgHDo95Ym+efmC9Toe6ZfLXPnol9ptZtSWq+w+Jb6yKcD5g04c31bzC6okBwehXlbrPaLvKy400klJVN+WvoT4bv8AMzke2636a76ssby2pgiv1IM5lgcIqjHPdnI/RfRaevwz9VzZaq9HyFVRuxazs1+Jjp6nw6pvzUs44JWnsWlSBsjXDY79R1Xfjsxy+MrLGRFbx74VyugREUgiIgIiICIiAiIgIiICIiAqhUVQgIiICIiAiIgIiICIiAiIpBERAREQEREBERAREQEREBERARFQoKplWcYzjqrJJmRjiLgABkknGB3Pkq28DIXALBUVkVLA+eeRkcLAS6R7sBo8yodcdcsqKp9Fpqj/AGxVgkSOYeGGHsXv5fbK4slkqbvUMq9SXF1bJnjbRwktpoiOQIz8S4ep6/XonutMddtdSu1+64OdS6WoJLnMTh07gY4GDuXH5vQLlDTctwqm1mpK11znJy2nDi2ni8uAfN9V22xhsLI4OGGBgHDCxuGtP0V/DhfL9V3vPZzjrdWOiftQcDOFrRwRtAAjaMNGOXJVlnigY98rmxtj+bflhc+5XeltUbfEaZZ5NoYI93OJ5HyXNhoKm6vZNeeIMziOkYdmAdSuH8WWf/Jtvp0Y4yel/vtTfneHTF8Nua7HicnyDyXUpLcIYWCFgA/dyAD236krXuNyo7HbPfa1s8lMxxY1lOzJb5+QXmWuvaVQ3O2QW7TxrI/DnD5pZPh3xhoB5816HT9Bl1M4w+M8tvjeHrmAAS0EkHGAMHPZc6WQVtzdGXA09Ju7HJz+y4to9pFhuVHRUsde6W8SwNjaJm8I8bGNzy3WxfbvDo3Sjqpz6c15ALIZDkSvz8WB1wn+0bMM/FH5nZjxO8hp43F2SM5PryW2xwacZAGNxzXmc+tdXXGig9ypbTbPEAmMjqhrXOZnYYduApJYdR3y63JtJVGwOY0ccraeo4pOHG5aBzKnd2HOY+VqPzpFVO4A2QnHCW74JwfRczT0crbpe6ZsLnYmD2gDOc+a4Gs9T3216utlttNwgpKKvib4b6mLIYTzLsqD12oq6fUFxp71qmrbSRkxGotsXwzOH5RjAyuzpezX8fFvqoy317o+F0eDJyPykbhx9cp4PEHAujbkcTml7W4b3z281EPZ7RGK11coivEccjA4RVxBY9h/Ow8/06rhayoJdQ+0GhsNPWmgJteC9pI4yQXBnmSstfY8fy8W+lLvqUX25abgpX093u9KxjtxHE4F7XDq3HXlur9O6gt1Xa4Y23R1YTO6CGaSMsL3AZDd9s8l5VHNVaPt9PZbjpK3w3KsJBr7n8R4SSBt+XAU40da7K3Sx0ubvSXKrDn1L/dcng7cLv3hsfovQ6nturDVxTDdbU6aeJgdgg88eX/WVU89uYXHtdynbP8Asq6yt96H9zVFuG1LeW/Zy7QaRsRuvjOp6fLRlzjfTql5cqtsrXTe9UNQaSs6luzHerVqMvElA5kV5pvdgThlSwFzHHz81ICMjCxyxsnhMMoa6M9HbgfRb6Ouk9ZreMc+ttdtvUQfXQsl24o6qIcL/UOCw08eqLC1rrTcxd6Tn7tcCWyDya/r9VrSWJ9FKZbPUmldg5hefwneWOiy0V/DHCnu0DqKoJAa4jMb8funoV7GnrM8ZzrvMZZapXat3tHoXVLaO+U09mrCcBlQPw3HyfjCmkczJGNex4e1wyC3cFQqpgp7hTeBVwx1VO4fI/4mn0PQ+i4kFrumnJHS6YrnSQfM+11Ty5hH8D/y+i9TpO645fxz9Vy7NFnx6oHNwNxuq5UTsetqC5Tihq2vt9xbs6mqTw8R/gPJylLXDGV7OGcznMc9nH1kRUBBAVVdAiIpBERAREQEREBERAVQqKoQEREBERAREQEREBERAREUgiIgIiICIiAiIgIiICIiAioSrS8Dn91HIuyArHPAOCcLUuNypLbSPqqyoiggj3dJI/hAUFrdRXfUbnMs3FbbWdpLlM38R3/ZtP8A4lz7uqw1TnKrTG34kmodVW6wAGpqHOnccRUsI45ZD2Df6lROrp7vquVz76TR21pDobdCSHyf9s7qPILZt1it9oYZKdsklS/eWrmPHM8+p5fRdPffGwO+AV8t13ffuOt169H7rFHTQU9MKanibFTtwWRRjhA+25VQzhAaGgZ6BZMKm3x8bgxvDklxxy79l87lt278/rpmMimeHO/LbHU+i4twvE0lU622eNs1cPmefkh9T1K1qq41N6e+htMjoqVnwVFbjbf8jR59106C209upRT07PDjGMjmSeuSu3HVr6bHzz+p+tW3WdtG91RK73mumPE6ok3JPUDsF1RHwZGc55lXY32VVxbOqy2Ze15GtW3KKzWueoqGiSFpwIsZ8Z3RoC8kvns+1Bc6W4anl93p6ot94bQMbhxjHQAciNl7Q2V4YGgDAOR8I2PffqsFVVtt9NJOMOkafga7m9ztgM/de927uk04zFyZ67lXnejb9pzU9LR0tVbLXT3WLaSJ9PvUuzkOY4ciFZ7YpKma2U0MFs442l089UWZ8I/LwNPT+qldDpyy2atdV09AwV8+XOkf8TYnHf4AeXNdO4W2G9WV9BXTSmOSVk0hjOS8tOd16d7tou3lT8NeH3asut90qHVNFaohRyR0YjjZirmw3IweZAG5Uj0dd7jaJ9O26gpLJMy5NAdURUxEo58TXOP5h3XpVJYbXSX2pvQpRLVVDg9uWf3RDeH4dttlp0ulaOn1My9RzkRwse2GiDA1kbnbOI7A8/Vb7O69PljZVfw1D/bJbYpaKzPYeOYVTqdr3HBLSdhk8sd1xL5pu93q5x6dp7vbamhtsLQZMMp4YXn8mQfjf5r0zUml6LVNHR0dwqJYo6V7pXOjG7yeiit10Rpix2k1cVrnrXslaxwqJvhIdtxOHfr9Ar9L3HTcZOT8Nc72V3C3i8vtdXT1T7s1j4/eZa0uYA3P4bWk436eq7HtF01BV32yXShklpamprhRz1APxMwMAt7YUht2jNM2yaCWhtobJHwPjkdITvjPF6ruPY2V+ZI45eBwewvGcO33x9Vx7+8atezmH4q8C1npWvfU1NwoILnVWtk/uwqq15dJLKObsHcNJ5L0rSNi1Rp1lFQSttjrYYxLJNDGGy5OD4ZPPOcDz3U34nF7nP4XB2Ms4fhz3wmOL1J+I9SuTqf9QYZ4eMi+Gi88uPcKKKugkp5jlpPFDIBh0TuhGNh6JZ7jIS6315AroW82fLM3oW+a6E8GxcN++O3kubWUTaiNj4X+HU0546eQ82nse4K8fDqcd3OOfx2TDiOwTlByWpSVT6mESPZwPPzN7HqtoErytmHjl6So5geMOaHeq1qumhqInwzxNlicMOY7qOwPRbnMqx7c5yr6t+eu/wAaVHGUtwsri6hL6q3g5fSvI42D+HuF1aG4UlxpBNRyyEAnLXHD4z1+FbDmAnON+XFncBcq42vxZffKItpa9vyyN+V47EL1te/HdjxfVRxHQrbVQ3mj8GvhbOxoJY94/EjP7zD0WrDer7pN4ZXF95sbdm1TBmpgHTjb+YAdQsluuZrQ+Kdhiq49pIu/mCui1xzxjIcDjib27Z7Lr0dxz6WyZe4w2aZl8SS1Xu33ejbU0NUyaLYEt5g9iOh8l0Q8Y5rzCq04wV5uVlrZLTWu2c6EZid3Dmf6LdpNb11ifHTatpmRxSO4YrpTf3D/APF+6vpOm7jr3z04c9dxr0XOUWvTVMNTAyaGWOSN44muY/iBHkVsL0peWYiIrAiIgIiICIiAqhUVQgIiICIiAiIgIiICIiAiIpBERAREQEREBERAREQEPJFrV1XDQUk1VUODIIWGSR5/K0DJKC9ziOSi171jDRVYoLdTuuNzOQYYOUfm93IBRS7+0agv8rqO1XmO3UIx41dJES6Vh5iIf1W/ZP2LDTGGx1MErHN/ExITK8d3E7ryuu6nLVL4xrrxl+sbbTNV1bbhe6llfWA5ihxmnp89Gs6+pXVHFndxwNmhu2AryxzcF+G7ZPxdO6YPXmviOt6vbsy9u/DHGT0cxhVBVOnksdRNHTQummeGxtGXOPRvl5rgw1ZZ5cNFZ5WQRmSSRrI2tLnPdyaFHZJZdSP4GeJT2dj/AInOGH1B6j0V0UE+oZRUVbHRWwOyymJ3qCOTndguyG8J4AGho2AaMYC9Wfj6XH/6cFNTsp4mRxsbGxow1jRs3/VZwFQcuSvAXlbtuWy81Ywq8J7qquwufmoWYyQO5wuXUv8Ae7pGwDiipfjkH8XQLoyzNgY+R+zWbrlUfGKLxHgiSocZHemdgu/p/WPlVpGy0ccmTzJyVvsbhoC1YGBuDjdbOSsNmVt5T6VLdsdE4iRh2+OXoq52VvVZ+eRxAjI5791xNRw+LZa9v8LXfQLuZwtGvjL4pWY2fGW+my6+j2WbJ7RZF1pl8ezUsp+Iuibv22W60rkaec59ipWuGDEHMI6jddVvNOsluy8K8Req5VBk9CfRVLX9WcI7uGy55ozyvw8pFCVqSMAeTgY7LYMjAS0zQA/9oArPDMrSWlrh3a/iW+PS7J8hNkYWFbDSMLVefCfwu2PY7LIx+M8/QLPPRnytbGwChIzjl6hWvcyCPxJpY4mAZLnvDQuLNqq2+LwUMddc5eWKWLLfoeWVvo7ft2X1GV2yOwR6j6K1w+mOq5VPXaprXj3bSghjP5q2TGPoCtt1q1rMOJslmgB3DfDLsfVejh2bfzypd8YaunbO4PBLJmH4JWkAt8ls080hyJfDLgN+B2x+i1/2DrYnJq7NzzvAVe2x6zicT41lkBBJaIy1dWfaN2U9q/njf43cJcXNG2XEnYDuuLWapt8okoLfRz3uR3wyQ00XHEOnxZ2+y2o9M3y+VggvboKa1xgOfDSuwal3ZzuYHks2ptY6e9nNubTshjM5A8GgpcB3qew33J6L0u39quri5VzbtkycrS1m1XZLzHUUVoZRWed2Z7dJWeKYv4mE8v8ACvU2P6bjyPNfKt/9s+rLu94ppo7fBthlMPi/4juok/VeoJKv3p17uBnHJ7pySvosceI5322HZ6FVXzj7O/bHcKe5QWzUc76qjlfwR1Txh8bj0PcL6JjkDsY3B5EHmOhVhlREQEREBERAVQqKoQEREBERAREQEREBERAREUgiIgIiICIiAiIgIiICxTRNmYWPAcwjDmuGQR1WVUKDQFsoWNDWUdO1o2wIW4/kuFc9AaeuMnjNoW0lVnLailJie09xj+uVKyFaWrPPXjl9iZbHm9RZ9S6b4ZIpHX+gDvjjlIZUx9iHDZwx02We33Wju1O6WikLyx/DLC5nDJCf3XsO49VPnMzv9FE9T6VdVTtu9ncymvVO3EcvJszerJAOYK8jre0at08sZxWuG64tOrq4KKnNTVSiOJpzl3zHyblcLwKq9ztqa9vg0Dd4aQ5HEOjnHqVlfR6kr5o6kaUijqcAONVVZY0+nXyXRprLrGQPMstppA44DWRmT/QLysO1565Zj9dX5ozRRBzeLJPkDkBZTER8WRjzVv8AZnUZY3h1FEw9QykAH80Gm9URBzo9QU0rufDNR/D9wVy7Oy7crzatN8jLjbbdXDbouc6g1xA/eCyVY7Bzoif5rH+0NQwHhrdJzBo+Z9JOHfbK5dnZdmMW/qMXXH/38kUdbrjT73GIV3gSNPCY6hha5p7cQ2K7sEkVSzxIZI54wOLihkDhjvgLz9vQbtf3FP5pWldnu92ZTMwXTvAIPPHMqrs+IGEAADA9BsslTG100U0YcXx5Ibw55rQq7pbrdLwV9WBI7cQRAvefLA/kt8NOeeMxkXmcdRgHpjurufLfzC5cdbe7jwyWSwyNjOzZrk7gHqG8yuk7S+o6xzTUai93ZjdlHAG7+pXdq7Lnl7rLLqJKz+DKObNueXYA/VYy6Jp+OanaTsAZGpF7NrW5/HX1lxr3c/x6k4+wWnqnRmnLdpmsqo7TH4kTAWuL3Z5jrlduP+nuf2z/AKqs/vtEOIe+05DdsmQDf7rDUSwy8IinglzyDXglaEWmrP8A27tFP+zoTDLaXSOjxkF3w4OPupTLoXTs5aTbY2kcuAlv8itMeweN5lV/qaj010t9paw1lQI3uHwRNy97z5Acvqr6ZuprrvQ26G30p3E1eeKRw7ho5fdSe2aRstnkdLQ0LGSO5vcS4/crtNYG/Zdujs2EvObLLflUI/sRd53Zq9UVWXcxTxBgHpuVsM9nVscWmsrLjVkc/FqDg/ZTDlyVTuvSx6DTj8jP8lRMeznS2cm2knmSZ5P/APpYp/ZvYjl1Gayhl6SU1Q4EffKmOEwtL0mu/pEzsedVel9TWuMut1zbdmDfwa5oDh/nH+gXPZW36qqG26m0/JS3J7P7yoAdBC3q4O/M7sF6sWq0xt3Pfosb27Vbzwv+bJB6P2eW+RwnvdVU3SoO5E0hEY9GjCmFJRU1HCIaWGOGJowGxtAws4aGtwOSuAXTq6fDXPUUuVqgbtursIqhbeMVMbIQMclXCrhSjmtabxGwPdEwOlDTwtPUr4s1PJdZdS17rzx/tEzO8Xi5k/6YwvsO/aht2naJtXcqkQxOfwNbgl0jjya0DmVCHW7S+ordRxaihgdWXCSR1NLM4tkeOMkBru+4Uezh8vwQTVM7III3yzPOGsY0kkq18bopHRyN4XscWub1C+irlpjSnskpqjU0EVRU1TgYqaGZwc1jzzxsvnmpqHVVVLUSAB0sjpDjlucqRhydhnAzuvqv2L6ml1FoqNlS4vqKF/u7nH8zebT9l8qY+6+wvZvpen0vo6hpogHSzNE80gOeJzhn7IJkiplMoKoqZTKCqKmUygqqhUygQVREQEREBERAREQEREBERSCIiAiIgIiICIiAiIgIUQoLSqFVTbugtKtKOcAea4N51ZbLPKyCWYzVL/lp6dhlkd9By+qwz3YYfanh28gOPc7nKpLNHBEZZZI42AZL3uwPuoabpqe6zFtPTQWinPIzgSTOHfh5D65WmzS1LPKam5VNRdagOwHVUx4GejOS8/b3DXLxPa+OGVdms15ZaWcxU80lfP0jo4zLnyyNlqP1DqSs3o7DFSxv+V9ZLg/Vo3XIuWrrFptppmSxmYbe70jG8XF5kcguzbriy72qmr4ieCZoywuyQeo+64ep6/djjzJ6a3TlJzY0pqPU1waW12oW0zSMFlDCAfu5azNKUjd57hdqon5i+pLBn0CkAPRU6rwNnc9tvFJOHOg05ZoW7WqkJHIuZxH9VpVGjra2p8a1yT2uoBy2SEnhPkQpBurSVlj1+391bhHv2Vfrg10NxrIaenjG8lOcST47np9FsaYtlJZNVVNsNK1zJme80lTIA545BzST15FdvJxgd891w9SiSkoKW7wE+Na52zEZ+J8ROHtH0OfovR6Dred0liufMifhgBGBhZAFhpKhlXTR1Ebg6OVoewjkQQtkL7PCS+4wUwo7rwH+wt4I5inLvspIuHrJvHoy8NwDmlfz9FpFUYpJC72h6cdnIfYzv/wlegNGQCvOLQ9r9VaNDSS82NxOeeMNC9JbsAPJSHRUAVyoXY7KtgoRhUJG32XA1LraxaVpPHulayPJ4RG0FzyfQbrya6//AIhXPqxFZbKHM4sB1W85fjsG90HvLRnmrsLk6duNXdLFSVtdRmjqZow6SA82E9F1gUBMKqKRZhVCqURKiqERBVEQnCKonqaut1PX26Cso3zzTOkNNMIuNkDw0/Eex7KJ3KCz3XTNs0/eJZKa6GnbVQVTIz+BITscgbbjCmOr6qoprfGKSNks9RK2nbCRkv4tjj0BysDqikFZPZK+KJjXUzI6eoIwZG43GSMcXFkgKVkQ9pFLUN9kHgaiqIZa+JzA2dg+eTOx88heKQaAus1gud1DooXW4B1RSy7Stafzdl9WPstNUWmCiuLY6pkPC7MjQd27gryDX1cyy6VraieeIVldPLHTtY5rnVEDtsuI3wD0yoHgbjxNwF9U+xLUE970LHDUZdJQymDxD+ZvML5V4cuA7c19Ney3UOkbPpuC0Wm4e9V72+NKwt4HPefyj05BB64i4L7/AFox4Vjq5R3a5oVBfrkf/wBu1v8A/YxB3wqn1Ucm1Dc2Ny3TVcf87P8AVYbfrFlTqVtirLfU0NY+EyxiQAseBzAI6hBKFUBWg5+quCCuFUDCplMohVFTKZQVRUymUFUVMplBVFTKZQVRUymUFURFIIiICIiAiIgIiICIiAqFVVHIMcj+Ejbmo7ddXUlFOKSljdX1x2ENPvwn+I8gFbrSnqprW18Mkxp4n8dTDC7hfLH1DSORWjb20jaFr7Y2NtE8DhdFgl3qepB5kryev6zPRPS+OPk1qiG+3nJudeyipHDHutC74nf4n8x9FmoLbQ2qLwqOnbHnm/m93q47lboOARzz9VTC+Q6ruOzbk2xw4al2ulLbLVNWVQe+OMAPa0Hlk4xhQGqvV91V4wgkFoszTwhw2e8d8/deg1kDayjmo5t4J2+G4Ecs9f1XmLqeqmslysNQ78W2HAcPzMzs5ev2ia9s5v139JrxyzkrjXKPT9PTeDbYnSzeJgzl/bmcqXezG6F1NWWp7yRG4ysLuZaeY9V5zwlpILS13UHmF1NNXZtk1NR1T8CF7vBkyDyPZet1unz13GPf6zt+M08x7nGzibkcgAearwHPl/JcW76htdnaIppj4ziOCmiBdK8ZHIBcqHWdW680cdbRMoqOpcY42veDLkjLeLt9V8rn2zbebw+Z/Dl/4TA46Kwo0gcTTsW4zlV5rzc8bjeKyMqjmNmY+GRodE9pDmEZyORH2KK7mCOWSN/qradlwzlhZzGroOqFNQT2CWTimtc7oGnO7oicsd9ipmCvPY3/ALJ9olJUl2IrtTGB4A2Ekfy/ovQWkEbdF+hdBu/Jrlct+r1x9Vji0ndGhvETTPwPousXALgamu9DBaqujmnaZ5YyxsEYL3uJ5DhG+674qiFoaYNTaHl4iXy2mSEk9gAeS9NZkABx3Xi1Rc7ywWG5mhjsdJaqZ7Zay5YJOR8rGA5J2x5L0bRdZeq/TNNU36JsVZKXPDWN4fgJ+EkdCRvjplSJK44Gy8k9pHtfprFCbdYZo57k5zmSPwcQEHBB8+y9YIw0E9189e3TRDaKdmp7ZF4cMjvDqmMHyv6P+vVBEtOaI1J7SLma+omlFM93FJXVHbrwjkV7tpn2WaX0zCwMpW1NW5vxT1G7nDlsDsOahfsC1I6e3V+nJpPjpyJ4Hdmn5hjyXomsLRW3Z9sMdaaa3Uk3vda2MkSSBoyGtwoHKrdUXHSdypbE62yVNPK8eBXSyBkccZ/K5x/MFP4ZGyRiRjw5jgHNcDkELyV9U72jW6jFzpzTQTVj323BOS6M44JB1Du6k9BfZdOVDrfeqH3OjfJ/stZE4up+E8mud+U5zjbHmgnAKrlY43hzA4EFpGQRyIV4ORlAKqiIkRVRAVHbtKIiELqq+Gi1jJNe5vd4WtDaB7x+ECdnO4uQceSkfgQVAaTG18QOWHGcY2yCudq6XwdP1bv2Z+0MADwODiOCdyB1x91y6fVniXugstutlZM17A6Womb4cccY24hnmc7fRSlLHAOGHAEdjyXyN7SrdUWvXVzhkp3wU7pjJAwghhadyWg7YJX12uDqLTNr1PR+7XSjinJDhFK4fG0424Sg+L2khxI3K2aeWeKpjnp3PjnY4eG6N3C4OJ2wQtu9WeezXirt80T43wSOaA8YJHQhbOkq632/VlurLtF4lFFM18g6bdURy+vNMmuGmrb+03F1caZhmJ5l2N/ryXVJyN/5laENzoZaaKoFZEIZwHxOe8N4xz2zz5rPJW0kDwySphY4t4w10gBIRLJLIynhknfsyNpefQDKimiopKh9XXTODnyyF++5bncY7bYW9q2siOk63wpg7xsRB0Tg7HEQMbLS9nYkkt9bUv8AkdUOZEMYHC0Bv9EE1aMbq5WglXICIiAiIiBEREiIiAiIgIiIKoiIgREQEREBERAREQEREBUcMg+iqiDDI3J5A7cjyXn8tMdJ6gfA48FkuT/9n6NppzzB7Ndt9V6I4ZXNu1BT3OhmoapnHBMwhwHMeY8xkYXF1fTzbgtjeHDPEJC1wIcNiD0KuHJcu0zyMqJ7RW8QrqABvFjPjRfkeO56HzXXa3jxw8jjlvjK+C6vpMtezx4dOF5Wt4eIgg5x15HKiOqKY2+8096cI2wSNNLVb/MDs1xHXBwt66apip530dph9/uDR8WHYiiHd7v6LzXUVydVVzDV3KWtqY3cThEeGCIj8rW9fVe32npM9f8AKvT6Hps89ksc26QupblNCcYDstd+8FouGcOAGQQfqtiqrJa2Vsk3DxAY2Cwbr6Ox9xr186/HJ0qG6uoA+WCNorHjBqXEueO+CeS0KiWeV7pnTOdN84eeYcDkK1p+INzueislkbxYcckkANZuSfJUyk44cPU9PowwvL3awXZl8sFLcGbF7OCUHo9vNdTKgPs0t94oKWsFXRSw0FRh8bZDghw8j0U93Xw/c9eOG++L4jbJM7J8VVVburvVeb+2ThawIgtMNxyWm3Vcc+Rz4ScFT+nlZNTxysOWPYHN9CofeKP9o2a4UXCOKenc0Hs4DIXX0bWNrdJ2yTJLhAGu9RsV9v2TZzhI5857dW41QobdUVZGRDE6THfAJUHt9zhsmj2X2VrZbndH+I0SO4XPkf8AKwnoAFI9aVYodH3SY8hTubjvkgY+uVoXK10c2hGRzU9O99PRh0QqTgMfwbZ8919Eo89qrdT3y4zuZEdR3uTibNVzvxQULhseHfGWjnjO/ZT/ANnElQ/SVPBUYkNK91OypDsioa3/AHjT1B/ovPKp7qPS9LRXKnNBTCm4mWGgfmaqcQOKSV4+SPJzher6RtP7E03bre2TxI4acAOIxgHcN+mURy77hlq4uo7VSXnT1bb67hFPPE4Pe/k09HfRds8lxdUUD7jp2spYiRI9hLd8ZI3x9UHy7pCat0b7Rre8xyGJ9SYGucMCeNx4eIdxvlfV8sLamF7XD8KRpBHXBBC82qbZLqa9WyOqtzKzTz2xS0tTC4CWimZzaD+7kbheoM4eEBgAaBtgbeoRKB0lqvrb1bbdNBEyhtspmZXNdgSNPJmO6lV3nt1NaamS6PgZQMYfG8bdgHp/1zXQeGt3IxtjOcZUUr9Hx3a4Rm71r6y1RPMkVC7Zrn93nm4DsUHP9n9dTVFwutPZKmWr07EWtpnuJcxkh3cxhO/CNv6L0EZ6qMUbqSzXyloaRkEVDWREMbEAI/EZ0GPLCkwdsgvVVaOSuQEREBERBie05djbPbmofcJrxYblPc5II66ic/hfwjEsEPkeoB3x5qZkLE5odnbcjCDShuVHVW810FVE+lDS4zNds0efY+Xkobd9cz200dw8Fv7NqHlph/37mD5Xsb2J6LrXPTFnib480j6Wka/xZYGSeHDK7+IefUdV45d79FdtUMrKepa+OFzqiEhuCxjNuDH02WmvHmtNePleHQ19bLjq61Praini/ap4X0tIxv4jIM5xnqep5rxSSknZUinkicyUuDOB4wQTsBv1X0HZHz1k013qHOp6qqZmKPkYITvwjz6/VcjXOmRqWvs3u7Y4auap92fNyyCAST3cMqcpxWmemSJNb7RSUdlngvEbaya022GMOcThriM4H35qTUlmoLpey+vpo5/AooWs8Rvy5HRR2jhbbrBqeDxpJ/d5IqNskm73AAYBPqpZaJnGpvU3N0UbGDy4WZP6rNzfvhE2wwRaTjMETIY5bpI4hvIhuf6hS7QNOINH0JH+9DpD9ST/AFUGvlQ2l0JZwSWPdHPLz5uJP+q9M05CINPW6PGD7uwkdjhEuqFcqAKqAiIgIiICIiAiIgIiICIiCqIihAiIgIiICIiAiIgIiICIhQUVjmDOcbq5FFghutLdJDDT3+gYPe7bu9uf7yD87D9Nx5hUd4N0oGtp5j4FTD+E9jsOwR3791K6hrXNLXDIIwRjmOv6LzuwFlqv9z02H5jpz7xSAu2MTubfovD7n009Zxrrvt5jeLhc6WV9onIhbTOLHtY3hMo/eJ65XFDT0HLdehe0uyvLIb4xgYYj4dQCNg08v6KH2XTl1vr80cAZCx2HTTHDf/ur6d2GOuZcvr+g6zVq1e/rmeex7EK7Gym919nbLXYp6hlRNV3GKMSji2BAO4A9FHLzSMi92rKdo92qIw5pbyzjcLq1bsdk9V6nTdww23iVxZnlkL8HB7jt1x5r2fRtgsdHboq2ipWPMkfiCaT4nH/QLxvcL0n2XXTxI6m2SPw+m/FhGebDzH0XD3Dzmq3F5vebfH0nziZCCXYxyA2wrsqhaC4ua9uDy3RfEZ53LLnJ8t9V6qo81aqhZi+MhtRHnZud/qub7P3yUtRfLLK4g0dYXRtP7jxkY+q3yO6j9PWi1e1mBrmlsV3pCwuJ2MrOX9V9P2LZ/PxYbHb9org/TLaUEh1XVwwjb+LP9FrXjTNv1Dd7lSVscko8BrWsdIQ3PDs4+ecfZbmrHGS76bpW4Jlri/B/gblZLVUit1Hf24JEJbE0k56ZK+yjG308/wBNUFTVXG00ddHTwUss0jKqKJxkkrHxZDTK878IwMN5bL2OEBkTcABuNgF5HaqhtNU2eqk+FjblNEd++QN/qFOtVXuptNFFBQmJ1xqpGxU7Hb47ucOfCO6vljwxmfN9pRxDKxzguaMHBB69lH9GXuqvtqlmrooY6mCofTyeA7Mby044mqSZwqtYg9Tpm8UEtTS6fuMNLQ1juItlYXPpXdXRdMHqD1KkloqH1NJJBO8e80x8GbHV2B8QHQHmuhLwhvE4ANG+SoVQXakm9pVUy3VbZoaiiBqGs5Ncw/Dg9zxHPoiW5q+jvskEFfp+tMFVSn44iMtnj6jB6qFakvlbcdPXN41fFAIYy11JDH4VRxuwAxxPTJO48l62Ngc7AbDHT0XJuem7HeAZblbaeU5HHI5ozsdsn9coI/W0kVptukaMOLXw1EbG5OXE8OXZ891PG8u681dqOyXPWdN4lWRR2dp8Nz2kNnmcOHIdyPCMKaQaltE87omVjONu+HfDkdxlEeUdkKqwR1EczA+J7ZGHk5hDh+izBwKI5VRERaUQ8lQnC15KlkLXPke1rGn4nE4AHc5RLI5/CdzhRm96vprbMaKkaa244z4EbgOAd3O5BZRdqi8Ei3MdHScRY6rkB/7gx07nZef2WJ1JR1dC7iNRTVTop3u3dNk8TC48zkfp57JIvrnNbcslbcqx1ReKls724EVI1v4DCdsYO7neq4U9DQVOrKCGijiY63B8tVJG3LHOeNmE9XHy5YW7e7iaKlbSUjwLjUy+7sxziB+Zzj0OPutq22+ktVOynhYPDaS+SRxy57x8xd5row+OvGSMVFM6svF0k4g9jJREGkbMA6LBdJzHdKNwcSIS2VvF+XhcMn181fpstfaHVf5ppnSO8+ytq/C/tJZxMC+KaOdj+vEMb5+2for3GVfL26viCp07qiVhB47ozhc3fPy4K69FWe7WXVVZ0a5257iP/VRi0wOt2jK2zPkLqqluUT3O/fjc7LDnrkLpukc32a6glcSTLPID3wSAuXL68/OcZOFrmImx2C3t5ijYRvvxPc0/yXtNHH4VLDHjHAwNx6ALyTUtGJbxa2SNJZGaKDHYkZ/ovYWjGfVQhciBEBERAREQEREBERAREQEREFURFCBERAREQEREBERAREQEKIgtKIsU8ohY5znBoAzxE4Axzz5IONqe7utdvAphx19U/wB2o48Z4pHdfQDc+iiuo7JLZbDQXmnJmrLU/wAaeTGXTNd/eZzz64zyXUsznajvrr9JiSghL4rcOQLeTpceZ+EHtusepLlV3evOlrO8CZzA6vqeYpYj0/xnoFh1GuZ48VMrK9lPcoOMsFTTTsDmtcctewjbPnhZWwQxRMijiYImDDGAABoXF02ZLXJWacm4jJbZMQPccl1M7driftld5fB9d56s7hPjowt4W8DHDDwC3kB27/1Xl1fbZJ7LcLdwBtRbqlzydgPDO4O/LYheouHE0jyI+6j1z0jQXy6urKuaeOJ7Gtlp43YE3DyLvLC37b1s1/312aN+WrLyjx+hpKm6z+BbqZ9VLn8gwB6nkvRdH6HuNpurLrX1EUcgZwNjh+L7qZUtPDRjwaejipomNAAjb/VbIJHIn+i36zu0zlxwb9R1ue+cVQtADcAB+c7Db7JzVVcAvnLeby4qtVwVpCqitVGOIKHawpKuS/adq6MDx45ZDGDt8QGcDzO6lxPZcPUwdFJYKo/JDc2bnzGML1+0bPHdGWc9Nxle28a20vUcBDTRTVAafyuOAfqOSz6OPFdtUkDLvfyOe525LVsFJPTe0640skeaOnpRNSP6sEjvjb9wsdgqJaai1JU0w/Hlubo4y4ZAPLJ8l+gc/uMOHNvWlrvSSV1NT0kFba6qXxYm+8CKSCTyd69loCxXfx3SwmG1vfGYnXG4XATywszv4beme67clhidrB8N0qaitc6iEhMkhDM53w0YGOy3RYrVGGuNsgfnYceTt9Va5+vas1xmtF60npK0w25t3p2xRg8ncTnuO7nHHcq13tX0fxYNylaAfic6meGt9SRsssdDRRgvht1HGW78LYW5K588R1NqE0x8OSzWtw96G2KmoxlrfMNB3HdRLynLHiO2yom1A/xvjhtZHFC3Ja6o/idjdrfLquHaYGUttbXQwD3u2VMzJI4mhpLCQSDj6H6KUkx5Y0uaHOAa1rvmA8h2XCubn6evDLwGn3KqAguAByWEn4JCPq4EnuOytwx8knoq2nraRlRTStkp3t+B4O3ooDre4uut5/YgqJIrTQhkl3dFlr3CQ8LI2keuTjdd2S3V1rrH1dka0xP+Optz/lcP3oj0cey1btVUt80NdK61QltRIMSsLfxfEYd2v8wAo4W8vTZsXh0UkunpIYYfdQPdW+GOGSLmD/iG+T912XU8UjDxwwPJOwMQ37/RQS96moq6ipqyFtVQXKijEtM+aIiOTYAxk9nY/RS+yXqC/wBop7nSkOhqGceAdmO5Fv3UyM6wusFNHOai21E9BNv/AHJyzPmw529MKsWoqy1OZFf4WNhc7gZX0+TET04hzYfXZdGbxhC4wNa+UbgOOAT5rnUd8o7hUvo5GiGraOGWjmG7h3APzDyG6nhMqTxytfGHtcHNIyC05BHksnGoZ7lXafmEljZ49IXcUtuc/HBk7ujJ+/CslFqafURkZp8NLIZDDUVFQNo3jm0N5k+arWsqQXS7U9qo31VW5zYm7DhbxFx6ADqVHnUr7k0XDUTxT0QPFFRSScLOHvJ+87ySujprbXRV1dJJcbq4+HQwPGPjPVo5Dl8x5BblDp109RFcbzK+prWt+GIn8GI/wt/TdQsqyurrhAxtngigg5CoqYyBwfwtHP8ARceu0LVMuP7QtF1fBV1XwV00w4vHaeZAxgO7dFNwxg5NxjkrsZ6fonKZlZ8Qyu0RSR6Ynttud4dTkSxzybudINwSeoUP/aL6iluFLVQtpL1DC6Oald/vXluOKPu07YXsDwOHoOv/AF9F43TcF1u94vEgY9tRUmOkLhkxxR7bersrfXfbo05W3259h1FaaSx2+imkninhaWzNdCeGNw55xyW3e5IXVFgrKaeGoa2t8Mlj+IgOb1A35qW6YLam+3WF8UboxHGOF0Y323yuDdLFa3a6rDHSsilpoY52cHwjiJ2OFpL7bc/yW1VWI7xT08rQI6+VmMHOCwk7roTMd/5LJy44dNWDPn+KFoXW3VNZTUz6DHv1HIZ6foHvDTlp9V1XVUNw9mtvezhBdVQ+I3GOGTj+Jv0IWGf9zm3T2wXGRlZrqnpSeFsd1iiLe4ZFxA/qvU2bsC8ficJfapFGCC79ryv+jI8f1Xr7B8IVGK9EREiIiAiIgIiICIiAiIgIiIKoiKECIiAiIgIiICIiAiIgIiIMbyQeeBhRDUlZLeblHpigkbxOw+4uAyI6fq3yLuXou7f7xBZLVNXz4IiHws5l7jsGgdycD6qK290ejtN1t+vh4blWyePO1u73yEfBEwdTjAx3yUHR1FdRpy10tstFM19yqP8AZqCnbyZt8x7MaOvot7Tmn4bDbRCHeLVSu8WpqHbumkPN3+i5elLJVmeo1FeWNbda4DELdxSw/liB6H949SpcNvTphLORBNXQi06ktN+Z8MEj/cq7f5mP+QkeR6rqgY4h+6cLc1baf21pmvo2/wB46LMZHMPbuCFwdPXB9007QVshzK+Pgl/xt+E/yXyvfOn/AO0jfXXS6oq522+vqqZyvkWwqEIUUJhhCUREqAomFVEKLga1y3Sz5s4EVTE8Ht8SkKj+txx6MuTC7hLWNe12M8Lg4EFej23/ADxnnPSYU9rjbeXXVsn4r6ZkRb5Df+v6qK2n4NCXet/OKyacHzDv+S6mmr/PW0E9HcWNiutFTNMzeLIkaW5EjT1B791r2CmNT7Op4IjxOqGzEEgjJJK/Q8Pjm5WXKY/2s07L/wC9UT2v8/hDgt525JHLouK8vlfo6R/zeC+N3q1uP6LtBTV8VC8RMfKTjgY5wPY4WHRlK2l0vSAMDZKkyVMuebnvcSSsssRmgliHN7CAFdpec1GmqCUYHBGYXN65aVbX9U2/G3daEV1PmOU09TH8UUv7rh1K0bXWsvVtrKCtgYJ2E09dATkt7u8wRuPVds4IAIyBzHdRG81TrNqSG4CFoBaIqo74dETgOwP3SR54cey3scd+sNJd6iy6fu9vq5jJX2aIiKV5wZI3fJIR6HH0VtLSP0vZqW4SvfLDLABdW8z+J/vfUZwqa7tE9VHQ3C3ROkc6ZkdW1mOKWHn9QFMpImvb4fhgsc3hLSRuMY4PTuoJa4GmK5ktDcLXI5sv7PmEYJAe18Tt2YzzyDzW9aLHQWQ1TbdGYIKh/i+A13wNf1cO3oodQOfo/wBo8VrlP/5TcoOGifz4XDOIz6b/AEwvRhH4ZIzyGBjp/wAlMi60NyOeFz7vYaK9QBlY0h0ZzDNH8Mkbv4Xc109sZGFSWSOGJ0s0kccY5ukdwgee6W8fUyIrHeLjpeVtJqQuqaB7sQ3aJvLO3DK0fKeQ4lr6qgktdL/aSzVQpK58kbJHR4MVU0ux8XQ7fm5+S37hq63Sn3S3UlReZHgt8GnZmM9+J3LHNcKLQ1yuVFJb6qqitVkqXgutcQ4yOuA454e+yyuUXxdC26gs9dq2sr6+vjhdTximo3VLhGyQYHHIzPPJ2+nquzNr6yscWU7qitLdsUkLpAT2BAwVyHaY0TpiCmNyFPK6nZwQe9kPfgb/AAtOV0KG91lXAWWOxmOm/wB3NOBBGR1w0YP+qzyyv6aMf9v5yfw9JX946E0+MrcpdR3ytGY9MzQNAyPeZWtJ9BlYKmg1xOSYbtbKRpIPwU7n/wA8/wBFi/stqqpcfftYyhp5ikpwwqvNGvqbU16bpyqZFp+ugqHgxmQvaWsBGOIEHJULtN/sb7dFQUUtS9tIwRSPEDjwv3y44zkE7qfN9n1jlLZboKu6S7AvrahzgT6bAKlQ2GvkmsdkjjpaGFrRW1MTA0Bo/wB20jYk9T0C1152fWmGXDS0I9lxuN3utN4rqGoMccEr24EnCMOIHbPkuRLV09RrTUDmzw+MfChY3xQDhoyefmpJUVT6rFi0q1kcMZ8OprGtxHTjs08nPP6c1tO9n+mJqYRS2qF7gDmYjD3E83Z7rWZtJs98o7mWOJr3NexwHPlg/wAgtK3U7ZILtb2ENeLlBO2IH5cuBcQCu9U+zSjG9rulxoJByLZy8Aejs/quTU6C1XHdrdcY79TVr6F/EGyw+C6Vv7ri3n9VGWUquzOZT05lklbJ7UKaUMw2a5V/B1wGho/Xdezj5R6LxSipNQ2HUVvud0sr3UcNTUyPlpSJBiQ8uHpjC9Kg1pYHsb4lwjgJHKcFhHrkBVYpGOSLnUt7tlb/AOi3Cmm/wSAroAg8iD6FEqorSfJA7/rKC5ERAREQEREBERAREQVREUIEREBERAREQEREBERAWKaRsTC97g1oGSScLKuJq7bSd3djixRTbdPlKCNMP9rtVyTDDrJZnfhHi+Coqers/usHLzWO2QN1nqj9uuxLbLXI6nt8Tm5bJJydMe+OQ+qxezyIT+yO3wUoHiuo3sAaduJwPP6ro+zKogdoaip2yN95pOKCpj4vijkDjkO7HkgmMbCGAHJx1J3V2N0a7I25dsclcAgxvAIIK8406yS3XzUNmLcRQ1QqIG9Gtfv/ADyvSyNlALi00ntQ43kCOut5aR3LD/zXld0xmWqr4X26u3REDctaADy2CoRwr8+znGTpVRUVcKiYImFXCJUJRVwqIKrhazbnRt6P/wDGPXzC7i4usP8A1Kvf/wAqf5hd/bv88Uz+NwaWjvumbTIyrloaxlE2JlVT/MGOaOJu/MH9FJrZa4bRZqe203EYaaHw2lxyTgbk+ZO6s09/6t2z/wCVj/8ACF0zgD1OF+i4f2xyPN4nHwNOhruExXKan4T15ld1vLbuf0KipnPu9I85DoNSSR/cYClr2+HI9o5BxH6qa0xWvJBD2/M3cLV08+K33e52XOGyS+90gOw4HjcD0OVtPGW5zjG65GoZnW6oo742Nxfb5eGRoHxGF+M/Yq2v6rs9xLs42P8A91HNY2mS56eqTBxGqgjdJE0H5tt2/UKQ+JHJwujcHMcONrmnILTyV3C4gBoB3B3/AOvVb8uSxxNJ1QqNMW2RkvilsIY/Hcc2579F2WkDGNuHmcqJ29405rOezSt8O3XJpnoSDs2XPxx9x5d1K3YBfvxcPMD/AK9fqnJIwy08MkkT5oYnmJwfG6RuzHdweh3VlfdaG00pqLlUsp4CcAv+Zx7BvX6LmXXUMlNWi02unFZd5G5LD8lOD1kPTyHPboq27SrIqoV14nNzrwdnSD8OMnpGz8uO+6xz2yfF5GGG5X28ycNmoo6KgO/vNWMueO7Gf6rNTaMpHyuqbvVVF0nOcGoJDAewaNl17lcKO1UUtbcKiOnpoR+JJnHCf6nyHNRyJ2oNZDijdPYrNKBwSjHvdQ3uOkbSMfxdVj53JpI6Fy1HZLA8W+NwdVYwyhoWcUhPmGjYeZXOjp9W6jjc2Xh05SybcEZ46l7fM8mqT2TTltsUWKKlayRw/Emd8Ujz/E87ldfhAG36q0ieEctOirLaHMmZS+81bRj3qqPiyE98nkpBwAAbb4WThThU8JY+H1UPueo7rQXKWOppPdKQSCOKfgMjZMnAJxy3UvnkbBBJK93AxjcuceigtxvjKq5skmi46KB3HTwAnjmkx8798NY3mOvopHVraC81UDorhdKenow0vndTxluWDmMncdyVzqRldqaBkFBG+16eZ8LHjAlqW56futx157pV3qHVFDHbKFz/ABKyTEjxybEDknPmpnTwMp4WRRN4WMa1jWjkABgBBhordS26njp6OIQwxjDGN5ALcIVcKpGykWYThJ9Fiqqynoqd09TMyGJvN7zgBcf+2NumDvdGVNWWnH4FO4jPqpHc4exIPcLFPQ0lS3E9JBNnn4kYOfuFHXXzUdW7FDp5kLf362fh274AKzcGqHtJlrrbRtGx8OIyYPlkhSNiTSVhdJxC107HZzmMFu/0VtTpmlfHiKoraUd45SMfdaM1gulVg1Gprg9p5tp4Wx/qsX9j7dG4SVdXcZsdKmsxn+ilLYkoq62vDoNRtc0fkrHA/qFz6rWdXamulqv2ZWxRbuNLVjxP+BbM1m0lT/iVEFC3/tqkHP3K58159n9sfxF1ma5uw8KPjeT22aUHoLOQPcZV6xsOQD3GVkQEREBERAREQEREFURFCBERAREQEREBERAREQFhqI2TRujkAcxzS1zSMgjzCzK1wyg83qhVaCu1VWwwyy6arHl80cLCX0MhGC8AfkPbuFv19hFfUt1Lpa4RUtbK34pGEOgrG9njkT5qZSxeIMHl6Zz/AMlD59G1FmnlrdK1YonvcXyUNRl9LMTz25s9Qgso9fx0E7KDU9I+1VeeFspaXQP/AML/APVTKnq4aqITU8jJYzycxwcD9QoVUauFFC2l1Zp+enjefikjj95gP2GQFp0unbFW1Pv+jNRuts7t3RUkokjd6xE7IPSOMFQTWcTotX6Zr2uAaJXwOz04m/8AJI7jrmzyFtytNPeqVp/9IoZOCXh82HYlcfUN4qNVsoqWy2ivju1LWNmYK2ExxRjGMudyIweQXN1Wv8muxM+pLVVFNQ05mq6uOniZ8IfJjfuRvlcij1ZZrjdTQUdQ98p2Y7gIa/08lxKuEC/yQMi/b+oA3jlnny2joQemOh8l3bPYPcqh1wrZmVl2ezh8bgDI4h+5G0fKAvlOq6TTqwvnfboxrsYI2Ix5KuVYG4xuTjurl83ZOfTSK5VVaqolVURVIUCi5GqmCXSN3jyB4lK4/ZddcPWTuHRl0dn4jEGADqScLv7d/nimfxL9N5OnLZt/+kj/APCF1TsM4ytKzxGGz0URGCynY3/uhbx3C/RNf9scd+vI9QuFDRX12OF0F9gnAx+9gKZSODppMci7KjOsIQYdY0oHx+BT1jR12dzUiglE9LTzNG0kLH/cBWq+LI3YjIyrZI21ET4p2h0E0fgyB3Vvf1V+MDJ5K1xaWAHBGfVTPS/6aOkKl0VPUWWocTWWuTwml3N8R3a7zGFI3vaxjnvkbGxu7nuOABnrlQ/UDjZ7lRamjaBFAPdq0POOKF3IgnmQTsrrnV27UupG6YFYz3WCD3ysY1+PHbnLWZ/dGQStZk57j7cXWN6dqCxTTaftb62GlqGllyly1sMg/PH1IB2PRd2bUFZVRw2izPgrbz4LTU1LR/s8BIHE8/vHsEeZ9WtdQW/FFpxjTFNMxvDJUbbsh/dZ/F1UitloobLboKKggZTU0DMBgH/iPU9clY57f1CYtbT9hhsdK6GNzpaqYmSoqXnMkz+p8h2CxXbU1FapBRRskr7g8ZZR0+7j5uI2A9VouuV11LO6hscvg29hIqbkwfN/DDnn24ipDYtOW6wQPZQ0/DI85kmeeKSU93OO5WUxtvNW4cO1aWr7jXQ3fU8rJ3xuD6Wgjx4NN2J/fd5lTBsYac75znJKyt5fXKqR1WskiVrchXqgVeqkVwmFVFI1a+kir6OWknaXRStLXY54UJuXs3gqKGpioq2phkki4N3bO7Z746KfHqqYQRjSek4tN2+NnF41aWcMtQfzdw0dApMG4HNXYyqYQVwjvlPNVVHDLSESj1bBTXW+mnqWeJFRxte6Nx+HiJyM77jZYLpf6ayOpaZsMk9TVvIgpadoBcBzcew9VZbJhU6i1FLxfCwsiPXk1a7msPtHoXFpJNvcQT6jYKQnn1bUSFtDZ6Gkbn+8qpeMnzwFHaGu1vdL/dra+60FG62uY1xghz4nEM5XqZGG9sb4UAso8D2raph5+PTQzAemylDnMtNyqtZxWW56kuU8L6AzuDPwxxcWFIqb2cWGFgL21c7s5/GqHO39Fiq2iP2l2Oo/94oZoj6t3UzG4BUpeP2bS1jm9oWrqGW3xyMgjp3wskPEG5G5H1UmbY7JbdX2sU9qpIxPTyggRtOXDGOa0be8w+22/RY/v7VHIHeh5LsX+RsF601NjHHWGnHkHDP9EExAwr1aCrkBERAREQEREBERBVERQgREQEREBERAREQEREBERBbgFCB2VyoQgxGMFpaeXXzUfuuh7DeXcdVbmMlznxacmJwPf4VJCiCD1ml6qy0M9RQaor6dkLC/FU7xmtwPNblpu1ZTaOFyvk0M9QyF0z3wbAt6bd8YV3tBlEOkqzJPC8sY8fwcW681uuaxtBRe8OaK+UMDOLBezOMY8w0LHqMvHXamfUt0tC9li97lP41ykdVSDrhx+HPfZdtvPOMLH7u2ANjY0NbG0RsaOQaBt/osoGy/O+u3XPbW+JhUVVauFpFVVWqqLKquVQFEoKP62HFpgwDi4p6uKLbzcFIBzC4Gpnl9RYKLO81zYcdwN16PbMblvimfx6HE3w4msHJoAWTpnoqYVfykd1+h4T+LkrzzVMZfqW9Q4z7xYX4Hm05W9ZeOayWxw/NTM9OSrqenA1jaZACTUUlVTv7H4Mgfoolp+nuktloBqKrrIaEwhsDbdu1zcnPiOG/RTUxJa6/2i2SyRzXCJ0zecEPxyE9sDK16av1DdgX2qxtt8J+FlTcnfH/iDRzXXsNHpqgBdZW0Ac0hrpHOHiZ8y7fK7/C5x8QZdtzyD9kW5RGm0RBVTCe/19ReKrBIbI/gia47bNG33CjtN7P7Gb+63W+nqY6ajeX1tYZT4krncoGnO7BgZ9PNeiXKpfQWurqw1znRROe0Y6rhWXUNhpbTBHPd6fxsccxcSCXu3I37ZCpnbJ6VSaJsdMwRxRMjjjZhjAMDhH8gN1Fnul1xK+mpXujsDDwzzMJDqsjmxh/c6E9Vjvuo7bdm0looLxTxtrnfjTeIG8MI+YAnqeX1UottRaIoY6O31NGI4mhrI4ZWkNHQYCywl+0blDRQ0VLHS08LIYImhkbGcmtHIDyW3hWs+IZGD6FXcQHM4W4qArlbxAbk49VdlSKYTG6rlFIIiogIiIkRERAhRUPLZBDtLNzc9UjtX4z6NCw3SVzdd6Ze3IEkUsbvTnhZtL7XTVgPP3/P/cWO/uEGpdKTAbGodET6tUiZbli89pz7t7c65h5VVpY4erXL0Nu7QF5xdfwfbxZugntkrfXBUjrXPI1rph5I394bj/LlTEcsYwoNqF/gan0jMfz1ckX/ABNKnQcMeSlPDzmZog9ugxzqLK4euHLe1g7g/s24fMLqzH/CVp31nh+2fTdR8okoqiL1W5rEEs0+T+W6x5P+UocJzjCqEREKoqIgqioiCqKiIKoqIguREUIEREBERAREQEREBERAREQUTKFEBMIqHkgivtDtlZdNH18FvY19U1oexrvzY3I+oXkml6C71Gr9PXK7QiCHEvutNKPjjDNuJw9eS+gXZO39Mrzijn/bOu77c+E+Db42UEBdy4s5eR9Vxdfs8NVWxnt3wDyPPO6qqNGB9MoV+c7rzna6hUVeeyphZJFVV4SFQomAVVQeYI9QqqeAzjfsuDWQir9pGmqf8kFPJUu8jyC7p5HI6LmWVwqvadc3YwKShjhb5EnJ/Re52bX/AMvLPZfSeDdo74RAqr7mfHMjGqTi6WEkb+8yAHH/AMMqP6Zu9+j01A+K201RG0uaxscnA7Zx/VdrVrg++6dpw74nVj8D/wCmVwtDVDX6Mo3HHiMlmY7puHnqpIzV9XablOJr1pKsjeOczY+Ig+ZaQSsNM6yzt4NP6vqKCXk2GV/EAexY/c/dSKFxMZlDnsa0HDi7AHmVEbvqHT1dVSUFHZ4tQ3POHCmj4QD5yAYTgt4SONusKSNpkdbbuWnZ7MwH+Z+ywNulY2R/7R0Y92+HSxBkmfPHMKOW3Rl/mmFXLeH2SInLbfRS+MGn+Jx6+SkXHrKgYTFUUV2DRjBZ4TiPUdU8UecWC+aMlkFPX0FJRztG7K2jDAPQ4/qtlmkNKV4EtNbqaVjhs6lm4cj/AClar9RyvhdDqbSNSyMDPFHGJ4yfpuFrQQ6EvDxDRVrbbVfuRzGCRv8AlJTxPKOs3R9BTtcKK43SgfyaW1Dn8Plh2QsUVHrK0zH3W7012g5iGrj8OQ+jhss1NYL1box+zNSe8MPJlYzxB9CFidc9S2+csuOnRVsAy2ehnwfPIKcHK/8Atu+3O4dQWert2P8AfNHjR/du4Cktuu9BdqcT2+shqYzvmJ4dj17KNM1hZBJ7tU1EtvleM8FbAWh3cZOywyaO03cmuqbY51DUSbma1z8GT3wNk4E5DupIVQ4eagEdFraywu9wutNeYW7NhrG+FLjycNsrNB7Q4KXEeoLdW2eoHPxYzJEfR4/kiU7zlUXLtd+td3iD7fcKapZ3ikDl0eMd0F6KmQmQESqipkIUDIQnYqiteOJhHcIItZBwaq1JTjbjkjkHnlq1NYFsMVkqSABDc4yT2zsuhRsdT+0Cs4m4FTSNkH+U8K5ftKJZoqrmaPipqmGRv0eP6IJyOv1Xm+qnGm9tGj5yMNlhniz9F6JDKJII5BvxtDvuF537Qj4Wt9D1B5/tB8WfIhSNrXDmwnTlQNnw3mNoPkTup8BgBefe0YFtotjiMFl6gx9XL0JSPPtavEHtA0RIRu6pliyPMLd1w3FmopgP7m5RP/Uj+q5/tO/Ar9I1jfmiu7G57BwwV09cu4NL1rycCKeOT0+NBMhnH0VVRvIeiqiBERAREQEREBERBciIoQIiICIiAiIgIiICIiAiIgoUQogIqFUJwEHOvley02Wur3kBsELnnJ8lC9JURptM0hkaRPVh1VOTzLnnP8iFsa6nfcrpa9Nxlwjqn+8VhA2EDDyPqVuVNbBBwxPB8eQkR00Qy5wG23kOWfJeB3TZln/DFfFtY3PIeStLSTgA5PIAZysBpr1UvDaWlp6VuN5Jnlzh/lVP7J11VvXX+r35tpQImleFh2fZneWv5IzyNdEwuezww3m58gAWg692eI5mu1FGBz/HaT/NbH/k5sEkglqYqmqk/ennc7K6dJpSwUYHg2ikbjkfCBI+69HX2L17RdiNS6w07HsLs2V37scTnn9AsDda2iQ4hprnMO7KRxU9jt9FDvHSQMP8MYC2RGG8gB6BdGHZNc+q/leff2lmLcw6VvT2+cTW/wBcq0airyD/AOaF5A7lrV6LhWOGxxutb2fTMUflQ+zXCK80dPW07HtjkeWuY8Yc3h55Wt7PQKmr1DdWgltVXlrCf3WjC4en7lHbNEXC5cQxFJUmPu48RAPplS/QVIbfo6gZMA2V7PGef8Z4t/uo6LpZr2ekeXKUBXEZC4tx1VZLRgVt0pYieniAn7BcCf2taTieWCtmkxvxRwOI+69r8uE9co4a+p6qKivun7hVPMdNBXO45SMho4SN/JQ3SOq6amslRZ7dTT3e5vr53xQQtPA1jn5a57zyapU72iaKuspZJXtjDhtHVUx4M9913rXR076J0lqZRMhm34qQAAn6fyKvjlMviltiOO0lcLzUsqtT3J1Q0fLbqB5ZA0Y5OfzKkVFRU1tpWUtBBFTUzAQYYW8LTnv3XUZQk4EkfCQNiOqyGia0Z3PqtIxztsaQHD1O/PdUcCWEA7rd8Fv7qoYWD8pyp9M/bWZLLHuJHNPYk4WlW2y3XIn3620dQTzc+IZ+43/VdY0bsbBYn0srBnhU+ico1LpCgzm31tda3gYBpqlxaP8AK7b9VfHR6ot8PhUF/p6zb4RXQYO38TV3XDuMq3HwkYx2wnC3lw4dTeby9piveihcIGtwZaSRkv6O3XHqanQwf/tVJX2CR/5sSU+fqAQVNS52xb8BHVu2VR2JGhsjI5GdWyN4gfvlPFf8rg0Njn8Nr7BrJ07McTYKnhmaR98/yWxUXLVFva6G4WGlu1LjHiUrgHP/APpv/ora3SGn693E+gMEn/tKWQxH7DZa8OmK+ijxbNV3CINOWx1Z8Ro8vMKPxpmxoST6KfOX3Gx1Nkqnb+L7uY9+4c3IPqVtUUMMzA21e0GUxflbMWv4fLfCyiv1tQOaKmhtd4g5B8DvDd64K510vmnXk/2g0bVQk7PlFMHhp9Qq3GxeZypG2k1ZTRF1PfqGqBxweNT7H6tWA3vWtG/FRp6irWDfNHV/F9nYXCtlt0dKQ+wapq7a525hbVEBp/wu5LtOota0+JLde7dc4MfLVQ8PEP8AG3l9lHC3k2BryaAf7fpq80jR8x8DxAP+HK2Kf2i6anlbFJcDTSOGQ2pidF+rgtRl91PTR5r9MGQjnJQ1QLfsVo1OtrZxuivlguUAcMcU1IJGj6gJwmVNIr3ap2B8VypHNPUTN/1W0yohlAMcsbwerXArziGL2ZXg+J4VEHuOD4hMZH02wttvs+0tV4fQPmgych1HXnH2yhy7Vxn931/Zh8oqKaaInHPGHYWDXlJ73oi9x4PEKcyNH8TTkfyXCr9Px6dvun66O5XCoj97MLmVE3G1nE3p9lOLtSisoKukcARURPj+LlkggILbFVCfTlsqXuaDJSxuO+wPCFAfahX0TqrTMrJ2PnprvGOFhzwg7HOOSra7NqaOy0ludbKbipo/CNRWzGRh4TsWs9FtV+i6vUFI2nvV6jMPitkDKGDwi1wGxBxkEFIlse1Elul45y1xZBcaeYnIBGHhSGp1I2na0RRwyFzA4cVSxo5eqjp9nliqzx3SS4XR55ipnJaT6cui6dNo7T1LGWsskBJP5viUnMQj2j6kNba7Z4slvHg3KCUinmM0jADucALpaw1tp25aVvFJRVkk9XPACyNlPJlzhg9sd1Mm220W9vE+kt9OwDm8NGFgN+09RQnjuduia3OREAf5BEcpMw/hs/whZBurWDbPdXoKYRVVCgIiICIiAiIguREUIEREBERAREQEREBERAREKChKKhVQgFc+6XKmtduqK2rkEcEDC97ieg3+66C831e9121zZtO1RzbpC6pkY3YvexvE0E9RkDZVzvEGlQ1horfV6puzJJa+7yBlLSgfH4f+7iA6Z5uK7FuZQabpprrqKvgjuVRiSaR78eGDsGNHPA2GyhV7kq632mTwur6mJlvhzTiItHDxENPTqCd+al9p0nZopY6t9L7xU+ED4tS4zO2Gw+LOy8m4zz8qvFZParpmN4ZTvq6s4w009M4g+hVR7TYXgOj05fHsPJ3u/NZK6CKmqHMhYIxnfg2z9lhEnu0LpGNaXlvN2ThXy3WeovxGeD2m2X3hkNxgrrWZDhrqyAtaf83IKZRSCRnE3kcEEHOR3HkvCL7rS5wvrLeIqR8JYOLxYfE4gTgghxI5dgpJ7I7zWT+zwmV4f4FQY4+LfhacnH06Ls6fO5Y+1Mo9XBA54+6rxt7j7qPPqJcN+M/KqeI/94rpkZJF4je4+61bhVtpbdVVA4T4ULpMZHQErj+I/PzFcm/SyHTd5HiOGKWTGD/CVNxlg89huMZ0hpuwRwS1c9zcauoggcOIRcRPCTyAJUqqaWvvfxX69RWy3DaK30NW3Lm9PEk9OgXiQu8xpIGRwU0UjImw+MyP43NAPMnKztrJ2xsq+NrpABgPja5o27ELztuHHxaPaG23RtBFw0rrVDjm+Z4kcfUla7bvpiie3iu1uDQc8ETC7P2C8kGtrvCWiJlvZ02oId/+6ulTa41APijqoIj/APDo4W//AOFx/htvutJeHo9x1LoysmEhimmGMHw7eXA/oFH/AHuC3VPv2hqPUENa12XUnurhTTtHzcYdy9QtW2ao1LdJjHLqCtjaWk/gtibjHb4FL7dYZrnG5tbqG+zNe34gazhB5fugLv0avG/VcsuYnenr5Bf7DTXSIGNkzcuY78ruTh9DldITQkYEgK4FvtlJp+iZabdEIqSAfCDuTnfJPU7rdHILuZcx12eG8ZGCr+Bo5ALRoHElwXRRaSVZvnlhYKp3CzGM5W10WGaNr2fEEiLJw5Doy7qrfBPddL3WPu77qx9OxuSM/daSsa5xiIBPZWrYcNyFrhoU+StDnsrSTy29CVXqqHn/AM08kABxzH0Cvbxgn8RxB/K7cfYq0K/AKeSZK59ZYrPXg++WqklJ+Z4j4XH6hccaGtlO6SS2XC7W0v8AmENQXMP+UqTlre36q5jG4J4VW2LSVGHUmrqMO/Z2p6apA+VlwpuX+YK6K+65pQGV1kt1wafz0tTjP0KkU7Q2MubkHuCtMPIBcOfdV4WlrhVesrBwOZqPS9VRcZ4XPlpONhP+Jo5LXZZfZrqCZr6KtgjmY3YQVb4SB5g43UnbO9jDwnGWknO+fuuc+xWa7xGOutNHM3Od4gCT6hLGkqP6m0zRWGyxXS23q4VIoquGUwSVIlYfix9NivTnvbLFHJ0cA7nnAIXmmqNA6eh0zc6umpZKaSCAPY2GZ7WZBHNucFT6yyum05SSvxxCka7PchvVQtHEl1nSeL4NBb6+vc2Ut/CZ8A8+Iqjr5qWoA9y0/FFn89ZUgY27LS0gP/NejbnYSzjAAGcOJHJdp5+FpwOSRXK1yyzV1QXe9Xego29G00HER9Ssb7PX1UfDW6pucre1O0RH7rrsdnoB6K782FfhjllXDg0ZYoXCWSmqqub/ANpV1Jfn6LqU1ttlORwWqhb5+ECf1WwskbQ54B5KKiZVJWclcrI/lHor1V0Y/BUKqqFFhERAREQEREH/2Q=="/>
          <p:cNvSpPr>
            <a:spLocks noChangeAspect="1" noChangeArrowheads="1"/>
          </p:cNvSpPr>
          <p:nvPr/>
        </p:nvSpPr>
        <p:spPr bwMode="auto">
          <a:xfrm>
            <a:off x="155575" y="-192617"/>
            <a:ext cx="304800" cy="406401"/>
          </a:xfrm>
          <a:prstGeom prst="rect">
            <a:avLst/>
          </a:prstGeom>
          <a:noFill/>
          <a:ln w="9525">
            <a:noFill/>
            <a:miter lim="800000"/>
            <a:headEnd/>
            <a:tailEnd/>
          </a:ln>
        </p:spPr>
        <p:txBody>
          <a:bodyPr/>
          <a:lstStyle/>
          <a:p>
            <a:pPr eaLnBrk="0" hangingPunct="0"/>
            <a:endParaRPr lang="zh-CN" altLang="en-US"/>
          </a:p>
        </p:txBody>
      </p:sp>
      <p:sp>
        <p:nvSpPr>
          <p:cNvPr id="8" name="矩形 7"/>
          <p:cNvSpPr>
            <a:spLocks noChangeArrowheads="1"/>
          </p:cNvSpPr>
          <p:nvPr/>
        </p:nvSpPr>
        <p:spPr bwMode="auto">
          <a:xfrm>
            <a:off x="3744914" y="2245785"/>
            <a:ext cx="5399087" cy="3046988"/>
          </a:xfrm>
          <a:prstGeom prst="rect">
            <a:avLst/>
          </a:prstGeom>
          <a:noFill/>
          <a:ln w="9525">
            <a:noFill/>
            <a:miter lim="800000"/>
            <a:headEnd/>
            <a:tailEnd/>
          </a:ln>
        </p:spPr>
        <p:txBody>
          <a:bodyPr>
            <a:spAutoFit/>
          </a:bodyPr>
          <a:lstStyle/>
          <a:p>
            <a:pPr marL="263525" indent="-263525" algn="just" hangingPunct="0">
              <a:lnSpc>
                <a:spcPct val="200000"/>
              </a:lnSpc>
              <a:buClr>
                <a:srgbClr val="C00000"/>
              </a:buClr>
              <a:buSzPct val="90000"/>
              <a:buFont typeface="Wingdings" pitchFamily="2" charset="2"/>
              <a:buChar char="u"/>
            </a:pPr>
            <a:r>
              <a:rPr lang="zh-CN" altLang="en-US" sz="1600" b="1">
                <a:latin typeface="微软雅黑" pitchFamily="34" charset="-122"/>
                <a:ea typeface="微软雅黑" pitchFamily="34" charset="-122"/>
              </a:rPr>
              <a:t>医疗卫生机构总数达</a:t>
            </a:r>
            <a:r>
              <a:rPr lang="en-US" altLang="zh-CN" sz="1600" b="1">
                <a:latin typeface="微软雅黑" pitchFamily="34" charset="-122"/>
                <a:ea typeface="微软雅黑" pitchFamily="34" charset="-122"/>
              </a:rPr>
              <a:t>99.7</a:t>
            </a:r>
            <a:r>
              <a:rPr lang="zh-CN" altLang="en-US" sz="1600" b="1">
                <a:latin typeface="微软雅黑" pitchFamily="34" charset="-122"/>
                <a:ea typeface="微软雅黑" pitchFamily="34" charset="-122"/>
              </a:rPr>
              <a:t>万个</a:t>
            </a:r>
            <a:endParaRPr lang="en-US" altLang="zh-CN" sz="1600" b="1">
              <a:latin typeface="微软雅黑" pitchFamily="34" charset="-122"/>
              <a:ea typeface="微软雅黑" pitchFamily="34" charset="-122"/>
            </a:endParaRPr>
          </a:p>
          <a:p>
            <a:pPr marL="263525" indent="-263525" algn="just" hangingPunct="0">
              <a:lnSpc>
                <a:spcPct val="200000"/>
              </a:lnSpc>
              <a:buClr>
                <a:srgbClr val="C00000"/>
              </a:buClr>
              <a:buSzPct val="90000"/>
              <a:buFont typeface="Wingdings" pitchFamily="2" charset="2"/>
              <a:buChar char="u"/>
            </a:pPr>
            <a:r>
              <a:rPr lang="zh-CN" altLang="en-US" sz="1600" b="1">
                <a:latin typeface="微软雅黑" pitchFamily="34" charset="-122"/>
                <a:ea typeface="微软雅黑" pitchFamily="34" charset="-122"/>
              </a:rPr>
              <a:t>医疗卫生机构床位</a:t>
            </a:r>
            <a:r>
              <a:rPr lang="en-US" altLang="zh-CN" sz="1600" b="1">
                <a:latin typeface="微软雅黑" pitchFamily="34" charset="-122"/>
                <a:ea typeface="微软雅黑" pitchFamily="34" charset="-122"/>
              </a:rPr>
              <a:t>840</a:t>
            </a:r>
            <a:r>
              <a:rPr lang="zh-CN" altLang="en-US" sz="1600" b="1">
                <a:latin typeface="微软雅黑" pitchFamily="34" charset="-122"/>
                <a:ea typeface="微软雅黑" pitchFamily="34" charset="-122"/>
              </a:rPr>
              <a:t>万张</a:t>
            </a:r>
            <a:endParaRPr lang="en-US" altLang="zh-CN" sz="1600" b="1">
              <a:latin typeface="微软雅黑" pitchFamily="34" charset="-122"/>
              <a:ea typeface="微软雅黑" pitchFamily="34" charset="-122"/>
            </a:endParaRPr>
          </a:p>
          <a:p>
            <a:pPr marL="263525" indent="-263525" algn="just" hangingPunct="0">
              <a:lnSpc>
                <a:spcPct val="200000"/>
              </a:lnSpc>
              <a:buClr>
                <a:srgbClr val="C00000"/>
              </a:buClr>
              <a:buSzPct val="90000"/>
              <a:buFont typeface="Wingdings" pitchFamily="2" charset="2"/>
              <a:buChar char="u"/>
            </a:pPr>
            <a:r>
              <a:rPr lang="zh-CN" altLang="en-US" sz="1600" b="1">
                <a:latin typeface="微软雅黑" pitchFamily="34" charset="-122"/>
                <a:ea typeface="微软雅黑" pitchFamily="34" charset="-122"/>
              </a:rPr>
              <a:t>卫生技术人员达</a:t>
            </a:r>
            <a:r>
              <a:rPr lang="en-US" altLang="zh-CN" sz="1600" b="1">
                <a:latin typeface="微软雅黑" pitchFamily="34" charset="-122"/>
                <a:ea typeface="微软雅黑" pitchFamily="34" charset="-122"/>
              </a:rPr>
              <a:t>952.9</a:t>
            </a:r>
            <a:r>
              <a:rPr lang="zh-CN" altLang="en-US" sz="1600" b="1">
                <a:latin typeface="微软雅黑" pitchFamily="34" charset="-122"/>
                <a:ea typeface="微软雅黑" pitchFamily="34" charset="-122"/>
              </a:rPr>
              <a:t>万人</a:t>
            </a:r>
            <a:endParaRPr lang="en-US" altLang="zh-CN" sz="1600" b="1">
              <a:latin typeface="微软雅黑" pitchFamily="34" charset="-122"/>
              <a:ea typeface="微软雅黑" pitchFamily="34" charset="-122"/>
            </a:endParaRPr>
          </a:p>
          <a:p>
            <a:pPr marL="263525" indent="-263525" algn="just" hangingPunct="0">
              <a:lnSpc>
                <a:spcPct val="200000"/>
              </a:lnSpc>
              <a:buClr>
                <a:srgbClr val="C00000"/>
              </a:buClr>
              <a:buSzPct val="90000"/>
              <a:buFont typeface="Wingdings" pitchFamily="2" charset="2"/>
              <a:buChar char="u"/>
            </a:pPr>
            <a:r>
              <a:rPr lang="zh-CN" altLang="en-US" sz="1600" b="1">
                <a:latin typeface="微软雅黑" pitchFamily="34" charset="-122"/>
                <a:ea typeface="微软雅黑" pitchFamily="34" charset="-122"/>
              </a:rPr>
              <a:t>居民人均预期寿命从新中国成立前的</a:t>
            </a:r>
            <a:r>
              <a:rPr lang="en-US" altLang="zh-CN" sz="1600" b="1">
                <a:latin typeface="微软雅黑" pitchFamily="34" charset="-122"/>
                <a:ea typeface="微软雅黑" pitchFamily="34" charset="-122"/>
              </a:rPr>
              <a:t>35</a:t>
            </a:r>
            <a:r>
              <a:rPr lang="zh-CN" altLang="en-US" sz="1600" b="1">
                <a:latin typeface="微软雅黑" pitchFamily="34" charset="-122"/>
                <a:ea typeface="微软雅黑" pitchFamily="34" charset="-122"/>
              </a:rPr>
              <a:t>岁上升到</a:t>
            </a:r>
            <a:r>
              <a:rPr lang="en-US" altLang="zh-CN" sz="1600" b="1">
                <a:latin typeface="微软雅黑" pitchFamily="34" charset="-122"/>
                <a:ea typeface="微软雅黑" pitchFamily="34" charset="-122"/>
              </a:rPr>
              <a:t>77</a:t>
            </a:r>
            <a:r>
              <a:rPr lang="zh-CN" altLang="en-US" sz="1600" b="1">
                <a:latin typeface="微软雅黑" pitchFamily="34" charset="-122"/>
                <a:ea typeface="微软雅黑" pitchFamily="34" charset="-122"/>
              </a:rPr>
              <a:t>岁</a:t>
            </a:r>
            <a:endParaRPr lang="en-US" altLang="zh-CN" sz="1600" b="1">
              <a:latin typeface="微软雅黑" pitchFamily="34" charset="-122"/>
              <a:ea typeface="微软雅黑" pitchFamily="34" charset="-122"/>
            </a:endParaRPr>
          </a:p>
          <a:p>
            <a:pPr marL="263525" indent="-263525" algn="just" hangingPunct="0">
              <a:lnSpc>
                <a:spcPct val="200000"/>
              </a:lnSpc>
              <a:buClr>
                <a:srgbClr val="C00000"/>
              </a:buClr>
              <a:buSzPct val="90000"/>
              <a:buFont typeface="Wingdings" pitchFamily="2" charset="2"/>
              <a:buChar char="u"/>
            </a:pPr>
            <a:r>
              <a:rPr lang="zh-CN" altLang="en-US" sz="1600" b="1">
                <a:latin typeface="微软雅黑" pitchFamily="34" charset="-122"/>
                <a:ea typeface="微软雅黑" pitchFamily="34" charset="-122"/>
              </a:rPr>
              <a:t>孕产妇死亡率从</a:t>
            </a:r>
            <a:r>
              <a:rPr lang="en-US" altLang="zh-CN" sz="1600" b="1">
                <a:latin typeface="微软雅黑" pitchFamily="34" charset="-122"/>
                <a:ea typeface="微软雅黑" pitchFamily="34" charset="-122"/>
              </a:rPr>
              <a:t>1500/10</a:t>
            </a:r>
            <a:r>
              <a:rPr lang="zh-CN" altLang="en-US" sz="1600" b="1">
                <a:latin typeface="微软雅黑" pitchFamily="34" charset="-122"/>
                <a:ea typeface="微软雅黑" pitchFamily="34" charset="-122"/>
              </a:rPr>
              <a:t>万下降到</a:t>
            </a:r>
            <a:r>
              <a:rPr lang="en-US" altLang="zh-CN" sz="1600" b="1">
                <a:latin typeface="微软雅黑" pitchFamily="34" charset="-122"/>
                <a:ea typeface="微软雅黑" pitchFamily="34" charset="-122"/>
              </a:rPr>
              <a:t>18.3/10</a:t>
            </a:r>
            <a:r>
              <a:rPr lang="zh-CN" altLang="en-US" sz="1600" b="1">
                <a:latin typeface="微软雅黑" pitchFamily="34" charset="-122"/>
                <a:ea typeface="微软雅黑" pitchFamily="34" charset="-122"/>
              </a:rPr>
              <a:t>万</a:t>
            </a:r>
            <a:endParaRPr lang="en-US" altLang="zh-CN" sz="1600" b="1">
              <a:latin typeface="微软雅黑" pitchFamily="34" charset="-122"/>
              <a:ea typeface="微软雅黑" pitchFamily="34" charset="-122"/>
            </a:endParaRPr>
          </a:p>
          <a:p>
            <a:pPr marL="263525" indent="-263525" algn="just" hangingPunct="0">
              <a:lnSpc>
                <a:spcPct val="200000"/>
              </a:lnSpc>
              <a:buClr>
                <a:srgbClr val="C00000"/>
              </a:buClr>
              <a:buSzPct val="90000"/>
              <a:buFont typeface="Wingdings" pitchFamily="2" charset="2"/>
              <a:buChar char="u"/>
            </a:pPr>
            <a:r>
              <a:rPr lang="zh-CN" altLang="en-US" sz="1600" b="1">
                <a:latin typeface="微软雅黑" pitchFamily="34" charset="-122"/>
                <a:ea typeface="微软雅黑" pitchFamily="34" charset="-122"/>
              </a:rPr>
              <a:t>婴儿死亡率从</a:t>
            </a:r>
            <a:r>
              <a:rPr lang="en-US" altLang="zh-CN" sz="1600" b="1">
                <a:latin typeface="微软雅黑" pitchFamily="34" charset="-122"/>
                <a:ea typeface="微软雅黑" pitchFamily="34" charset="-122"/>
              </a:rPr>
              <a:t>200‰</a:t>
            </a:r>
            <a:r>
              <a:rPr lang="zh-CN" altLang="en-US" sz="1600" b="1">
                <a:latin typeface="微软雅黑" pitchFamily="34" charset="-122"/>
                <a:ea typeface="微软雅黑" pitchFamily="34" charset="-122"/>
              </a:rPr>
              <a:t>下降到</a:t>
            </a:r>
            <a:r>
              <a:rPr lang="en-US" altLang="zh-CN" sz="1600" b="1">
                <a:latin typeface="微软雅黑" pitchFamily="34" charset="-122"/>
                <a:ea typeface="微软雅黑" pitchFamily="34" charset="-122"/>
              </a:rPr>
              <a:t>6.1‰</a:t>
            </a:r>
            <a:endParaRPr lang="zh-CN" altLang="en-US" sz="1600" b="1">
              <a:latin typeface="微软雅黑" pitchFamily="34" charset="-122"/>
              <a:ea typeface="微软雅黑" pitchFamily="34" charset="-122"/>
            </a:endParaRPr>
          </a:p>
        </p:txBody>
      </p:sp>
      <p:pic>
        <p:nvPicPr>
          <p:cNvPr id="16" name="Picture 2" descr="https://timgsa.baidu.com/timg?image&amp;quality=80&amp;size=b9999_10000&amp;sec=1565093276955&amp;di=195dbd42339f1acfbf4f97045247ebae&amp;imgtype=0&amp;src=http%3A%2F%2Fphotocdn.sohu.com%2F20111130%2FImg327362116.jpg"/>
          <p:cNvPicPr>
            <a:picLocks noChangeAspect="1" noChangeArrowheads="1"/>
          </p:cNvPicPr>
          <p:nvPr/>
        </p:nvPicPr>
        <p:blipFill>
          <a:blip r:embed="rId2"/>
          <a:srcRect/>
          <a:stretch>
            <a:fillRect/>
          </a:stretch>
        </p:blipFill>
        <p:spPr bwMode="auto">
          <a:xfrm>
            <a:off x="434975" y="1301751"/>
            <a:ext cx="2940050" cy="5429249"/>
          </a:xfrm>
          <a:prstGeom prst="rect">
            <a:avLst/>
          </a:prstGeom>
          <a:noFill/>
          <a:ln>
            <a:noFill/>
          </a:ln>
          <a:effectLst>
            <a:outerShdw blurRad="50800" dist="38100" dir="8100000" algn="tr" rotWithShape="0">
              <a:prstClr val="black">
                <a:alpha val="40000"/>
              </a:prstClr>
            </a:outerShdw>
          </a:effectLst>
        </p:spPr>
      </p:pic>
      <p:grpSp>
        <p:nvGrpSpPr>
          <p:cNvPr id="2" name="组合 16"/>
          <p:cNvGrpSpPr>
            <a:grpSpLocks/>
          </p:cNvGrpSpPr>
          <p:nvPr/>
        </p:nvGrpSpPr>
        <p:grpSpPr bwMode="auto">
          <a:xfrm>
            <a:off x="5245101" y="1155701"/>
            <a:ext cx="1565275" cy="960967"/>
            <a:chOff x="635475" y="3214692"/>
            <a:chExt cx="1845147" cy="571504"/>
          </a:xfrm>
        </p:grpSpPr>
        <p:sp>
          <p:nvSpPr>
            <p:cNvPr id="18" name="AutoShape 34"/>
            <p:cNvSpPr>
              <a:spLocks noChangeArrowheads="1"/>
            </p:cNvSpPr>
            <p:nvPr/>
          </p:nvSpPr>
          <p:spPr bwMode="gray">
            <a:xfrm rot="5400000">
              <a:off x="2019388" y="3299786"/>
              <a:ext cx="546328" cy="376140"/>
            </a:xfrm>
            <a:prstGeom prst="leftArrow">
              <a:avLst/>
            </a:prstGeom>
            <a:gradFill flip="none" rotWithShape="1">
              <a:gsLst>
                <a:gs pos="0">
                  <a:schemeClr val="accent2"/>
                </a:gs>
                <a:gs pos="100000">
                  <a:srgbClr val="009999">
                    <a:gamma/>
                    <a:tint val="0"/>
                    <a:invGamma/>
                    <a:alpha val="0"/>
                  </a:srgbClr>
                </a:gs>
              </a:gsLst>
              <a:lin ang="19200000" scaled="0"/>
              <a:tileRect/>
            </a:gradFill>
            <a:ln w="9525" algn="ctr">
              <a:noFill/>
              <a:round/>
            </a:ln>
            <a:effectLst/>
          </p:spPr>
          <p:txBody>
            <a:bodyPr vert="vert270" wrap="none" anchor="ctr"/>
            <a:lstStyle/>
            <a:p>
              <a:pPr eaLnBrk="0" fontAlgn="auto" hangingPunct="0">
                <a:spcBef>
                  <a:spcPts val="0"/>
                </a:spcBef>
                <a:spcAft>
                  <a:spcPts val="0"/>
                </a:spcAft>
                <a:defRPr/>
              </a:pPr>
              <a:endParaRPr lang="zh-CN" altLang="en-US" sz="2800" kern="0" dirty="0">
                <a:solidFill>
                  <a:sysClr val="windowText" lastClr="000000"/>
                </a:solidFill>
                <a:latin typeface="Arial" panose="020B0604020202020204" pitchFamily="34" charset="0"/>
                <a:ea typeface="+mn-ea"/>
              </a:endParaRPr>
            </a:p>
          </p:txBody>
        </p:sp>
        <p:grpSp>
          <p:nvGrpSpPr>
            <p:cNvPr id="3" name="组合 36"/>
            <p:cNvGrpSpPr>
              <a:grpSpLocks/>
            </p:cNvGrpSpPr>
            <p:nvPr/>
          </p:nvGrpSpPr>
          <p:grpSpPr bwMode="auto">
            <a:xfrm>
              <a:off x="635475" y="3214692"/>
              <a:ext cx="1416520" cy="571504"/>
              <a:chOff x="655150" y="3000378"/>
              <a:chExt cx="1416520" cy="571504"/>
            </a:xfrm>
          </p:grpSpPr>
          <p:grpSp>
            <p:nvGrpSpPr>
              <p:cNvPr id="4" name="组合 34"/>
              <p:cNvGrpSpPr>
                <a:grpSpLocks/>
              </p:cNvGrpSpPr>
              <p:nvPr/>
            </p:nvGrpSpPr>
            <p:grpSpPr bwMode="auto">
              <a:xfrm>
                <a:off x="655150" y="3000378"/>
                <a:ext cx="1130768" cy="571504"/>
                <a:chOff x="357158" y="2928940"/>
                <a:chExt cx="1130768" cy="571504"/>
              </a:xfrm>
            </p:grpSpPr>
            <p:pic>
              <p:nvPicPr>
                <p:cNvPr id="22" name="图片 21" descr="20108211910746_副本.jp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blip>
                <a:srcRect b="27901"/>
                <a:stretch>
                  <a:fillRect/>
                </a:stretch>
              </p:blipFill>
              <p:spPr bwMode="auto">
                <a:xfrm>
                  <a:off x="357158" y="2928940"/>
                  <a:ext cx="559264" cy="571504"/>
                </a:xfrm>
                <a:prstGeom prst="rect">
                  <a:avLst/>
                </a:prstGeom>
              </p:spPr>
            </p:pic>
            <p:pic>
              <p:nvPicPr>
                <p:cNvPr id="23" name="图片 22" descr="20108211910746_副本.jp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blip>
                <a:srcRect b="27901"/>
                <a:stretch>
                  <a:fillRect/>
                </a:stretch>
              </p:blipFill>
              <p:spPr bwMode="auto">
                <a:xfrm>
                  <a:off x="642910" y="2928940"/>
                  <a:ext cx="559264" cy="571504"/>
                </a:xfrm>
                <a:prstGeom prst="rect">
                  <a:avLst/>
                </a:prstGeom>
              </p:spPr>
            </p:pic>
            <p:pic>
              <p:nvPicPr>
                <p:cNvPr id="24" name="图片 23" descr="20108211910746_副本.jp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blip>
                <a:srcRect b="27901"/>
                <a:stretch>
                  <a:fillRect/>
                </a:stretch>
              </p:blipFill>
              <p:spPr bwMode="auto">
                <a:xfrm>
                  <a:off x="928662" y="2928940"/>
                  <a:ext cx="559264" cy="571504"/>
                </a:xfrm>
                <a:prstGeom prst="rect">
                  <a:avLst/>
                </a:prstGeom>
              </p:spPr>
            </p:pic>
          </p:grpSp>
          <p:pic>
            <p:nvPicPr>
              <p:cNvPr id="21" name="图片 20" descr="20108211910746_副本.jp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blip>
              <a:srcRect b="27901"/>
              <a:stretch>
                <a:fillRect/>
              </a:stretch>
            </p:blipFill>
            <p:spPr bwMode="auto">
              <a:xfrm>
                <a:off x="1512406" y="3000378"/>
                <a:ext cx="559264" cy="571504"/>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1000"/>
                                        <p:tgtEl>
                                          <p:spTgt spid="8">
                                            <p:txEl>
                                              <p:pRg st="0" end="0"/>
                                            </p:txEl>
                                          </p:spTgt>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left)">
                                      <p:cBhvr>
                                        <p:cTn id="21" dur="1000"/>
                                        <p:tgtEl>
                                          <p:spTgt spid="8">
                                            <p:txEl>
                                              <p:pRg st="1" end="1"/>
                                            </p:txEl>
                                          </p:spTgt>
                                        </p:tgtEl>
                                      </p:cBhvr>
                                    </p:animEffect>
                                  </p:childTnLst>
                                </p:cTn>
                              </p:par>
                            </p:childTnLst>
                          </p:cTn>
                        </p:par>
                        <p:par>
                          <p:cTn id="22" fill="hold">
                            <p:stCondLst>
                              <p:cond delay="3500"/>
                            </p:stCondLst>
                            <p:childTnLst>
                              <p:par>
                                <p:cTn id="23" presetID="22" presetClass="entr" presetSubtype="8"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wipe(left)">
                                      <p:cBhvr>
                                        <p:cTn id="25" dur="1000"/>
                                        <p:tgtEl>
                                          <p:spTgt spid="8">
                                            <p:txEl>
                                              <p:pRg st="2" end="2"/>
                                            </p:txEl>
                                          </p:spTgt>
                                        </p:tgtEl>
                                      </p:cBhvr>
                                    </p:animEffect>
                                  </p:childTnLst>
                                </p:cTn>
                              </p:par>
                            </p:childTnLst>
                          </p:cTn>
                        </p:par>
                        <p:par>
                          <p:cTn id="26" fill="hold">
                            <p:stCondLst>
                              <p:cond delay="4500"/>
                            </p:stCondLst>
                            <p:childTnLst>
                              <p:par>
                                <p:cTn id="27" presetID="22" presetClass="entr" presetSubtype="8" fill="hold" nodeType="after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wipe(left)">
                                      <p:cBhvr>
                                        <p:cTn id="29" dur="1000"/>
                                        <p:tgtEl>
                                          <p:spTgt spid="8">
                                            <p:txEl>
                                              <p:pRg st="3" end="3"/>
                                            </p:txEl>
                                          </p:spTgt>
                                        </p:tgtEl>
                                      </p:cBhvr>
                                    </p:animEffect>
                                  </p:childTnLst>
                                </p:cTn>
                              </p:par>
                            </p:childTnLst>
                          </p:cTn>
                        </p:par>
                        <p:par>
                          <p:cTn id="30" fill="hold">
                            <p:stCondLst>
                              <p:cond delay="5500"/>
                            </p:stCondLst>
                            <p:childTnLst>
                              <p:par>
                                <p:cTn id="31" presetID="22" presetClass="entr" presetSubtype="8" fill="hold" nodeType="after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wipe(left)">
                                      <p:cBhvr>
                                        <p:cTn id="33" dur="1000"/>
                                        <p:tgtEl>
                                          <p:spTgt spid="8">
                                            <p:txEl>
                                              <p:pRg st="4" end="4"/>
                                            </p:txEl>
                                          </p:spTgt>
                                        </p:tgtEl>
                                      </p:cBhvr>
                                    </p:animEffect>
                                  </p:childTnLst>
                                </p:cTn>
                              </p:par>
                            </p:childTnLst>
                          </p:cTn>
                        </p:par>
                        <p:par>
                          <p:cTn id="34" fill="hold">
                            <p:stCondLst>
                              <p:cond delay="6500"/>
                            </p:stCondLst>
                            <p:childTnLst>
                              <p:par>
                                <p:cTn id="35" presetID="22" presetClass="entr" presetSubtype="8" fill="hold" nodeType="after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left)">
                                      <p:cBhvr>
                                        <p:cTn id="37" dur="1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4. </a:t>
            </a:r>
            <a:r>
              <a:rPr lang="zh-CN" altLang="en-US" sz="2400" b="1">
                <a:solidFill>
                  <a:srgbClr val="000000"/>
                </a:solidFill>
                <a:latin typeface="华文新魏" pitchFamily="2" charset="-122"/>
                <a:ea typeface="华文新魏" pitchFamily="2" charset="-122"/>
              </a:rPr>
              <a:t>让百姓有更多获得感</a:t>
            </a:r>
          </a:p>
        </p:txBody>
      </p:sp>
      <p:sp>
        <p:nvSpPr>
          <p:cNvPr id="80899" name="AutoShape 2" descr="data:image/jpeg;base64,/9j/4AAQSkZJRgABAQAAAQABAAD/2wBDAAgGBgcGBQgHBwcJCQgKDBQNDAsLDBkSEw8UHRofHh0aHBwgJC4nICIsIxwcKDcpLDAxNDQ0Hyc5PTgyPC4zNDL/2wBDAQkJCQwLDBgNDRgyIRwhMjIyMjIyMjIyMjIyMjIyMjIyMjIyMjIyMjIyMjIyMjIyMjIyMjIyMjIyMjIyMjIyMjL/wAARCAFN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6lqBQSBkH86mAxQAUU0Fv7v60bj/ABYFK4x2K8b+OavJ/ZARGbBk6D6V7BJl42VGAYjg+leca3baqt2ltcXUEjvltxcbIx756VtQxHsKiqJXKVCNZOMpWPBlsrm5kWCC3mkldgscaqSWJ6CvobUBqcnhrT9JhnisvLto47lnbnIXBXjtWdCNJ0NTcS6lbXF4wwhRhhfXA6/jUMuptckok0an1xXZOtKu1UlGxyypwovlhK6KI0TTbQgy3U95c+u4gf8A1hTNTXWJ7GW1tzEImHyE5BH59R61LcWkzDPmhj9elZSSTNcPY3V7NbXAb9zLng/Wnfrcixkx6wlvHNFcmODyTtlUvkRN7eoPaqF3q8t5Mq2wNuJF3CSUZZ/8Ku61YiXzDcLHNdR/8t1ixuHoeOTWDfHzoUdBtmTrjuR3rJtotIZdbRJvC/vMcseSaqsfNaQuQ2EwBVhp/tMEbhRyOoquy7SSeeOKyb1LIjIpaKLPJXGfcf8A1qp3doQevPvUzsCyseCDn6jvW1pkULSlZ8NFjlTGT/Ks5a7D2NDwd4XW+06a/vrk2djaZNxKR91QM8evFQaTcy65JItrayCEykRGUjhSfl3HscYrfjj0uDw3Lo1rc3Yh1ieOPPlbigALMFzjrgCofBGganGsM01ra/ZpPmZWi+Yc9P0rP2CfxGqrOPwmxpPg+40+4jl1G3SPLfKvmhs/lXQaDELTxHcgHbHcSeYBjvjGPpxVC51W7m8RmF0URIoKgDAUcg/0q9FIIrqJt37yEhifUFj/AIV1UqEaadtzOdWU3qdvc65Z6ZYTS3G7ZaoDJtGcDtXi3jvXrHxLd6f9gf5EZixk4xmvXPsMWozahaXyo9pIqqsZHfrnPtXnt58G7KCQhdRnweQSBXNOphcNONavf3dn6icak4uEep23hbXdLPhqKz+2xedBH5bAtjJx29a8duvh/wCI9P3XFxZqIZGJDCQHrzXouj/CjRYNMla8nuZ5iCVcOY9mPYV5bZeNNWtJpbdpZLiIHaBLITjBrsw1dP38Km0+5lOleyqux6V8MbV9CudQbUXjhEqKI8t1xXaOA0m4dD3rgfAT/wDCWXN7DeoRHAoYbGxyTXfpCtuqwpnC8CvkOLJ1JTj7VWf/AAx6WEjSjG1N3RuWYxap9KnFQWf/AB6p9KnFe1hP4EPRfkc892LTMnPQ0+it2rkiV5Tq8gk1q7kcZ3SnA9K9Rnk8qCSQ/wAKk15BduX3OvEjEk5PWsK/RFIo3kUU0wcIdoqO3mhZnDkDng+lT/agYtuVznnFUltluLryYEkZ26DvWCGaHiKJx4TuhAyoTgkk9R6fyqxpnh268OaTbTxXcouGXzCwODk9selP8NzPqN3c2BgE9pYzKJrtsbWkxkxgd8DBz711t6YrgPLN0UYAraMGjdP3EkYkHxHudMwuqJHLEP8AloODXV6L458P68v+i38Qk7o7AGvDPEnmz30x8oFM8D1FcnCbRJCWQwyD8DmiNZ9QlR10Pr8COUZBVh6g5pREg6DFfNuj+KNW08AWuoTEL2kbP612lj8VtTtgFu7BblR1KthqalBvVGboSSuewba4bxhBJFpGrWdqqqLhY5HxxkZAI+pxj6UujfFPQNWm+zuZrScDJSZa6KeHT9fs91vNFMcfLIjZx9cVUoXV4kLTc8itJWtNMkeeFostgKetZFyysN5lBDevQV1fiyxv4cLdx7ACQuB8pHsa8/lXeSpbgelYWFcsm3EgHkfMc8nNRSw7ldcAZPY81Wt1nVjLCWAFacGGXcQvzD71GxotS1Yr5USICAVrSKoemAfrWSRCoGXAPqDmrpI+ylx820ZA9awkrmgyeLd5nO0Bc+ZVLTGW6vvs4bnqJD0p08s09v5u0oO6sais1iScP0NXHYlvU6K2RYrhRtyRyc+la0V3BYXcw+ytMNozjtWLCZ/K8jd+6cjJxyozU2tzW9yHImMcZJUc4zjvVWdjahuaOk3AXUiArRBySpzWJ8RfDcHmrqYnJknxHt9z3rPXWrXR7dJYm3TrnAHOau+Hr+fxhqQnuyFht/8AVR9ifWilSbkmuh1Ss9GavgHwhHY6TdC+xJJcHjj7o7Vka3pEui3rRTKWhb7kmODXpdlEITwR07GrVxaW2oWjW91GHjbjntXZKm3qtzCpSTVkeLxzLEeQAKZPKDJlFyT7VveJfCc+jE3EWZrUng+n1rkbm9aFAYMlj15rowOFeJna9rbnl4uq6Eb2Oi0wzyQ7JTgEcZPNBuhDLDbrOAjTAHPTrWVomi67rkJu7JdqqSAZD97HXFc1fXF0t1JDc5EiMQ0Z7GvahgsJGTSldnluvipWukkfRp+yyQLGYl2gYBU0Ri1EYV3DJ2JHIr59sfFeq6aAIL6baOkcnzCuhtPidfDAubWKQd9pwa4quXyT913O2GJVtdD2g2xTiIKydQc0V5ZH8UY1QD7FMvtuorn+q1Db20e57wCf7tOopjyBANwPJxXKaj6inmihjLSkADmqt9qKWw2qQX/lXP3mqKVcMSzt6jpWsKTluZuokTX3iBjlbaPyxnBY9a5LxCJ4Bm4t/t1lJzn+JTWnKUlXINaFsiXOneS4yMYrpUVHRIybueaW+k6TezFrC5EEw6wzjBrSi0W6txkmJwOeG5p3iHRDDKQUzzxJ6CsKbUrmy092cCWOCVQ+Sd209x9DVC3NrWswRxXVuxEm0CRQeDVG51C0vol+1RsGx95Tgg067uv9Diljf7RCVyoHb61g3DrKrfwlW6Ur6FWNq614LZeS4nckbd23J/8Ar1z8thM0oa33FD2Ixj6+lWLm+is4AygM5XjmpNCvJZ4ZDcMCXPAxwB6VO4bGHLCLCXY6fJ1+XnFSxQperiEgv6HrWtrVsu6OXkg8HHWsqKKITFofMyBznis5KzsWjPudPnjjf9y3ynJGOgrR0MT2ctss3yiQbY52fCn0DfjgVq2d3PNKsRBMmPlJFdB9u22Yhl0myzjG0Lwfz6UlTu9Bt9yDQ9KuPEF9BFc7re5tD9pltwp3IrL5eAO3zA8/jXouniFtLheADoVOP7w615d4Qu57Dxbq1xLJHGL7TZXRIhjy1jI2tjsp5x64J6V6XpaxxfaYVwCcTgAfeVhnd+YNWiWc1Im7xssJUYlh6H61SvtSt7DxX9nuCRC8EcTEfwklmB/UVra4jW/iWwu4urqVx9a818Uagk2rXV0JQFecEDPIC8D+Va3tG4ktT03V9e/srxNYu7lYWtopW56dRnFd1b3dvqtsojdH3KGRgePrXy7ea9c6vqz31zcASeWsKj0jXoB+v513Xgbx5BpUsNrdktCgK5HYZ61z1acK0HCWpom4u6PcbceXp77v4Q2a+TwP9OmOP4z/ADr6el8QWz6fDdW+ZrS6byt8fJRjwMj0zxXzRcW01nql1b3EZSWOZlZT1BB6V0ZPQ9k1Dsc+MldXPWvg0f8AStV7fIn8zXoMg/eH61598HV232p89Y1/nXoMh/eGvmOM1evH+ux1ZX/DNa1/49lx6VMM45x+FQ2v/Huv0pbm5itITLM4VR+td2EX7iHoip7snorEfxJZ/wDLMF/xxVO48WxIvyKoPuc118rIui74nu/sehXDD7zjyx+Necixnv4Y/IiJJzk9h+NbOp+L4pYcXEYkCHcPkAAP41z8vim5u438orBEBnd944/lWcqLk7thz2A6ULa6W2+0W0ZILEZ3Nj14pNUvIdE0GZrdT5jgjcfvP9f8K5rQdTe91HUL1pWcFxEpbqQOT+uPyp2vX4uLq1if/VCaPI7Y3CrjSjHVE3b0Oz02D+wdCs9OJH2hB5lwfWaT9435ZA/CmanqhFrtJ+9VTVrtv+Eo1m2c4aO9JHuCoIrK1efMscWe2TzXHVk7s9SjFcqM+/khm4Jz9a55re3nuPKhAZh949QKvQ2kuqXBXeUiH93qanEk+hFYYYomtsnBKfMpPf3rJI3dmZn2aW3D4UEgZz6VTt0u0uCGikkjJ6x9a3Jpo7izuWEoEiqWBx1HpUlnbmZYyg+c9qhNrcTj2L2maZFLBI0Xy3LDy42btnr+lNSKXS7yOK0vrpbsnkQZG33NP1l30uG1ityVkAJkI9TSaBqLS3sxlBeWZdoI4IrandK9zgqtOVkd7ZeIJv7JitNcxfLID5gdPmx68d6wfEnhW0s7A6tYTCS1LYIYfMmegPr9a0590axo2CAg79a568vJ0ikt0lbEuAV3cHHPNDlfcysjlgZSSqqV9KvRhzZOdoY9gKS7ZlIUn94BjAqSyZY4WViQT37Ubo02CzgEVvkqEL9d1NtjMsTBifL3c5FLM4ICAlkznp3phkf5EGWzwBUNDuWQoMB/uDsarqJmIS3jUfxEYp02+3CCf5cjoKm0zyvtG57gqpGNpXrQkS2bWn/apkBnZUzx8vao/EfhueEr5Pz28p4Ydq1LcwKTtAaNVJ46mr+j6zBe2pU/NCeGU9UNax8i4T5WePTCa78RXFhEuYUwvHaupswdHVLW3wpABZvWk13w1ceGr99Qsd09ndTAySdSg9Kw9SvXnvfOVs/N8kY7n1NbRatdHTTlpc7NfEzWe1ctNNniNa6jStdmvFBki2SdwDnFed6HZdbi4nVc8sxP6Cu+06VJY0EChYsfex1rVNmq13OljuVlzHIoaNuCG5FcV4q+HsN4ftWjw4Y9YlOOfat57kRAkH2rQsL8FQd2FHf1rahVdKXNHc58Rho1o2Zl3elX3hP4cQ2tgHku1eMysoyeWGf51558VPDclnq8GowRYivEBb2YV71bXKXEe1wOfWuf8f6F/bPhW4jQDzYR5sZ+lTLETi+fzPNlR5Xys+arfTZZ5ghcc9hXS6ZotjbENOPMk9D2rKsHeG+jJXgHkV0gAkkyCOazq4mq+pcacV0NaKz07yx+5i/KimRQR+WOT+dFc/tJF8p75ketcX4k+Iuh6FqL6ZPcut0qgthTgZ7Z9a6O+vHstPubuTYqQxmT8hXzVq+oNcalcXE4Wbz2LOJOeTXdSgrOTMpdj1JfG2jXrfLdcn+9V+K8sbvlJxJ9DXhk1lC8fm2gkhc/wryPyrOe61K3P3plx/dJFbuouqMuU+hpI4IF3mAqP71Mg1CJCVgmBz0BPevnODXtYsGLW+o3qK33o5JCyn8DWha+KJpmz5xEnfHaj2sA9mz2S78WeVcSWWo2qvtOAwyPzrD1Nra9sbvyLfyhIuMFs5rj7jxXdXkSLdKrsq7fNxyR71atfF5t7XyRbRtxjnmj2iBQIrdCbWSFXaO7t+R23r6Go/tHnRksSD7ioJ9dE1x5yxBXwRz0IpijfyJfvAkYHSocuxpYjnfecDIA61csb77PCMNjFYd3fpHuJfMjcYFUDqJJAHCUlOw2j0G4vkns4Qx+9JjJ+laVmthtWaWeMg8ZHSvPINVBUZbCxj5R6k1r2Nhf6nGnyGO37buB/wDXqnJNk2sjtJdW0aACW2cyXSZCrEODn37mrlpbz3NxHBNEkl9KAfs55ES+sv8A8T378VW0XQbXTP8ATSftFxGM7hg7T6D0rvfCvh6SCE3KoEknO93bnk/zpuVkLc4rwlpMuk/FbUpL0ec1/ZyCCaYZUkEZB/AfkK72Oya2vLWZLERgq0DLASQO4/DIP510UGi2ELxy/ZUeWP7rsMkH1GenU1oZ254wAKw9pq7F8p5p4sL6fAt+0TEWyyMOPQHFeAC0ub6TMtzCCeSN3FfYskcM64ljVx6MM1zWrfDrwtrKsZdJghkI4lgXyyD68cGm6t+g+Wx84QeFZpSM3cCj1JrRh8MxQSgtq0aSDn5Yy1J4g0e/8LazNp0xI2H924ztkXswqI6uZIg9wwEykbW28H61cHBiaZ6Z4IvrW0Miie71Sa2AlW0hUKfQsFJ+fH6VR8QeF7jxZ4judZtGS1hkKqY5oXWRSBjLDHH1rhjewvNDe25Ecg6+WTlT6it/UtUmGn7n1PUJjtwYZZ2KZPA479a3pTdOXPEyqRUlZnb/AAw0640nXNVtLpQsqwqQQchgTwQe4rt5D+8NUoJodOMM6qZNsCwiTHDJtBzn6/zNF3qdtCYzu3F+w7V83xDSqYycZRR04JKnGzOjtP8AUJXmXjXUL6+8RzQW+4WdkFTd2MnU/wBB+FdfNrb2zxJCu6LGWIHSvNPEN/qd7LI0DhY3JyB2r0MJHlpxT6JE1HqKNXLDc2A6nEoJxuHr9aguNVCwFlPUnpXMXDPA22Vsk8cdqY12ZrVBnJA5+tdTZlYt+bLeyZdiRnpS65dix0h0TiRhgYqJbyKwtAW5kboKxNbuXuxCuMPJIABUDNXRB9j0+NVODjJPrmq+rySPC5z84BIPvVu3+WEDPTgVS1A8FV5JFPoHU7LxXOTdaN4miB8nU7WNJiO0oH/6x+FZN9ObiVnU5xFzXSaVaReIfhrFYNw6R7oj6eh/A159Ddz207WtypWWPMbA1x1oe8ehQqaWZdNkJYARdSwSZ4ZTwPr7VUkm1OxkP2lWnh7SDLAVamkR4sDINWtMjnAJMp8sDpWN7LU7FYfaTW9zYyY2kEdPet7w5p4e6Fr50KXRQsiyHr/h+NUorTy9QsvtEXli6BaOPPJUHG4/U9PxqDx9ZTeH/Etpr2m5hBUBgvQFeP1GK0p0ebV7HJWxFtEbuq2c9uJFuLZvNHPzLx9c1H4bs4btnAgjznJbFd74Z8Rxa7okN2jdQBKvXB+lWxpWn3MkpigW3uAfma3G0n3I6GtHhmtmcaqdzjLtSbggcqvFctq8wguCQpY/XHNdv4h0u40wecJRJC/AYcYPoRXnt6oZZLhjJndgbulcrTTswuU4JGuZ9rcjvV1rfDAHAQdaoRKynKnnPar6tuON3I6+pq0i15iSxsjR+UchjShXLAggYPWly4lcYyyjOBUtvNnewUjjkMKTLFeYyqZpNpkPHtirEHkxgK7fOfUcVmyzjfgqRzkEDgVLZzeZIDLK7qP4SKLaEt3OrsZYktXZQowpHTrWVAvmyfbdPbbMD+8j7GtXToPtVuVRSoAPLevvXMWXhjXrWb7RHqEAl3EmHPStYwbJ5kjsrDUIL23e3uEwjDEkTf0ri9e8OHTJttrA1wsxJVhwFHoTXXWthNcwiWcxRyqP9ZGeD6ce9Wp7N5bWWwusqGHDDqDQ007mtOpZnntjG1qyG6MPy9Ihz+ldxpV613EW8rZGo4HSudGgzaXPzA0gz/rOua34ZltoMtxkflW8Xod8Cpqd+0dwluqs7H5iq8D8TV+xvnDLgh5QOi/dWsWW2u3l+3TwTfZ2PJC5wPcCuj0+A3Vqp06/tQD3EeSKavYs3LGedgGmlwo5JPFaM+swT6bcwQyLNL5RAA7nFch/Yd2J999rUjx/3RFgVsWM1vY/uond+2WApv3lYxqU1Lc8OkjaC6kSWLa6ucj0NbdnzGO1dH4+8PI08Wr2qYDnbOB6+tZOmWxkG3aT+Fc99LPc4pQ5XYch+XvRXQR2AWMApzRUXA7/AMXgv4O1YpuDi2Y4r5xuYknAcnGR1r6cntlurOa2lYCOWMxt9CMV84avpFzo2p3emXI/eQtgH+8OzD2IrvhP3LeZhYxQwgztnBHfnBqwtjFdruW7kIPYtVaR0AwyK344qJHtPMyRIvsOlWQXj4d8z7hJ/wCBVlar4dlsrc3JcIQcL710mnskxENjB5ly33cnGauS+H9emBa4uYFB/wCWX3v0p8kRXfU85t75iuScN3GeKsC83RGVOq9SK6PXfCwi06Q7Fjueo42hvwrjLczWc2x1xzgg9CKmzW5SZcN68hzjP0GKVTdNxEJB9Klt1WOQOoyuehro7a4gSLcwBI6D1pxjcTZgQaJdTLvZdo9WPWrUHhu4u2wmFj7yHpWz9tM8mSFJHRewqzC8zHDlvp2quVC1J9M8P2Nl5bECeVRgMwGB+FdPpY82dkcbsDgdAKxYZFGMNziuq8N2B1K4hQSYWSXawA5x3q1ZIR2Hh3w1DOq3tzGFhOHVQcbyM8n2rtY3jxtTGBwAKwLnWIo5GttuyGIAbfX0H5VXTVMQNhiSIgW92aueV3uaI6YzptyCDnoPWnZBHOMGudtr4RQ7peZBk7c9MdqmgvyLhd7c9CB2Pp/IVmWkbhAyTTBOg43CovtAL8kYyPpWb9uje8kgTB2ngD07/SqSATxF4e03xFYtBqFqrqQQJQPnT3Br5w8U+Hbnw/qM2m3PO3mKYdHXsf8APSvqiI705GK5rxZ4Os/E2myQS4ScZeCYj/Vt/ge9ZNNSuhnysjSwNt5FdJeXkXlWzOTgKskh69Bx+tU9d0e50O8ktLuMxzoSGibqPcHuDWRLLLKI1eNcRjaJhkHb/dPrXTTqWM2j3PwFr1tLppjv3DwP8sSEnGBzn8/T0rvrcaL96OBCT3JzXzFZanPa+UsTkKvQZr0bStXnFlbXV1cMiTHCqoyTWso05ayM7uJ6N4z1O10mwjt4cB5hkgdkHevIbzVT5khGVDHgVe8Qa4+oXstzIf8AZUegHAFcjc3Pmt1rFJRVkU9Rbi58xic1FHPsVu+Dn86glIAyPT86iVjIfTjFSIuQ77y4DyngdKivbmCHWLcTsFVVO30z0q1byxW8YLkDd0qnNYpqGoytKwEcYCberHPNAG6WAj+XGSPyqpLHxzT4UEUYiC4VRhRnOBUjDIpgdd8Op2OhyW7ZD2ly0TD1jk/eL/M/lVrxV4VN8rXNpAJrhR/q84Lj296XwbpcqWT6jauu+4hWGaJhwTGThvrg4qlq+oa1f+MdL8O/bpbS1upiJza/K7IFyQG6j8KiSUkap21OFS+8u4NlDHc/akbabcw7mBHYjtXo3gfwpqN9MLrV1jig6+So6D3rUnsX0xy1jpttBGMAgL8z49T1P1Nbmpa9BaeANRvLONluvJaJISPmErDAHv1zn2rJUu5r7V2PLrPWX8QeNLnUGAUFvLgjHRIl4UD8OfqTXd+LNMi1LRZUcZIQMD6HFeVeFo3jmgKnDggq1e0oyalpYI43IY2B/hboRXQldHMzzT4Yaq+n6vNpzsTET09K9cuJjZahHcA/upOD7GvCdFdrLxs6kYPmkMPfNe5MRcaftPpkVcXoDLmrww3+jTwHBSRTg91OCQRXiMshz5WWwT36V661zjR5ix/1Ksf/AB015NI37wKx6+tcOKXvIqJAYvLl8rzBxzmrEAWOfdtz61AYoY5M/Nlu+alWQpLhF+QjAzzj3rJbaG9iWVlZvMiQoycc96S3lN5lWXa6nGD0NPljURqcknuav6NYWtzA8t5KVh37doGC7egNOMXJ2QpOw3S/Dl1rMhebdbWanBlxncfRR3roJtU0Tw3aiG3trV5FXBllALE+pPTP0qh4ivbl7yK3iKQQLwBGMKqgf4dhWBOltLOXuUYxqerc5x2/n+NdtOkoowcmzeg1w3wM0QaYzn/VgbQBnAz9euB9TT9Tsvsa/wCj4EsrAL1dicc9Onp3rL0yVYpGlVSkUJ6NwOepJPvjgfSum0/VVlNqioSiTFmO3t0C+5PJ46Vva5JBZz32hTxi+TahVXEn3gMj9Ku63fXVnDFexW5u7V/9ZKoHH5VoTwNf6dcT3JHmkmVwv3ehAX8Aao6DeTWdunmxZhYD6L7Ee1Zyp8ysUpWZz17r5uzEbSYCJuHUjkVyWueJnM4s7KVSyn5mPT6Vu+PhBDq0i20Pkkpu3AY3g+leWQXMFvcF7iJmIbIrnalFHbQxCtaR654V8fxW08Wm6vEqlxxKvT8a6TUtCXf/AGpoEoDdZIYzw3uK8G1XXor2YSxWywvgZIPpXYeFvFt/YxxNA5ePup6VUPeV3ozp9rFy909S0vWPtkXlXsXPQ5HStlLG2B3AAisO0ltdchF3BiG5I/eL61ZhnaE+UzHI6+1V67l27G09vbXEf2eaMNGeqmkbStIsCC0CrkZAqoty0bg4yKydeu5tT1y0sYJdsaoWmOelZ1Irc5a8Xuar6toMTbGszke9Fc1c2cEU7IQGx3zRWPu9jl1O/wBHidtMtvNy7eWPMz1JrH8Y+CY/EloJYFSLUIR+6kJ++P7re3p6VzHxH8SSaZd2sFncvsaHG2FsAYPXIrzRtd1K5YD7bcn1LSmtIrkSvvYW5R1jQW07UZob5ZYJFbBB/hNZr6PMRutrhZhXSxlb1TBctuZujSMST+NYt9Yvp5LCNjzhSvBBranUjIlp9DJaG9s2DMJFI6Mp6VtaZ4gvh966kYjoWaqq61dwcT2wkT0kX+tRfb9Glk3y2NzCe4hm4P5itlpsyWr7nWw30GqxStfbMxqcyBucDsQaPD2gWF/eXbTjMaLj7Oehz/ePr7DpXJi9iluYk0exnWUnAeaTIz9O+OvNd/4du/7Bi8hU8/dzM3ct3Oa030Mnocr4o8IS6MjX1jC32YH5o852j1HeuWhuS2CST/SvcLwQXunTylZiCd3EeT9K8i1zTmg1L9zaSWcjKJFikYHePw4/DtSlHqhxdyay1CEACaBW4+8ODWtFdwlcxcA1yaSrk7lKOv3sdvrWzbWGoyRh4bG6kjI4YQNg/pUc6W5bNf7WOg613ng60vtJii1ubeqzqRDEwIGD/Gfwzj865rQ/CcuI77WR5EQO5bQj55f97+6Pbr9K9N/taHxFaRJhE2DaVA4X1x/SolVFTtOVkQwyjV7t5QRhWO4gdRmr00aWtuGjXMr4xnn5jwPyFV7cRaZagKpDnOAT1rG1q8M8Es9xdyW1mmARB/rZOwVfTNZyqJas6qdGUnZGoL+K3kCGWMkHr7j379zVmC9SaQNFgIvVvT/69eZy65axXcdk2kwQQuduIWYyp7mTufrWtpep28MccTuzIuck8KAOmfXvxWMaqlsbToOC1O5u9TmaAuhxjhfUVzUOrFb7ELDfuAA9T/XvWdq+uMLc+V0YfLjjArN0Rj9rErShTjueSa0crIyUbnsulavHPGU3fOvHPetN5hIo+teaaRqEq6gwLA+47129tPkrghgMZrFVbm0qKWo7WtP06+spft9hbXJVDt86IMR9M184zRwzTm3aIAltqmNe/bjvX07dzJ9gnPB/dnj8K8k8C+FBdTS61djZCrMICR6dZPw6D357V6eG9moSc0eXW5uZcp5xf+DtQtrOS+nljghEvlKMHLnoa1/tJtYI7eXOwKOnVTiut16/0/XLmRYcrDbp5enwr0YgjdKfYDgepNcfqEW7cFycdW9ayasNamZfzMCi5BQ8hh0NZzMT+NSmVoiUYboz1U9Kikj+UtESyencVDKQhIK4qKCYJLz0xTGbjK9apyzgyZ6YHNSUXfO+030an7oNXNNlJ1y7T+BgMfhWZpTGW6kf+6OPrWnZ25hnSd+CW5981QmbvXpyaKGzyMU0+g4piPU/AShvDjkfwyHNZDWnn/FbRZVGfJN3PIR6CMKP1Irf+H8Ij0W7i7ABqd4ZtVuvF+oXHG6KzCLn/ppKSf8A0WKa2uNnXRJBdWhcKCV4NcT8T2CaJBCo24Vn4456f413lvGUlnBAGQOBXnPxUnzJ5X92AD8yaljPO/CsGWT1FeiafqC2slzuJ2CIs4Az0/iHv2/KuN8KWwPPNb85lhvllX+DI6cVSJbOBa+W48dzXqR+Wks+7b6Zr2+xlzaIexWvGtb0qLTvFNq9uf3d0vmiI9UOcEfT0ru5tals9Rh05WG1EHmn0OMn8hREDfMP2iae15KfZJJCB/eP3f0BP4ivM7kGWYPsyPavUPC12LlpH28z5LH0HQD8q80n3RSbSMYJ6DrzXJilqmaUyJAnm4cDP8IqUAbCNq5NR+aFaORlHHrTDeckqqsOxNYI1NG0sjcMThfLQZkbPQVqw3FvDMkxWKC1gyF2nsBk49STj8h61jw362WjSPNuy53YUj5sdPoM+nNVNKtNQ1e1k1KVf3QPyKOgGcn9cflXVTtBXJ5XN2RNZtdahrUZlbaC3mS/9Mh2X6nqfoK6tdKhllgjKfvCNzH+6vUD645PpkCuR/tKWxaYFcAMMR92kJHX9K0F8RMLSSZ5gl6qk7R/vDA/IV0LYxaOqm0u0aEKqI8qgAAnOO5Y+9S6bpVq0omlxvXMvlg42rjAHH4VwNt4oe3vIVcF0bBZWIG5vQ+ozj9a6a0k/tXQdQubLUYNQuv9bNFFCYyVH3lAJ5FPniilSk05JHYaZLbXEksSNG8cAIdsfKeO3tVefTvIt5I4yfIY/Lnsdwz+AyK4zTNUurO0GycMGUysFAJds8Dj3/lWxJc6nqZuIWlZM26xu2STFLIM/oBmrII/FekLq2jpsT/T7ZSQo7jHzD9M14Pd7TKQfXive11AWd7HZSfPHB5eGz3Hykk++RXk/wARfDraJrrXEMZ+wXn72L/ZPdfwNRVVvQqDONmUCtHQtTe2m8nPynpWVIxUYzkU2Fts4I7VBpCTjK57V4c1fy2jYOBzXophh1KFZYyFlx+deA6NqTR7CDXp3hzxAqxoskuB25/Slo1Y9OM7q51RWS2iO/oPWuW0yZ59cv5XyDkAHHatrX9cEVqmF5P+eawrG9YxmWVRkntWDd2ctarzOyNSdYBJ8x5xRWZJHczOXVNwPcmisrMy5jT+JdjbjSLC9WAYD4yo7EV5IRLn91AOTksa9a8UXkM/gWGJgxmjmUceleTXjDzyE3DHY1ro4pkEkDKZQJp28xegA6V0P2Rb2HAhjI28sW5x9K5SAss25m4NdVN5UUEeEYyMo5A4rJaSGZFzp89n8yJ58HdTyR9KgEGjiMzSzQD2PUfhWzCd7glypHTPSkvvD9vqS524kP8Ay0A710QxFviRDgYMN/bJMRYIBkY81hg/gKmE5HM10qEclVfk1j3VnNYSMDKoCnGc0ksSWwjJEjzMM4xwa6VUM+U7jSpYNTjige4kV0mEgCy5BjHXI/KtrxF4btPEdh5DMY5k+aGZeqH/AA9q4LSNR+zTpEeCxGcfyr1SzheC0S4uYmzjiLBz+NaKpFR1MZS5DjfCPgK9t9aF7rqwTw2vzW56mVvU/wCyOvPeum1GebT9SllbcySDzI5GbOPYVX1DxDcRSHGlXcgHvtX9K5+/1waun2e5hazkU5ik5bYffPUVxt3dzmlNydy/fau1wQVGVI4NM8Pa79h1bymOI5zg+xrmpbiWzuWtZl24AkUg5DKe49s5qjNdFWBRvnByD71EldGuHfs5qR7BfX5lBG/6VzWstc3AhtLJC8oVpdxPyiQ9PyFVtP1Nb6yjl3fPjDexrVntxHaRTEybGHz+UfmHoa4ZNt6n1NLltdHHaDorXFk11Mf30jEL82Tgd/bmtSKy2pLEBufGefyrSh+y2FviIBR0AI5qm0o3FkJz1pxlZ3IqU3JWHPp7xxIx5znk+3/16fHbNbhGC4bOd1PtJJZTiUnHuatT3KWzbGwwNVKq3sRGhy7kulO7XuGGAQcdSa73QvNaTYcnjnIrgLe+WCX7RFDIwQZbjoK9I8N3MV9ZfabdgwI5OentTpQd9Sa00ouxryW5eNoPuxuCCQe3euPvi2sXEfhbTD9ntsBrqaP/AJYwjgKPcngfiaf8QPE7eH9FAgI8+4yFIPTGM/zrO8JXrab8Mb/xFMN9xcRzXDE98ZVB+Y/WvQXuxPJerOMjW2t59UuUOYROba3J7xx8cfjz+NYd7PNcjEcZWL2rXnEGl6TbJfS4jgjCkD700vVsfiTzXLXmsvezERARx9hVtkJDJbYDkuKrMu09fyqc2rEbt+RURiEZqGMoXgEY3A4Nc+ZWmuCqgk5xxW5qbhYifas/TIQoDkfvG5pFGhDiygRVOGHJPvUU95c3cq/N8ikHipPIeRvm/KrUdsqrzxRqI6QZlhjlGPmANSxRkyDI6GotKIl05MfwZFaVvDulC+pqxHqfg2Fo9LvGA4MPH5VX8LF7e71e6A4MsUI99seT+rGul0O3W10EtjrH/SqXhm336CtzFjM1xPIff94QP0AprQo3YLhbiNZRwx+U15b8TJBLeXfqpVR+Qr0qxDCcA9zmvMPidaTfbxdow+zOcOued3bj8KLagZXhcBYelbV22SBjPasbw8MWgrQaVjcADoOTmqIOfki/tD4jQREExwiOID9T/Oq0upI2p3t1LIAbmdhGf9nPP9BWxokRfVrrUSB5m2SQE9jgmuJ0uYXupBokaYLgR8ZAA7/jyakaPZPB8pfy2RPLhYjBbgt9BXBXrNJPKQ5wJW6+ma7/AMMyCONC7fvcdyCR+A6VyPiiBYfEd+sMRSISfdxwOAf1PNc+KWxUNzBl/eyffYj+70ApEjX+IDA96lEZ4z19MU8QbjkDFcyZujJ1+Yw6b+5XOTjJ7V6VoIS38N2VuoGFhXd7nGa4a7txNEbdwPmHp0rsNMvrW00i3F05ChQMjuRxVOV0b0LXZz+taVNNfO0WTH5gdR6f5NclcfabS+mSYEYPQivURqdtcTCK2IbceSO1ZniHSobgRlVzIpGT60RrNPU1lh09tzidEsrrVdXMpGUh5UehNdLo87+HfEEdsscce4ebgA7lHPfpg8itPQNNTS42Jx5knP0q1Lpiy6x/aU5DIkBi2+xOazqTvK5vQhyKxzeoQTaR4hu9jD7Hv82E9lB5AI9gas6Xrk011G8VyyxvcNLycEttxyP5VfuQt3fysxBjwIxx1wAKk8NeHrS21eS5aQSTFuB/DF+Hc10UMQ0rM5MVhop3iW9K8IX9/JJLNMtpDLJ5rZ+ZicDPHYcZrf8AGnw6bxP4ejtra9CXcDGSNpV4YkYIOOma121Cy0yzM88ogjXqW7n0A7n2FU59X8VXkQfS7K1srZuk98/zH329quVVyVmcvs0tj5h1rRNR0G+ay1O0ltbhT92UYB9wehHuKzwPmB96+mr/AEnxzfohuv7A1aFTu+z3cAUH6HGQfeuhu/CGnXPhy4hi0TT7a+mt2UKqghXI/vY9aXM7XWorWPlu3uEhI+bANbnhnUDceIE82UiKEZiA7tTfEXgrW/Dx/wCJlYSRJ2mX5kP0YcfnVDQVeLV7UoASZMY9aqMk2W5u1j1LV5vtPlo3O0ZyPX3qzp/72z8/ys9hiqN6rqcqApIxzW5bWiwaclv5gU465qLXTJMx5RvP36KuMt1nCyxbRwKKgZXjb+0NPktZWCyMMx57HtXCahbTWl5IlwmJOmCa2W1OIXap5+d43AYwDW9Z/YdbREvhHJt4DdwKSelhWOBVovMiQOSARxGvA/GtxlNxNsUyAgdWbitXVfCjwq1zZTRy28Z5jUcrXPSnkK/Bz1NJpjRcVdkgDZfFbOnzlZSNpAIwKwVIwvPFaunzKDndz6GpsBwXibDalMR03GsK0ttR1W+isLFJ7idztiijPP8A9YV1iaHqHiHUjbW8JErkszSAhUXPU+1en6B4c0/wvp5t7QbppB+/uWHzzH09l9q7py1sjlq1VEo+FvCtv4btobjUTHeaso5kHKQ+w9SP735Vvm/zJlkkb/gNNZZWHygAe5xVaV1gUma9gjAGTzgAVmcEpOTuzSE8Uq4YSJ9RWbfaTY3cZLxlwf4lArCn8XW0TYtGkvDnHmf6qL/vo9fwFRSeMpYJkFxaQxowz5kW7+Z/wosFmRanomn2lriZp2tTnDYBCH1HpXJalolza6Za6nHmawuEDCXbgrkkDcO2cZz7137axpurpdaVP5cc0ilWhbjepH3lPuK0FnhEAt2RfJCiMxEcbcYx9MUWKUmjybStQa0uvJLEI3T611za0THt3Hj3rn/GPh6LSWTULCUfZXl2+UT80TdcD1HWqkDO6oQetctWNnc9/BV7wsbbXssmdzZBNNW4YNjdz3GaowszEZq4sY6+vfuawZ6CbZqWd+qsu7pWhrloL6G2msJSswOCD0IrAgtjLMPmAXuTxiu1srGS5t4ru0MElgny5V/nz/eIPaiKfQqe2pb8M+D7q/Wzubto/sByZ4yeXI6D6f4V6FYaXZaWkiWdskKO24qowPyqbSrdLbSbdFBwEBq7sVsHH6V2U42R49WfNJnjPxtmw2mRAYxFIf1H+FXtODf8Kc8PxSHbA+1pRn7yhmkI/NRWV8cm2alpyntbE/8AjxrWkuVtfhh4XtWOGa0SU+3H/wBeuhLY5+rOD1Gzm1C6a7vnAGcRQ5+6PSsqbS1HzIyj8av3wN/dFFc4HpVOTSJlHMx/OrZJCiER7Gb5xUEyhf4qm+yNBwzbqr3JTyy2cGkBz+tTZkWIH7x/SmROVxg49KrX/wC+ui2eBwKkiX5c55qSkaiXxA6c1G17NK2F4FVAD2NSq3l5NAzsvC0T3Ol3aKczQsGx6g1tWUghu4g4xk964/wp4iTRtdinnGbWQeVOPRT3/A817DeaJDNGJYVVv4lPqO1UiDv9NRpfDUaqfn2frTNHtJNJ0WzsNwJghCsQOCe5/E5qXQoLqCyRZ1VCRyu4N/KtJxFH8zDJoT6F2K0bBHknYYVVJJ7V5d4+n+0aZG2f+Wo/rXql/DJe6ZNDA2x3XAJrxjxhFqVmBbX1qyJnIk6q340XDoRaR+7sx7ipJmc2928S7m2YAB554/xqrZShbQcdBUrKxsyyqx3Ek46YHrVGYthEF0TVZbiXycWcu4hskfKa5Lw3BL5cW7pgZXOBW34jnFh4Du8NiW7mihG05OCdxz+Cms7wVdW80wt5/lJ70uoz1Lw6YF2eUgD9wK574gQSr4iL+cVWeGNhHj0GD/Kt6DTLiwljubYlo+uPWq/j2JLy00y9UbWIkibI6dDWeIV4FQ3OFjtxuDbmPpzU/mJCMMRn60iW7HnOR0HNQvAAeOx61xI3Jrueyt7Ga+uZVCIoIXPzOewArnLDxCdZu0tnMcZjl8yOIfxR919yOv51PrujPqlmggfbNGeA3Rh6VFoXhRbXyp7hWe7B5THyqPr3Nark5Rwcozudh4evfP1a6IRYba2UKuRgu3r9K2piZlY7lPtUAWxstHKPbgSzr8zYy2O2PTFZmnC3udAmvEnb+0Elbbl+GC9se/rWDXY9WDursuQzpFKQxx7VfiuLJpYzcIHXOdueD9fWsSR0u7OO4HUjI96rWiT3k4ghSWRs/dQZZvYVmm7mjsldmvrmpQQMPs+N8h+X/GtzRtPuI7OKNIQMjdKzkKGP1NS6X4BkhYahe+VcX55WPOYoPQAfxH3PHtWhL4ZvriUtPPI2a6ErHl1KnMyBfC1xcXwvdRuxdSL/AKi3t2CpCPYnkn3wK1vsF2pBjQqRxlsufzNVF8Inr50qn1Bq5DoF9acwahJ9DVEFi3+22xxLmRD3J5q+ski/MpJXvntVeI6pDxJskHuKtJdcgSQkE91rREsl3x3MRimRXVuCGGQfqKq3eg6VfQpHPp9uQvKFYwCp9iOlXVEMo44NSqpUYByKqxB5l4k8J3llIs8JNzZqclsfMn1Hp71gtPN5oVYhJkc817bxjB6VxviLwg8qyXmjKsdx1aA8K/09D+lTZoRj2U+hpaRrc6c7S4+Y5orlb29MF08Ut00MicMm3oaKjn8izzTX98MNlKDjAK4/rUFhPfGVAk8iKf8Aa4rt9a8HX+q26xWsTSKGyJVXrVWw+GXiJpUR4TDEpB8zHNK6sBq6Lf3qxXCMxKSRbWYnNZ81s8jDccDsG6mu9tvC17ZWQtILRtn8TEZJ96yrrwtqPmbpYJUGeCBnilrYlbnOW1pKxIB4HYitiy0p5J4xB8xZsNnoB6mt3T/Cd+mZ3QrHjJZj2qR5YbVWWHG4/eI70Ri5EVqygiWJYNOgaKAk7jmRmOSx/wAPQVlXuqOCVixn1onNxMuSywR/3pDj8h3rn7/VRAZIdMyzR8TXsighD6KvQt/Kuj0PL1myxe3NzApe6uWQkZWJSN7D8eg9z+tc7d3DX/FxOXIPyxE/Iv5/ePufwArPvrnzGCKZGyfMkkkO5nb1Y9z/AC7ULKDw4z70my1GxcLlv3U+SOzelTw48r7PPiSE9D3FUZJyFwTkds1X8xyepA9qQ7XNp9IjvrcW5uMSRHNtcqfmi9j6j+VNTWLq0naG94niIjuVHTJ+7Kvsw4PvWbbhpsw+cy7+IpAcbW96qT3z30cRuf8Aj/s2+zTN0MsLdCfdWx+dBSjfcdrt++pqPmzEi5i/Edahsrg/ZYz/AHFOah09Wm0eB2GSjNA38x/WoEjnt1yDuSV2iCgcgjBP4c1nUVzvwclB2NiK5LJHlSDjoK04mCxh3YKnvWPb5juhFLxkDAPer9862VmbhsMeir3asORt2R6yqJK7NiKWK4smihKsZODznivU/DXgaC30O0a9nuluWXfMiS4BzyARjsMdK88+Ecmnap4rmsbizhJgiM0QYA4YEfMPfmvfhtH8Wfqa6IUOV+8cdXEufwiRbREAmAoGAKepOPm/Sm7hnHNBD54YD61qcp4P8dZB/bluoOdtmP5tV3X7i2stC0WW/kItrfSrdI4Y+WlbywSAP61S+N0Cvqs0pJLpart/WsHxxZSxaxE99ITbLbwLbxhuXAiXj2Ge9aXsQZh1vUr6Qi3ig0yzzx5a7pW/E1HL9nb/AF1zqEkn+zKB/SqYnMjZwFHQAcAD0FaVtMgx8mfwqiSidNSf/j3vryAnoJf3gqne6ZrFtESwjuoQM+ZD1H1FdpbNBLgGHr7Vow2y7jjA44ycc0rBc8XaKZpCRyCanS2mIHau/vvBstxfm4t5okDcsG6Z9ayr/RLrTPmniDQngSx8r/8AW/GlYdznUtps/exVuGzPfn6irqopPpipOh9qYXKbWqCPlR+VemfDTxKtzY3GhXbky2cfmQMerRdx+B/SvOpomblWIzTtFupdE1uC/HOw/vFH8Snhh+WaFuM+rdPtxFbQPC5ZGUdTV6W3WZNrdM54rC0W8MdrC3mebZzAGKdRwM9mHY+/Sui7UmUV44XgUqh3r23dRXm/xRkZrC2jdvmMuce2K9Gkhumk3LcBF7ALmuJ+Jtki+F/tcpD3InjjEmMYBPpQmJnm8LfuFArH1LxE1vezWqnMMHyn3Pf9eK2dFhN5qFtAGwCRk+lefeIpEttYuIMnckp359c1TJW51mp3tvrcOjacFCs/mT7S2Ofuj+Rp0Wg6lZttisjGOxHNcDHM7XaXUrNuUAIF/hA6V2Ol+O/ENthYla4QdmXPFK6GdvoWva7ouxbmya5te46kV03iWax1bwtBdQKQvnj5WGChwetcxoXxTtpbqO31ay+zZIBkC8D612PiG3dvD91MHjaFtsqSRD5SM9fyNKrrBgtzzhojHg8j6Gk2F5AVBx1pdp3E5BPrViKB44S3Ud64DoRUnUqQegqxY3C/a4/P3NFn5hnB/Oq0jEHkHr3q7o9tHcazYJKMxvOoYHuM0Wu7D2L1y638kqQriK3iGdzZ+XPFYVnHm6urcOEiRwwPTII5/lXX+NdFj0nUJNXtkka0lP76JW27T7HBwD9OK4vSkfVdVFtYRNFPcgjymYtsx3JPoO9Jpp2O+nVUloaPh+yutVJ020UMYHILE8KvYk9hXq2h6LaaDb7Y/wB5csPnnIwT9PQVV0az0/w7potLT5iMGafbzI3qT/IdqsSahbvwL2ME9AeK1UVE5atZz06Gp9q296cLzPQ1kYbOGbrSeaF/ip3MrGz9qcc5zTlujWUl9D913GPXNWxIuAVYEfWmmFjRS55w1SfK3oapK3H0qZZOOKskn8le1OXI4JzTFkzUuaaEPzmgGmZp2RimSYGp+D9F1a9a7u7cecwAYqcZ9z70V0GRRU+zj2HdnNW9iLKPbaWigE5wJCBWjBGTHmaEo/pnNBabHyuo+opwduNzDikkA9bZFk3/ALzJ7Z4qR5YoRyrH6DNRRhGYsp3H2Nc14y8THRLT7LCN13OvAB+6vrWiVzObUVcreLPE1tbwESz+TaL949WlPoBXndz4ztpBjT4Rn/npJyfyrLvXuryQvcBnB6kjpXNXMSrKZYG2kHg+tDl2OH43dnRLqN7qFwEMzGR2xk87R3P4VQ1dyGSGBglvD8qx5Oc9yfUk9aNCvUiF1dXJ2LBHyf8AP4Vn398JZNsJBDfPnHapuJLUiRAGyZdzk9M1oLCNo3dT61TtAplMrHIWrTSFgT6/pSKZBMwBwOlPhwxDdarStkH0HcVY0sGWV0HJC5GO9K47DDOLa6DdYZu47EU3W4Vt9ctbkf6q9jw2PXof1wagvFBikA4IfgGnTS/2l4aA63FlMGH+6eP54oKXcs+H7d7zStatojtnDM8Rx/EM1Vt4ZbO70uZmICTKJc+rDBJq74buPsd7ctjAct+dal5bjU7S9dI9sjwmSMf7Q5z+YoC7uYfj5SviJmUkECMjB/2RWWs7NZHexY9Mk5rQ8aTfa7mzu16XFnDL+mP6Vl2wzA4POcV304rT0NYy91F3RNam8O+MbDVIDgx7WYf3hnDD8RkV9dwT28trFcwHdFMokUr3BGRXxbettv4D6J/Wvp/4RasdR8BW0Tvulsna3P0HK/of0rGqjSLO63ArkUDp6fjSgk9VxSbTvzu49MViaHhvxrjBupsHJ8lQTTfjFp8dlcaTqYghW2FuttPMjfvA2MqGX0xmrfxchNzqhhRd8jiONV9TuFeU+K737frWq3d6omuVIXcCeZCePwAz+lW0SLIQrZU5B5FTW+ovbH5VB+tc7Z6t9ml8if5oOx7of8PatVpUX5gQwPII70XsTY3116/lwIo419wKtQLfXDbnYn6VzUWoPA3yjpVqPxJqEfETbcegppisd9psM/lESow+tasNupiKOAQw+YEZBrzSLXNXdtzXTfQ9K6nRNe81Qlw2ZP0q00yWiDW/BksQNzpKF16tAOv/AAH/AArk0bDFWBBHBBHINevwXi7QQ3BqzrPw5tNYtDf3Uv8AZt6y4VlXcW/3x/k1L0KSbPIFXcvXioRCNzbgcHitb/hHNZsb3yLiBYowxAlaQYYZ6j2rstC8Nafdy+WLUXZHMhkHH4DtWTqpG0aE5HYfDi4mj8O2MMzE/uR19O36YrvWuEiAB/Suc08aVYrHAkaWzBcLGCegrcW5iKoXA+boe1NSTKlSaJ4bhZmIAxj1rivi0+3wanveRD+ddktogmEiMR7DpXP+L9LtvEenxWD3DqkdwsshiAJ+XPy+x5q0tdDJnjXh6fOuWtsv+tYGXA64HA/XP5Vo6z8KZPEfi8ak9wun2Eqh5weXZ8/wjtkdzXpOk6HpmjyE2NhCkrABpiMuwHTLHmp7vW7W3k2XcBUeuK1tczOMk+EuiQWObdLmWdPSfO8fQjrVOx03R7CTHnSwbPveZHyn1HXHvzXoUM1hcrm0usE9s1U1TSoNUiK3CxmTHyzDqPrU2sBg6n4N0XWLQXDXEEDOOLiIja1LYWMmheGrvTJdWtr22dCIY1OWByMVwttfzeBvEsugazEzaLenjPIiJ6SL7fSux1W0t9J0u2WAA73JDg/fGOMGs6rtFtFQWpzkkDrIQyYyatRRfut6kDA5BOKlF2rsilsE9m7VaitInbY7IfYGuBanSZdxZ74ic7TUuiJ5er2WeonU/rW0unReWUU5z61FbWUVvq9iHyrecuAe/NUt0B2Gswm/s7m1GD5yleRxzXG2Wijw4LotKDcuNu5eoXuPz/lV/wAfweJfKtRoAnZGZluBAQCB2Of8K4XXddm8uPT4S2/JU5Jzhfl/Ugmta1t0TRb1RqPq583iec4zg+e2f50o1oIN7PvkH3fMOcfj2rm4EMUTTTtnAxz0qi073c21TiPqSKxubWO1h8UOq/JOT/0zJ/kakg1u+vfmwwjIyK5ezsjMQioTH1Zq3YZoRJIqzxkYHOefpTuKxrRTu33mrVsNUeA435T0rlZdQRF+XvTIL+UyUJgem2+oiQDDfrWhFc9ORXB2N63BzW3BeEnAOR7VomTY61JgRVmOX1rBtpzgc1oxSZAqriaNHNGcVDHLxzSswIqiSbePWiquaKYcpHvZl6lfwp/nqB8xpjQRSYBJ/CpNsSDJ6D/ZqbMkqz6hbWdrLckYVBk8Yz6CvLtRvhdXM1/dsAXOST+gFdL401qBmFkJdsUfzPx3/wDrV5NqnifT3kKJbXU4Xv8Aw1psjgrycpWRPq2t+ZGYbcAKe49K5yS4i27TGR7gU9tX01if3UsZPUYqG41C2K/IQmejEZx+FQSo26ETOklrNboxBfGeO2RSRWzNIXmwMn93H6CoYfJ80NE4f1OaYt0yj156d6C7djZW3MY5X6Ad6a3AJyCB1IqtFqZcbZVZQadNMDGFQcegoJsxcqR6VHC72V9FcKSuG6r2qJgcc00MUJVlLxn3pFWNjVPst3dSQy4trvPBH3JR2PtWLaGbTdRME6fu5wYmB6EH/wCviunu9MGueH4LmBt01uoBIHzYHrXJTtcW8qLPlkLAjPY5oCGqsbOnQARkvcJIT1jhGfzNa9jqkS+IksJBj9ypT/aBHI+o6/nWTpCldama2l+YSENGOCfw6GszxW5tvEk9xGTHIixtEV4wQBTQWu7EurFBp+jg8gQTQg+oWUgfoay4D5cZX/awK0tYh8vwp4bmJ+aQT5/Fgf61mQ/Mq/Wu2k9Eax2Ib8ZuFbpgYr274CX536vp7fxIk6j6Eqf5ivGrxc7DXovwZvRZeOVhzgXFpJH9SMEfyoqLRlLofRLGbI2opHvSNCzoAT+XFL5spHAT8TSgufvMo+lchqeO+MI9vjO1gJaQRyr80hyTzmvEPEGf7Tvl8sp/pRDkn7xBOP0r27xZIv8AwnyEsBtfqfYE15c80VxcXWpoYXJuWVDKpwpwDke/NakM4w2N3PL+7tpSrHAbacV1cWlolnHCOCnQk1YOp3XX91J/21A/nioZdUlI+e0b8AD/ACoshXZWkicSBVUZpBFOThIsn6UserwwEnyuvVZAefx7V09v4h0+8063FrBHCbUYbp5s0jH/ANBFLlBsw7fRtXuceVayt/uoau/2TqOngS3OLZRyfNYA49h1JrO8Ra/NJOLVbi4VAMlYmI3H0yK6/wCGmg+FdZkM2o3U1xfoMmyYY49fVvwo2BanR+BWMxk1q+PkaZZRkiSbgEjq34fzNSap41k1h2kiJWMnEcZPIX39+5rjPHXjK6udS/sowQWGjWjYis4JFYkjo0mD19ug+tUdP1bT7mTak20n+GuarKTO3DqK33OqluZbmTzWUyHgda29IL2pjlleW2YnjZkD8649r1YCGiIznua6DSdbsryN4Lu9+zE9CIgy/jzmsDsudXe6raSyrb61bOhU/u5iNp57q44NWY7i60+L7RbyHU9Kx+8Vh+9iHrx94fqK5241O/0C2EkrJf6NLx50S+Yi+zKfu/j+dLBKbSEa94dkmktk+e40/JJjHdl9R7dRVJkux6BaWgvdGlitdTma2n+66HDIp7Bv61z+i+B7Gz1a/NlcXNpdQuvlyQykA5GcMvRh06j8a0vCF7p+owz3+lsFilOZ4c8I3qvpn0rC8T6hd6L45027sV/e3Y8iRenmKMnn6YrVz5UmcsoczaNm31V5rdnmhEV3bSmG5hH8Eg9PYjBHsadf6lpFxAkGpSxx+dwjNxzXKav4qjufGEFkI0hmvLJvNKkHcynMZz9NwrK8ZW7XXhqwuojkJKyt7GumNVSjzI45Radh3iDR9Q8Oy/a7KZpLUnIKnjFRN4u1ODS4buAgiRiDu9qw9E8X39hamwul+1Wh42yHp9KtzahYT6aIYsRqpJAbtmhz7BYsT+LoNYtDZeINMju7Q+hw8R9VPY1Nbz2k2mRaeNaF7Zxy7rWOVSs0I7huxHTpXC6rb6heSAWDL5KjqsgBY1nW+n+JGvYorZZA7NjLMAv1JPQUW5l7wXs9D1eEeUdwCtF32nJqIQxJdx3QDKshI56CqdlovjPS4obi4tLW/tmIDy2z+btHvj+eK7q00lZrfa6jBH3cdK5KtGMHobU6jktSpbCEhYrkSQyjlZVHBq9FHFPe2wMsb7ZVKt0NS/YxaAIrsCoxn1pi2eGDRLuIOQR1FQnqaHWyxIIpGlICjkknpXg+s6a0vji+n2bbbAli9NpH+Oa9ZuIf7U4ub5RnpE0oX9K5XxNp6aPps011dh/POI/KAJFaVddSaejPNr+4e5l8hPuA9KvxWNtpkAl1GXyc8iEffb8O1ZpvnhkP9nweUf8Ans3zP+fQfgKpm2mmkLzyliTySck1ibGnd6/Pdj7NYxC3t+nHUj3NRo0yYy5PJ7ii3gSIZxzUqrmQcDOPTFAF6BS8W8HJPUelaEMYhUFuprMtrlYZcDBzwRWhyxzncTQBrWk2W+ldFZyg7QBnmuasrZzhmG0Vsrqdjpkfm3EyqqjnJqkyTpoHdsBVJrTgD8ZRvwFedSfES/vHMHh7TQR/z83HC/gO9Pgu/GUriabXIwc5MarhRV3Qtz0+NX6lSKfznniud0nW7yWIJeOplHBK962hNv71dybE5zntRVfzaKYxV80NkT8ehpt/frYadNdOyfIvA9T2H50KtwsmdxZfTgVxPxF1gRxRaeh2kDzH57noKqOrOarLljc4TXr2W/uJFNxEu9iZGZuWNYv2aFFx50JH161HOIiclQT61RlaCIElSce/AobucKQ3UIrSIZLqSegrHxbrlvt0aueoI4qRtQnZy0FvuJ7sOKgeW/m6xwL9EBpGqTQxHt2vIgrBn3D5ogcVchg82Qkr0/SqaQyrNG0854YHA471p3cixZt4l3AfeJ/iNA2LlWUZ/DFR7jFJ14qqWKyfeIOemKsJKsg+bGe9IVjRh8q4jxxmobi3e3OWBCY61Elu/WL8K0re7mEflThW+tBOxpeH7iWykjccwuCGHY1J4r8OwzWMl9ZcOpEhi7gd8fzqOyIht3WJBjcTtFP1bUZrfRTeruW5t38vHYhgcfrQSr82hzugqTq0kzYWMEncT1Pas/xnMZvEEg3A7ljII+grT8K2ragU8ydI0sphPOT96Regx+ZrL8QxrqHjH7Pa4Ku6RIR09KaNV8Qur3v2i00y2GdttBwP97/6wH51Wth8o/Gl1KIR6jMqj5FkKqfYcCpII/3AI967qatoUlZEjKJVxnkV1fwynFt8QtGcnAZ2jOfdTXKKp2103w6G/wCIehKB0uc/kpqqnwspbn06J1YfLg/hSbpmyCgCEdV6inMyxkBti5OBnjJoO7oEH51wmx4Z4t0DxDceNI2jsb1radygvEj3RjKkbmI/OsrW/EGiWU+l+F7ayh/s+3mWIM8Y3ckBpOf4j1yavyNrdv8AEe/8jUruO1xNNtinO0EDIXHbtRomqeNvF89zbppmk63a2kojmbUoo/kyMj5jyfwFVcQ7xB8PbWCZjp1xIi5OFniyB+K4/lXLz+CdaiG9bW2kT+9HOVz/AN9CvU311ZLm802SLT31CyIjuIbOVhtOM8bh8w7fXNcBNoN9qgOpWGu6tbG4kaULPEwCknphScflSaC5zs3hvV4fv6VeY9Y9so/Q1nzaW0BWWVJrY5yGmt3jx+OK6qJPHNnHM8GtQXUKnazGRJcH0IIyDRbeOPFcd0bRodNvgg3MAfLH0zkc+1LUDibywluG82CaCeXpxMP5GnQaLrqss9tBKkq5xJFKAR+INdxJ4psZ723t/EXguCNriQDzkYHqevTnA96vajpXghNF1O/slnhltIWaMpKy7m/hGPrijmY7I4i1+HGu3tkbqBVkkA3SwL/rFH0rnrqFreZYQGhmi/1meCD6V2Hgjxvqmi6pBPczmS33AFn6rn+YNbvxd0m1i1aHW7WHbb3ignb3JH+NX0M9mcvoUMmtWV2JZ5zdQ4IEa/KF/vE1p3Oi2OjWlp5+rP8AaLlgPM3ZVM+3esLTNWu7GzuLa1l2RXGDJxzxSQxJGQ2Mn1NYOOp1quox2uzqdD17W9F1Aw6fNHdWZ+8ZB8rD3HetnT3a01eTULTz7Xe2fIilxEp74HYe1cbFdGMYB/Kta21FhjLn/ClyIwnXm2dzoj2ul3U1xaJJbyTne4Vjtz9OlS65ayaxfQ3/ANrlkkgUhIMhRkjHX6Zrmbe8lIDBsite1vgSMnn2pOKasyFWmnueZ6xdarpHiZ9Qv4pY5kmUxLN1MYzx6Hj0r3TS00/XPDYmQhrHUYhKuP4GAwfyINYOo2Vj4gsDZajCJUP3W/iQ+qnsaseDfCmq2mgto9vLE8NvI7edIcBlbJAxzjJ6+nNb0mkuUXNzGEPB/nan5CTYj3fex2+ldFqngHSbzw6bewIivLJ907N8xkBH8QP5j8as6TZ3Udy9tq1r9l1NBukjByHH96Mjqv8ALoal8b6rdeGtMstdtLRZ2iuFinbH3oCDlW9s4+hq+VWHdnld54VuYBuha0YZ6quOPwrN89rO4Nu7GEqRuaKYkH8DmvTNJ8OT3N5c6xolrp2o2jOrwW1zIUlt26lW7f0IxWfB8LNc1nWzcaxFbWNo8zSzCB1JIJztjC8DjjnpUJuL1ZTV9kWvCs2q6ELXVFLmwuCokHYbumR+XNen30JEMctsgEbjOPQ+lVrrSrWfRp7CGEpF5JCjpjA4/kKl0C9Oq+GLXd80gVQ35Um3OLvuOyjIpTRTNFu2kZ657VBY3giuthWRiMjheK6kWkJX5lJ9eacltBEMKCBXPyM1ujm9b0031ok9vFmZecEVxniPTJ4dH8+5iKgSDIPQV6yFiP3Sa43xzNPFHEltKQwBLxsAQR2NKUbIE9Tx2V1Y7Il3HPYVPBpdy43SIUHX5uKt3Op6hCxCuqf9c4wv8qxbi9vZj887H6moNjSmghgXD3Ean0HJrOu7+KBDHCd0jcZA6VSLEcljnrnOKl0yxNzMJXPyDkk0wNLTbdhB58x5PSt2ykUQ5Izjv2rn2vDdXYt4OIl4yKbq2oPDGljbMolcdWYKB7mkJmpqfiPyW8iDMszcCNapQWUt5KLjUXMj9RFn5R/jUelaVFEu86haGZvvMZRW9BpTHG2+tG+kwp7DLlqViUbVAHpituzkGRmsmHS7lT8rQv8A7soNXIBLCdrLtxTW4HUWhXggDNa6SccGuatJTx3rYhkJFWmSX/M96Kr7j3/nRQIvzzvbwS3MpjEUalm+grwnxDqkuo381zKfmlkLEHt6CvVPiJqjWXhwWwwrXb7eOu0cn+leJXczGY46D9K3WkfU86u7uxDJJzVC7IbERwAeWz6VOxPXnFUGbJLEZz0+lSZJEctxEvG9mx/DEP61Wae4kBEKCFfU8mpZd/8ACAKryIzf62Xj0zig0SRVmTGWebcfTNdHbyrLAsuASyg5rmbgLnao4HvWvpLM+n47IdlDCWxZljGQ396qzwkHIq8AXiCkjIOBUbxkA8UEpiWUplkERfaT0Jp9zp97AS3JHr61SlbB4+Ug9a3tG8RBF8q+XzIu5xkikDutUaHhO7S4WSynGJ1OY8jqKk8ZuRoscO3Ek0yqfoAT/hV240/ToJ4b22OJT80e09qxfEsdxc2knzF2twJzGP8AnmeCfwOKOpEbOVzB0yc2VyJYSo8sGRmPcAZpPDUHn+LY5G/5d4fMP1x/iaitvOWGZntyImiMeT2JxitjwZb/AGi51K42kq7+SDjsFJNOJs9mc/cATM8ob7xJ/WmW91EAVZu/FVpZTHHIwHIHArOSG4c8D8a7nKxaRvrcIz4zgV2Hw9P2fx7o1wEMm15Dhep/dmvNhbOp+ecD8a9C+Eim48b6fbPKWTMmGB6fuzScvdeg7H0Bq/i+xtNKeae2kfH34XG049QTwax9N8ZwTavpdhb3S3FtqMYkt5v7hB+aJueuBxmtW88JPeQvE1/lHB+9GOD61xHhzwvBY+JCJLuOOe2jaWzUgR7pvUL3PBz9a5VJW2NHHUzb1ceMtZuQAojsZjgn7xYqo/Kuk+HdnF4Ts7+a6ufOF/Ik48uPHl4XGDzzXP38pbVtYmdVUtYHaQcg5kXpWjLd7dNhAPRB/KqsJs881rwhrd1rl5qUKrJJPPJKJIZsNySfaqDHxlpIJI1VEHdlLj+tenWFzvOGrchYA/KSPoaqxF7nhU/iHV9QsntZmiaPzPMaMIIXLY6nH3vxqpouqW2izl7rSZJ2yCCZyoBHTjGD+NfQc9pBc/66CGT/AK6Rg/zrGvvCOiXanzdNgye6gqf0pcpVzzOPxf4fuLqGa70iceUzMFVYiDkdyADWZ4k8Rwa2I7TTrAWdmG3MM5aU9s+g9q9Fufhn4dl+5DcwE/8APObP86yJfhnbwZNrqMg9BLED/Kp5bDuea6p/o+nRwjq7YrvPFOqfbfh9YRSHMihWGevKg1Q1j4c6zcPG1tPaSIgOAWKkn8RSeKraWz8L2sEoCyRJHHIOuCFANMlnJQSEKCatJNkgc1lpKcIoq+p+zQbmH7xhwPSoGXTPtOxTkmpjc/Z5I1TDXB9ei+9UrSMhWnYZx0+tQyu0ZZRzM33m9PYVIrHTTeItoEcYycde1Flq87SjexP0rnIFGMtyanM5j5XigVjvYtSmMXyn5gMjmtfw58S10aC8uLu3aV7ZR50SHDNHnG4Z7iuP+2Sx6fa3CjPUNis3UWMN1DqtoOpyykZGe4I9DSTsyUexeIPiT4V17w219peu29nqlp++t0u4mD5HVMdww44zWl4Y8aab4i0Xz75BYFhtlt7xdqnjnBP3lNeMXFzd3M0c2naRZQfLkXMiqnX0pJ7C4hixq/iK1BuBuVdryYHrmtVOxTZ9BWsFno2kSSaVZPcwAblhtGUswHZSTzjsM1iWXxb8Iyna097bEcET2x4/LNeZeENW1Lw+0ttoOvWuptIhKWXlNjzB05PA+uabfaTrfi/UJ7uPwrJpupgg3KrJiKfP8QB6HjseaLRkxqTPaf8AhOvDF1by+RrMBYxNgEFT09xVbwNJs0VMnAyP5V4rc+HtY0ONH1GzMAbsZFY/XAPSvbfAO1tCQkA5Pf6VXKknYd23qdQGdhlGBH0oLZ4Yk/QipsxqMfKKiLRLyqL+VYmpDM0Nlby3DB1RFLMd1eW3+qDVftVwspYlijE9sDpXb+MboroRhzsE7iPIHJ9h7nivOLxYbKyRIVCowJ68n3NYVGaU0cxfEGQisqeUAkZqzfT8n1qpZ27XMw9M1BqLDC0owDyRjH1q1qFwun2gtkP7xvvVbLRWSvKRgRjIGc89q5638zVNS3PyM5p2uBq2OLDTXupfvsMjNUtPsheXD391hnc/KD2FR61eifUIdNjb5ON2K3YbWJoQFG3aPWjbUkabS2I5hj/AUq2Fqegx+NBtHU9zSgFOtIotQWMUZG15AfZq3LNnQAeezD/arEgl6c4rTgbJxn86YHUWU3T+tbsL/uxzXMWL9M1vW7Hj0q0SaAbiio9wop3EcF8Rtb87XHi+Ty7RPLAPOGPJrzuXULhjiKJEBPXFX7+4e9uC7HdIxLsW6knvVVo4o+CPMkPYVvJ9EeS3d3KMxcxlncljxntVUgBcAfL/ACrQmUXHGVEinhc1UaIqTkVI0yq2Y+GGV7Go5gREX3cAcACrRUAcjiqM0YXGCeT07UFIzZIwD97JPU1qWEjDSJIkBZ2lOT6dKpyxKenFWtJMkM7heRjOPWmymXbeGURg5II5NaEUysNr4I9aTcrHK9h6VWldf4eKkzepdOn2lx1OPpUtvpVqk6BGLyE4Cisksyjg4JqXTdTuNN1SK6wsyL1VqBWfQ7mHQLl4g0swhJ6DGTitGPSUs4rm7c+ZItq0Kp6jByT9a4248V39x+7tz5aHoFqXSb7UxeLO1wx55j7GmjPlluznddnMLRRD/Vwp5p92xgCt34e6ZcfYob5iVgIl2Anhj0PFQ+K/Dc0i3N9DJELcnzPLDDK+1dN4MBg8H6bCR8zK8g9gWNM2crR0PKrsgybT/DnNNgnQD5+R6VRe6aPUJnIDAyHIPfmtC1htLrlCQ39wnpXYnd6G1rA89jyfszsPXFegfBKBLr4gQywoRHbwSytntxj+ZrjYrZ4iQuCvcEdq9K+F8tjoenazew8XsskcGM/ciwWJ/EjH4CionYdztvHnjTVrPUI9I0An7Qw5MMXmyH6DnFeT6hP4iPiKF71tXXWY18yHIImxzyBj681794O0IafYtqVwgbUtR/fTOeqqeVQegA/WoNdjbTvEUevyQrLEljJafJ/rVJYNkZ6jjFc3XQ0tpqeHS+KNVjt7iGQXXmvEYpZJE+cqeoJx3rpdOa6n02JZlwdo6/SrQ0/UZZNcvm066aC8jVYjszghiTn04NWZYxHGhXjCjrx2q9TN2H2NryN3atqOM9AaxoZioBzWlZSMxFaE3NWGLAyacyDrmlV8DnihiKAuV2jFQSxDmrTECoWOTUlFKSPAPFebfEUBdJmyfnE4HTttr1FgD1ryr4lysbWeLjAn4/KpYHnumxhsSy4wOg9auiNrmfLcDNYaG5TG0ZxWvb3JnMcSgqW4bI6DvWTRRrSssVoNnHHB/rWQzYOKRrtpbuQZ+XHA9AKjBzJQCLKkjnOBStISRSAcUxv9YB1qQOrtmP8AYkHfEpH6VV8zHn2zfcP3frUtuf8AiSr14m/pUMMf2jVIIgOWlGfpQSUdZlltvJCEqBujx7DH+NQ2t9ZXyJaawJzEhPlTQMN6Z7YPBFdNL4c/taMss0Yk3NiNjgn3rJuvCV9a5Jgkx6gZFCC6Ow8F23hfRoftVtcTTyyMR5s+BjHYAdK9HN0JrU+S5HHBBrxTRozFpkcTr8yzsDXoukTOpCkPs24570XIZIdF03WLia4aBY9TxtaYE/OPQjNWdP8AElxoMBtIZi8aH7vkR/1bNM0rf/aErfwZ61xut3Zi129hG3iY455rak76MSbPYfCfi19fv5rSWAKYovMzxnrjoK67CjgA15H8K5nXX5keNhutzj5SO49a9eILAjkVnUST0OqL01PPvGs/2jWUh3HbbRHaM8b26n6hePxrivEcxjtIcH2A/Cp/EVzeSeKtblaRsJceXAp9FUAn865TVtWe8gjQrjaSSc9a5G9TeC0M2cl5MCtG32WtmXbqeBzisu3QzTAk8d6XVL0bhChwFoLINTvTMfJXOM+vWrUbx6No0lzJxIw4qlp1p58/my/cHPNNvba58SXjRQcWtvgE9iapLoS9i9B4baGeO+mn8xpQG3DpWmPtETEgYx0960NEgMOmx2U7FhGNoJ647VdazYRlSuUxwRUyeoLQy4NUizsuFwfWr32FLtd0DA1m3FnzkrkdziqYM1s263lKn0BpFGz9hngkGUOPWrlukgYE8AVSsPFFxFhL2ISJ645ro4Lex1sBrC4RJO8RNPUCazZSB3Fbts3RayINLmtDhga14U2jnNUiTRBGO350VV3nsaKYHg01yWkOw9T1poYng5A7nHWqbCWI8rkVIkrtx0GOa2Z5Vi8bYNGOzYzx1FNyCdsw+f8AvYrSt2Vo+gz3qtfzLCqbYVkZuxOMUGdzKuVKnamHPoDzWeWyXDAgjsafPCWILEq7EnjnFRKsxGHYOv8AtD+tBqkQyL3BxRZy+ReRk9Dwac0eTgZBPryKpzBo/vAj3qijo3ZgTtXr0qGIMB+85+tR294strE7DI4DfWrc80UUO/AY9qgjYglbHA5J7VJbafNOcn5RRp89q2TNnzc9zwavNqKQqdtA22tDU03R4mGB1xx9a1rfSniuxtwSx+VTxzXBtrd9JL+4naMZ6rXd6LNc3kNvJO+6Qjr0z70GUlJbnB3t3c3kq6Xyt5dTETA/wc85r0+xWJUhjhIWOMBYR/sjgfpXMXuipbeOLy9xu85VePHqR8x/MH9a6PTmYThDGcZ6EdKbHOSdrHiUxgku5opRsIkYBx9e9Me3ns3EqnK/wuvQ0X1uwupXX5laRsH8aLW8kt/lYboj1U10rzOs3bC5F9EMcSr95f7wrodCvV06abJPlsnzDOOM5/xrkoogXF3Yn7vLL3Fdh4Xntn8T6RcXKobZriMTh/u4zzn2rfeLuT1PXNH8beMPEIEujeFII7M/dnu52CY+pxn8Aa6K8stevNLc6w2lRrEDKVtVkPIHqf8ACnXXxA8P2Yws0swHA8mI4rE1L4maHc6Zd2wivFeSFkUmMYyR9a4VzG2hqeHPGmhX1s0Ucxs5ISsTC5wASc4+bv0NaWqaVY36bHQW8p5VgMo3+P6Gvna0Z7aC/aeJZMywFIm53gFs8flXR6V8U77R7uKyv7HzrIcGKMjge3vWpDOpu7EWt41qf3Fx1EUh4ceqnuP5VDbXBtpdrZUj+E10gbTfGmkB7SUyWzDdFIv34m9V9x0I/A1ycsV7He/2TqXli4RSYrjGBNH2kHqOxHUGrTMmjpre8SVRmpmkGODXNW0KQ3HkNrdgJVPMMrGM/qK6WGwvjEGWOOcf3oZA/wDKq0ERMKiNTSRtGcOhU+hGKiNJlJkXJkHPevKviOwkt5gDz5xr1gDEqnHevL/GkSNNdIVGRHK559jUS2KR5chwMGpoH8u4jbcMZxz6VHHH0YKDzzzW7DpOmXGmx3I1eGCUkhoZVOVrPmL5WY0WDdyeympYeZKsyWdtbxTSW91LOfuZMO0fgait1wScVAE7cDrUC5MwJp8nNNjP7wcdeKYjpbY/8SWT2lH8qTR+dW84L9wAfmaS2I/si6HoVP8ASrXh1SFEp6SS/oOP8akk1NLuYdasikR8u6tyUIHfBqeHV76wYo8hIHUNXm2n6zNpPiCW4ibjzmyPUZr1Ypba5pou7fGSM4pvQTVieLXbKUZuLKJs8kqo5rbt9TsJbcNEvDcelcN5BjUrggj1q9ou65srqEnMlvIGH0I/xFIix2a3mSFRdqHviut0yXSdG8PSarffZ7eNWLSTtGMnnjtkk+lcNZKksSZchx71wfirxbJr97HYQP8A8SrSyRGAeJpe7n+Q/wDr1UdSouzOz174r6hfXDRaaRp1iP4iQHI9Se30H51g2/iIamxKalLJJ3JnbP615jqt2ZpUiU/J1PvT5rs20MccPyYHXGM1rFpaFtNnpd5cTiSG5aUuMeUxJ565FY19t3eYv3G5rjrTX76CUF5mkj7qT1FdXHcQ3lvuiYMjDI/wrjrQs7o6qUrqzGLKIIHboazoYmuZSxyee9SzsSvlZ5rQ020+16lbabBwzkeY3oOpP5VCRoyDU7qDStLG8ndJxFGOC4HU57DP50vg6ea5huWYYDkbYl4CgelaEnhr/hJPG+qLOcWNgY4IkHQDHA/z6109p4VTSpQbbAjPGPSr0SIV27lSKJ4slh1q+ty8ShgcrjoeaDbtBJh1+Q96UxGL5iMxN19qyNBRDbXgBR1jmPVSeDWZeaS0bfMhU/ofxrWl02GWDfCoJHSQGm2ereQfs96nmR9ATQBzM0ZA27efpTLa0vYpRLbsyuDnINd+LPSblfNVlX61TubuwsVKwkO1FwNLRNanlsRFfgmReAx71oCbzSMZxXLW9wZ2JJxmtuzk57HiqvcDYBOP/r0UxW4oqrknhOPMOMUx4tg47nmrMIzzSSEMUAB65NbI8i4tnPiXa3Q96rXF7Kbh2ZcR9AMU9htNTqIbxNsuFk9exoJ8ygqxTfMpw+MU4W6rGSRk4xTL3S5rdt0TjJ6YPWqhvrmP5JVwB3osWtdhGh3SEjkgc1n3MpUHmrlxclY9sSZL9T7VlzTI0YAO89/rVItJi2lwWiliOBkhhWhFMs0RAOdvX0rCPySr82MnnHatlLVrS1ky2RIRj6Umi2SAL1GR9aZLL/CDxTGYj5R1PX2oWMDk9PakBLEREvHU16DFexLDbi3YhPLCgY6VwltF55CBSW9AOa6uzXEIxnIGKRjUNlGXMFyzHfvMfPp1rSDeXMAgJ7lgKz72P7NokNxgnEoVgfpV6ymZ4YnWUSRNwOOQfSgxOKh0XQ9krxiZ42Yhv3mRn+lA0HQWP/HrK3/bU1laVfeTql9Ex/dsT1PfNOuNUbcUtyAT/F6V1X0O42UsfDWnyDdAsUnp5zE/lmrsOl6S2JbVpI+Qw2tkA/Q1ydt5MR3Eb5DyWbk1qwX/AJZHOBVKTG0aOrxanbxGdH+0W45JXO5R6kVgrqzykBnJHsc109lqfTmu60LTbDxZYXEd3bWk01sAzB4xuK+oI5rNrsNeZ5Ut2WVOhX2HT8Py/IU+S2t5/wB6IYyRyM84P9en14JNdtrnwzxD9p0J2BwG+zTNkHIz8reuCOD+dcGpnt5pLedWjlQkNHIuCp9x/SpHY7/wjpOq6Jp0eu2ep6fLp0rD7RBbhsxN2JJ6Htk8HoeDkd3rNtD4j0wMoW3vIiDHKR/x7ykZDf8AXNhxXjuheJr3w9qAvbKQFW/18DHKSr3Df4+p4r0Sz1241CyGt2mmpb6UxNp9nSTcy46qeBj1X0xjoaFow0scz4jsItW0hL24h8u7tN0cnONhHBB9QDz9DXF6fqepafeIgubq3hLBUC/MxJ4A6jvXrsEMWqnzgA0F9F5MwH/PQZAP81P0WuBN/PHOukXcMRlsp/JJwBu2gkMcDPQDv2q5ErYhHxH1ezkdP7QLxocbbkDk+3WukXx/e2ZcXdrp1x5ZAbyZBnJHIxxXC32stbzWEEWn2bC7Vc+bF5m3J981vSXLp4w+wLFC0UlysZHlKpbkZJKgVN2CimztpfGsVlZJPf6PNYxzqPKllX5Mnpz2rhvFkAjN8yspJt5QMcdv/r1F4hvrq81OO20xJ7gvFJFKrZk35J4xyScflit+yj0a5It9Qt7p7q4Qnz4VLugxjG3pt9+tDd0CR4zZLJIJlAIO3fjHpWpYauNM0+eA2u64ZgVnLfdHcbcc/WvQ7rwHpBut9j4hgjmEZBhvLdoTz64zWfL8M7mTDJd6bc/uyT5d2oyey84/Oo5WXdHDJcxS2JhFuiTMxdpBu+YY4GPu+pz15pkSlQa7abwm+j2d8J4LWGLySVlEwkZm7KADwOvNcaq7S2expbCI5DxSQ5adF96G+tPsRm7X60CNy0ydPvlHP7kn8ua19HAghjiI/wBTHk/XGTWdoqhroxN0cFT9DV+2BCzsT/yzkP6GpZB5m6mRi3c8123gDxEbO8FjO37qTjHoa5azgM94FHpUD77G+3DIKt2qit0e6X0AU7gBsP8AKqWhxiLX/KP+ruYjEQfXqP5UnhTVl8QaGImObiIYI9RSXKy215BOOscoPH1qTIi8d3x8O6O6xNtubvMUZzyB/Efy/nXmlv8AutNQDrIa1PiDrh1vxTJGrh7eyH2ePHQ46n8T/KsuXhYk9ABWlNWRrFaGfdnN2frUlxF52SrEMOx6Gm3i/vN1UGZ0fI5z3pjRKqnOMEGtLTri4ss+Udyt1U/0qisxZcnn3zXsHgvwTZ6bptvrGqwy/wBqn97CsrfLAP4Tjucc89KmbSWptSpuT0OTGi6vc4lFpJb55xP8tbXg7RL+w8StdXbLhLdjx2JI/wDr12XiG3ubx47eAqLmdwqsxxyfU1zWs3lx4Xm8m4fzJnURnB+Q88muS53SpJRuVJNeHhrxhqsNy/lx3ki3Sn1BHStiL4g6c0gDNGAOhLck1yfia+0y6uITq1tMWHKPDgkr6c9qxr210O+i22Qa3fHHmjBq7XSOS7R66PEumTxjeOCPSojqujFTifYMfdIyK85tlnt9GtDcHEm0jrzjtVeW/VeN1ZtalnoP9u2Ad4YXYRD0GATVa8urKUbgwJrhFvmYHAqRbxu4NKxR0Zu28zarPjPrVu3iEpyTz9a5iO8AHJ5q7bX7AgLk0AdhbLtOAMkd63LMnI/wrmbSc+QrNwT6VuaVchpNrEe1Nbgb6yBVAoqLPuKKd2SeNtwNqfnT4VHLtz2GapiVgvHWrMbDAWug8ZphKgPbiqpO31Bq/wDKeMiql5siid8jj9aBpsp3qxagI4pZvKkX7sn9Kmh0tlixNdGVP9oA1lvKJW4qxbSEDAY4ouW07C3ekwTAD7RKoH90Dms7+x7dM7Z5s984raxlee9NFvk9M0XBTaVjnJ9J28xy5Pow/rVm3nLQR2123klOjN0IrWlsSeQKzptOEuVyae5fPfcrPZu0paC8t2B9ZMULb3q/8sPNA7wsG/lVK40+aJiQpxVZWeKTqVP5U7GiRv2N49tcB1YpIvVSMGusGtJPFHKqqG/jHTn1rjLfXrmNQkoiuox/DcRhv16itzRdW0xL9Jp7MRgchQ5dN30NTYxqR6npcFl/a3hqO2lyhmUkZGDu/h/XFYWk77COVJXOQeQ3Yiuxt5zeWsUqRMscyh45h0zXH/EC2ure0VoYisl24iY9gepOfcCmlcwi76Hmcu+O4lDKY5RIdwPUHNPQ44zjPei74MDZyWgVi3qef6YqIVod8di0JdvQmlW4IPWqROaVm2jk0XKN/Sr4SXXkk8/zrrfCniQ6R4jtpxOYojKsUx7eWxAOfp1rzTT5T/aUbA9M5+lXjckRXZHZRii4j2/xrr2o6fJYT200YEQ5IOVlLBchl9MAfnUOpaJb/EHw3Bq9rALXVQpxk8NjjaT6Hsa5O/vft/hazfYqnhcg9cDqffGPyr0j4doLfwlHsw73McQjU+u0kk+wzk1LZS1Z4f8AvbeWSGdGSWNsNGRgqRwfxrW0PxLdaCt3BGQbO9UCRDn5SD8rrzwRjGT1Fdp8VPCyqTr1oAWQiO7A79Nrf0P4V5acMnPJ64/+t/jVEtHuWkMou8JmOG/gW/iH9wnAmX8Dtb6CuF+IsA0nx/Heum2O8gIcKRxIMqTzXQ+B9YttT8I2yGJY7vQbhDM3aW3lzGx/75PP+6KxPinbtJdLA4PmRMJVPqG/dyflJHn/AIFTvdCsclNb2Ut9pszF5RbrGPlnQBef4up/KtqCexXxSupTGNCJhJ5zXA2AAddvU1xFvK0KyryBkVNbaRqV5eGW2tHlUDzNoAxgdz7VSSOP2s7tHe6ReadDr1rLZXFr5qk5m8z5uQc4ycd8dK6TTIVk1e2i+6QGQEdVyQODXlzaHrFqxuZdOMccWDIv90EjkivS9P1C2sNVlurqXZDbxNKzEE45wOnviiRrSk3uVfEdhDqs13du0jSxzRxW0m7ld0mOT3GOxrn9H01b+e6ht7mQlJTuP93byPoDhh+VbJ1qwmtPLt3aQidZWIU44Bxz9TWT4aVLOOCa5Hlu89x5pyRkKF2g+vOT+dYqLW50qUG7I7XRPCttcG5hvIIJ4nJ8tivzLu9fpkYrxW8tZbO9ubebiSCRo3Hupwf5V7Xpmo+LNS1GCbw/oSHTFh8vzdSY2/nSE5MgH3sDoOOa89+Jmnz2Pju+M0CxPeLHc7VOVyRhsH0yD1ANK1gexwrmrOmf8fcf4/yqtPxJj8KuaYv7/I7A0yTa0ltt/Ef9qtadRDZ37DjZFL/I1h2Hy3CY9a6PVwE0XVZf+mRx+Ix/WpZDOF8OQbrve3TpR4jsfJ1Ddj5HGQau6CvlkCtrxHp/2nToZ0HK5FNhfU5rwnrUmh6zE24+Uxww9q9O8X3MFt4fk1NWGHX937sa8aljKt7itbWNdurzw7p+nysfLjLSe57Cna42rmLbAyz5JyWbn3rTlO6b1Gap6en7wd8DNXTjzPfrWnQshmAJIPT/AD/+qs+WDnNXLhwJMdzVd5dsZIpgXPDdrDP4k06G6G6B7hA656jPSvozVos6fd5UZXqB9OlfPvg2BbjxNppdgMXKs5Y9hz/SvWNa8RzXs8kMI8mOQ9f7xrlrvY9DCL3WQ+K9aVtMje0Y+dBGJBIOMEDNeZ3viKfxFdwRzIRKzY68V3UJRtMa1mXeQSp47Hp/WvKpoHsNWliViGgl4P0PFTSSkysS5RStseh29nFq+miG4T94hxtbqKoz+H5oT+6RZ1HRScGtqwuYdQs0uoAomA+ZfU9xVq+2AgK+HxyD2NQ207GGjOIvry7lIha1ljKDAB7VJp+mNPzOCM9K35p5VXEsSuPfnFEOp2qjEkTfzFF9BWKqaPtBxx+FWE0gtyRUh1VP+WYHtnrUTXbz4BfAPYGlcZMNNsoT+9lBPovJqUfZ14Rdqevc1UWAn+Ij+tWUg5ySaCi2s5bAHAFalhKyzKx4FZ0CAY6ZrQtxukCjrQB10eHjVsjpRUFtJ5cCr6UU7gePsnGePqKduAz82arsWTlce9QSXT9Ngrc8jkYtxflflQ8+tZ00s8x53H61aWRS3KCpQMLxg0FbGbh17VLFPs6j9atlA33lpGtc42IPyoHdPcsRXUT4yfwFW1LH7m0D3rHNvcJksyoPdgKkilCY/fM/so/qaSTJcb7GyuAeTk09/s0Me+UqgPc96xmvZ8fu8RD16ms+W8LSfKxeQ8FmNaKPcFSfU15723PEUPB7yD+lV1s4rggvEp9yKqxDYN8pzViO4LdOBWiRuopFn+xrB/vQrn24ph8L27f6m6khPvyKVLg9BVkTmMZdwg9zT0ELZ2fiLScGw1HfGOQvmlf0PFdPbeMrm5tzpnijS55bWX5TNGudvvkVzY1iFOFLOfarEOqzt9yLA9zS5ES6UXqcle3n2i8mm4G5jgKOAOgA9sACoQ3eu4eOyvB/ptnbMfXGD+lVZ/C1hcc2U7W8nZW+Zf8AEUWNU0clmq88uDitDV9MvtIYfaYSIz92VeVb6GsaJWnlxnikwL1j8sUs5+gp3mH7JM2fvECnXA8m3iQcZqGT/jzjXuWP8qBncacbm68H2SwfNI05jVR64r1nwHrWi6RoiNeahmURxxIERm3KAASBjoSPyxXmfgOwOreEbuDzzB5U+Gm4wqsBxnt0PP4V00FktjCLL7Lc+YowWllCHPbhQf50mtBJnWtr1pqniG8spgZLG+ZoQGXaGG1QCM+vK/UA14nrmmS6H4gu9MlJYwyYUn+Neqn8QRXZandnRdEmvzbRSXUZVoo2JOwg/KWJ9Dzgfjim+PL64uNK0bXtPupY4r23HmlTg7hz1HPqPwpoL3I/hdDcf8JVdadNBMLXU7Ga3ZmjIUHGRk9M8Gr3jYtqFrol6yFnmURSnPJZlAP/AI/E351w/h3Vrm38XaNfTXMsnl3Ue4tIScFsH6cE13HiGQf2DqETsTJZXM2weu2cMPp8spqiWzz7xDZpZ2unXSrs+1xyZHushH8iKvadrKW1uts3nL9ph8s+VIQxHXj8u9aHinGn6LpsVzDHd7ZWOW6YkVZBgj2NVdGt7HUYDcNbRw87QDITn9KUZaGUqV7+Zs6XrGmS6fdWlvdxiaePy1ikUqScjvyDwKtakpbR9TlUZPkLn6eYM/pVKfTIisexIV2EEGMKGGPcVa1CMTeG7pNxUsseSvUDdmqcghTaZiWDRTiS1Zo1hbHmMxwuPp/EavTavNBcWEem6X+/t/M2TXtyoUlupbHYY6Z71xj3N/pl4jTnzom5wwByP8a7CKxhmYobm1jCKGzKcLn0obuOEbNs9F8La/qgj8vVPEmkRPExG6Ab1KEfKASvJHOTn0FcD8T5prvXLa6mvY74pF5P2lItgcdRx+JrEbVb+ylJgu4wh6LGQyj25rO1DVLm+g8qc7tvIYjn+dZNG17mLLzITWnpi4hnlPZcD8aoeXlvU1uQW7LZLDGpMknIUDJNIlkdi2JhnHWuh8WMy+Ey6Kf3hjUkdgDWTbaTqEY817WVVHdhit+z1fQtT0e5065vo48gjEvH5UmiWcTo84Eg+bBHb1r0K1hS6s404OZO/uDXmIjOm3j5lVwjEZUcMK7XQvEmmzCKEu0EiyAkN7A9D+VDHI5zXdEe21HYBiN26+lcvdzC4uy6fcHEY9AOlemfEG/t4tNhELK01wOGB7V5dEMyc1S2HF3RpWQ2q7Yz0AFTk468knn/AD/ntSWePK57nNPIzyBWhRnXhxOT61Wdiy4q1ef6w8VSI9OtSBa02d7W4WVDgqQfp6GvS3nOpW/23TWVjtzNAwyA39Oa8qwYyGU1taXqlzat51vNJGw4zH2FRKnzG9Ks4G0fFeoRS+fEkO9QVKsCQR6GuVkuXubyW4n/ANZIxLYGMGta8Z7iQ3DFSW64Tbn8BxWdNCoBcf8A1qaglsROpKW7LNnq1xYX6tExCFcFc8Gung1OK9OQxSQ8lSev09a4uAMxjPpx06irH+rba3Tt7UpU1ImNRo7XzmU4OcetNLI3VEP865y31W5t12s3nxj+8eR+NaUOqW02AW2N6ScfrXPKk0bqomW/KiJJ3EfrTxFg8Op+tRjBGQTj86cMf3h+VQUWI0cdGH51diD85/nVOIA4+YVdhVcElqBl2FSfTp/erTs08uYZZeuM9ay4FUNnfwBWpAYjIgLdTSGdCssUY27jx7UVVhZHj3Zbk+lFMD58+0XSnieQfjTvt92OPOz9RSsOTUfFdljish39pXa9Sv4rVlNSulX5iuT221SJA5PPpTASx5NFkKyNE39w/WUgewxTGnlPWaQj3Y1W9MU7B9aEFkTiVh3NSLeS45I/Gqmf/wBdKTTGTvNNOcDIFPUpbR88v6VV84IMDrQgJ+Y8UwLKNLNJnBq2AIxumcKPSs570xDahBqD97OcuSfai4Gm2pH/AFdsoH+0aascszfM5Y+magWJIly/HsKRr4keVbgIO57mgDQMsFmP3rZb+6KVby4uDhcxx+grNjVU+dzuPp61MJpX6/Ko7U7iNaGQJ0JJ960Irx4xkVhQyjIAPNa1vC0gBc7B79aaBnSaZdLfwSW9zEssRHzRyDIIrkfEGhx6Pexm3z9kn5TPVfVa3lmEEYWLj39ai1dZb/RZbZAzykhkUDJJHYfrTewI4m8O5ox7GmXJwluvoM1f/wCEe1ouAdI1Hj1tX/wouNB1eS8FuNKvjKVysf2Z9xA6kDFRqVZncfCzVHsRqMO0NFIFMgb7oAOPm9uevau71W9EoV4AUjVcmb+Ly84YexH54zXn/gbw7qq6o8F3o+oRRzwsoaS2cBWxwenrXoGk6fdXcKxX0M9oV5Mk0DYPGCO3UYqnJRjeWxHK3LQx/EekX+taNNYaXa/aLmQriNSBwDyckgVoReBdcPwqj0ae1V9QglMscSzKxGTnGc46E13Wi6LodlZRW6xCd4/+W0y5bNXftGlR3JtuEkAByFzke35V58sYl8Njrjhu97ny/PZ3WmakbS6ikhuIJgGiYcqQRXqsmmXOrXHiGC2tTdFmlwBjhpIl2nOfVa7q/wDCXgvU7u41C90tJ7l/3kr7pNzHHoD7U210jQ4t0tjYz2gmIZsJIC3HGc1UsWuX3dxRw95anmvifwj4i1HwrYINHne8gESOiFTgLFtJ6+wqn4f8GeIE0mINpNwpOW+bA6n3Nes3+m2s1lPCs96gK7XMaFmAPHAxTrPTora1jhjAdUUANJbvuOB35rD63PsbfV4LqeV3+i6lpQD3lnNFGxIVmHBP1pdVJj8KXLdOIh+tev8A9kWurxLb6jZxS2YPmKRuXnGPWotS8L+Go9P8q50oSW7MAyqzHp071vTxC5OaRhKl71kfLrTE8vuP7zj8qr391NBqDpHIUUADG6vok+Afh8Au7SRkngmaTJP50trofhGIyGx0my2eYQxuLYSsT9Sc4oeNppaMawsmzxnTPBPirVbRb2DSLl4JQGifKqGHqMmpb3wZrWlQC41PSryGEsFMpwyqTwMkE173BHBLH9lhjg2gAKkUGzYPbnHFOEFw0SxiziPIOARnI5B6+tYrGyb20NfqyXXU+aLaDMxU87TjjvXoHh2z+y2sl7cJtkI4HdR6V6jYeH9I0ud7mXRbO3mkBAeKIZPrz60l3YeG2BE1qcN2Bbr+FbrFU1qzF4aXQ8+NpqF7Yz3KWk7BhtiCxE9ep/KuOsfA+rC21DX57cw2drKI9sylWJPGQCOQM174LqWGMJFcxBRwAzdB2qpfw3etaZcaZG8NxJNGRhjwMcjk++KUMcpO1inhOVXueIR6T/aUgt0t2mlYEgRjLHAyf5GsU+FPOvMxXqwxjkNJwF+pr121+GvimzuY7i3e1imTOHWfnkYPb0JqrJ8NPGMVrd2sMWmywXUiO3myZZSoIG044BzzXa7HNZniGtzMbkW3mmQW48vd/ePc1QhXivTpfgN43lkLMmnkk5J+0/8A1qkj+A3jJOq6cP8At5/+tUodjz+LiML7UCZk4OSn+f8A9delf8KN8XD+LTv/AAIP+FI3wQ8XAHjTj/28f/Wp3Cx5VcsJJCRkCq0IDyN9OK7Dxj8P9e8G2tvc6qlt5dw5VDBJuwQM88ccVydtGwBcq2D6ChaisIy46D/69Lbt5UoK5INOlLdAv14piA7uAR+NAGqrbfmXDA9eacwVhxyD1Gaht8heCSPTNTbSPnizjutUBB5KqNoxj60pBA2tyOxqYHzBnP5moi2Dg8/jmgBhVlHHKfyqMkNT89lPHpTCcknFSAK8sRzG7L/unFWBql6g/wCPhj9cGqoFOAHpS5Exps0Y9X1ADiVT9YxVhNc1Acbl/wC/YrMWrKkGj2a7D5maia7qOeJgM/8ATIf4VP8A2xqx6XrD6AD+QrMixwTU4BJFP2cewcz7lr7fqJ5a/uM/9dTRUSrtUDNFVyrsK77mprXgaW5uJLjRJdPkhbnyYrsZH0z/AI1x19pN/pk3lX1lPA3uvB/GvRv+EaSTnYfzNJbeGxNHKXWQhJSPvHisPat7o05YdGeTsCW5GPbHSnjjPSvULjwtZZ+aAt+NYF/4Ttkkj8lpY97YIPIHFCmS49jkRjqKca2p/DV1EcQvHJ7Hg1QuNLv7dsTWso9wMj8xVXTJsypjiig8HBBpjEYxnFMQZSPJPJpN7zcAECgeUvJyaQzt0UACmBKsCR8ysKQ3WPlhXHvVY8nJJNG8DpSuBMqtKcu34VYXYnQVTEjuQqAk+1PAVOZn/wCAL1pgWBIZWwoyfapt0UR/fS/gKzzdORsj+RfbrTreAStkk07gacF7tlBgQDH45rpLdlltFlHGeCD61gW1sEG7HHrWpZuOVHQ81SEy65OKkF++nXdldREiSCZZR9QQartJkgDvVfU24jFNgj65h1G2mtI7kSYidBICR2IzUiXdvKgeNt4I4KjPFeCaRJqU3hyK+i1m6URwnEIY4GOMda6Sy0+ea1ilfVdQBZQdomJxx71hqWet+avo/wD3yay9W33Ns8EcscZPLtMhwFz1Hv2rz1tKnC/Jq94D6k5rJNjLLqdzBPqWoP5aqynzePxHSk2xo9WtrPTLdVGYS4GCxbk/rQ9lozSCR0tt4GAd2Dj868RvX1q3ndE1mfZ2zEn+FZt5fa3HaSyjWZyUXP3F/wAK42muiN0/NnvVzBZi1kW1aAP2YPzn86pQ3N4pxJJCo/31/wAa8RW+15VGNam5HdF/wqUXOvv/AMxuc/8AARWUqTk+3oaKdl3PcbpEujG638MbrwxDdfyNRJCFyTqaEnoN3T9a8TW98QG9e3GtXPyqHJwO/wCFWV/4SM9ddugfTiodHuNTaVj1+N7hSFN7BjPaQf4VeAt7qLy7iaCZcg7Nw7c/0FeG3reIobSSb+37w7FztBxUcR8R5R/7ZkZsceYd3X2IqowaBzue9fZdKlcM1vbEqflOBxQbPSVQ7be0B9gBXhv2jxKF51df+/I/wql/aPidryaFdWH7sAn5FA5/CtLS7In5nu1xZWUkIS3mggx3XHP61UXTgHydUiI9j/8AXrxj7b4oIH/E1j/79j/CmTX/AInitHn/ALWGFHQRj/Cs3Ru7tIpVGtEz3n/QliRJZIJCowCSKp3CaYsZIS2LDkZwa8e8vxNIoY66Qev+qH+FILXxGSc66xz28sf4U3Tk1bQFOx6BL4i0yK48t1tM55znitewDNd29/aQhgmd0cYJ6jAPt3ryFbXxLNeyQxaszFACSwA6/hXR6RpfiZWydZkjJ64lI/linRoNSuwqVk1Y9YfWLmNSTZy8f9MWqpF4oedQ0VlcuD0ItpP8K5W4tPEFtZSztr0jhFyU3Mc/rUwtfEFzslOtywgqOFdua7OSXdnLzLsdK3iS7HTTLs/9u0n+FNm8R3KybEt1MgGSgBJH19KwI9L11M7vEE756Zdv8aoLpWrTajNFPrU25FVjIpOSD26+1J0p9JMalHsdUniPUpJxHHYb89cI2anGs6m0wjXTnJxkkIcD8a5s6FcyxhW1q8ZO4LMM/rUVvorLfParqV4qxoGG2Q457YzQqUusmDnHoja1pNQ1EWsdxp2YVfexx04xzTWsII4vmijRFGOVAAqlJoTmUMNZ1FMDkCXg/nUV5os0UP2o61qDm3BKqWABzxzXRG8I2Mm+ZiT6eJiVhtYwP+essfH4Dv8AjVA+EbJmLy20M8veSRAT/LgVbj0PxBOPOg8QSQgjhWBIH61Hc+GtfuZI/O8QTyRqeYo3MYJ9atSfYTXmYeq+AdJ1CLDW/lyDo0GFauTuPhTcxktbagMfwrKmT+Yr1+wgvkMttLqEu+AKM4BB4+lXxHcBfmulJ/65inzIWx87XvgHXbfJNtHMB/FDMP5HFYcuh6mp+axugORuMRxX0vfW+zynll8x2YR8RjCg96lbSYjnF9Iv0iWldMD5SltbhOHgmX/eiIquQVJGenFfWh0S3YENMHB7mIA1Wt7DT7iS4SCG2URS+UQ1uo5x16UXQz5RMnqQKBMo64/OvrcaJad4bI/W0X/Cq82iWyzxExacAzYUC1QgHH0p3QHyrHLn7qk/QZq3DFcyn5LWdz/sxE/0r6tisRCMBNP9sWyj+lTqJ0HyvaKcdRCP8KLxQz5htvDuv3OwQaPqDE8D9yR/OumsPhb4uuiCYIbYf9NWJP6V7zbXV48Ucqz2wDjODFzUpu9SH3Z7Q/VafPFdBHkkPwW1hogZNWiVvRYeP50V6tNrOoQPsaSzJxnjNFHt12HY5BrVNuQoBFVbGH5bngf69sfpWpKMRnjmqVhkrck/892xj8KwYytcaeHBI61z2oab++gGDzIfx4rudoK1mX0IN1acf8tT/KpktATOL/szMu3HTrUUtsQ3TArtDYKST3NZ95Y4B46VDjqUmcDFpdvd2IWeFW3E8456+tYt14PlGTa3Ab0jl/lmu5sLTdpsbgev86e1ocdKlSaHozx+6sruzk2XFtKh+nFVMnptJr1qeD/ToR/st/SkayQc+UufoKv2vkLlR5OInPUbR70oSNfvZY/kK9LvLdfIkyoPyntWDdaSt7oyCJQJlGVIGM+1WqmoOJyTztjAIVfQVB1p/lP5mzad4OMVZUw2uMoJJO+TxWhAy2tJrlsRocdz2rbgtIrZRu+Z/wBKLe+S4gyo2leoFRSzEnimSSyTFjU9o+JgKzgTnOanhk/eiqGbROJRVPUGzIBVtWDbG9aoX3+t/GhiR6J4QuDJ4WuYepQMMfUV2elz7rOHn+Bf5V5z4PmP2W8twR88JI/Ku30t8W8I/wBkfyrK/vFLY2y2RWao/wCJxc+phj/ma0FOQKqxxgavM3/TBf5mhjKV/YCVd2ORXPa3Z+TpNy2CR5ZHHau4KrIhFZWt2g/sS+OOkLGspQ6lJmGNL3xxsP7oq7DpYUDK1t2diPIi4AOwH9KuizAFRyDTOYgsR/akw28+SuPzNXhZbe1aMNqDrkvp9nH860lswe1T7MfMcrqVhnSLkY/gNWbfSlWFDjnaOfwra1CyB0y6/wCuR/lVyG0UxRn/AGRTVMOYwBpy7eRx71jw6Mv/AAkF+v8A0yiOPzrvPsy46VlQ24Him+B720R/U0/ZiuZkWixA8rmotX0xV0W7wgGE9K65bdc1V1mAHRbzj/lkafsw5jJh0zMYOM5AqaPTOeFrXhQeTHx/CKnEWMVSghNnO2+mhdYuht/5Yx/1ragsyOuMdgKIof8Aib3PqYY/61fSPHf8atITZT1MbdJufaM1PbDMEY/2R/Km6ou3SbnqT5Zqa2GYYyeu0fyqluJ7FhVwOazkXGs3XbMMZ/nWmAPWqAX/AInM59YI/wCZp9RIsEds1VgBXVLlh/cUZ/OrbdeBUNkD/aN5wTkLihgXDGrdR89VNTULpdyBz8taHlDHPNUNaXbpNzg9gP1FD2YrFyMERgAYGB/KnbR3p0afuxg9hSbWzj3ouOxQgX/iZX3PUrx+FWse1RWy/wCnXpyPvKP0q77dqFsK2plXo2iHPI85fw5q4etRamo2wEf89lqU0IBVHzd6pWahZLtgOTcMfrVxetVbHpOf+m7dafUZaANV51/fW2ezn+VWqglI+0W4/wBo/wAqQEnemy8Rn6VJ6VHL/q3+hpPYCCyH+g25P/PMVOTiorUYs4Rn/lmKkY9qoDn9bcrfKP8ApmP60U3WGP24Yz9wUVmUE+No571Q05si6Gf+Xhuv0FXLhjxVLT/vXX/Xwf5CmyTTHaql6P8ASLU/9NT/ACNW16VUvP8AX2v/AF0P8jRLZgixEoOaguLdTG+R1q7GPlFRzjMZpoZyOnWhGkQ/Vv8A0I1NJb4GCK0NKUHRof8AeP8A6EasTQqRUcoXOPuIB/akA/2GNSy2nHFXby2X+2bY5P3G/mKe6Cs7alXOb1C2ItZTj+E1m2cJFjDx/CK6W/XFnN/1zNZlnEv2KD3UUmM53UPD8F1I8oLRyHqV6GsOfw5FDJJ51y21E3fKoyfau+KDBrB1pQqTAD+Bf51ak9ga0ucf5K2ygKCM+9GCelLeH94F7U+2bd1FdBkKF9qlCHAIHSp1UAU5flGKoC9b/wCqQ1m3zHzeD3qzauXyOnAFVbn/AI+NvbmmB1HhabbPzwGRhx9K76wbEEX+6P5V5roTlbmLHfP8q9EspSIoxj+EVhPca2OigkyBTV/5Ckv/AFxX+Zqnb3Jz93v61aiYtqEhPTyV4/E0rgX1qnrQ/wCJFf4/54N/Kri1S1kbtDvwf+eDfypvYfU0rRR9lhOOqL/KrIXiobP/AI8rX/rkv8hVhRxikIqwr/xOHGf+Xcfzq8m5i+5cAHAz3qpCf+J2wx/y7/1rTFIq5VvVzp84/wCmR/lU9uM28RHdR/KmXg/0O5H/AEyb+VSWgxZwe8a/yo6iH49jWesYHiSY+trH/wChGtUis7B/4Sdhnj7Gpxj/AGjTYFzy8gGoNUjDaTdA/wDPFv5VdxVXUxnSL3/rg38jTtoAkA3W8RHP7sfyqwF4qC0/49IP+uY/lVnuKQFSH/kMzD/pgv8AM1blXMMg9VNVYxjV5feBf5mrh+6fpTWwFa9OdHm9fJqWAfuIv90fyqK940uYf9MTUtuc2sX/AFzH8qFuBOuBnjr1qn01ib0MK/zNW88VSb/kKuf+mK/zNUJFknDmiywL26Pqq/1ppPFLZf8AH3cf7q/1oYF8nj/GqOq/8gyb8P51dKjis/VGI02b6D+YpPYC+oG0fQUuaB0/Cm96YFW3J+13mTxvHT6VdB9qoW//AB8Xh/6a/wBBV5TxR0DqUdR6Ww/6brTycmotRGWtuf8AlqKk70IB69aq2X+rlJ/57N/OrKn5hVS1H7uTn/ls386OoF3NQuf9Ig/4F/Kpe1V3/wCPiH6N/KkBaB4qG44hk/3T/Kn5qO4P+jy/7p/lTewDLb/j2h/65j+VPbHemW//AB7xf7o/lQ1PqBg6sf8ATj/uiio9Uc/2hJ+H8qKmxZ//2Q=="/>
          <p:cNvSpPr>
            <a:spLocks noChangeAspect="1" noChangeArrowheads="1"/>
          </p:cNvSpPr>
          <p:nvPr/>
        </p:nvSpPr>
        <p:spPr bwMode="auto">
          <a:xfrm>
            <a:off x="155575" y="-192617"/>
            <a:ext cx="304800" cy="406401"/>
          </a:xfrm>
          <a:prstGeom prst="rect">
            <a:avLst/>
          </a:prstGeom>
          <a:noFill/>
          <a:ln w="9525">
            <a:noFill/>
            <a:miter lim="800000"/>
            <a:headEnd/>
            <a:tailEnd/>
          </a:ln>
        </p:spPr>
        <p:txBody>
          <a:bodyPr/>
          <a:lstStyle/>
          <a:p>
            <a:pPr eaLnBrk="0" hangingPunct="0"/>
            <a:endParaRPr lang="zh-CN" altLang="en-US"/>
          </a:p>
        </p:txBody>
      </p:sp>
      <p:sp>
        <p:nvSpPr>
          <p:cNvPr id="21" name="矩形 20"/>
          <p:cNvSpPr/>
          <p:nvPr/>
        </p:nvSpPr>
        <p:spPr>
          <a:xfrm>
            <a:off x="2" y="1157920"/>
            <a:ext cx="159530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老有所养</a:t>
            </a:r>
          </a:p>
        </p:txBody>
      </p:sp>
      <p:sp>
        <p:nvSpPr>
          <p:cNvPr id="26" name="矩形 25"/>
          <p:cNvSpPr/>
          <p:nvPr/>
        </p:nvSpPr>
        <p:spPr>
          <a:xfrm>
            <a:off x="1049338" y="3473451"/>
            <a:ext cx="7600950" cy="2622549"/>
          </a:xfrm>
          <a:prstGeom prst="rect">
            <a:avLst/>
          </a:prstGeom>
          <a:solidFill>
            <a:schemeClr val="bg1"/>
          </a:solidFill>
          <a:ln w="12700">
            <a:solidFill>
              <a:schemeClr val="tx1">
                <a:lumMod val="50000"/>
                <a:lumOff val="50000"/>
              </a:schemeClr>
            </a:solidFill>
          </a:ln>
          <a:effectLst>
            <a:outerShdw blurRad="2032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b="1" dirty="0">
              <a:solidFill>
                <a:schemeClr val="tx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32" name="矩形 31"/>
          <p:cNvSpPr>
            <a:spLocks noChangeArrowheads="1"/>
          </p:cNvSpPr>
          <p:nvPr/>
        </p:nvSpPr>
        <p:spPr bwMode="auto">
          <a:xfrm>
            <a:off x="1828800" y="3638551"/>
            <a:ext cx="986167" cy="369332"/>
          </a:xfrm>
          <a:prstGeom prst="rect">
            <a:avLst/>
          </a:prstGeom>
          <a:noFill/>
          <a:ln w="9525">
            <a:noFill/>
            <a:miter lim="800000"/>
            <a:headEnd/>
            <a:tailEnd/>
          </a:ln>
        </p:spPr>
        <p:txBody>
          <a:bodyPr wrap="none">
            <a:spAutoFit/>
          </a:bodyPr>
          <a:lstStyle/>
          <a:p>
            <a:pPr eaLnBrk="0" hangingPunct="0"/>
            <a:r>
              <a:rPr lang="en-US" altLang="zh-CN" b="1">
                <a:solidFill>
                  <a:schemeClr val="tx2"/>
                </a:solidFill>
                <a:latin typeface="微软雅黑" pitchFamily="34" charset="-122"/>
                <a:ea typeface="微软雅黑" pitchFamily="34" charset="-122"/>
              </a:rPr>
              <a:t>1999</a:t>
            </a:r>
            <a:r>
              <a:rPr lang="zh-CN" altLang="zh-CN" b="1">
                <a:solidFill>
                  <a:schemeClr val="tx2"/>
                </a:solidFill>
                <a:latin typeface="微软雅黑" pitchFamily="34" charset="-122"/>
                <a:ea typeface="微软雅黑" pitchFamily="34" charset="-122"/>
              </a:rPr>
              <a:t>年</a:t>
            </a:r>
            <a:endParaRPr lang="zh-CN" altLang="en-US" b="1">
              <a:solidFill>
                <a:schemeClr val="tx2"/>
              </a:solidFill>
              <a:latin typeface="微软雅黑" pitchFamily="34" charset="-122"/>
              <a:ea typeface="微软雅黑" pitchFamily="34" charset="-122"/>
            </a:endParaRPr>
          </a:p>
        </p:txBody>
      </p:sp>
      <p:sp>
        <p:nvSpPr>
          <p:cNvPr id="33" name="矩形 32"/>
          <p:cNvSpPr>
            <a:spLocks noChangeArrowheads="1"/>
          </p:cNvSpPr>
          <p:nvPr/>
        </p:nvSpPr>
        <p:spPr bwMode="auto">
          <a:xfrm>
            <a:off x="1323975" y="4394200"/>
            <a:ext cx="1930400" cy="1061829"/>
          </a:xfrm>
          <a:prstGeom prst="rect">
            <a:avLst/>
          </a:prstGeom>
          <a:noFill/>
          <a:ln w="9525">
            <a:noFill/>
            <a:miter lim="800000"/>
            <a:headEnd/>
            <a:tailEnd/>
          </a:ln>
        </p:spPr>
        <p:txBody>
          <a:bodyPr>
            <a:spAutoFit/>
          </a:bodyPr>
          <a:lstStyle/>
          <a:p>
            <a:pPr algn="just" eaLnBrk="0" hangingPunct="0">
              <a:lnSpc>
                <a:spcPct val="150000"/>
              </a:lnSpc>
            </a:pPr>
            <a:r>
              <a:rPr lang="zh-CN" altLang="en-US" sz="1400" b="1">
                <a:latin typeface="微软雅黑" pitchFamily="34" charset="-122"/>
                <a:ea typeface="微软雅黑" pitchFamily="34" charset="-122"/>
              </a:rPr>
              <a:t>       我国</a:t>
            </a:r>
            <a:r>
              <a:rPr lang="en-US" altLang="zh-CN" sz="1400" b="1">
                <a:latin typeface="微软雅黑" pitchFamily="34" charset="-122"/>
                <a:ea typeface="微软雅黑" pitchFamily="34" charset="-122"/>
              </a:rPr>
              <a:t>65</a:t>
            </a:r>
            <a:r>
              <a:rPr lang="zh-CN" altLang="en-US" sz="1400" b="1">
                <a:latin typeface="微软雅黑" pitchFamily="34" charset="-122"/>
                <a:ea typeface="微软雅黑" pitchFamily="34" charset="-122"/>
              </a:rPr>
              <a:t>岁及以上老年人口占总人口比例首次超过</a:t>
            </a:r>
            <a:r>
              <a:rPr lang="en-US" altLang="zh-CN" sz="1400" b="1">
                <a:solidFill>
                  <a:srgbClr val="C00000"/>
                </a:solidFill>
                <a:latin typeface="微软雅黑" pitchFamily="34" charset="-122"/>
                <a:ea typeface="微软雅黑" pitchFamily="34" charset="-122"/>
              </a:rPr>
              <a:t>7%</a:t>
            </a:r>
          </a:p>
        </p:txBody>
      </p:sp>
      <p:sp>
        <p:nvSpPr>
          <p:cNvPr id="34" name="矩形 33"/>
          <p:cNvSpPr>
            <a:spLocks noChangeArrowheads="1"/>
          </p:cNvSpPr>
          <p:nvPr/>
        </p:nvSpPr>
        <p:spPr bwMode="auto">
          <a:xfrm>
            <a:off x="3859213" y="3638551"/>
            <a:ext cx="2018501" cy="369332"/>
          </a:xfrm>
          <a:prstGeom prst="rect">
            <a:avLst/>
          </a:prstGeom>
          <a:noFill/>
          <a:ln w="9525">
            <a:noFill/>
            <a:miter lim="800000"/>
            <a:headEnd/>
            <a:tailEnd/>
          </a:ln>
        </p:spPr>
        <p:txBody>
          <a:bodyPr wrap="none">
            <a:spAutoFit/>
          </a:bodyPr>
          <a:lstStyle/>
          <a:p>
            <a:pPr eaLnBrk="0" hangingPunct="0"/>
            <a:r>
              <a:rPr lang="en-US" altLang="zh-CN" b="1">
                <a:solidFill>
                  <a:schemeClr val="tx2"/>
                </a:solidFill>
                <a:latin typeface="微软雅黑" pitchFamily="34" charset="-122"/>
                <a:ea typeface="微软雅黑" pitchFamily="34" charset="-122"/>
              </a:rPr>
              <a:t>1999</a:t>
            </a:r>
            <a:r>
              <a:rPr lang="zh-CN" altLang="en-US" b="1">
                <a:solidFill>
                  <a:schemeClr val="tx2"/>
                </a:solidFill>
                <a:latin typeface="微软雅黑" pitchFamily="34" charset="-122"/>
                <a:ea typeface="微软雅黑" pitchFamily="34" charset="-122"/>
              </a:rPr>
              <a:t>年到</a:t>
            </a:r>
            <a:r>
              <a:rPr lang="en-US" altLang="zh-CN" b="1">
                <a:solidFill>
                  <a:schemeClr val="tx2"/>
                </a:solidFill>
                <a:latin typeface="微软雅黑" pitchFamily="34" charset="-122"/>
                <a:ea typeface="微软雅黑" pitchFamily="34" charset="-122"/>
              </a:rPr>
              <a:t>2017</a:t>
            </a:r>
            <a:r>
              <a:rPr lang="zh-CN" altLang="en-US" b="1">
                <a:solidFill>
                  <a:schemeClr val="tx2"/>
                </a:solidFill>
                <a:latin typeface="微软雅黑" pitchFamily="34" charset="-122"/>
                <a:ea typeface="微软雅黑" pitchFamily="34" charset="-122"/>
              </a:rPr>
              <a:t>年</a:t>
            </a:r>
          </a:p>
        </p:txBody>
      </p:sp>
      <p:sp>
        <p:nvSpPr>
          <p:cNvPr id="35" name="矩形 34"/>
          <p:cNvSpPr>
            <a:spLocks noChangeArrowheads="1"/>
          </p:cNvSpPr>
          <p:nvPr/>
        </p:nvSpPr>
        <p:spPr bwMode="auto">
          <a:xfrm>
            <a:off x="3549651" y="4715934"/>
            <a:ext cx="2601913" cy="415498"/>
          </a:xfrm>
          <a:prstGeom prst="rect">
            <a:avLst/>
          </a:prstGeom>
          <a:noFill/>
          <a:ln w="9525">
            <a:noFill/>
            <a:miter lim="800000"/>
            <a:headEnd/>
            <a:tailEnd/>
          </a:ln>
        </p:spPr>
        <p:txBody>
          <a:bodyPr>
            <a:spAutoFit/>
          </a:bodyPr>
          <a:lstStyle/>
          <a:p>
            <a:pPr algn="ctr" eaLnBrk="0" hangingPunct="0">
              <a:lnSpc>
                <a:spcPct val="150000"/>
              </a:lnSpc>
            </a:pPr>
            <a:r>
              <a:rPr lang="en-US" altLang="zh-CN" sz="1400" b="1">
                <a:latin typeface="微软雅黑" pitchFamily="34" charset="-122"/>
                <a:ea typeface="微软雅黑" pitchFamily="34" charset="-122"/>
              </a:rPr>
              <a:t>60</a:t>
            </a:r>
            <a:r>
              <a:rPr lang="zh-CN" altLang="en-US" sz="1400" b="1">
                <a:latin typeface="微软雅黑" pitchFamily="34" charset="-122"/>
                <a:ea typeface="微软雅黑" pitchFamily="34" charset="-122"/>
              </a:rPr>
              <a:t>岁以上老年人口净增</a:t>
            </a:r>
            <a:r>
              <a:rPr lang="en-US" altLang="zh-CN" sz="1400" b="1">
                <a:solidFill>
                  <a:srgbClr val="C00000"/>
                </a:solidFill>
                <a:latin typeface="微软雅黑" pitchFamily="34" charset="-122"/>
                <a:ea typeface="微软雅黑" pitchFamily="34" charset="-122"/>
              </a:rPr>
              <a:t>1.1</a:t>
            </a:r>
            <a:r>
              <a:rPr lang="zh-CN" altLang="en-US" sz="1400" b="1">
                <a:solidFill>
                  <a:srgbClr val="C00000"/>
                </a:solidFill>
                <a:latin typeface="微软雅黑" pitchFamily="34" charset="-122"/>
                <a:ea typeface="微软雅黑" pitchFamily="34" charset="-122"/>
              </a:rPr>
              <a:t>亿</a:t>
            </a:r>
          </a:p>
        </p:txBody>
      </p:sp>
      <p:sp>
        <p:nvSpPr>
          <p:cNvPr id="37" name="矩形 36"/>
          <p:cNvSpPr>
            <a:spLocks noChangeArrowheads="1"/>
          </p:cNvSpPr>
          <p:nvPr/>
        </p:nvSpPr>
        <p:spPr bwMode="auto">
          <a:xfrm>
            <a:off x="7005639" y="3638551"/>
            <a:ext cx="986167" cy="369332"/>
          </a:xfrm>
          <a:prstGeom prst="rect">
            <a:avLst/>
          </a:prstGeom>
          <a:noFill/>
          <a:ln w="9525">
            <a:noFill/>
            <a:miter lim="800000"/>
            <a:headEnd/>
            <a:tailEnd/>
          </a:ln>
        </p:spPr>
        <p:txBody>
          <a:bodyPr wrap="none">
            <a:spAutoFit/>
          </a:bodyPr>
          <a:lstStyle/>
          <a:p>
            <a:pPr eaLnBrk="0" hangingPunct="0"/>
            <a:r>
              <a:rPr lang="en-US" altLang="zh-CN" b="1">
                <a:solidFill>
                  <a:schemeClr val="tx2"/>
                </a:solidFill>
                <a:latin typeface="微软雅黑" pitchFamily="34" charset="-122"/>
                <a:ea typeface="微软雅黑" pitchFamily="34" charset="-122"/>
              </a:rPr>
              <a:t>2017</a:t>
            </a:r>
            <a:r>
              <a:rPr lang="zh-CN" altLang="en-US" b="1">
                <a:solidFill>
                  <a:schemeClr val="tx2"/>
                </a:solidFill>
                <a:latin typeface="微软雅黑" pitchFamily="34" charset="-122"/>
                <a:ea typeface="微软雅黑" pitchFamily="34" charset="-122"/>
              </a:rPr>
              <a:t>年</a:t>
            </a:r>
          </a:p>
        </p:txBody>
      </p:sp>
      <p:sp>
        <p:nvSpPr>
          <p:cNvPr id="43" name="矩形 42"/>
          <p:cNvSpPr>
            <a:spLocks noChangeArrowheads="1"/>
          </p:cNvSpPr>
          <p:nvPr/>
        </p:nvSpPr>
        <p:spPr bwMode="auto">
          <a:xfrm>
            <a:off x="6246814" y="4815418"/>
            <a:ext cx="2427287" cy="307777"/>
          </a:xfrm>
          <a:prstGeom prst="rect">
            <a:avLst/>
          </a:prstGeom>
          <a:noFill/>
          <a:ln w="9525">
            <a:noFill/>
            <a:miter lim="800000"/>
            <a:headEnd/>
            <a:tailEnd/>
          </a:ln>
        </p:spPr>
        <p:txBody>
          <a:bodyPr>
            <a:spAutoFit/>
          </a:bodyPr>
          <a:lstStyle/>
          <a:p>
            <a:pPr algn="ctr" eaLnBrk="0" hangingPunct="0"/>
            <a:r>
              <a:rPr lang="zh-CN" altLang="en-US" sz="1400" b="1">
                <a:latin typeface="微软雅黑" pitchFamily="34" charset="-122"/>
                <a:ea typeface="微软雅黑" pitchFamily="34" charset="-122"/>
              </a:rPr>
              <a:t>新增老年人口超过</a:t>
            </a:r>
            <a:r>
              <a:rPr lang="en-US" altLang="zh-CN" sz="1400" b="1">
                <a:solidFill>
                  <a:srgbClr val="C00000"/>
                </a:solidFill>
                <a:latin typeface="微软雅黑" pitchFamily="34" charset="-122"/>
                <a:ea typeface="微软雅黑" pitchFamily="34" charset="-122"/>
              </a:rPr>
              <a:t>1000</a:t>
            </a:r>
            <a:r>
              <a:rPr lang="zh-CN" altLang="en-US" sz="1400" b="1">
                <a:solidFill>
                  <a:srgbClr val="C00000"/>
                </a:solidFill>
                <a:latin typeface="微软雅黑" pitchFamily="34" charset="-122"/>
                <a:ea typeface="微软雅黑" pitchFamily="34" charset="-122"/>
              </a:rPr>
              <a:t>万</a:t>
            </a:r>
          </a:p>
        </p:txBody>
      </p:sp>
      <p:cxnSp>
        <p:nvCxnSpPr>
          <p:cNvPr id="45" name="直接连接符 44"/>
          <p:cNvCxnSpPr/>
          <p:nvPr/>
        </p:nvCxnSpPr>
        <p:spPr>
          <a:xfrm>
            <a:off x="3459163" y="3473451"/>
            <a:ext cx="0" cy="262254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6162675" y="3473451"/>
            <a:ext cx="0" cy="262254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1049339" y="4239685"/>
            <a:ext cx="7604125" cy="1058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矩形 30"/>
          <p:cNvSpPr>
            <a:spLocks noChangeArrowheads="1"/>
          </p:cNvSpPr>
          <p:nvPr/>
        </p:nvSpPr>
        <p:spPr bwMode="auto">
          <a:xfrm>
            <a:off x="820738" y="1902884"/>
            <a:ext cx="7691437" cy="923330"/>
          </a:xfrm>
          <a:prstGeom prst="rect">
            <a:avLst/>
          </a:prstGeom>
          <a:noFill/>
          <a:ln w="9525">
            <a:noFill/>
            <a:miter lim="800000"/>
            <a:headEnd/>
            <a:tailEnd/>
          </a:ln>
        </p:spPr>
        <p:txBody>
          <a:bodyPr>
            <a:spAutoFit/>
          </a:bodyPr>
          <a:lstStyle/>
          <a:p>
            <a:pPr algn="just" eaLnBrk="0" hangingPunct="0">
              <a:lnSpc>
                <a:spcPct val="150000"/>
              </a:lnSpc>
            </a:pPr>
            <a:r>
              <a:rPr lang="zh-CN" altLang="en-US" b="1">
                <a:latin typeface="微软雅黑" pitchFamily="34" charset="-122"/>
                <a:ea typeface="微软雅黑" pitchFamily="34" charset="-122"/>
              </a:rPr>
              <a:t>       根据联合国的划分标准，当一个国家或地区</a:t>
            </a:r>
            <a:r>
              <a:rPr lang="en-US" altLang="zh-CN" b="1">
                <a:latin typeface="微软雅黑" pitchFamily="34" charset="-122"/>
                <a:ea typeface="微软雅黑" pitchFamily="34" charset="-122"/>
              </a:rPr>
              <a:t>65</a:t>
            </a:r>
            <a:r>
              <a:rPr lang="zh-CN" altLang="en-US" b="1">
                <a:latin typeface="微软雅黑" pitchFamily="34" charset="-122"/>
                <a:ea typeface="微软雅黑" pitchFamily="34" charset="-122"/>
              </a:rPr>
              <a:t>岁及以上老年人口数量占总人口比例超过</a:t>
            </a:r>
            <a:r>
              <a:rPr lang="en-US" altLang="zh-CN" b="1">
                <a:latin typeface="微软雅黑" pitchFamily="34" charset="-122"/>
                <a:ea typeface="微软雅黑" pitchFamily="34" charset="-122"/>
              </a:rPr>
              <a:t>7%</a:t>
            </a:r>
            <a:r>
              <a:rPr lang="zh-CN" altLang="en-US" b="1">
                <a:latin typeface="微软雅黑" pitchFamily="34" charset="-122"/>
                <a:ea typeface="微软雅黑" pitchFamily="34" charset="-122"/>
              </a:rPr>
              <a:t>时，则意味着这个国家或地区进入老龄化。</a:t>
            </a:r>
          </a:p>
        </p:txBody>
      </p:sp>
      <p:pic>
        <p:nvPicPr>
          <p:cNvPr id="38" name="图片 37" descr="老人剪影 拷贝.png"/>
          <p:cNvPicPr>
            <a:picLocks noChangeAspect="1"/>
          </p:cNvPicPr>
          <p:nvPr/>
        </p:nvPicPr>
        <p:blipFill>
          <a:blip r:embed="rId2"/>
          <a:srcRect/>
          <a:stretch>
            <a:fillRect/>
          </a:stretch>
        </p:blipFill>
        <p:spPr bwMode="auto">
          <a:xfrm>
            <a:off x="0" y="3596218"/>
            <a:ext cx="1130300" cy="263524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Horizontal)">
                                      <p:cBhvr>
                                        <p:cTn id="11" dur="500"/>
                                        <p:tgtEl>
                                          <p:spTgt spid="3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dissolve">
                                      <p:cBhvr>
                                        <p:cTn id="21" dur="500"/>
                                        <p:tgtEl>
                                          <p:spTgt spid="3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dissolve">
                                      <p:cBhvr>
                                        <p:cTn id="24" dur="500"/>
                                        <p:tgtEl>
                                          <p:spTgt spid="3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dissolve">
                                      <p:cBhvr>
                                        <p:cTn id="27" dur="500"/>
                                        <p:tgtEl>
                                          <p:spTgt spid="3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dissolve">
                                      <p:cBhvr>
                                        <p:cTn id="30" dur="500"/>
                                        <p:tgtEl>
                                          <p:spTgt spid="3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dissolve">
                                      <p:cBhvr>
                                        <p:cTn id="33" dur="500"/>
                                        <p:tgtEl>
                                          <p:spTgt spid="3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dissolve">
                                      <p:cBhvr>
                                        <p:cTn id="36" dur="500"/>
                                        <p:tgtEl>
                                          <p:spTgt spid="43"/>
                                        </p:tgtEl>
                                      </p:cBhvr>
                                    </p:animEffect>
                                  </p:childTnLst>
                                </p:cTn>
                              </p:par>
                              <p:par>
                                <p:cTn id="37" presetID="9"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dissolve">
                                      <p:cBhvr>
                                        <p:cTn id="39" dur="500"/>
                                        <p:tgtEl>
                                          <p:spTgt spid="45"/>
                                        </p:tgtEl>
                                      </p:cBhvr>
                                    </p:animEffect>
                                  </p:childTnLst>
                                </p:cTn>
                              </p:par>
                              <p:par>
                                <p:cTn id="40" presetID="9" presetClass="entr" presetSubtype="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dissolve">
                                      <p:cBhvr>
                                        <p:cTn id="42" dur="500"/>
                                        <p:tgtEl>
                                          <p:spTgt spid="48"/>
                                        </p:tgtEl>
                                      </p:cBhvr>
                                    </p:animEffect>
                                  </p:childTnLst>
                                </p:cTn>
                              </p:par>
                              <p:par>
                                <p:cTn id="43" presetID="9"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dissolv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p:bldP spid="33" grpId="0"/>
      <p:bldP spid="34" grpId="0"/>
      <p:bldP spid="35" grpId="0"/>
      <p:bldP spid="37" grpId="0"/>
      <p:bldP spid="43" grpId="0"/>
      <p:bldP spid="3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4. </a:t>
            </a:r>
            <a:r>
              <a:rPr lang="zh-CN" altLang="en-US" sz="2400" b="1">
                <a:solidFill>
                  <a:srgbClr val="000000"/>
                </a:solidFill>
                <a:latin typeface="华文新魏" pitchFamily="2" charset="-122"/>
                <a:ea typeface="华文新魏" pitchFamily="2" charset="-122"/>
              </a:rPr>
              <a:t>让百姓有更多获得感</a:t>
            </a:r>
          </a:p>
        </p:txBody>
      </p:sp>
      <p:sp>
        <p:nvSpPr>
          <p:cNvPr id="20" name="矩形 19"/>
          <p:cNvSpPr>
            <a:spLocks noChangeArrowheads="1"/>
          </p:cNvSpPr>
          <p:nvPr/>
        </p:nvSpPr>
        <p:spPr bwMode="auto">
          <a:xfrm>
            <a:off x="4751388" y="2142067"/>
            <a:ext cx="4392612" cy="2554545"/>
          </a:xfrm>
          <a:prstGeom prst="rect">
            <a:avLst/>
          </a:prstGeom>
          <a:noFill/>
          <a:ln w="9525">
            <a:noFill/>
            <a:miter lim="800000"/>
            <a:headEnd/>
            <a:tailEnd/>
          </a:ln>
        </p:spPr>
        <p:txBody>
          <a:bodyPr>
            <a:spAutoFit/>
          </a:bodyPr>
          <a:lstStyle/>
          <a:p>
            <a:pPr marL="263525" indent="-263525" algn="just" hangingPunct="0">
              <a:lnSpc>
                <a:spcPct val="200000"/>
              </a:lnSpc>
              <a:buClr>
                <a:srgbClr val="C00000"/>
              </a:buClr>
              <a:buSzPct val="90000"/>
              <a:buFont typeface="Wingdings" pitchFamily="2" charset="2"/>
              <a:buChar char="u"/>
            </a:pPr>
            <a:r>
              <a:rPr lang="zh-CN" altLang="en-US" sz="1600" b="1">
                <a:latin typeface="微软雅黑" pitchFamily="34" charset="-122"/>
                <a:ea typeface="微软雅黑" pitchFamily="34" charset="-122"/>
              </a:rPr>
              <a:t>全国各类养老服务机构和设施</a:t>
            </a:r>
            <a:r>
              <a:rPr lang="en-US" altLang="zh-CN" sz="1600" b="1">
                <a:latin typeface="微软雅黑" pitchFamily="34" charset="-122"/>
                <a:ea typeface="微软雅黑" pitchFamily="34" charset="-122"/>
              </a:rPr>
              <a:t>16.38</a:t>
            </a:r>
            <a:r>
              <a:rPr lang="zh-CN" altLang="en-US" sz="1600" b="1">
                <a:latin typeface="微软雅黑" pitchFamily="34" charset="-122"/>
                <a:ea typeface="微软雅黑" pitchFamily="34" charset="-122"/>
              </a:rPr>
              <a:t>万个</a:t>
            </a:r>
            <a:endParaRPr lang="en-US" altLang="zh-CN" sz="1600" b="1">
              <a:latin typeface="微软雅黑" pitchFamily="34" charset="-122"/>
              <a:ea typeface="微软雅黑" pitchFamily="34" charset="-122"/>
            </a:endParaRPr>
          </a:p>
          <a:p>
            <a:pPr marL="263525" indent="-263525" algn="just" hangingPunct="0">
              <a:lnSpc>
                <a:spcPct val="200000"/>
              </a:lnSpc>
              <a:buClr>
                <a:srgbClr val="C00000"/>
              </a:buClr>
              <a:buSzPct val="90000"/>
              <a:buFont typeface="Wingdings" pitchFamily="2" charset="2"/>
              <a:buChar char="u"/>
            </a:pPr>
            <a:r>
              <a:rPr lang="zh-CN" altLang="en-US" sz="1600" b="1">
                <a:latin typeface="微软雅黑" pitchFamily="34" charset="-122"/>
                <a:ea typeface="微软雅黑" pitchFamily="34" charset="-122"/>
              </a:rPr>
              <a:t>各类养老服务床位</a:t>
            </a:r>
            <a:r>
              <a:rPr lang="en-US" altLang="zh-CN" sz="1600" b="1">
                <a:latin typeface="微软雅黑" pitchFamily="34" charset="-122"/>
                <a:ea typeface="微软雅黑" pitchFamily="34" charset="-122"/>
              </a:rPr>
              <a:t>746.3</a:t>
            </a:r>
            <a:r>
              <a:rPr lang="zh-CN" altLang="en-US" sz="1600" b="1">
                <a:latin typeface="微软雅黑" pitchFamily="34" charset="-122"/>
                <a:ea typeface="微软雅黑" pitchFamily="34" charset="-122"/>
              </a:rPr>
              <a:t>万张</a:t>
            </a:r>
            <a:endParaRPr lang="en-US" altLang="zh-CN" sz="1600" b="1">
              <a:latin typeface="微软雅黑" pitchFamily="34" charset="-122"/>
              <a:ea typeface="微软雅黑" pitchFamily="34" charset="-122"/>
            </a:endParaRPr>
          </a:p>
          <a:p>
            <a:pPr marL="263525" indent="-263525" algn="just" hangingPunct="0">
              <a:lnSpc>
                <a:spcPct val="200000"/>
              </a:lnSpc>
              <a:buClr>
                <a:srgbClr val="C00000"/>
              </a:buClr>
              <a:buSzPct val="90000"/>
              <a:buFont typeface="Wingdings" pitchFamily="2" charset="2"/>
              <a:buChar char="u"/>
            </a:pPr>
            <a:r>
              <a:rPr lang="zh-CN" altLang="en-US" sz="1600" b="1">
                <a:latin typeface="微软雅黑" pitchFamily="34" charset="-122"/>
                <a:ea typeface="微软雅黑" pitchFamily="34" charset="-122"/>
              </a:rPr>
              <a:t>全国养老机构以内设医疗机构、签约服务等不同形式提供医疗服务的比例达到</a:t>
            </a:r>
            <a:r>
              <a:rPr lang="en-US" altLang="zh-CN" sz="1600" b="1">
                <a:latin typeface="微软雅黑" pitchFamily="34" charset="-122"/>
                <a:ea typeface="微软雅黑" pitchFamily="34" charset="-122"/>
              </a:rPr>
              <a:t>93%</a:t>
            </a:r>
          </a:p>
          <a:p>
            <a:pPr marL="263525" indent="-263525" algn="just" hangingPunct="0">
              <a:lnSpc>
                <a:spcPct val="200000"/>
              </a:lnSpc>
              <a:buClr>
                <a:srgbClr val="C00000"/>
              </a:buClr>
              <a:buSzPct val="90000"/>
              <a:buFont typeface="Wingdings" pitchFamily="2" charset="2"/>
              <a:buChar char="u"/>
            </a:pPr>
            <a:r>
              <a:rPr lang="zh-CN" altLang="en-US" sz="1600" b="1">
                <a:latin typeface="微软雅黑" pitchFamily="34" charset="-122"/>
                <a:ea typeface="微软雅黑" pitchFamily="34" charset="-122"/>
              </a:rPr>
              <a:t>高龄津贴制度已实现全国省级层面全覆盖</a:t>
            </a:r>
          </a:p>
        </p:txBody>
      </p:sp>
      <p:pic>
        <p:nvPicPr>
          <p:cNvPr id="21" name="Picture 2" descr="https://ss3.bdstatic.com/70cFv8Sh_Q1YnxGkpoWK1HF6hhy/it/u=3395827707,4125238060&amp;fm=26&amp;gp=0.jpg"/>
          <p:cNvPicPr>
            <a:picLocks noChangeAspect="1" noChangeArrowheads="1"/>
          </p:cNvPicPr>
          <p:nvPr/>
        </p:nvPicPr>
        <p:blipFill>
          <a:blip r:embed="rId2">
            <a:lum bright="10000" contrast="10000"/>
          </a:blip>
          <a:stretch>
            <a:fillRect/>
          </a:stretch>
        </p:blipFill>
        <p:spPr bwMode="auto">
          <a:xfrm>
            <a:off x="119064" y="1797050"/>
            <a:ext cx="4568825" cy="406188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Effect transition="in" filter="fade">
                                      <p:cBhvr>
                                        <p:cTn id="9" dur="1000"/>
                                        <p:tgtEl>
                                          <p:spTgt spid="21"/>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wipe(left)">
                                      <p:cBhvr>
                                        <p:cTn id="13" dur="1000"/>
                                        <p:tgtEl>
                                          <p:spTgt spid="20">
                                            <p:txEl>
                                              <p:pRg st="0" end="0"/>
                                            </p:txEl>
                                          </p:spTgt>
                                        </p:tgtEl>
                                      </p:cBhvr>
                                    </p:animEffect>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left)">
                                      <p:cBhvr>
                                        <p:cTn id="17" dur="1000"/>
                                        <p:tgtEl>
                                          <p:spTgt spid="20">
                                            <p:txEl>
                                              <p:pRg st="1" end="1"/>
                                            </p:txEl>
                                          </p:spTgt>
                                        </p:tgtEl>
                                      </p:cBhvr>
                                    </p:animEffect>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wipe(left)">
                                      <p:cBhvr>
                                        <p:cTn id="21" dur="1000"/>
                                        <p:tgtEl>
                                          <p:spTgt spid="20">
                                            <p:txEl>
                                              <p:pRg st="2" end="2"/>
                                            </p:txEl>
                                          </p:spTgt>
                                        </p:tgtEl>
                                      </p:cBhvr>
                                    </p:animEffect>
                                  </p:childTnLst>
                                </p:cTn>
                              </p:par>
                            </p:childTnLst>
                          </p:cTn>
                        </p:par>
                        <p:par>
                          <p:cTn id="22" fill="hold">
                            <p:stCondLst>
                              <p:cond delay="4000"/>
                            </p:stCondLst>
                            <p:childTnLst>
                              <p:par>
                                <p:cTn id="23" presetID="22" presetClass="entr" presetSubtype="8" fill="hold" nodeType="afterEffect">
                                  <p:stCondLst>
                                    <p:cond delay="0"/>
                                  </p:stCondLst>
                                  <p:childTnLst>
                                    <p:set>
                                      <p:cBhvr>
                                        <p:cTn id="24" dur="1" fill="hold">
                                          <p:stCondLst>
                                            <p:cond delay="0"/>
                                          </p:stCondLst>
                                        </p:cTn>
                                        <p:tgtEl>
                                          <p:spTgt spid="20">
                                            <p:txEl>
                                              <p:pRg st="3" end="3"/>
                                            </p:txEl>
                                          </p:spTgt>
                                        </p:tgtEl>
                                        <p:attrNameLst>
                                          <p:attrName>style.visibility</p:attrName>
                                        </p:attrNameLst>
                                      </p:cBhvr>
                                      <p:to>
                                        <p:strVal val="visible"/>
                                      </p:to>
                                    </p:set>
                                    <p:animEffect transition="in" filter="wipe(left)">
                                      <p:cBhvr>
                                        <p:cTn id="25" dur="10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4. </a:t>
            </a:r>
            <a:r>
              <a:rPr lang="zh-CN" altLang="en-US" sz="2400" b="1">
                <a:solidFill>
                  <a:srgbClr val="000000"/>
                </a:solidFill>
                <a:latin typeface="华文新魏" pitchFamily="2" charset="-122"/>
                <a:ea typeface="华文新魏" pitchFamily="2" charset="-122"/>
              </a:rPr>
              <a:t>让百姓有更多获得感</a:t>
            </a:r>
          </a:p>
        </p:txBody>
      </p:sp>
      <p:sp>
        <p:nvSpPr>
          <p:cNvPr id="21" name="矩形 20"/>
          <p:cNvSpPr/>
          <p:nvPr/>
        </p:nvSpPr>
        <p:spPr>
          <a:xfrm>
            <a:off x="2" y="1157920"/>
            <a:ext cx="159530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住有所居</a:t>
            </a:r>
          </a:p>
        </p:txBody>
      </p:sp>
      <p:pic>
        <p:nvPicPr>
          <p:cNvPr id="22" name="Picture 4" descr="https://ss1.bdstatic.com/70cFuXSh_Q1YnxGkpoWK1HF6hhy/it/u=3372539986,2606100719&amp;fm=26&amp;gp=0.jpg"/>
          <p:cNvPicPr>
            <a:picLocks noChangeAspect="1" noChangeArrowheads="1"/>
          </p:cNvPicPr>
          <p:nvPr/>
        </p:nvPicPr>
        <p:blipFill>
          <a:blip r:embed="rId3">
            <a:lum contrast="10000"/>
          </a:blip>
          <a:stretch>
            <a:fillRect/>
          </a:stretch>
        </p:blipFill>
        <p:spPr bwMode="auto">
          <a:xfrm>
            <a:off x="247650" y="1811868"/>
            <a:ext cx="4381500" cy="3890433"/>
          </a:xfrm>
          <a:prstGeom prst="rect">
            <a:avLst/>
          </a:prstGeom>
          <a:ln>
            <a:noFill/>
          </a:ln>
          <a:effectLst>
            <a:outerShdw blurRad="190500" algn="tl" rotWithShape="0">
              <a:srgbClr val="000000">
                <a:alpha val="70000"/>
              </a:srgbClr>
            </a:outerShdw>
          </a:effectLst>
        </p:spPr>
      </p:pic>
      <p:pic>
        <p:nvPicPr>
          <p:cNvPr id="23" name="Picture 6" descr="https://ss2.bdstatic.com/70cFvnSh_Q1YnxGkpoWK1HF6hhy/it/u=1212234720,3698212590&amp;fm=26&amp;gp=0.jpg"/>
          <p:cNvPicPr>
            <a:picLocks noChangeAspect="1" noChangeArrowheads="1"/>
          </p:cNvPicPr>
          <p:nvPr/>
        </p:nvPicPr>
        <p:blipFill>
          <a:blip r:embed="rId4"/>
          <a:stretch>
            <a:fillRect/>
          </a:stretch>
        </p:blipFill>
        <p:spPr bwMode="auto">
          <a:xfrm>
            <a:off x="4706938" y="1813984"/>
            <a:ext cx="4235450" cy="3901016"/>
          </a:xfrm>
          <a:prstGeom prst="rect">
            <a:avLst/>
          </a:prstGeom>
          <a:ln>
            <a:noFill/>
          </a:ln>
          <a:effectLst>
            <a:outerShdw blurRad="190500" algn="tl" rotWithShape="0">
              <a:srgbClr val="000000">
                <a:alpha val="70000"/>
              </a:srgbClr>
            </a:outerShdw>
          </a:effectLst>
        </p:spPr>
      </p:pic>
      <p:pic>
        <p:nvPicPr>
          <p:cNvPr id="24" name="图片 23">
            <a:hlinkClick r:id="rId5" action="ppaction://hlinkfile"/>
          </p:cNvPr>
          <p:cNvPicPr>
            <a:picLocks noChangeAspect="1"/>
          </p:cNvPicPr>
          <p:nvPr/>
        </p:nvPicPr>
        <p:blipFill>
          <a:blip r:embed="rId6">
            <a:clrChange>
              <a:clrFrom>
                <a:srgbClr val="FFFFFF"/>
              </a:clrFrom>
              <a:clrTo>
                <a:srgbClr val="FFFFFF">
                  <a:alpha val="0"/>
                </a:srgbClr>
              </a:clrTo>
            </a:clrChange>
          </a:blip>
          <a:srcRect b="54628"/>
          <a:stretch>
            <a:fillRect/>
          </a:stretch>
        </p:blipFill>
        <p:spPr bwMode="auto">
          <a:xfrm>
            <a:off x="330201" y="5943601"/>
            <a:ext cx="447675" cy="461433"/>
          </a:xfrm>
          <a:prstGeom prst="rect">
            <a:avLst/>
          </a:prstGeom>
          <a:noFill/>
          <a:ln w="9525">
            <a:noFill/>
            <a:miter lim="800000"/>
            <a:headEnd/>
            <a:tailEnd/>
          </a:ln>
        </p:spPr>
      </p:pic>
      <p:sp>
        <p:nvSpPr>
          <p:cNvPr id="25" name="矩形 24"/>
          <p:cNvSpPr>
            <a:spLocks noChangeArrowheads="1"/>
          </p:cNvSpPr>
          <p:nvPr/>
        </p:nvSpPr>
        <p:spPr bwMode="auto">
          <a:xfrm>
            <a:off x="725489" y="5755217"/>
            <a:ext cx="7820025" cy="830997"/>
          </a:xfrm>
          <a:prstGeom prst="rect">
            <a:avLst/>
          </a:prstGeom>
          <a:noFill/>
          <a:ln w="9525">
            <a:noFill/>
            <a:miter lim="800000"/>
            <a:headEnd/>
            <a:tailEnd/>
          </a:ln>
        </p:spPr>
        <p:txBody>
          <a:bodyPr>
            <a:spAutoFit/>
          </a:bodyPr>
          <a:lstStyle/>
          <a:p>
            <a:pPr eaLnBrk="0" hangingPunct="0">
              <a:lnSpc>
                <a:spcPct val="150000"/>
              </a:lnSpc>
            </a:pPr>
            <a:r>
              <a:rPr lang="zh-CN" altLang="en-US" sz="1600" b="1">
                <a:latin typeface="微软雅黑" pitchFamily="34" charset="-122"/>
                <a:ea typeface="微软雅黑" pitchFamily="34" charset="-122"/>
              </a:rPr>
              <a:t>       近</a:t>
            </a:r>
            <a:r>
              <a:rPr lang="en-US" altLang="zh-CN" sz="1600" b="1">
                <a:latin typeface="微软雅黑" pitchFamily="34" charset="-122"/>
                <a:ea typeface="微软雅黑" pitchFamily="34" charset="-122"/>
              </a:rPr>
              <a:t>5</a:t>
            </a:r>
            <a:r>
              <a:rPr lang="zh-CN" altLang="en-US" sz="1600" b="1">
                <a:latin typeface="微软雅黑" pitchFamily="34" charset="-122"/>
                <a:ea typeface="微软雅黑" pitchFamily="34" charset="-122"/>
              </a:rPr>
              <a:t>年来，我国棚户区住房改造</a:t>
            </a:r>
            <a:r>
              <a:rPr lang="en-US" altLang="zh-CN" sz="1600" b="1">
                <a:latin typeface="微软雅黑" pitchFamily="34" charset="-122"/>
                <a:ea typeface="微软雅黑" pitchFamily="34" charset="-122"/>
              </a:rPr>
              <a:t>2600</a:t>
            </a:r>
            <a:r>
              <a:rPr lang="zh-CN" altLang="en-US" sz="1600" b="1">
                <a:latin typeface="微软雅黑" pitchFamily="34" charset="-122"/>
                <a:ea typeface="微软雅黑" pitchFamily="34" charset="-122"/>
              </a:rPr>
              <a:t>多万套，农村危房改造</a:t>
            </a:r>
            <a:r>
              <a:rPr lang="en-US" altLang="zh-CN" sz="1600" b="1">
                <a:latin typeface="微软雅黑" pitchFamily="34" charset="-122"/>
                <a:ea typeface="微软雅黑" pitchFamily="34" charset="-122"/>
              </a:rPr>
              <a:t>1700</a:t>
            </a:r>
            <a:r>
              <a:rPr lang="zh-CN" altLang="en-US" sz="1600" b="1">
                <a:latin typeface="微软雅黑" pitchFamily="34" charset="-122"/>
                <a:ea typeface="微软雅黑" pitchFamily="34" charset="-122"/>
              </a:rPr>
              <a:t>多万户，上亿人喜迁新居。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1000"/>
                                        <p:tgtEl>
                                          <p:spTgt spid="2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1000"/>
                                        <p:tgtEl>
                                          <p:spTgt spid="22"/>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1000"/>
                                        <p:tgtEl>
                                          <p:spTgt spid="23"/>
                                        </p:tgtEl>
                                      </p:cBhvr>
                                    </p:animEffect>
                                  </p:childTnLst>
                                </p:cTn>
                              </p:par>
                            </p:childTnLst>
                          </p:cTn>
                        </p:par>
                        <p:par>
                          <p:cTn id="16" fill="hold">
                            <p:stCondLst>
                              <p:cond delay="3000"/>
                            </p:stCondLst>
                            <p:childTnLst>
                              <p:par>
                                <p:cTn id="17" presetID="53"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par>
                          <p:cTn id="22" fill="hold">
                            <p:stCondLst>
                              <p:cond delay="4000"/>
                            </p:stCondLst>
                            <p:childTnLst>
                              <p:par>
                                <p:cTn id="23" presetID="16" presetClass="entr" presetSubtype="26"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Horizontal)">
                                      <p:cBhvr>
                                        <p:cTn id="2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4. </a:t>
            </a:r>
            <a:r>
              <a:rPr lang="zh-CN" altLang="en-US" sz="2400" b="1">
                <a:solidFill>
                  <a:srgbClr val="000000"/>
                </a:solidFill>
                <a:latin typeface="华文新魏" pitchFamily="2" charset="-122"/>
                <a:ea typeface="华文新魏" pitchFamily="2" charset="-122"/>
              </a:rPr>
              <a:t>让百姓有更多获得感</a:t>
            </a:r>
          </a:p>
        </p:txBody>
      </p:sp>
      <p:pic>
        <p:nvPicPr>
          <p:cNvPr id="368642" name="Picture 2" descr="https://ss0.bdstatic.com/70cFuHSh_Q1YnxGkpoWK1HF6hhy/it/u=424369534,2618766150&amp;fm=26&amp;gp=0.jpg"/>
          <p:cNvPicPr>
            <a:picLocks noChangeAspect="1" noChangeArrowheads="1"/>
          </p:cNvPicPr>
          <p:nvPr/>
        </p:nvPicPr>
        <p:blipFill>
          <a:blip r:embed="rId2">
            <a:lum contrast="20000"/>
          </a:blip>
          <a:stretch>
            <a:fillRect/>
          </a:stretch>
        </p:blipFill>
        <p:spPr bwMode="auto">
          <a:xfrm>
            <a:off x="725489" y="1962151"/>
            <a:ext cx="3597275" cy="3596216"/>
          </a:xfrm>
          <a:prstGeom prst="rect">
            <a:avLst/>
          </a:prstGeom>
          <a:ln>
            <a:noFill/>
          </a:ln>
          <a:effectLst>
            <a:outerShdw blurRad="190500" algn="tl" rotWithShape="0">
              <a:srgbClr val="000000">
                <a:alpha val="70000"/>
              </a:srgbClr>
            </a:outerShdw>
          </a:effectLst>
        </p:spPr>
      </p:pic>
      <p:sp>
        <p:nvSpPr>
          <p:cNvPr id="11" name="矩形 10"/>
          <p:cNvSpPr/>
          <p:nvPr/>
        </p:nvSpPr>
        <p:spPr>
          <a:xfrm>
            <a:off x="992188" y="5700185"/>
            <a:ext cx="1863725" cy="523220"/>
          </a:xfrm>
          <a:prstGeom prst="rect">
            <a:avLst/>
          </a:prstGeom>
        </p:spPr>
        <p:txBody>
          <a:bodyPr>
            <a:spAutoFit/>
          </a:bodyPr>
          <a:lstStyle/>
          <a:p>
            <a:pPr algn="ctr" eaLnBrk="0" hangingPunct="0">
              <a:defRPr/>
            </a:pPr>
            <a:r>
              <a:rPr lang="zh-CN" altLang="zh-CN" sz="2000" b="1" dirty="0">
                <a:latin typeface="微软雅黑" pitchFamily="34" charset="-122"/>
                <a:ea typeface="微软雅黑" pitchFamily="34" charset="-122"/>
              </a:rPr>
              <a:t>居者</a:t>
            </a:r>
            <a:r>
              <a:rPr lang="zh-CN" altLang="zh-CN" sz="2800" b="1" dirty="0">
                <a:solidFill>
                  <a:schemeClr val="accent6">
                    <a:lumMod val="50000"/>
                  </a:schemeClr>
                </a:solidFill>
                <a:latin typeface="微软雅黑" pitchFamily="34" charset="-122"/>
                <a:ea typeface="微软雅黑" pitchFamily="34" charset="-122"/>
              </a:rPr>
              <a:t>忧</a:t>
            </a:r>
            <a:r>
              <a:rPr lang="zh-CN" altLang="zh-CN" sz="2000" b="1" dirty="0">
                <a:latin typeface="微软雅黑" pitchFamily="34" charset="-122"/>
                <a:ea typeface="微软雅黑" pitchFamily="34" charset="-122"/>
              </a:rPr>
              <a:t>其屋</a:t>
            </a:r>
            <a:endParaRPr lang="zh-CN" altLang="en-US" sz="2000" b="1" dirty="0">
              <a:latin typeface="微软雅黑" pitchFamily="34" charset="-122"/>
              <a:ea typeface="微软雅黑" pitchFamily="34" charset="-122"/>
            </a:endParaRPr>
          </a:p>
        </p:txBody>
      </p:sp>
      <p:sp>
        <p:nvSpPr>
          <p:cNvPr id="12" name="矩形 11"/>
          <p:cNvSpPr>
            <a:spLocks noChangeArrowheads="1"/>
          </p:cNvSpPr>
          <p:nvPr/>
        </p:nvSpPr>
        <p:spPr bwMode="auto">
          <a:xfrm>
            <a:off x="3900488" y="5689601"/>
            <a:ext cx="1569660" cy="523220"/>
          </a:xfrm>
          <a:prstGeom prst="rect">
            <a:avLst/>
          </a:prstGeom>
          <a:noFill/>
          <a:ln w="9525">
            <a:noFill/>
            <a:miter lim="800000"/>
            <a:headEnd/>
            <a:tailEnd/>
          </a:ln>
        </p:spPr>
        <p:txBody>
          <a:bodyPr wrap="none">
            <a:spAutoFit/>
          </a:bodyPr>
          <a:lstStyle/>
          <a:p>
            <a:pPr algn="ctr" eaLnBrk="0" hangingPunct="0"/>
            <a:r>
              <a:rPr lang="zh-CN" altLang="zh-CN" sz="2000" b="1">
                <a:solidFill>
                  <a:srgbClr val="000000"/>
                </a:solidFill>
                <a:latin typeface="微软雅黑" pitchFamily="34" charset="-122"/>
                <a:ea typeface="微软雅黑" pitchFamily="34" charset="-122"/>
              </a:rPr>
              <a:t>居者</a:t>
            </a:r>
            <a:r>
              <a:rPr lang="zh-CN" altLang="zh-CN" sz="2800" b="1">
                <a:solidFill>
                  <a:srgbClr val="0070C0"/>
                </a:solidFill>
                <a:latin typeface="微软雅黑" pitchFamily="34" charset="-122"/>
                <a:ea typeface="微软雅黑" pitchFamily="34" charset="-122"/>
              </a:rPr>
              <a:t>有</a:t>
            </a:r>
            <a:r>
              <a:rPr lang="zh-CN" altLang="zh-CN" sz="2000" b="1">
                <a:solidFill>
                  <a:srgbClr val="000000"/>
                </a:solidFill>
                <a:latin typeface="微软雅黑" pitchFamily="34" charset="-122"/>
                <a:ea typeface="微软雅黑" pitchFamily="34" charset="-122"/>
              </a:rPr>
              <a:t>其屋</a:t>
            </a:r>
            <a:endParaRPr lang="zh-CN" altLang="en-US" sz="2000"/>
          </a:p>
        </p:txBody>
      </p:sp>
      <p:sp>
        <p:nvSpPr>
          <p:cNvPr id="15" name="矩形 14"/>
          <p:cNvSpPr/>
          <p:nvPr/>
        </p:nvSpPr>
        <p:spPr>
          <a:xfrm>
            <a:off x="6557964" y="5708651"/>
            <a:ext cx="1569660" cy="523220"/>
          </a:xfrm>
          <a:prstGeom prst="rect">
            <a:avLst/>
          </a:prstGeom>
        </p:spPr>
        <p:txBody>
          <a:bodyPr wrap="none">
            <a:spAutoFit/>
          </a:bodyPr>
          <a:lstStyle/>
          <a:p>
            <a:pPr algn="ctr" eaLnBrk="0" hangingPunct="0">
              <a:defRPr/>
            </a:pPr>
            <a:r>
              <a:rPr lang="zh-CN" altLang="zh-CN" sz="2000" b="1" dirty="0">
                <a:solidFill>
                  <a:prstClr val="black"/>
                </a:solidFill>
                <a:latin typeface="微软雅黑" pitchFamily="34" charset="-122"/>
                <a:ea typeface="微软雅黑" pitchFamily="34" charset="-122"/>
              </a:rPr>
              <a:t>居者</a:t>
            </a:r>
            <a:r>
              <a:rPr lang="zh-CN" altLang="zh-CN" sz="2800" b="1" dirty="0">
                <a:solidFill>
                  <a:schemeClr val="accent6">
                    <a:lumMod val="75000"/>
                  </a:schemeClr>
                </a:solidFill>
                <a:latin typeface="微软雅黑" pitchFamily="34" charset="-122"/>
                <a:ea typeface="微软雅黑" pitchFamily="34" charset="-122"/>
              </a:rPr>
              <a:t>优</a:t>
            </a:r>
            <a:r>
              <a:rPr lang="zh-CN" altLang="zh-CN" sz="2000" b="1" dirty="0">
                <a:solidFill>
                  <a:prstClr val="black"/>
                </a:solidFill>
                <a:latin typeface="微软雅黑" pitchFamily="34" charset="-122"/>
                <a:ea typeface="微软雅黑" pitchFamily="34" charset="-122"/>
              </a:rPr>
              <a:t>其屋</a:t>
            </a:r>
            <a:endParaRPr lang="zh-CN" altLang="en-US" sz="2000" b="1" dirty="0">
              <a:solidFill>
                <a:prstClr val="black"/>
              </a:solidFill>
              <a:latin typeface="微软雅黑" pitchFamily="34" charset="-122"/>
              <a:ea typeface="微软雅黑" pitchFamily="34" charset="-122"/>
            </a:endParaRPr>
          </a:p>
        </p:txBody>
      </p:sp>
      <p:sp>
        <p:nvSpPr>
          <p:cNvPr id="16" name="虚尾箭头 15"/>
          <p:cNvSpPr/>
          <p:nvPr/>
        </p:nvSpPr>
        <p:spPr>
          <a:xfrm>
            <a:off x="2823883" y="5808235"/>
            <a:ext cx="931988" cy="579120"/>
          </a:xfrm>
          <a:prstGeom prst="stripedRightArrow">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zh-CN" altLang="en-US" sz="1600"/>
          </a:p>
        </p:txBody>
      </p:sp>
      <p:sp>
        <p:nvSpPr>
          <p:cNvPr id="17" name="虚尾箭头 16"/>
          <p:cNvSpPr/>
          <p:nvPr/>
        </p:nvSpPr>
        <p:spPr>
          <a:xfrm>
            <a:off x="5516779" y="5808235"/>
            <a:ext cx="931988" cy="579120"/>
          </a:xfrm>
          <a:prstGeom prst="stripedRightArrow">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zh-CN" altLang="en-US" sz="1600"/>
          </a:p>
        </p:txBody>
      </p:sp>
      <p:sp>
        <p:nvSpPr>
          <p:cNvPr id="23" name="矩形 22"/>
          <p:cNvSpPr>
            <a:spLocks noChangeArrowheads="1"/>
          </p:cNvSpPr>
          <p:nvPr/>
        </p:nvSpPr>
        <p:spPr bwMode="auto">
          <a:xfrm>
            <a:off x="1708150" y="1295400"/>
            <a:ext cx="5835650" cy="369332"/>
          </a:xfrm>
          <a:prstGeom prst="rect">
            <a:avLst/>
          </a:prstGeom>
          <a:noFill/>
          <a:ln w="9525">
            <a:noFill/>
            <a:miter lim="800000"/>
            <a:headEnd/>
            <a:tailEnd/>
          </a:ln>
        </p:spPr>
        <p:txBody>
          <a:bodyPr>
            <a:spAutoFit/>
          </a:bodyPr>
          <a:lstStyle/>
          <a:p>
            <a:pPr eaLnBrk="0" hangingPunct="0"/>
            <a:r>
              <a:rPr lang="zh-CN" altLang="en-US" b="1">
                <a:latin typeface="微软雅黑" pitchFamily="34" charset="-122"/>
                <a:ea typeface="微软雅黑" pitchFamily="34" charset="-122"/>
              </a:rPr>
              <a:t>住宅小区绿化率、社区文化等逐渐成为居住的重要标准</a:t>
            </a:r>
          </a:p>
        </p:txBody>
      </p:sp>
      <p:pic>
        <p:nvPicPr>
          <p:cNvPr id="24" name="Picture 2" descr="https://ss0.bdstatic.com/70cFuHSh_Q1YnxGkpoWK1HF6hhy/it/u=424369534,2618766150&amp;fm=26&amp;gp=0.jpg"/>
          <p:cNvPicPr>
            <a:picLocks noChangeAspect="1" noChangeArrowheads="1"/>
          </p:cNvPicPr>
          <p:nvPr/>
        </p:nvPicPr>
        <p:blipFill>
          <a:blip r:embed="rId3"/>
          <a:srcRect r="6570"/>
          <a:stretch>
            <a:fillRect/>
          </a:stretch>
        </p:blipFill>
        <p:spPr bwMode="auto">
          <a:xfrm>
            <a:off x="4706938" y="1987551"/>
            <a:ext cx="3751262" cy="35687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1000"/>
                                        <p:tgtEl>
                                          <p:spTgt spid="23"/>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368642"/>
                                        </p:tgtEl>
                                        <p:attrNameLst>
                                          <p:attrName>style.visibility</p:attrName>
                                        </p:attrNameLst>
                                      </p:cBhvr>
                                      <p:to>
                                        <p:strVal val="visible"/>
                                      </p:to>
                                    </p:set>
                                    <p:anim calcmode="lin" valueType="num">
                                      <p:cBhvr>
                                        <p:cTn id="11" dur="1000" fill="hold"/>
                                        <p:tgtEl>
                                          <p:spTgt spid="368642"/>
                                        </p:tgtEl>
                                        <p:attrNameLst>
                                          <p:attrName>ppt_w</p:attrName>
                                        </p:attrNameLst>
                                      </p:cBhvr>
                                      <p:tavLst>
                                        <p:tav tm="0">
                                          <p:val>
                                            <p:fltVal val="0"/>
                                          </p:val>
                                        </p:tav>
                                        <p:tav tm="100000">
                                          <p:val>
                                            <p:strVal val="#ppt_w"/>
                                          </p:val>
                                        </p:tav>
                                      </p:tavLst>
                                    </p:anim>
                                    <p:anim calcmode="lin" valueType="num">
                                      <p:cBhvr>
                                        <p:cTn id="12" dur="1000" fill="hold"/>
                                        <p:tgtEl>
                                          <p:spTgt spid="368642"/>
                                        </p:tgtEl>
                                        <p:attrNameLst>
                                          <p:attrName>ppt_h</p:attrName>
                                        </p:attrNameLst>
                                      </p:cBhvr>
                                      <p:tavLst>
                                        <p:tav tm="0">
                                          <p:val>
                                            <p:fltVal val="0"/>
                                          </p:val>
                                        </p:tav>
                                        <p:tav tm="100000">
                                          <p:val>
                                            <p:strVal val="#ppt_h"/>
                                          </p:val>
                                        </p:tav>
                                      </p:tavLst>
                                    </p:anim>
                                    <p:animEffect transition="in" filter="fade">
                                      <p:cBhvr>
                                        <p:cTn id="13" dur="1000"/>
                                        <p:tgtEl>
                                          <p:spTgt spid="368642"/>
                                        </p:tgtEl>
                                      </p:cBhvr>
                                    </p:animEffect>
                                  </p:childTnLst>
                                </p:cTn>
                              </p:par>
                            </p:childTnLst>
                          </p:cTn>
                        </p:par>
                        <p:par>
                          <p:cTn id="14" fill="hold">
                            <p:stCondLst>
                              <p:cond delay="2000"/>
                            </p:stCondLst>
                            <p:childTnLst>
                              <p:par>
                                <p:cTn id="15" presetID="53"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fltVal val="0"/>
                                          </p:val>
                                        </p:tav>
                                        <p:tav tm="100000">
                                          <p:val>
                                            <p:strVal val="#ppt_w"/>
                                          </p:val>
                                        </p:tav>
                                      </p:tavLst>
                                    </p:anim>
                                    <p:anim calcmode="lin" valueType="num">
                                      <p:cBhvr>
                                        <p:cTn id="18" dur="1000" fill="hold"/>
                                        <p:tgtEl>
                                          <p:spTgt spid="24"/>
                                        </p:tgtEl>
                                        <p:attrNameLst>
                                          <p:attrName>ppt_h</p:attrName>
                                        </p:attrNameLst>
                                      </p:cBhvr>
                                      <p:tavLst>
                                        <p:tav tm="0">
                                          <p:val>
                                            <p:fltVal val="0"/>
                                          </p:val>
                                        </p:tav>
                                        <p:tav tm="100000">
                                          <p:val>
                                            <p:strVal val="#ppt_h"/>
                                          </p:val>
                                        </p:tav>
                                      </p:tavLst>
                                    </p:anim>
                                    <p:animEffect transition="in" filter="fade">
                                      <p:cBhvr>
                                        <p:cTn id="19" dur="1000"/>
                                        <p:tgtEl>
                                          <p:spTgt spid="24"/>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1000"/>
                                        <p:tgtEl>
                                          <p:spTgt spid="11"/>
                                        </p:tgtEl>
                                      </p:cBhvr>
                                    </p:animEffect>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par>
                          <p:cTn id="28" fill="hold">
                            <p:stCondLst>
                              <p:cond delay="5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childTnLst>
                          </p:cTn>
                        </p:par>
                        <p:par>
                          <p:cTn id="32" fill="hold">
                            <p:stCondLst>
                              <p:cond delay="6000"/>
                            </p:stCondLst>
                            <p:childTnLst>
                              <p:par>
                                <p:cTn id="33" presetID="22" presetClass="entr" presetSubtype="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1000"/>
                                        <p:tgtEl>
                                          <p:spTgt spid="17"/>
                                        </p:tgtEl>
                                      </p:cBhvr>
                                    </p:animEffect>
                                  </p:childTnLst>
                                </p:cTn>
                              </p:par>
                            </p:childTnLst>
                          </p:cTn>
                        </p:par>
                        <p:par>
                          <p:cTn id="36" fill="hold">
                            <p:stCondLst>
                              <p:cond delay="7000"/>
                            </p:stCondLst>
                            <p:childTnLst>
                              <p:par>
                                <p:cTn id="37" presetID="2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2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4. </a:t>
            </a:r>
            <a:r>
              <a:rPr lang="zh-CN" altLang="en-US" sz="2400" b="1">
                <a:solidFill>
                  <a:srgbClr val="000000"/>
                </a:solidFill>
                <a:latin typeface="华文新魏" pitchFamily="2" charset="-122"/>
                <a:ea typeface="华文新魏" pitchFamily="2" charset="-122"/>
              </a:rPr>
              <a:t>让百姓有更多获得感</a:t>
            </a:r>
          </a:p>
        </p:txBody>
      </p:sp>
      <p:sp>
        <p:nvSpPr>
          <p:cNvPr id="14" name="矩形 13"/>
          <p:cNvSpPr/>
          <p:nvPr/>
        </p:nvSpPr>
        <p:spPr>
          <a:xfrm>
            <a:off x="3" y="1157920"/>
            <a:ext cx="159530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弱有所扶</a:t>
            </a:r>
          </a:p>
        </p:txBody>
      </p:sp>
      <p:pic>
        <p:nvPicPr>
          <p:cNvPr id="18" name="Picture 4" descr="https://ss1.bdstatic.com/70cFuXSh_Q1YnxGkpoWK1HF6hhy/it/u=3372539986,2606100719&amp;fm=26&amp;gp=0.jpg"/>
          <p:cNvPicPr>
            <a:picLocks noChangeAspect="1" noChangeArrowheads="1"/>
          </p:cNvPicPr>
          <p:nvPr/>
        </p:nvPicPr>
        <p:blipFill>
          <a:blip r:embed="rId2"/>
          <a:stretch>
            <a:fillRect/>
          </a:stretch>
        </p:blipFill>
        <p:spPr bwMode="auto">
          <a:xfrm>
            <a:off x="211138" y="2133600"/>
            <a:ext cx="4451350" cy="3972984"/>
          </a:xfrm>
          <a:prstGeom prst="rect">
            <a:avLst/>
          </a:prstGeom>
          <a:ln>
            <a:noFill/>
          </a:ln>
          <a:effectLst>
            <a:outerShdw blurRad="190500" algn="tl" rotWithShape="0">
              <a:srgbClr val="000000">
                <a:alpha val="70000"/>
              </a:srgbClr>
            </a:outerShdw>
          </a:effectLst>
        </p:spPr>
      </p:pic>
      <p:sp>
        <p:nvSpPr>
          <p:cNvPr id="19" name="矩形 18"/>
          <p:cNvSpPr>
            <a:spLocks noChangeArrowheads="1"/>
          </p:cNvSpPr>
          <p:nvPr/>
        </p:nvSpPr>
        <p:spPr bwMode="auto">
          <a:xfrm>
            <a:off x="4665664" y="1788584"/>
            <a:ext cx="4384675" cy="3539430"/>
          </a:xfrm>
          <a:prstGeom prst="rect">
            <a:avLst/>
          </a:prstGeom>
          <a:noFill/>
          <a:ln w="9525">
            <a:noFill/>
            <a:miter lim="800000"/>
            <a:headEnd/>
            <a:tailEnd/>
          </a:ln>
        </p:spPr>
        <p:txBody>
          <a:bodyPr>
            <a:spAutoFit/>
          </a:bodyPr>
          <a:lstStyle/>
          <a:p>
            <a:pPr marL="263525" indent="-263525" algn="just" hangingPunct="0">
              <a:lnSpc>
                <a:spcPct val="200000"/>
              </a:lnSpc>
              <a:buClr>
                <a:srgbClr val="C00000"/>
              </a:buClr>
              <a:buSzPct val="90000"/>
            </a:pPr>
            <a:r>
              <a:rPr lang="en-US" altLang="zh-CN" sz="1600" b="1">
                <a:latin typeface="微软雅黑" pitchFamily="34" charset="-122"/>
                <a:ea typeface="微软雅黑" pitchFamily="34" charset="-122"/>
              </a:rPr>
              <a:t>    70</a:t>
            </a:r>
            <a:r>
              <a:rPr lang="zh-CN" altLang="en-US" sz="1600" b="1">
                <a:latin typeface="微软雅黑" pitchFamily="34" charset="-122"/>
                <a:ea typeface="微软雅黑" pitchFamily="34" charset="-122"/>
              </a:rPr>
              <a:t>年来</a:t>
            </a:r>
            <a:endParaRPr lang="en-US" altLang="zh-CN" sz="1600" b="1">
              <a:latin typeface="微软雅黑" pitchFamily="34" charset="-122"/>
              <a:ea typeface="微软雅黑" pitchFamily="34" charset="-122"/>
            </a:endParaRPr>
          </a:p>
          <a:p>
            <a:pPr marL="263525" indent="-263525" algn="just" hangingPunct="0">
              <a:lnSpc>
                <a:spcPct val="200000"/>
              </a:lnSpc>
              <a:buClr>
                <a:srgbClr val="C00000"/>
              </a:buClr>
              <a:buSzPct val="90000"/>
              <a:buFont typeface="Wingdings" pitchFamily="2" charset="2"/>
              <a:buChar char="u"/>
            </a:pPr>
            <a:r>
              <a:rPr lang="zh-CN" altLang="en-US" sz="1600" b="1">
                <a:latin typeface="微软雅黑" pitchFamily="34" charset="-122"/>
                <a:ea typeface="微软雅黑" pitchFamily="34" charset="-122"/>
              </a:rPr>
              <a:t>我国贫困人口从占世界总数的</a:t>
            </a:r>
            <a:r>
              <a:rPr lang="en-US" altLang="zh-CN" sz="1600" b="1">
                <a:latin typeface="微软雅黑" pitchFamily="34" charset="-122"/>
                <a:ea typeface="微软雅黑" pitchFamily="34" charset="-122"/>
              </a:rPr>
              <a:t>40%</a:t>
            </a:r>
            <a:r>
              <a:rPr lang="zh-CN" altLang="en-US" sz="1600" b="1">
                <a:latin typeface="微软雅黑" pitchFamily="34" charset="-122"/>
                <a:ea typeface="微软雅黑" pitchFamily="34" charset="-122"/>
              </a:rPr>
              <a:t>左右减少到</a:t>
            </a:r>
            <a:r>
              <a:rPr lang="en-US" altLang="zh-CN" sz="1600" b="1">
                <a:latin typeface="微软雅黑" pitchFamily="34" charset="-122"/>
                <a:ea typeface="微软雅黑" pitchFamily="34" charset="-122"/>
              </a:rPr>
              <a:t>1660</a:t>
            </a:r>
            <a:r>
              <a:rPr lang="zh-CN" altLang="en-US" sz="1600" b="1">
                <a:latin typeface="微软雅黑" pitchFamily="34" charset="-122"/>
                <a:ea typeface="微软雅黑" pitchFamily="34" charset="-122"/>
              </a:rPr>
              <a:t>万人</a:t>
            </a:r>
            <a:endParaRPr lang="en-US" altLang="zh-CN" sz="1600" b="1">
              <a:latin typeface="微软雅黑" pitchFamily="34" charset="-122"/>
              <a:ea typeface="微软雅黑" pitchFamily="34" charset="-122"/>
            </a:endParaRPr>
          </a:p>
          <a:p>
            <a:pPr marL="263525" indent="-263525" algn="just" hangingPunct="0">
              <a:lnSpc>
                <a:spcPct val="200000"/>
              </a:lnSpc>
              <a:buClr>
                <a:srgbClr val="C00000"/>
              </a:buClr>
              <a:buSzPct val="90000"/>
              <a:buFont typeface="Wingdings" pitchFamily="2" charset="2"/>
              <a:buChar char="u"/>
            </a:pPr>
            <a:r>
              <a:rPr lang="en-US" altLang="zh-CN" sz="1600" b="1">
                <a:latin typeface="微软雅黑" pitchFamily="34" charset="-122"/>
                <a:ea typeface="微软雅黑" pitchFamily="34" charset="-122"/>
              </a:rPr>
              <a:t>7</a:t>
            </a:r>
            <a:r>
              <a:rPr lang="zh-CN" altLang="en-US" sz="1600" b="1">
                <a:latin typeface="微软雅黑" pitchFamily="34" charset="-122"/>
                <a:ea typeface="微软雅黑" pitchFamily="34" charset="-122"/>
              </a:rPr>
              <a:t>亿多贫困人口成功脱贫，占同期全球减贫人口总数的</a:t>
            </a:r>
            <a:r>
              <a:rPr lang="en-US" altLang="zh-CN" sz="1600" b="1">
                <a:latin typeface="微软雅黑" pitchFamily="34" charset="-122"/>
                <a:ea typeface="微软雅黑" pitchFamily="34" charset="-122"/>
              </a:rPr>
              <a:t>70%</a:t>
            </a:r>
            <a:r>
              <a:rPr lang="zh-CN" altLang="en-US" sz="1600" b="1">
                <a:latin typeface="微软雅黑" pitchFamily="34" charset="-122"/>
                <a:ea typeface="微软雅黑" pitchFamily="34" charset="-122"/>
              </a:rPr>
              <a:t>以上</a:t>
            </a:r>
            <a:endParaRPr lang="en-US" altLang="zh-CN" sz="1600" b="1">
              <a:latin typeface="微软雅黑" pitchFamily="34" charset="-122"/>
              <a:ea typeface="微软雅黑" pitchFamily="34" charset="-122"/>
            </a:endParaRPr>
          </a:p>
          <a:p>
            <a:pPr marL="263525" indent="-263525" algn="just" hangingPunct="0">
              <a:lnSpc>
                <a:spcPct val="200000"/>
              </a:lnSpc>
              <a:buClr>
                <a:srgbClr val="C00000"/>
              </a:buClr>
              <a:buSzPct val="90000"/>
              <a:buFont typeface="Wingdings" pitchFamily="2" charset="2"/>
              <a:buChar char="u"/>
            </a:pPr>
            <a:r>
              <a:rPr lang="zh-CN" altLang="en-US" sz="1600" b="1">
                <a:latin typeface="微软雅黑" pitchFamily="34" charset="-122"/>
                <a:ea typeface="微软雅黑" pitchFamily="34" charset="-122"/>
              </a:rPr>
              <a:t>成为全球最早实现联合国千年发展目标中减贫目标的发展中国家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1000"/>
                                        <p:tgtEl>
                                          <p:spTgt spid="18"/>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wipe(left)">
                                      <p:cBhvr>
                                        <p:cTn id="15" dur="1000"/>
                                        <p:tgtEl>
                                          <p:spTgt spid="19">
                                            <p:txEl>
                                              <p:pRg st="0" end="0"/>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left)">
                                      <p:cBhvr>
                                        <p:cTn id="19" dur="1000"/>
                                        <p:tgtEl>
                                          <p:spTgt spid="19">
                                            <p:txEl>
                                              <p:pRg st="1" end="1"/>
                                            </p:txEl>
                                          </p:spTgt>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wipe(left)">
                                      <p:cBhvr>
                                        <p:cTn id="23" dur="1000"/>
                                        <p:tgtEl>
                                          <p:spTgt spid="19">
                                            <p:txEl>
                                              <p:pRg st="2" end="2"/>
                                            </p:txEl>
                                          </p:spTgt>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wipe(left)">
                                      <p:cBhvr>
                                        <p:cTn id="27" dur="10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descr="https://ss1.bdstatic.com/70cFvXSh_Q1YnxGkpoWK1HF6hhy/it/u=849363905,3697028496&amp;fm=26&amp;gp=0.jpg"/>
          <p:cNvPicPr>
            <a:picLocks noChangeAspect="1" noChangeArrowheads="1"/>
          </p:cNvPicPr>
          <p:nvPr/>
        </p:nvPicPr>
        <p:blipFill>
          <a:blip r:embed="rId2">
            <a:lum bright="10000" contrast="10000"/>
          </a:blip>
          <a:srcRect l="4729" r="4688" b="10719"/>
          <a:stretch>
            <a:fillRect/>
          </a:stretch>
        </p:blipFill>
        <p:spPr bwMode="auto">
          <a:xfrm>
            <a:off x="161925" y="1811867"/>
            <a:ext cx="4840288" cy="4248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6019"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4. </a:t>
            </a:r>
            <a:r>
              <a:rPr lang="zh-CN" altLang="en-US" sz="2400" b="1">
                <a:solidFill>
                  <a:srgbClr val="000000"/>
                </a:solidFill>
                <a:latin typeface="华文新魏" pitchFamily="2" charset="-122"/>
                <a:ea typeface="华文新魏" pitchFamily="2" charset="-122"/>
              </a:rPr>
              <a:t>让百姓有更多获得感</a:t>
            </a:r>
          </a:p>
        </p:txBody>
      </p:sp>
      <p:sp>
        <p:nvSpPr>
          <p:cNvPr id="19" name="矩形 18"/>
          <p:cNvSpPr>
            <a:spLocks noChangeArrowheads="1"/>
          </p:cNvSpPr>
          <p:nvPr/>
        </p:nvSpPr>
        <p:spPr bwMode="auto">
          <a:xfrm>
            <a:off x="5170488" y="2417234"/>
            <a:ext cx="3852862" cy="2308324"/>
          </a:xfrm>
          <a:prstGeom prst="rect">
            <a:avLst/>
          </a:prstGeom>
          <a:noFill/>
          <a:ln w="9525">
            <a:noFill/>
            <a:miter lim="800000"/>
            <a:headEnd/>
            <a:tailEnd/>
          </a:ln>
        </p:spPr>
        <p:txBody>
          <a:bodyPr>
            <a:spAutoFit/>
          </a:bodyPr>
          <a:lstStyle/>
          <a:p>
            <a:pPr eaLnBrk="0" hangingPunct="0">
              <a:lnSpc>
                <a:spcPct val="200000"/>
              </a:lnSpc>
              <a:buClr>
                <a:srgbClr val="C00000"/>
              </a:buClr>
              <a:buSzPct val="90000"/>
            </a:pPr>
            <a:r>
              <a:rPr lang="zh-CN" altLang="en-US" b="1">
                <a:latin typeface="微软雅黑" pitchFamily="34" charset="-122"/>
                <a:ea typeface="微软雅黑" pitchFamily="34" charset="-122"/>
              </a:rPr>
              <a:t>     目前，全国</a:t>
            </a:r>
            <a:r>
              <a:rPr lang="en-US" altLang="zh-CN" b="1">
                <a:latin typeface="微软雅黑" pitchFamily="34" charset="-122"/>
                <a:ea typeface="微软雅黑" pitchFamily="34" charset="-122"/>
              </a:rPr>
              <a:t>76.9</a:t>
            </a:r>
            <a:r>
              <a:rPr lang="zh-CN" altLang="en-US" b="1">
                <a:latin typeface="微软雅黑" pitchFamily="34" charset="-122"/>
                <a:ea typeface="微软雅黑" pitchFamily="34" charset="-122"/>
              </a:rPr>
              <a:t>万名留守儿童中</a:t>
            </a:r>
            <a:endParaRPr lang="en-US" altLang="zh-CN" b="1">
              <a:latin typeface="微软雅黑" pitchFamily="34" charset="-122"/>
              <a:ea typeface="微软雅黑" pitchFamily="34" charset="-122"/>
            </a:endParaRPr>
          </a:p>
          <a:p>
            <a:pPr eaLnBrk="0" hangingPunct="0">
              <a:lnSpc>
                <a:spcPct val="200000"/>
              </a:lnSpc>
              <a:buClr>
                <a:srgbClr val="C00000"/>
              </a:buClr>
              <a:buSzPct val="90000"/>
              <a:buFont typeface="Wingdings" pitchFamily="2" charset="2"/>
              <a:buChar char="u"/>
            </a:pPr>
            <a:r>
              <a:rPr lang="en-US" altLang="zh-CN" b="1">
                <a:latin typeface="微软雅黑" pitchFamily="34" charset="-122"/>
                <a:ea typeface="微软雅黑" pitchFamily="34" charset="-122"/>
              </a:rPr>
              <a:t>  89.5%</a:t>
            </a:r>
            <a:r>
              <a:rPr lang="zh-CN" altLang="en-US" b="1">
                <a:latin typeface="微软雅黑" pitchFamily="34" charset="-122"/>
                <a:ea typeface="微软雅黑" pitchFamily="34" charset="-122"/>
              </a:rPr>
              <a:t>落实了监护责任</a:t>
            </a:r>
            <a:endParaRPr lang="en-US" altLang="zh-CN" b="1">
              <a:latin typeface="微软雅黑" pitchFamily="34" charset="-122"/>
              <a:ea typeface="微软雅黑" pitchFamily="34" charset="-122"/>
            </a:endParaRPr>
          </a:p>
          <a:p>
            <a:pPr eaLnBrk="0" hangingPunct="0">
              <a:lnSpc>
                <a:spcPct val="200000"/>
              </a:lnSpc>
              <a:buClr>
                <a:srgbClr val="C00000"/>
              </a:buClr>
              <a:buSzPct val="90000"/>
              <a:buFont typeface="Wingdings" pitchFamily="2" charset="2"/>
              <a:buChar char="u"/>
            </a:pPr>
            <a:r>
              <a:rPr lang="zh-CN" altLang="en-US" b="1">
                <a:latin typeface="微软雅黑" pitchFamily="34" charset="-122"/>
                <a:ea typeface="微软雅黑" pitchFamily="34" charset="-122"/>
              </a:rPr>
              <a:t>  登记落户</a:t>
            </a:r>
            <a:r>
              <a:rPr lang="en-US" altLang="zh-CN" b="1">
                <a:latin typeface="微软雅黑" pitchFamily="34" charset="-122"/>
                <a:ea typeface="微软雅黑" pitchFamily="34" charset="-122"/>
              </a:rPr>
              <a:t>12.5</a:t>
            </a:r>
            <a:r>
              <a:rPr lang="zh-CN" altLang="en-US" b="1">
                <a:latin typeface="微软雅黑" pitchFamily="34" charset="-122"/>
                <a:ea typeface="微软雅黑" pitchFamily="34" charset="-122"/>
              </a:rPr>
              <a:t>万名</a:t>
            </a:r>
            <a:endParaRPr lang="en-US" altLang="zh-CN" b="1">
              <a:latin typeface="微软雅黑" pitchFamily="34" charset="-122"/>
              <a:ea typeface="微软雅黑" pitchFamily="34" charset="-122"/>
            </a:endParaRPr>
          </a:p>
          <a:p>
            <a:pPr eaLnBrk="0" hangingPunct="0">
              <a:lnSpc>
                <a:spcPct val="200000"/>
              </a:lnSpc>
              <a:buClr>
                <a:srgbClr val="C00000"/>
              </a:buClr>
              <a:buSzPct val="90000"/>
              <a:buFont typeface="Wingdings" pitchFamily="2" charset="2"/>
              <a:buChar char="u"/>
            </a:pPr>
            <a:r>
              <a:rPr lang="en-US" altLang="zh-CN" b="1">
                <a:latin typeface="微软雅黑" pitchFamily="34" charset="-122"/>
                <a:ea typeface="微软雅黑" pitchFamily="34" charset="-122"/>
              </a:rPr>
              <a:t>  1.2</a:t>
            </a:r>
            <a:r>
              <a:rPr lang="zh-CN" altLang="en-US" b="1">
                <a:latin typeface="微软雅黑" pitchFamily="34" charset="-122"/>
                <a:ea typeface="微软雅黑" pitchFamily="34" charset="-122"/>
              </a:rPr>
              <a:t>万名返校复学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80930"/>
                                        </p:tgtEl>
                                        <p:attrNameLst>
                                          <p:attrName>style.visibility</p:attrName>
                                        </p:attrNameLst>
                                      </p:cBhvr>
                                      <p:to>
                                        <p:strVal val="visible"/>
                                      </p:to>
                                    </p:set>
                                    <p:animEffect transition="in" filter="wipe(down)">
                                      <p:cBhvr>
                                        <p:cTn id="7" dur="500"/>
                                        <p:tgtEl>
                                          <p:spTgt spid="3809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29"/>
          <p:cNvSpPr>
            <a:spLocks noChangeArrowheads="1"/>
          </p:cNvSpPr>
          <p:nvPr/>
        </p:nvSpPr>
        <p:spPr bwMode="auto">
          <a:xfrm>
            <a:off x="179389" y="254001"/>
            <a:ext cx="7475537" cy="461665"/>
          </a:xfrm>
          <a:prstGeom prst="rect">
            <a:avLst/>
          </a:prstGeom>
          <a:noFill/>
          <a:ln w="9525">
            <a:noFill/>
            <a:miter lim="800000"/>
            <a:headEnd/>
            <a:tailEnd/>
          </a:ln>
        </p:spPr>
        <p:txBody>
          <a:bodyPr>
            <a:spAutoFit/>
          </a:bodyPr>
          <a:lstStyle/>
          <a:p>
            <a:pPr eaLnBrk="0" hangingPunct="0"/>
            <a:r>
              <a:rPr lang="en-US" altLang="zh-CN" sz="2400" b="1" dirty="0" smtClean="0">
                <a:latin typeface="华文新魏" pitchFamily="2" charset="-122"/>
                <a:ea typeface="华文新魏" pitchFamily="2" charset="-122"/>
              </a:rPr>
              <a:t>1.</a:t>
            </a:r>
            <a:r>
              <a:rPr lang="zh-CN" altLang="zh-CN" sz="2400" b="1" dirty="0" smtClean="0">
                <a:latin typeface="华文新魏" pitchFamily="2" charset="-122"/>
                <a:ea typeface="华文新魏" pitchFamily="2" charset="-122"/>
              </a:rPr>
              <a:t>新中国</a:t>
            </a:r>
            <a:r>
              <a:rPr lang="zh-CN" altLang="en-US" sz="2400" b="1" dirty="0" smtClean="0">
                <a:latin typeface="华文新魏" pitchFamily="2" charset="-122"/>
                <a:ea typeface="华文新魏" pitchFamily="2" charset="-122"/>
              </a:rPr>
              <a:t>成立前三十年</a:t>
            </a:r>
            <a:r>
              <a:rPr lang="zh-CN" altLang="zh-CN" sz="2400" b="1" dirty="0" smtClean="0">
                <a:latin typeface="华文新魏" pitchFamily="2" charset="-122"/>
                <a:ea typeface="华文新魏" pitchFamily="2" charset="-122"/>
              </a:rPr>
              <a:t>，奠定根本政治前提和制度基础</a:t>
            </a:r>
            <a:endParaRPr lang="zh-CN" altLang="en-US" sz="2400" b="1" dirty="0">
              <a:latin typeface="华文新魏" pitchFamily="2" charset="-122"/>
              <a:ea typeface="华文新魏" pitchFamily="2" charset="-122"/>
            </a:endParaRPr>
          </a:p>
        </p:txBody>
      </p:sp>
      <p:sp>
        <p:nvSpPr>
          <p:cNvPr id="31" name="矩形 30"/>
          <p:cNvSpPr/>
          <p:nvPr/>
        </p:nvSpPr>
        <p:spPr>
          <a:xfrm>
            <a:off x="251460" y="1079659"/>
            <a:ext cx="7101840" cy="50783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just" eaLnBrk="0" hangingPunct="0">
              <a:lnSpc>
                <a:spcPct val="150000"/>
              </a:lnSpc>
              <a:buFont typeface="Wingdings" panose="05000000000000000000" pitchFamily="2" charset="2"/>
              <a:buChar char="u"/>
              <a:defRPr/>
            </a:pPr>
            <a:r>
              <a:rPr lang="zh-CN" altLang="en-US" b="1" spc="50" dirty="0">
                <a:ln w="11430"/>
                <a:solidFill>
                  <a:schemeClr val="tx2"/>
                </a:solidFill>
                <a:latin typeface="微软雅黑" panose="020B0503020204020204" pitchFamily="34" charset="-122"/>
                <a:ea typeface="微软雅黑" panose="020B0503020204020204" pitchFamily="34" charset="-122"/>
              </a:rPr>
              <a:t>大力推进农田水利建设</a:t>
            </a:r>
          </a:p>
        </p:txBody>
      </p:sp>
      <p:pic>
        <p:nvPicPr>
          <p:cNvPr id="15" name="Picture 2" descr="F:\all 图\Img382996705.jpg"/>
          <p:cNvPicPr>
            <a:picLocks noChangeAspect="1" noChangeArrowheads="1"/>
          </p:cNvPicPr>
          <p:nvPr/>
        </p:nvPicPr>
        <p:blipFill>
          <a:blip r:embed="rId2"/>
          <a:stretch>
            <a:fillRect/>
          </a:stretch>
        </p:blipFill>
        <p:spPr bwMode="auto">
          <a:xfrm>
            <a:off x="701675" y="1852084"/>
            <a:ext cx="3651250" cy="4044949"/>
          </a:xfrm>
          <a:prstGeom prst="rect">
            <a:avLst/>
          </a:prstGeom>
          <a:ln w="19050">
            <a:solidFill>
              <a:schemeClr val="bg1"/>
            </a:solidFill>
          </a:ln>
          <a:effectLst>
            <a:outerShdw blurRad="63500" sx="102000" sy="102000" algn="ctr" rotWithShape="0">
              <a:prstClr val="black">
                <a:alpha val="40000"/>
              </a:prstClr>
            </a:outerShdw>
          </a:effectLst>
        </p:spPr>
      </p:pic>
      <p:sp>
        <p:nvSpPr>
          <p:cNvPr id="17" name="矩形 16"/>
          <p:cNvSpPr/>
          <p:nvPr/>
        </p:nvSpPr>
        <p:spPr>
          <a:xfrm>
            <a:off x="693739" y="5907618"/>
            <a:ext cx="7608887" cy="738664"/>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just" eaLnBrk="0" hangingPunct="0">
              <a:lnSpc>
                <a:spcPct val="150000"/>
              </a:lnSpc>
              <a:defRPr/>
            </a:pPr>
            <a:r>
              <a:rPr lang="zh-CN" altLang="en-US" sz="1400" b="1" dirty="0">
                <a:solidFill>
                  <a:schemeClr val="tx1"/>
                </a:solidFill>
                <a:latin typeface="微软雅黑" panose="020B0503020204020204" pitchFamily="34" charset="-122"/>
                <a:ea typeface="微软雅黑" panose="020B0503020204020204" pitchFamily="34" charset="-122"/>
              </a:rPr>
              <a:t>        “人工天河”</a:t>
            </a:r>
            <a:r>
              <a:rPr lang="en-US" altLang="zh-CN"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rPr>
              <a:t>红旗渠，位于河南省林州市。工程于</a:t>
            </a:r>
            <a:r>
              <a:rPr lang="en-US" altLang="zh-CN" sz="1400" b="1" dirty="0">
                <a:solidFill>
                  <a:schemeClr val="tx1"/>
                </a:solidFill>
                <a:latin typeface="微软雅黑" panose="020B0503020204020204" pitchFamily="34" charset="-122"/>
                <a:ea typeface="微软雅黑" panose="020B0503020204020204" pitchFamily="34" charset="-122"/>
              </a:rPr>
              <a:t>1960</a:t>
            </a:r>
            <a:r>
              <a:rPr lang="zh-CN" altLang="en-US" sz="1400" b="1" dirty="0">
                <a:solidFill>
                  <a:schemeClr val="tx1"/>
                </a:solidFill>
                <a:latin typeface="微软雅黑" panose="020B0503020204020204" pitchFamily="34" charset="-122"/>
                <a:ea typeface="微软雅黑" panose="020B0503020204020204" pitchFamily="34" charset="-122"/>
              </a:rPr>
              <a:t>年</a:t>
            </a:r>
            <a:r>
              <a:rPr lang="en-US" altLang="zh-CN" sz="1400" b="1" dirty="0">
                <a:solidFill>
                  <a:schemeClr val="tx1"/>
                </a:solidFill>
                <a:latin typeface="微软雅黑" panose="020B0503020204020204" pitchFamily="34" charset="-122"/>
                <a:ea typeface="微软雅黑" panose="020B0503020204020204" pitchFamily="34" charset="-122"/>
              </a:rPr>
              <a:t>2</a:t>
            </a:r>
            <a:r>
              <a:rPr lang="zh-CN" altLang="en-US" sz="1400" b="1" dirty="0">
                <a:solidFill>
                  <a:schemeClr val="tx1"/>
                </a:solidFill>
                <a:latin typeface="微软雅黑" panose="020B0503020204020204" pitchFamily="34" charset="-122"/>
                <a:ea typeface="微软雅黑" panose="020B0503020204020204" pitchFamily="34" charset="-122"/>
              </a:rPr>
              <a:t>月动工，至</a:t>
            </a:r>
            <a:r>
              <a:rPr lang="en-US" altLang="zh-CN" sz="1400" b="1" dirty="0">
                <a:solidFill>
                  <a:schemeClr val="tx1"/>
                </a:solidFill>
                <a:latin typeface="微软雅黑" panose="020B0503020204020204" pitchFamily="34" charset="-122"/>
                <a:ea typeface="微软雅黑" panose="020B0503020204020204" pitchFamily="34" charset="-122"/>
              </a:rPr>
              <a:t>1969</a:t>
            </a:r>
            <a:r>
              <a:rPr lang="zh-CN" altLang="en-US" sz="1400" b="1" dirty="0">
                <a:solidFill>
                  <a:schemeClr val="tx1"/>
                </a:solidFill>
                <a:latin typeface="微软雅黑" panose="020B0503020204020204" pitchFamily="34" charset="-122"/>
                <a:ea typeface="微软雅黑" panose="020B0503020204020204" pitchFamily="34" charset="-122"/>
              </a:rPr>
              <a:t>年</a:t>
            </a:r>
            <a:r>
              <a:rPr lang="en-US" altLang="zh-CN" sz="1400" b="1" dirty="0">
                <a:solidFill>
                  <a:schemeClr val="tx1"/>
                </a:solidFill>
                <a:latin typeface="微软雅黑" panose="020B0503020204020204" pitchFamily="34" charset="-122"/>
                <a:ea typeface="微软雅黑" panose="020B0503020204020204" pitchFamily="34" charset="-122"/>
              </a:rPr>
              <a:t>7</a:t>
            </a:r>
            <a:r>
              <a:rPr lang="zh-CN" altLang="en-US" sz="1400" b="1" dirty="0">
                <a:solidFill>
                  <a:schemeClr val="tx1"/>
                </a:solidFill>
                <a:latin typeface="微软雅黑" panose="020B0503020204020204" pitchFamily="34" charset="-122"/>
                <a:ea typeface="微软雅黑" panose="020B0503020204020204" pitchFamily="34" charset="-122"/>
              </a:rPr>
              <a:t>月支渠配套工程全面完成，历时近十年</a:t>
            </a:r>
          </a:p>
        </p:txBody>
      </p:sp>
      <p:pic>
        <p:nvPicPr>
          <p:cNvPr id="16" name="Picture 2" descr="F:\all 图\Img382996705.jpg"/>
          <p:cNvPicPr>
            <a:picLocks noChangeAspect="1" noChangeArrowheads="1"/>
          </p:cNvPicPr>
          <p:nvPr/>
        </p:nvPicPr>
        <p:blipFill>
          <a:blip r:embed="rId3"/>
          <a:stretch>
            <a:fillRect/>
          </a:stretch>
        </p:blipFill>
        <p:spPr bwMode="auto">
          <a:xfrm>
            <a:off x="4549776" y="1852084"/>
            <a:ext cx="3736975" cy="4047067"/>
          </a:xfrm>
          <a:prstGeom prst="rect">
            <a:avLst/>
          </a:prstGeom>
          <a:ln w="19050">
            <a:solidFill>
              <a:schemeClr val="bg1"/>
            </a:solidFill>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Horizontal)">
                                      <p:cBhvr>
                                        <p:cTn id="7" dur="1000"/>
                                        <p:tgtEl>
                                          <p:spTgt spid="31"/>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1000"/>
                                        <p:tgtEl>
                                          <p:spTgt spid="15"/>
                                        </p:tgtEl>
                                      </p:cBhvr>
                                    </p:animEffect>
                                  </p:childTnLst>
                                </p:cTn>
                              </p:par>
                              <p:par>
                                <p:cTn id="12" presetID="9"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1000"/>
                                        <p:tgtEl>
                                          <p:spTgt spid="16"/>
                                        </p:tgtEl>
                                      </p:cBhvr>
                                    </p:animEffect>
                                  </p:childTnLst>
                                </p:cTn>
                              </p:par>
                            </p:childTnLst>
                          </p:cTn>
                        </p:par>
                        <p:par>
                          <p:cTn id="15" fill="hold">
                            <p:stCondLst>
                              <p:cond delay="2000"/>
                            </p:stCondLst>
                            <p:childTnLst>
                              <p:par>
                                <p:cTn id="16" presetID="16" presetClass="entr" presetSubtype="26"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Horizontal)">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4. </a:t>
            </a:r>
            <a:r>
              <a:rPr lang="zh-CN" altLang="en-US" sz="2400" b="1">
                <a:solidFill>
                  <a:srgbClr val="000000"/>
                </a:solidFill>
                <a:latin typeface="华文新魏" pitchFamily="2" charset="-122"/>
                <a:ea typeface="华文新魏" pitchFamily="2" charset="-122"/>
              </a:rPr>
              <a:t>让百姓有更多获得感</a:t>
            </a:r>
          </a:p>
        </p:txBody>
      </p:sp>
      <p:pic>
        <p:nvPicPr>
          <p:cNvPr id="27" name="Picture 2" descr="https://ss1.bdstatic.com/70cFvXSh_Q1YnxGkpoWK1HF6hhy/it/u=849363905,3697028496&amp;fm=26&amp;gp=0.jpg"/>
          <p:cNvPicPr>
            <a:picLocks noChangeAspect="1" noChangeArrowheads="1"/>
          </p:cNvPicPr>
          <p:nvPr/>
        </p:nvPicPr>
        <p:blipFill>
          <a:blip r:embed="rId2"/>
          <a:stretch>
            <a:fillRect/>
          </a:stretch>
        </p:blipFill>
        <p:spPr bwMode="auto">
          <a:xfrm>
            <a:off x="144463" y="1623484"/>
            <a:ext cx="4662487" cy="4275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矩形 27"/>
          <p:cNvSpPr>
            <a:spLocks noChangeArrowheads="1"/>
          </p:cNvSpPr>
          <p:nvPr/>
        </p:nvSpPr>
        <p:spPr bwMode="auto">
          <a:xfrm>
            <a:off x="4881564" y="1993901"/>
            <a:ext cx="4262437" cy="2862322"/>
          </a:xfrm>
          <a:prstGeom prst="rect">
            <a:avLst/>
          </a:prstGeom>
          <a:noFill/>
          <a:ln w="9525">
            <a:noFill/>
            <a:miter lim="800000"/>
            <a:headEnd/>
            <a:tailEnd/>
          </a:ln>
        </p:spPr>
        <p:txBody>
          <a:bodyPr>
            <a:spAutoFit/>
          </a:bodyPr>
          <a:lstStyle/>
          <a:p>
            <a:pPr eaLnBrk="0" hangingPunct="0">
              <a:lnSpc>
                <a:spcPct val="200000"/>
              </a:lnSpc>
              <a:buClr>
                <a:srgbClr val="C00000"/>
              </a:buClr>
              <a:buSzPct val="90000"/>
            </a:pPr>
            <a:r>
              <a:rPr lang="zh-CN" altLang="en-US" b="1">
                <a:latin typeface="微软雅黑" pitchFamily="34" charset="-122"/>
                <a:ea typeface="微软雅黑" pitchFamily="34" charset="-122"/>
              </a:rPr>
              <a:t>     全国初步形成农村养老服务供给格局</a:t>
            </a:r>
            <a:endParaRPr lang="en-US" altLang="zh-CN" b="1">
              <a:latin typeface="微软雅黑" pitchFamily="34" charset="-122"/>
              <a:ea typeface="微软雅黑" pitchFamily="34" charset="-122"/>
            </a:endParaRPr>
          </a:p>
          <a:p>
            <a:pPr eaLnBrk="0" hangingPunct="0">
              <a:lnSpc>
                <a:spcPct val="200000"/>
              </a:lnSpc>
              <a:buClr>
                <a:srgbClr val="C00000"/>
              </a:buClr>
              <a:buSzPct val="90000"/>
              <a:buFont typeface="Wingdings" pitchFamily="2" charset="2"/>
              <a:buChar char="u"/>
            </a:pPr>
            <a:r>
              <a:rPr lang="zh-CN" altLang="en-US" b="1">
                <a:latin typeface="微软雅黑" pitchFamily="34" charset="-122"/>
                <a:ea typeface="微软雅黑" pitchFamily="34" charset="-122"/>
              </a:rPr>
              <a:t>  以家庭赡养为基础</a:t>
            </a:r>
            <a:endParaRPr lang="en-US" altLang="zh-CN" b="1">
              <a:latin typeface="微软雅黑" pitchFamily="34" charset="-122"/>
              <a:ea typeface="微软雅黑" pitchFamily="34" charset="-122"/>
            </a:endParaRPr>
          </a:p>
          <a:p>
            <a:pPr eaLnBrk="0" hangingPunct="0">
              <a:lnSpc>
                <a:spcPct val="200000"/>
              </a:lnSpc>
              <a:buClr>
                <a:srgbClr val="C00000"/>
              </a:buClr>
              <a:buSzPct val="90000"/>
              <a:buFont typeface="Wingdings" pitchFamily="2" charset="2"/>
              <a:buChar char="u"/>
            </a:pPr>
            <a:r>
              <a:rPr lang="zh-CN" altLang="en-US" b="1">
                <a:latin typeface="微软雅黑" pitchFamily="34" charset="-122"/>
                <a:ea typeface="微软雅黑" pitchFamily="34" charset="-122"/>
              </a:rPr>
              <a:t>  养老机构和互助幸福院为依托</a:t>
            </a:r>
            <a:endParaRPr lang="en-US" altLang="zh-CN" b="1">
              <a:latin typeface="微软雅黑" pitchFamily="34" charset="-122"/>
              <a:ea typeface="微软雅黑" pitchFamily="34" charset="-122"/>
            </a:endParaRPr>
          </a:p>
          <a:p>
            <a:pPr eaLnBrk="0" hangingPunct="0">
              <a:lnSpc>
                <a:spcPct val="200000"/>
              </a:lnSpc>
              <a:buClr>
                <a:srgbClr val="C00000"/>
              </a:buClr>
              <a:buSzPct val="90000"/>
              <a:buFont typeface="Wingdings" pitchFamily="2" charset="2"/>
              <a:buChar char="u"/>
            </a:pPr>
            <a:r>
              <a:rPr lang="zh-CN" altLang="en-US" b="1">
                <a:latin typeface="微软雅黑" pitchFamily="34" charset="-122"/>
                <a:ea typeface="微软雅黑" pitchFamily="34" charset="-122"/>
              </a:rPr>
              <a:t>  农村老年协会参与</a:t>
            </a:r>
            <a:endParaRPr lang="en-US" altLang="zh-CN" b="1">
              <a:latin typeface="微软雅黑" pitchFamily="34" charset="-122"/>
              <a:ea typeface="微软雅黑" pitchFamily="34" charset="-122"/>
            </a:endParaRPr>
          </a:p>
          <a:p>
            <a:pPr eaLnBrk="0" hangingPunct="0">
              <a:lnSpc>
                <a:spcPct val="200000"/>
              </a:lnSpc>
              <a:buClr>
                <a:srgbClr val="C00000"/>
              </a:buClr>
              <a:buSzPct val="90000"/>
              <a:buFont typeface="Wingdings" pitchFamily="2" charset="2"/>
              <a:buChar char="u"/>
            </a:pPr>
            <a:r>
              <a:rPr lang="zh-CN" altLang="en-US" b="1">
                <a:latin typeface="微软雅黑" pitchFamily="34" charset="-122"/>
                <a:ea typeface="微软雅黑" pitchFamily="34" charset="-122"/>
              </a:rPr>
              <a:t>  乡镇敬老院托底保障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4. </a:t>
            </a:r>
            <a:r>
              <a:rPr lang="zh-CN" altLang="en-US" sz="2400" b="1">
                <a:solidFill>
                  <a:srgbClr val="000000"/>
                </a:solidFill>
                <a:latin typeface="华文新魏" pitchFamily="2" charset="-122"/>
                <a:ea typeface="华文新魏" pitchFamily="2" charset="-122"/>
              </a:rPr>
              <a:t>让百姓有更多获得感</a:t>
            </a:r>
          </a:p>
        </p:txBody>
      </p:sp>
      <p:pic>
        <p:nvPicPr>
          <p:cNvPr id="29" name="Picture 2" descr="https://ss1.bdstatic.com/70cFvXSh_Q1YnxGkpoWK1HF6hhy/it/u=849363905,3697028496&amp;fm=26&amp;gp=0.jpg"/>
          <p:cNvPicPr>
            <a:picLocks noChangeAspect="1" noChangeArrowheads="1"/>
          </p:cNvPicPr>
          <p:nvPr/>
        </p:nvPicPr>
        <p:blipFill>
          <a:blip r:embed="rId2"/>
          <a:stretch>
            <a:fillRect/>
          </a:stretch>
        </p:blipFill>
        <p:spPr bwMode="auto">
          <a:xfrm>
            <a:off x="195263" y="1881717"/>
            <a:ext cx="4557712" cy="4036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矩形 29"/>
          <p:cNvSpPr>
            <a:spLocks noChangeArrowheads="1"/>
          </p:cNvSpPr>
          <p:nvPr/>
        </p:nvSpPr>
        <p:spPr bwMode="auto">
          <a:xfrm>
            <a:off x="4941888" y="1966384"/>
            <a:ext cx="3987800" cy="2862322"/>
          </a:xfrm>
          <a:prstGeom prst="rect">
            <a:avLst/>
          </a:prstGeom>
          <a:noFill/>
          <a:ln w="9525">
            <a:noFill/>
            <a:miter lim="800000"/>
            <a:headEnd/>
            <a:tailEnd/>
          </a:ln>
        </p:spPr>
        <p:txBody>
          <a:bodyPr>
            <a:spAutoFit/>
          </a:bodyPr>
          <a:lstStyle/>
          <a:p>
            <a:pPr eaLnBrk="0" hangingPunct="0">
              <a:lnSpc>
                <a:spcPct val="200000"/>
              </a:lnSpc>
              <a:buClr>
                <a:srgbClr val="C00000"/>
              </a:buClr>
              <a:buSzPct val="90000"/>
            </a:pPr>
            <a:r>
              <a:rPr lang="zh-CN" altLang="en-US" b="1">
                <a:latin typeface="微软雅黑" pitchFamily="34" charset="-122"/>
                <a:ea typeface="微软雅黑" pitchFamily="34" charset="-122"/>
              </a:rPr>
              <a:t>     近</a:t>
            </a:r>
            <a:r>
              <a:rPr lang="en-US" altLang="zh-CN" b="1">
                <a:latin typeface="微软雅黑" pitchFamily="34" charset="-122"/>
                <a:ea typeface="微软雅黑" pitchFamily="34" charset="-122"/>
              </a:rPr>
              <a:t>5</a:t>
            </a:r>
            <a:r>
              <a:rPr lang="zh-CN" altLang="en-US" b="1">
                <a:latin typeface="微软雅黑" pitchFamily="34" charset="-122"/>
                <a:ea typeface="微软雅黑" pitchFamily="34" charset="-122"/>
              </a:rPr>
              <a:t>年来</a:t>
            </a:r>
            <a:endParaRPr lang="en-US" altLang="zh-CN" b="1">
              <a:latin typeface="微软雅黑" pitchFamily="34" charset="-122"/>
              <a:ea typeface="微软雅黑" pitchFamily="34" charset="-122"/>
            </a:endParaRPr>
          </a:p>
          <a:p>
            <a:pPr eaLnBrk="0" hangingPunct="0">
              <a:lnSpc>
                <a:spcPct val="200000"/>
              </a:lnSpc>
              <a:buClr>
                <a:srgbClr val="C00000"/>
              </a:buClr>
              <a:buSzPct val="90000"/>
              <a:buFont typeface="Wingdings" pitchFamily="2" charset="2"/>
              <a:buChar char="u"/>
            </a:pPr>
            <a:r>
              <a:rPr lang="zh-CN" altLang="en-US" b="1">
                <a:latin typeface="微软雅黑" pitchFamily="34" charset="-122"/>
                <a:ea typeface="微软雅黑" pitchFamily="34" charset="-122"/>
              </a:rPr>
              <a:t>  超过</a:t>
            </a:r>
            <a:r>
              <a:rPr lang="en-US" altLang="zh-CN" b="1">
                <a:latin typeface="微软雅黑" pitchFamily="34" charset="-122"/>
                <a:ea typeface="微软雅黑" pitchFamily="34" charset="-122"/>
              </a:rPr>
              <a:t>500</a:t>
            </a:r>
            <a:r>
              <a:rPr lang="zh-CN" altLang="en-US" b="1">
                <a:latin typeface="微软雅黑" pitchFamily="34" charset="-122"/>
                <a:ea typeface="微软雅黑" pitchFamily="34" charset="-122"/>
              </a:rPr>
              <a:t>万贫困残疾人摆脱贫困</a:t>
            </a:r>
            <a:endParaRPr lang="en-US" altLang="zh-CN" b="1">
              <a:latin typeface="微软雅黑" pitchFamily="34" charset="-122"/>
              <a:ea typeface="微软雅黑" pitchFamily="34" charset="-122"/>
            </a:endParaRPr>
          </a:p>
          <a:p>
            <a:pPr eaLnBrk="0" hangingPunct="0">
              <a:lnSpc>
                <a:spcPct val="200000"/>
              </a:lnSpc>
              <a:buClr>
                <a:srgbClr val="C00000"/>
              </a:buClr>
              <a:buSzPct val="90000"/>
              <a:buFont typeface="Wingdings" pitchFamily="2" charset="2"/>
              <a:buChar char="u"/>
            </a:pPr>
            <a:r>
              <a:rPr lang="zh-CN" altLang="en-US" b="1">
                <a:latin typeface="微软雅黑" pitchFamily="34" charset="-122"/>
                <a:ea typeface="微软雅黑" pitchFamily="34" charset="-122"/>
              </a:rPr>
              <a:t>  残疾人“两项补贴”制度在全国范围内实现全覆盖</a:t>
            </a:r>
            <a:endParaRPr lang="en-US" altLang="zh-CN" b="1">
              <a:latin typeface="微软雅黑" pitchFamily="34" charset="-122"/>
              <a:ea typeface="微软雅黑" pitchFamily="34" charset="-122"/>
            </a:endParaRPr>
          </a:p>
          <a:p>
            <a:pPr eaLnBrk="0" hangingPunct="0">
              <a:lnSpc>
                <a:spcPct val="200000"/>
              </a:lnSpc>
              <a:buClr>
                <a:srgbClr val="C00000"/>
              </a:buClr>
              <a:buSzPct val="90000"/>
              <a:buFont typeface="Wingdings" pitchFamily="2" charset="2"/>
              <a:buChar char="u"/>
            </a:pPr>
            <a:r>
              <a:rPr lang="en-US" altLang="zh-CN" b="1">
                <a:latin typeface="微软雅黑" pitchFamily="34" charset="-122"/>
                <a:ea typeface="微软雅黑" pitchFamily="34" charset="-122"/>
              </a:rPr>
              <a:t>  2100</a:t>
            </a:r>
            <a:r>
              <a:rPr lang="zh-CN" altLang="en-US" b="1">
                <a:latin typeface="微软雅黑" pitchFamily="34" charset="-122"/>
                <a:ea typeface="微软雅黑" pitchFamily="34" charset="-122"/>
              </a:rPr>
              <a:t>万人次残疾人从中受益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5. </a:t>
            </a:r>
            <a:r>
              <a:rPr lang="zh-CN" altLang="en-US" sz="2400" b="1">
                <a:solidFill>
                  <a:srgbClr val="000000"/>
                </a:solidFill>
                <a:latin typeface="华文新魏" pitchFamily="2" charset="-122"/>
                <a:ea typeface="华文新魏" pitchFamily="2" charset="-122"/>
              </a:rPr>
              <a:t>生态文明建设进入快车道</a:t>
            </a:r>
          </a:p>
        </p:txBody>
      </p:sp>
      <p:pic>
        <p:nvPicPr>
          <p:cNvPr id="402434" name="Picture 2" descr="https://timgsa.baidu.com/timg?image&amp;quality=80&amp;size=b9999_10000&amp;sec=1565242394550&amp;di=f2d85d8257df774f33cf0005141359cb&amp;imgtype=0&amp;src=http%3A%2F%2Fimgs.h2o-china.com%2Fnews%2F2015%2F01%2F1420699502892455.jpg"/>
          <p:cNvPicPr>
            <a:picLocks noChangeAspect="1" noChangeArrowheads="1"/>
          </p:cNvPicPr>
          <p:nvPr/>
        </p:nvPicPr>
        <p:blipFill>
          <a:blip r:embed="rId2"/>
          <a:srcRect b="8400"/>
          <a:stretch>
            <a:fillRect/>
          </a:stretch>
        </p:blipFill>
        <p:spPr bwMode="auto">
          <a:xfrm>
            <a:off x="212726" y="2025651"/>
            <a:ext cx="5222875" cy="4252383"/>
          </a:xfrm>
          <a:prstGeom prst="rect">
            <a:avLst/>
          </a:prstGeom>
          <a:ln>
            <a:noFill/>
          </a:ln>
          <a:effectLst>
            <a:outerShdw blurRad="190500" algn="tl" rotWithShape="0">
              <a:srgbClr val="000000">
                <a:alpha val="70000"/>
              </a:srgbClr>
            </a:outerShdw>
          </a:effectLst>
        </p:spPr>
      </p:pic>
      <p:sp>
        <p:nvSpPr>
          <p:cNvPr id="6" name="矩形 5"/>
          <p:cNvSpPr>
            <a:spLocks noChangeArrowheads="1"/>
          </p:cNvSpPr>
          <p:nvPr/>
        </p:nvSpPr>
        <p:spPr bwMode="auto">
          <a:xfrm>
            <a:off x="80964" y="6364818"/>
            <a:ext cx="5451475" cy="338554"/>
          </a:xfrm>
          <a:prstGeom prst="rect">
            <a:avLst/>
          </a:prstGeom>
          <a:noFill/>
          <a:ln w="9525">
            <a:noFill/>
            <a:miter lim="800000"/>
            <a:headEnd/>
            <a:tailEnd/>
          </a:ln>
        </p:spPr>
        <p:txBody>
          <a:bodyPr>
            <a:spAutoFit/>
          </a:bodyPr>
          <a:lstStyle/>
          <a:p>
            <a:pPr algn="ctr" eaLnBrk="0" hangingPunct="0"/>
            <a:r>
              <a:rPr lang="en-US" altLang="zh-CN" sz="1600" b="1">
                <a:latin typeface="微软雅黑" pitchFamily="34" charset="-122"/>
                <a:ea typeface="微软雅黑" pitchFamily="34" charset="-122"/>
              </a:rPr>
              <a:t>1972</a:t>
            </a:r>
            <a:r>
              <a:rPr lang="zh-CN" altLang="zh-CN" sz="1600" b="1">
                <a:latin typeface="微软雅黑" pitchFamily="34" charset="-122"/>
                <a:ea typeface="微软雅黑" pitchFamily="34" charset="-122"/>
              </a:rPr>
              <a:t>年，中国派出代表团参加联合国人类环境会议</a:t>
            </a:r>
            <a:endParaRPr lang="zh-CN" altLang="en-US" sz="1600" b="1">
              <a:latin typeface="微软雅黑" pitchFamily="34" charset="-122"/>
              <a:ea typeface="微软雅黑" pitchFamily="34" charset="-122"/>
            </a:endParaRPr>
          </a:p>
        </p:txBody>
      </p:sp>
      <p:sp>
        <p:nvSpPr>
          <p:cNvPr id="7" name="矩形 6"/>
          <p:cNvSpPr>
            <a:spLocks noChangeArrowheads="1"/>
          </p:cNvSpPr>
          <p:nvPr/>
        </p:nvSpPr>
        <p:spPr bwMode="auto">
          <a:xfrm>
            <a:off x="5675314" y="2470151"/>
            <a:ext cx="3138487" cy="2585323"/>
          </a:xfrm>
          <a:prstGeom prst="rect">
            <a:avLst/>
          </a:prstGeom>
          <a:noFill/>
          <a:ln w="9525">
            <a:noFill/>
            <a:miter lim="800000"/>
            <a:headEnd/>
            <a:tailEnd/>
          </a:ln>
        </p:spPr>
        <p:txBody>
          <a:bodyPr>
            <a:spAutoFit/>
          </a:bodyPr>
          <a:lstStyle/>
          <a:p>
            <a:pPr indent="492125" algn="just" hangingPunct="0">
              <a:lnSpc>
                <a:spcPct val="150000"/>
              </a:lnSpc>
            </a:pPr>
            <a:r>
              <a:rPr lang="en-US" altLang="zh-CN" b="1">
                <a:latin typeface="微软雅黑" pitchFamily="34" charset="-122"/>
                <a:ea typeface="微软雅黑" pitchFamily="34" charset="-122"/>
              </a:rPr>
              <a:t>1973</a:t>
            </a:r>
            <a:r>
              <a:rPr lang="zh-CN" altLang="en-US" b="1">
                <a:latin typeface="微软雅黑" pitchFamily="34" charset="-122"/>
                <a:ea typeface="微软雅黑" pitchFamily="34" charset="-122"/>
              </a:rPr>
              <a:t>年，第一次全国环境保护会议召开。</a:t>
            </a:r>
            <a:endParaRPr lang="en-US" altLang="zh-CN" b="1">
              <a:latin typeface="微软雅黑" pitchFamily="34" charset="-122"/>
              <a:ea typeface="微软雅黑" pitchFamily="34" charset="-122"/>
            </a:endParaRPr>
          </a:p>
          <a:p>
            <a:pPr indent="492125" algn="just" hangingPunct="0">
              <a:lnSpc>
                <a:spcPct val="150000"/>
              </a:lnSpc>
            </a:pPr>
            <a:r>
              <a:rPr lang="zh-CN" altLang="en-US" b="1">
                <a:latin typeface="微软雅黑" pitchFamily="34" charset="-122"/>
                <a:ea typeface="微软雅黑" pitchFamily="34" charset="-122"/>
              </a:rPr>
              <a:t>自此，我国初步形成了涵盖中央、省、地市三级环保组织网络，污染防治工作也有计划地全面开展起来。</a:t>
            </a:r>
          </a:p>
        </p:txBody>
      </p:sp>
      <p:sp>
        <p:nvSpPr>
          <p:cNvPr id="21" name="矩形 20"/>
          <p:cNvSpPr/>
          <p:nvPr/>
        </p:nvSpPr>
        <p:spPr>
          <a:xfrm>
            <a:off x="0" y="1148821"/>
            <a:ext cx="2544286"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战略地位不断提升</a:t>
            </a:r>
          </a:p>
        </p:txBody>
      </p:sp>
      <p:grpSp>
        <p:nvGrpSpPr>
          <p:cNvPr id="2" name="组合 21"/>
          <p:cNvGrpSpPr>
            <a:grpSpLocks/>
          </p:cNvGrpSpPr>
          <p:nvPr/>
        </p:nvGrpSpPr>
        <p:grpSpPr bwMode="auto">
          <a:xfrm>
            <a:off x="3686175" y="1191684"/>
            <a:ext cx="2021450" cy="369332"/>
            <a:chOff x="68580" y="798950"/>
            <a:chExt cx="2022127" cy="277775"/>
          </a:xfrm>
        </p:grpSpPr>
        <p:sp>
          <p:nvSpPr>
            <p:cNvPr id="89096" name="矩形 22"/>
            <p:cNvSpPr>
              <a:spLocks noChangeArrowheads="1"/>
            </p:cNvSpPr>
            <p:nvPr/>
          </p:nvSpPr>
          <p:spPr bwMode="auto">
            <a:xfrm>
              <a:off x="411480" y="798950"/>
              <a:ext cx="1679227" cy="277775"/>
            </a:xfrm>
            <a:prstGeom prst="rect">
              <a:avLst/>
            </a:prstGeom>
            <a:noFill/>
            <a:ln w="9525">
              <a:noFill/>
              <a:miter lim="800000"/>
              <a:headEnd/>
              <a:tailEnd/>
            </a:ln>
          </p:spPr>
          <p:txBody>
            <a:bodyPr wrap="none">
              <a:spAutoFit/>
            </a:bodyPr>
            <a:lstStyle/>
            <a:p>
              <a:pPr eaLnBrk="0" hangingPunct="0"/>
              <a:r>
                <a:rPr lang="en-US" altLang="zh-CN" b="1">
                  <a:solidFill>
                    <a:srgbClr val="0070C0"/>
                  </a:solidFill>
                  <a:latin typeface="微软雅黑" pitchFamily="34" charset="-122"/>
                  <a:ea typeface="微软雅黑" pitchFamily="34" charset="-122"/>
                </a:rPr>
                <a:t>20</a:t>
              </a:r>
              <a:r>
                <a:rPr lang="zh-CN" altLang="en-US" b="1">
                  <a:solidFill>
                    <a:srgbClr val="0070C0"/>
                  </a:solidFill>
                  <a:latin typeface="微软雅黑" pitchFamily="34" charset="-122"/>
                  <a:ea typeface="微软雅黑" pitchFamily="34" charset="-122"/>
                </a:rPr>
                <a:t>世纪</a:t>
              </a:r>
              <a:r>
                <a:rPr lang="en-US" altLang="zh-CN" b="1">
                  <a:solidFill>
                    <a:srgbClr val="0070C0"/>
                  </a:solidFill>
                  <a:latin typeface="微软雅黑" pitchFamily="34" charset="-122"/>
                  <a:ea typeface="微软雅黑" pitchFamily="34" charset="-122"/>
                </a:rPr>
                <a:t>70</a:t>
              </a:r>
              <a:r>
                <a:rPr lang="zh-CN" altLang="en-US" b="1">
                  <a:solidFill>
                    <a:srgbClr val="0070C0"/>
                  </a:solidFill>
                  <a:latin typeface="微软雅黑" pitchFamily="34" charset="-122"/>
                  <a:ea typeface="微软雅黑" pitchFamily="34" charset="-122"/>
                </a:rPr>
                <a:t>年代</a:t>
              </a:r>
            </a:p>
          </p:txBody>
        </p:sp>
        <p:grpSp>
          <p:nvGrpSpPr>
            <p:cNvPr id="3" name="组合 15"/>
            <p:cNvGrpSpPr>
              <a:grpSpLocks/>
            </p:cNvGrpSpPr>
            <p:nvPr/>
          </p:nvGrpSpPr>
          <p:grpSpPr bwMode="auto">
            <a:xfrm>
              <a:off x="68580" y="914400"/>
              <a:ext cx="374811" cy="146411"/>
              <a:chOff x="160020" y="1874520"/>
              <a:chExt cx="374811" cy="146411"/>
            </a:xfrm>
          </p:grpSpPr>
          <p:sp>
            <p:nvSpPr>
              <p:cNvPr id="25" name="燕尾形 24"/>
              <p:cNvSpPr/>
              <p:nvPr/>
            </p:nvSpPr>
            <p:spPr>
              <a:xfrm>
                <a:off x="160020" y="1875282"/>
                <a:ext cx="146099" cy="144868"/>
              </a:xfrm>
              <a:prstGeom prst="chevron">
                <a:avLst/>
              </a:prstGeom>
              <a:solidFill>
                <a:schemeClr val="bg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tx1"/>
                  </a:solidFill>
                </a:endParaRPr>
              </a:p>
            </p:txBody>
          </p:sp>
          <p:sp>
            <p:nvSpPr>
              <p:cNvPr id="26" name="燕尾形 25"/>
              <p:cNvSpPr/>
              <p:nvPr/>
            </p:nvSpPr>
            <p:spPr>
              <a:xfrm>
                <a:off x="274358" y="1875282"/>
                <a:ext cx="146099" cy="144868"/>
              </a:xfrm>
              <a:prstGeom prst="chevron">
                <a:avLst/>
              </a:prstGeom>
              <a:solidFill>
                <a:schemeClr val="bg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tx1"/>
                  </a:solidFill>
                </a:endParaRPr>
              </a:p>
            </p:txBody>
          </p:sp>
          <p:sp>
            <p:nvSpPr>
              <p:cNvPr id="27" name="燕尾形 26"/>
              <p:cNvSpPr/>
              <p:nvPr/>
            </p:nvSpPr>
            <p:spPr>
              <a:xfrm>
                <a:off x="388697" y="1875282"/>
                <a:ext cx="146099" cy="144868"/>
              </a:xfrm>
              <a:prstGeom prst="chevron">
                <a:avLst/>
              </a:prstGeom>
              <a:solidFill>
                <a:schemeClr val="bg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tx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402434"/>
                                        </p:tgtEl>
                                        <p:attrNameLst>
                                          <p:attrName>style.visibility</p:attrName>
                                        </p:attrNameLst>
                                      </p:cBhvr>
                                      <p:to>
                                        <p:strVal val="visible"/>
                                      </p:to>
                                    </p:set>
                                    <p:anim calcmode="lin" valueType="num">
                                      <p:cBhvr>
                                        <p:cTn id="11" dur="500" fill="hold"/>
                                        <p:tgtEl>
                                          <p:spTgt spid="402434"/>
                                        </p:tgtEl>
                                        <p:attrNameLst>
                                          <p:attrName>ppt_w</p:attrName>
                                        </p:attrNameLst>
                                      </p:cBhvr>
                                      <p:tavLst>
                                        <p:tav tm="0">
                                          <p:val>
                                            <p:fltVal val="0"/>
                                          </p:val>
                                        </p:tav>
                                        <p:tav tm="100000">
                                          <p:val>
                                            <p:strVal val="#ppt_w"/>
                                          </p:val>
                                        </p:tav>
                                      </p:tavLst>
                                    </p:anim>
                                    <p:anim calcmode="lin" valueType="num">
                                      <p:cBhvr>
                                        <p:cTn id="12" dur="500" fill="hold"/>
                                        <p:tgtEl>
                                          <p:spTgt spid="402434"/>
                                        </p:tgtEl>
                                        <p:attrNameLst>
                                          <p:attrName>ppt_h</p:attrName>
                                        </p:attrNameLst>
                                      </p:cBhvr>
                                      <p:tavLst>
                                        <p:tav tm="0">
                                          <p:val>
                                            <p:fltVal val="0"/>
                                          </p:val>
                                        </p:tav>
                                        <p:tav tm="100000">
                                          <p:val>
                                            <p:strVal val="#ppt_h"/>
                                          </p:val>
                                        </p:tav>
                                      </p:tavLst>
                                    </p:anim>
                                    <p:animEffect transition="in" filter="fade">
                                      <p:cBhvr>
                                        <p:cTn id="13" dur="500"/>
                                        <p:tgtEl>
                                          <p:spTgt spid="40243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5. </a:t>
            </a:r>
            <a:r>
              <a:rPr lang="zh-CN" altLang="en-US" sz="2400" b="1">
                <a:solidFill>
                  <a:srgbClr val="000000"/>
                </a:solidFill>
                <a:latin typeface="华文新魏" pitchFamily="2" charset="-122"/>
                <a:ea typeface="华文新魏" pitchFamily="2" charset="-122"/>
              </a:rPr>
              <a:t>生态文明建设进入快车道</a:t>
            </a:r>
          </a:p>
        </p:txBody>
      </p:sp>
      <p:grpSp>
        <p:nvGrpSpPr>
          <p:cNvPr id="2" name="组合 4"/>
          <p:cNvGrpSpPr>
            <a:grpSpLocks/>
          </p:cNvGrpSpPr>
          <p:nvPr/>
        </p:nvGrpSpPr>
        <p:grpSpPr bwMode="auto">
          <a:xfrm>
            <a:off x="1190626" y="1468966"/>
            <a:ext cx="2143604" cy="369332"/>
            <a:chOff x="68580" y="798950"/>
            <a:chExt cx="2142285" cy="276583"/>
          </a:xfrm>
        </p:grpSpPr>
        <p:sp>
          <p:nvSpPr>
            <p:cNvPr id="90130" name="矩形 5"/>
            <p:cNvSpPr>
              <a:spLocks noChangeArrowheads="1"/>
            </p:cNvSpPr>
            <p:nvPr/>
          </p:nvSpPr>
          <p:spPr bwMode="auto">
            <a:xfrm>
              <a:off x="411480" y="798950"/>
              <a:ext cx="1799385" cy="276583"/>
            </a:xfrm>
            <a:prstGeom prst="rect">
              <a:avLst/>
            </a:prstGeom>
            <a:noFill/>
            <a:ln w="9525">
              <a:noFill/>
              <a:miter lim="800000"/>
              <a:headEnd/>
              <a:tailEnd/>
            </a:ln>
          </p:spPr>
          <p:txBody>
            <a:bodyPr wrap="none">
              <a:spAutoFit/>
            </a:bodyPr>
            <a:lstStyle/>
            <a:p>
              <a:pPr eaLnBrk="0" hangingPunct="0"/>
              <a:r>
                <a:rPr lang="zh-CN" altLang="en-US" b="1">
                  <a:solidFill>
                    <a:srgbClr val="0070C0"/>
                  </a:solidFill>
                  <a:latin typeface="微软雅黑" pitchFamily="34" charset="-122"/>
                  <a:ea typeface="微软雅黑" pitchFamily="34" charset="-122"/>
                </a:rPr>
                <a:t>改革开放新时期</a:t>
              </a:r>
              <a:endParaRPr lang="zh-CN" altLang="en-US">
                <a:solidFill>
                  <a:srgbClr val="0070C0"/>
                </a:solidFill>
              </a:endParaRPr>
            </a:p>
          </p:txBody>
        </p:sp>
        <p:grpSp>
          <p:nvGrpSpPr>
            <p:cNvPr id="3" name="组合 15"/>
            <p:cNvGrpSpPr>
              <a:grpSpLocks/>
            </p:cNvGrpSpPr>
            <p:nvPr/>
          </p:nvGrpSpPr>
          <p:grpSpPr bwMode="auto">
            <a:xfrm>
              <a:off x="68580" y="914400"/>
              <a:ext cx="374811" cy="146411"/>
              <a:chOff x="160020" y="1874520"/>
              <a:chExt cx="374811" cy="146411"/>
            </a:xfrm>
          </p:grpSpPr>
          <p:sp>
            <p:nvSpPr>
              <p:cNvPr id="8" name="燕尾形 7"/>
              <p:cNvSpPr/>
              <p:nvPr/>
            </p:nvSpPr>
            <p:spPr>
              <a:xfrm>
                <a:off x="160020" y="1874784"/>
                <a:ext cx="145960" cy="145831"/>
              </a:xfrm>
              <a:prstGeom prst="chevron">
                <a:avLst/>
              </a:prstGeom>
              <a:solidFill>
                <a:schemeClr val="bg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tx1"/>
                  </a:solidFill>
                </a:endParaRPr>
              </a:p>
            </p:txBody>
          </p:sp>
          <p:sp>
            <p:nvSpPr>
              <p:cNvPr id="9" name="燕尾形 8"/>
              <p:cNvSpPr/>
              <p:nvPr/>
            </p:nvSpPr>
            <p:spPr>
              <a:xfrm>
                <a:off x="274250" y="1874784"/>
                <a:ext cx="145960" cy="145831"/>
              </a:xfrm>
              <a:prstGeom prst="chevron">
                <a:avLst/>
              </a:prstGeom>
              <a:solidFill>
                <a:schemeClr val="bg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tx1"/>
                  </a:solidFill>
                </a:endParaRPr>
              </a:p>
            </p:txBody>
          </p:sp>
          <p:sp>
            <p:nvSpPr>
              <p:cNvPr id="10" name="燕尾形 9"/>
              <p:cNvSpPr/>
              <p:nvPr/>
            </p:nvSpPr>
            <p:spPr>
              <a:xfrm>
                <a:off x="388479" y="1874784"/>
                <a:ext cx="145960" cy="145831"/>
              </a:xfrm>
              <a:prstGeom prst="chevron">
                <a:avLst/>
              </a:prstGeom>
              <a:solidFill>
                <a:schemeClr val="bg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tx1"/>
                  </a:solidFill>
                </a:endParaRPr>
              </a:p>
            </p:txBody>
          </p:sp>
        </p:grpSp>
      </p:grpSp>
      <p:grpSp>
        <p:nvGrpSpPr>
          <p:cNvPr id="4" name="组合 19"/>
          <p:cNvGrpSpPr>
            <a:grpSpLocks/>
          </p:cNvGrpSpPr>
          <p:nvPr/>
        </p:nvGrpSpPr>
        <p:grpSpPr bwMode="auto">
          <a:xfrm>
            <a:off x="442913" y="2080684"/>
            <a:ext cx="4019049" cy="4038600"/>
            <a:chOff x="265354" y="1371600"/>
            <a:chExt cx="4311149" cy="3028950"/>
          </a:xfrm>
        </p:grpSpPr>
        <p:grpSp>
          <p:nvGrpSpPr>
            <p:cNvPr id="5" name="组合 10"/>
            <p:cNvGrpSpPr>
              <a:grpSpLocks/>
            </p:cNvGrpSpPr>
            <p:nvPr/>
          </p:nvGrpSpPr>
          <p:grpSpPr bwMode="auto">
            <a:xfrm>
              <a:off x="342900" y="1371600"/>
              <a:ext cx="4206240" cy="3028950"/>
              <a:chOff x="171450" y="674370"/>
              <a:chExt cx="4206240" cy="3028950"/>
            </a:xfrm>
          </p:grpSpPr>
          <p:sp>
            <p:nvSpPr>
              <p:cNvPr id="12" name="矩形 11"/>
              <p:cNvSpPr/>
              <p:nvPr/>
            </p:nvSpPr>
            <p:spPr>
              <a:xfrm>
                <a:off x="172236" y="674370"/>
                <a:ext cx="4206108" cy="3028950"/>
              </a:xfrm>
              <a:prstGeom prst="rect">
                <a:avLst/>
              </a:prstGeom>
              <a:solidFill>
                <a:schemeClr val="bg1"/>
              </a:solidFill>
              <a:ln>
                <a:prstDash val="sysDash"/>
              </a:ln>
            </p:spPr>
            <p:style>
              <a:lnRef idx="1">
                <a:schemeClr val="dk1"/>
              </a:lnRef>
              <a:fillRef idx="2">
                <a:schemeClr val="dk1"/>
              </a:fillRef>
              <a:effectRef idx="1">
                <a:schemeClr val="dk1"/>
              </a:effectRef>
              <a:fontRef idx="minor">
                <a:schemeClr val="dk1"/>
              </a:fontRef>
            </p:style>
            <p:txBody>
              <a:bodyPr anchor="ctr"/>
              <a:lstStyle/>
              <a:p>
                <a:pPr algn="ctr" eaLnBrk="0" hangingPunct="0">
                  <a:defRPr/>
                </a:pPr>
                <a:endParaRPr lang="zh-CN" altLang="en-US"/>
              </a:p>
            </p:txBody>
          </p:sp>
          <p:sp>
            <p:nvSpPr>
              <p:cNvPr id="15" name="圆角矩形 14"/>
              <p:cNvSpPr/>
              <p:nvPr/>
            </p:nvSpPr>
            <p:spPr>
              <a:xfrm>
                <a:off x="708642" y="1422082"/>
                <a:ext cx="3189491" cy="422275"/>
              </a:xfrm>
              <a:prstGeom prst="roundRect">
                <a:avLst/>
              </a:prstGeom>
              <a:ln w="57150"/>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把保护环境确立为基本国策</a:t>
                </a:r>
              </a:p>
            </p:txBody>
          </p:sp>
          <p:sp>
            <p:nvSpPr>
              <p:cNvPr id="16" name="圆角矩形 15"/>
              <p:cNvSpPr/>
              <p:nvPr/>
            </p:nvSpPr>
            <p:spPr>
              <a:xfrm>
                <a:off x="708642" y="2260282"/>
                <a:ext cx="3189491" cy="422275"/>
              </a:xfrm>
              <a:prstGeom prst="roundRect">
                <a:avLst/>
              </a:prstGeom>
              <a:ln w="57150"/>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设立国家环境保护局</a:t>
                </a:r>
              </a:p>
            </p:txBody>
          </p:sp>
          <p:sp>
            <p:nvSpPr>
              <p:cNvPr id="17" name="圆角矩形 16"/>
              <p:cNvSpPr/>
              <p:nvPr/>
            </p:nvSpPr>
            <p:spPr>
              <a:xfrm>
                <a:off x="708642" y="3098482"/>
                <a:ext cx="3189491" cy="422275"/>
              </a:xfrm>
              <a:prstGeom prst="roundRect">
                <a:avLst/>
              </a:prstGeom>
              <a:ln w="57150"/>
              <a:effectLst>
                <a:outerShdw blurRad="63500" sx="102000" sy="102000" algn="c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颁布环境保护法</a:t>
                </a:r>
              </a:p>
            </p:txBody>
          </p:sp>
        </p:grpSp>
        <p:sp>
          <p:nvSpPr>
            <p:cNvPr id="19" name="矩形 18"/>
            <p:cNvSpPr/>
            <p:nvPr/>
          </p:nvSpPr>
          <p:spPr>
            <a:xfrm>
              <a:off x="265354" y="1460500"/>
              <a:ext cx="4311149" cy="346249"/>
            </a:xfrm>
            <a:prstGeom prst="rect">
              <a:avLst/>
            </a:prstGeom>
          </p:spPr>
          <p:txBody>
            <a:bodyPr wrap="none">
              <a:spAutoFit/>
            </a:bodyPr>
            <a:lstStyle/>
            <a:p>
              <a:pPr eaLnBrk="0" hangingPunct="0">
                <a:defRPr/>
              </a:pPr>
              <a:r>
                <a:rPr lang="zh-CN" altLang="zh-CN" sz="2400" b="1" spc="-100" dirty="0">
                  <a:latin typeface="华文新魏" pitchFamily="2" charset="-122"/>
                  <a:ea typeface="华文新魏" pitchFamily="2" charset="-122"/>
                </a:rPr>
                <a:t>一系列重大环保举措相继实施</a:t>
              </a:r>
              <a:endParaRPr lang="zh-CN" altLang="en-US" sz="2400" b="1" spc="-100" dirty="0">
                <a:latin typeface="华文新魏" pitchFamily="2" charset="-122"/>
                <a:ea typeface="华文新魏" pitchFamily="2" charset="-122"/>
              </a:endParaRPr>
            </a:p>
          </p:txBody>
        </p:sp>
      </p:grpSp>
      <p:grpSp>
        <p:nvGrpSpPr>
          <p:cNvPr id="6" name="组合 17"/>
          <p:cNvGrpSpPr>
            <a:grpSpLocks/>
          </p:cNvGrpSpPr>
          <p:nvPr/>
        </p:nvGrpSpPr>
        <p:grpSpPr bwMode="auto">
          <a:xfrm>
            <a:off x="6140450" y="1477432"/>
            <a:ext cx="1736014" cy="369332"/>
            <a:chOff x="68580" y="798950"/>
            <a:chExt cx="1737107" cy="276583"/>
          </a:xfrm>
        </p:grpSpPr>
        <p:sp>
          <p:nvSpPr>
            <p:cNvPr id="90119" name="矩形 21"/>
            <p:cNvSpPr>
              <a:spLocks noChangeArrowheads="1"/>
            </p:cNvSpPr>
            <p:nvPr/>
          </p:nvSpPr>
          <p:spPr bwMode="auto">
            <a:xfrm>
              <a:off x="411480" y="798950"/>
              <a:ext cx="1394207" cy="276583"/>
            </a:xfrm>
            <a:prstGeom prst="rect">
              <a:avLst/>
            </a:prstGeom>
            <a:noFill/>
            <a:ln w="9525">
              <a:noFill/>
              <a:miter lim="800000"/>
              <a:headEnd/>
              <a:tailEnd/>
            </a:ln>
          </p:spPr>
          <p:txBody>
            <a:bodyPr wrap="none">
              <a:spAutoFit/>
            </a:bodyPr>
            <a:lstStyle/>
            <a:p>
              <a:pPr eaLnBrk="0" hangingPunct="0"/>
              <a:r>
                <a:rPr lang="en-US" altLang="zh-CN" b="1">
                  <a:solidFill>
                    <a:srgbClr val="0070C0"/>
                  </a:solidFill>
                  <a:latin typeface="微软雅黑" pitchFamily="34" charset="-122"/>
                  <a:ea typeface="微软雅黑" pitchFamily="34" charset="-122"/>
                </a:rPr>
                <a:t>21</a:t>
              </a:r>
              <a:r>
                <a:rPr lang="zh-CN" altLang="en-US" b="1">
                  <a:solidFill>
                    <a:srgbClr val="0070C0"/>
                  </a:solidFill>
                  <a:latin typeface="微软雅黑" pitchFamily="34" charset="-122"/>
                  <a:ea typeface="微软雅黑" pitchFamily="34" charset="-122"/>
                </a:rPr>
                <a:t>世纪初期</a:t>
              </a:r>
              <a:endParaRPr lang="zh-CN" altLang="en-US">
                <a:solidFill>
                  <a:srgbClr val="0070C0"/>
                </a:solidFill>
              </a:endParaRPr>
            </a:p>
          </p:txBody>
        </p:sp>
        <p:grpSp>
          <p:nvGrpSpPr>
            <p:cNvPr id="7" name="组合 15"/>
            <p:cNvGrpSpPr>
              <a:grpSpLocks/>
            </p:cNvGrpSpPr>
            <p:nvPr/>
          </p:nvGrpSpPr>
          <p:grpSpPr bwMode="auto">
            <a:xfrm>
              <a:off x="68580" y="914400"/>
              <a:ext cx="374811" cy="146411"/>
              <a:chOff x="160020" y="1874520"/>
              <a:chExt cx="374811" cy="146411"/>
            </a:xfrm>
          </p:grpSpPr>
          <p:sp>
            <p:nvSpPr>
              <p:cNvPr id="24" name="燕尾形 23"/>
              <p:cNvSpPr/>
              <p:nvPr/>
            </p:nvSpPr>
            <p:spPr>
              <a:xfrm>
                <a:off x="160020" y="1874784"/>
                <a:ext cx="146142" cy="145831"/>
              </a:xfrm>
              <a:prstGeom prst="chevron">
                <a:avLst/>
              </a:prstGeom>
              <a:solidFill>
                <a:schemeClr val="bg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rgbClr val="0070C0"/>
                  </a:solidFill>
                </a:endParaRPr>
              </a:p>
            </p:txBody>
          </p:sp>
          <p:sp>
            <p:nvSpPr>
              <p:cNvPr id="25" name="燕尾形 24"/>
              <p:cNvSpPr/>
              <p:nvPr/>
            </p:nvSpPr>
            <p:spPr>
              <a:xfrm>
                <a:off x="274392" y="1874784"/>
                <a:ext cx="146142" cy="145831"/>
              </a:xfrm>
              <a:prstGeom prst="chevron">
                <a:avLst/>
              </a:prstGeom>
              <a:solidFill>
                <a:schemeClr val="bg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rgbClr val="0070C0"/>
                  </a:solidFill>
                </a:endParaRPr>
              </a:p>
            </p:txBody>
          </p:sp>
          <p:sp>
            <p:nvSpPr>
              <p:cNvPr id="26" name="燕尾形 25"/>
              <p:cNvSpPr/>
              <p:nvPr/>
            </p:nvSpPr>
            <p:spPr>
              <a:xfrm>
                <a:off x="388764" y="1874784"/>
                <a:ext cx="146142" cy="145831"/>
              </a:xfrm>
              <a:prstGeom prst="chevron">
                <a:avLst/>
              </a:prstGeom>
              <a:solidFill>
                <a:schemeClr val="bg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rgbClr val="0070C0"/>
                  </a:solidFill>
                </a:endParaRPr>
              </a:p>
            </p:txBody>
          </p:sp>
        </p:grpSp>
      </p:grpSp>
      <p:sp>
        <p:nvSpPr>
          <p:cNvPr id="27" name="矩形 26"/>
          <p:cNvSpPr>
            <a:spLocks noChangeArrowheads="1"/>
          </p:cNvSpPr>
          <p:nvPr/>
        </p:nvSpPr>
        <p:spPr bwMode="auto">
          <a:xfrm>
            <a:off x="4995864" y="2880785"/>
            <a:ext cx="3703637" cy="1754326"/>
          </a:xfrm>
          <a:prstGeom prst="rect">
            <a:avLst/>
          </a:prstGeom>
          <a:noFill/>
          <a:ln w="9525">
            <a:noFill/>
            <a:miter lim="800000"/>
            <a:headEnd/>
            <a:tailEnd/>
          </a:ln>
        </p:spPr>
        <p:txBody>
          <a:bodyPr>
            <a:spAutoFit/>
          </a:bodyPr>
          <a:lstStyle/>
          <a:p>
            <a:pPr algn="just" eaLnBrk="0" hangingPunct="0">
              <a:lnSpc>
                <a:spcPct val="150000"/>
              </a:lnSpc>
            </a:pPr>
            <a:r>
              <a:rPr lang="en-US" altLang="zh-CN" b="1">
                <a:latin typeface="微软雅黑" pitchFamily="34" charset="-122"/>
                <a:ea typeface="微软雅黑" pitchFamily="34" charset="-122"/>
              </a:rPr>
              <a:t>       </a:t>
            </a:r>
            <a:r>
              <a:rPr lang="zh-CN" altLang="zh-CN" b="1">
                <a:latin typeface="微软雅黑" pitchFamily="34" charset="-122"/>
                <a:ea typeface="微软雅黑" pitchFamily="34" charset="-122"/>
              </a:rPr>
              <a:t>提出了</a:t>
            </a:r>
            <a:r>
              <a:rPr lang="zh-CN" altLang="zh-CN" b="1">
                <a:solidFill>
                  <a:srgbClr val="C00000"/>
                </a:solidFill>
                <a:latin typeface="微软雅黑" pitchFamily="34" charset="-122"/>
                <a:ea typeface="微软雅黑" pitchFamily="34" charset="-122"/>
              </a:rPr>
              <a:t>建设生态文明的战略</a:t>
            </a:r>
            <a:r>
              <a:rPr lang="zh-CN" altLang="zh-CN" b="1">
                <a:latin typeface="微软雅黑" pitchFamily="34" charset="-122"/>
                <a:ea typeface="微软雅黑" pitchFamily="34" charset="-122"/>
              </a:rPr>
              <a:t>，放到与经济、政治、文化、社会建设同等重要的位置，作为全面建设小康社会的目标之一。</a:t>
            </a:r>
            <a:endParaRPr lang="zh-CN" altLang="en-US" b="1">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5. </a:t>
            </a:r>
            <a:r>
              <a:rPr lang="zh-CN" altLang="en-US" sz="2400" b="1">
                <a:solidFill>
                  <a:srgbClr val="000000"/>
                </a:solidFill>
                <a:latin typeface="华文新魏" pitchFamily="2" charset="-122"/>
                <a:ea typeface="华文新魏" pitchFamily="2" charset="-122"/>
              </a:rPr>
              <a:t>生态文明建设进入快车道</a:t>
            </a:r>
          </a:p>
        </p:txBody>
      </p:sp>
      <p:grpSp>
        <p:nvGrpSpPr>
          <p:cNvPr id="2" name="组合 10"/>
          <p:cNvGrpSpPr>
            <a:grpSpLocks/>
          </p:cNvGrpSpPr>
          <p:nvPr/>
        </p:nvGrpSpPr>
        <p:grpSpPr bwMode="auto">
          <a:xfrm>
            <a:off x="3605213" y="1083733"/>
            <a:ext cx="2143350" cy="369332"/>
            <a:chOff x="68580" y="798950"/>
            <a:chExt cx="2143618" cy="277775"/>
          </a:xfrm>
        </p:grpSpPr>
        <p:sp>
          <p:nvSpPr>
            <p:cNvPr id="91157" name="矩形 11"/>
            <p:cNvSpPr>
              <a:spLocks noChangeArrowheads="1"/>
            </p:cNvSpPr>
            <p:nvPr/>
          </p:nvSpPr>
          <p:spPr bwMode="auto">
            <a:xfrm>
              <a:off x="411480" y="798950"/>
              <a:ext cx="1800718" cy="277775"/>
            </a:xfrm>
            <a:prstGeom prst="rect">
              <a:avLst/>
            </a:prstGeom>
            <a:noFill/>
            <a:ln w="9525">
              <a:noFill/>
              <a:miter lim="800000"/>
              <a:headEnd/>
              <a:tailEnd/>
            </a:ln>
          </p:spPr>
          <p:txBody>
            <a:bodyPr wrap="none">
              <a:spAutoFit/>
            </a:bodyPr>
            <a:lstStyle/>
            <a:p>
              <a:pPr eaLnBrk="0" hangingPunct="0"/>
              <a:r>
                <a:rPr lang="zh-CN" altLang="en-US" b="1">
                  <a:solidFill>
                    <a:srgbClr val="0070C0"/>
                  </a:solidFill>
                  <a:latin typeface="微软雅黑" pitchFamily="34" charset="-122"/>
                  <a:ea typeface="微软雅黑" pitchFamily="34" charset="-122"/>
                </a:rPr>
                <a:t>党的十八大以来</a:t>
              </a:r>
              <a:endParaRPr lang="zh-CN" altLang="en-US">
                <a:solidFill>
                  <a:srgbClr val="0070C0"/>
                </a:solidFill>
              </a:endParaRPr>
            </a:p>
          </p:txBody>
        </p:sp>
        <p:grpSp>
          <p:nvGrpSpPr>
            <p:cNvPr id="3" name="组合 15"/>
            <p:cNvGrpSpPr>
              <a:grpSpLocks/>
            </p:cNvGrpSpPr>
            <p:nvPr/>
          </p:nvGrpSpPr>
          <p:grpSpPr bwMode="auto">
            <a:xfrm>
              <a:off x="68580" y="914400"/>
              <a:ext cx="374811" cy="146411"/>
              <a:chOff x="160020" y="1874520"/>
              <a:chExt cx="374811" cy="146411"/>
            </a:xfrm>
          </p:grpSpPr>
          <p:sp>
            <p:nvSpPr>
              <p:cNvPr id="16" name="燕尾形 15"/>
              <p:cNvSpPr/>
              <p:nvPr/>
            </p:nvSpPr>
            <p:spPr>
              <a:xfrm>
                <a:off x="160020" y="1875283"/>
                <a:ext cx="146068" cy="144867"/>
              </a:xfrm>
              <a:prstGeom prst="chevron">
                <a:avLst/>
              </a:prstGeom>
              <a:solidFill>
                <a:schemeClr val="bg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rgbClr val="0070C0"/>
                  </a:solidFill>
                </a:endParaRPr>
              </a:p>
            </p:txBody>
          </p:sp>
          <p:sp>
            <p:nvSpPr>
              <p:cNvPr id="17" name="燕尾形 16"/>
              <p:cNvSpPr/>
              <p:nvPr/>
            </p:nvSpPr>
            <p:spPr>
              <a:xfrm>
                <a:off x="274334" y="1875283"/>
                <a:ext cx="146068" cy="144867"/>
              </a:xfrm>
              <a:prstGeom prst="chevron">
                <a:avLst/>
              </a:prstGeom>
              <a:solidFill>
                <a:schemeClr val="bg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rgbClr val="0070C0"/>
                  </a:solidFill>
                </a:endParaRPr>
              </a:p>
            </p:txBody>
          </p:sp>
          <p:sp>
            <p:nvSpPr>
              <p:cNvPr id="18" name="燕尾形 17"/>
              <p:cNvSpPr/>
              <p:nvPr/>
            </p:nvSpPr>
            <p:spPr>
              <a:xfrm>
                <a:off x="388649" y="1875283"/>
                <a:ext cx="146068" cy="144867"/>
              </a:xfrm>
              <a:prstGeom prst="chevron">
                <a:avLst/>
              </a:prstGeom>
              <a:solidFill>
                <a:schemeClr val="bg1">
                  <a:lumMod val="7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rgbClr val="0070C0"/>
                  </a:solidFill>
                </a:endParaRPr>
              </a:p>
            </p:txBody>
          </p:sp>
        </p:grpSp>
      </p:grpSp>
      <p:cxnSp>
        <p:nvCxnSpPr>
          <p:cNvPr id="21" name="直接箭头连接符 20"/>
          <p:cNvCxnSpPr/>
          <p:nvPr/>
        </p:nvCxnSpPr>
        <p:spPr>
          <a:xfrm flipV="1">
            <a:off x="3424239" y="3100918"/>
            <a:ext cx="1214437" cy="10583"/>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3378200" y="4366685"/>
            <a:ext cx="1428750" cy="4233"/>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2611439" y="2074333"/>
            <a:ext cx="1468437" cy="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087813" y="1879600"/>
            <a:ext cx="4208462" cy="584775"/>
          </a:xfrm>
          <a:prstGeom prst="rect">
            <a:avLst/>
          </a:prstGeom>
        </p:spPr>
        <p:txBody>
          <a:bodyPr>
            <a:spAutoFit/>
          </a:bodyPr>
          <a:lstStyle/>
          <a:p>
            <a:pPr algn="just" eaLnBrk="0" hangingPunct="0">
              <a:buClr>
                <a:srgbClr val="C00000"/>
              </a:buClr>
              <a:buSzPct val="80000"/>
              <a:buFont typeface="Wingdings" panose="05000000000000000000" pitchFamily="2" charset="2"/>
              <a:buChar char="u"/>
              <a:defRPr/>
            </a:pPr>
            <a:r>
              <a:rPr lang="zh-CN" altLang="en-US" sz="1600" b="1" dirty="0">
                <a:solidFill>
                  <a:schemeClr val="tx1">
                    <a:lumMod val="85000"/>
                    <a:lumOff val="15000"/>
                  </a:schemeClr>
                </a:solidFill>
                <a:latin typeface="微软雅黑" pitchFamily="34" charset="-122"/>
                <a:ea typeface="微软雅黑" pitchFamily="34" charset="-122"/>
              </a:rPr>
              <a:t>     把</a:t>
            </a:r>
            <a:r>
              <a:rPr lang="zh-CN" altLang="en-US" sz="1600" b="1" dirty="0">
                <a:solidFill>
                  <a:srgbClr val="C00000"/>
                </a:solidFill>
                <a:latin typeface="微软雅黑" pitchFamily="34" charset="-122"/>
                <a:ea typeface="微软雅黑" pitchFamily="34" charset="-122"/>
              </a:rPr>
              <a:t>生态文明建设</a:t>
            </a:r>
            <a:r>
              <a:rPr lang="zh-CN" altLang="en-US" sz="1600" b="1" dirty="0">
                <a:solidFill>
                  <a:schemeClr val="tx1">
                    <a:lumMod val="85000"/>
                    <a:lumOff val="15000"/>
                  </a:schemeClr>
                </a:solidFill>
                <a:latin typeface="微软雅黑" pitchFamily="34" charset="-122"/>
                <a:ea typeface="微软雅黑" pitchFamily="34" charset="-122"/>
              </a:rPr>
              <a:t>纳入中国特色社会主义“五位一体”总体布局</a:t>
            </a:r>
          </a:p>
        </p:txBody>
      </p:sp>
      <p:sp>
        <p:nvSpPr>
          <p:cNvPr id="29" name="矩形 28"/>
          <p:cNvSpPr/>
          <p:nvPr/>
        </p:nvSpPr>
        <p:spPr>
          <a:xfrm>
            <a:off x="4659314" y="2897718"/>
            <a:ext cx="4154487" cy="584775"/>
          </a:xfrm>
          <a:prstGeom prst="rect">
            <a:avLst/>
          </a:prstGeom>
        </p:spPr>
        <p:txBody>
          <a:bodyPr>
            <a:spAutoFit/>
          </a:bodyPr>
          <a:lstStyle/>
          <a:p>
            <a:pPr marL="0" lvl="2" eaLnBrk="0" fontAlgn="ctr" hangingPunct="0">
              <a:buClr>
                <a:srgbClr val="C00000"/>
              </a:buClr>
              <a:buSzPct val="80000"/>
              <a:buFont typeface="Wingdings" panose="05000000000000000000" pitchFamily="2" charset="2"/>
              <a:buChar char="u"/>
              <a:tabLst>
                <a:tab pos="182029" algn="l"/>
              </a:tabLst>
              <a:defRPr/>
            </a:pPr>
            <a:r>
              <a:rPr lang="zh-CN" altLang="en-US" sz="1600" b="1" dirty="0">
                <a:solidFill>
                  <a:schemeClr val="tx1">
                    <a:lumMod val="85000"/>
                    <a:lumOff val="15000"/>
                  </a:schemeClr>
                </a:solidFill>
                <a:latin typeface="微软雅黑" pitchFamily="34" charset="-122"/>
                <a:ea typeface="微软雅黑" pitchFamily="34" charset="-122"/>
              </a:rPr>
              <a:t>    把</a:t>
            </a:r>
            <a:r>
              <a:rPr lang="zh-CN" altLang="en-US" sz="1600" b="1" dirty="0">
                <a:solidFill>
                  <a:srgbClr val="C00000"/>
                </a:solidFill>
                <a:latin typeface="微软雅黑" pitchFamily="34" charset="-122"/>
                <a:ea typeface="微软雅黑" pitchFamily="34" charset="-122"/>
              </a:rPr>
              <a:t>坚持人与自然和谐共生</a:t>
            </a:r>
            <a:r>
              <a:rPr lang="zh-CN" altLang="en-US" sz="1600" b="1" dirty="0">
                <a:solidFill>
                  <a:schemeClr val="tx1">
                    <a:lumMod val="85000"/>
                    <a:lumOff val="15000"/>
                  </a:schemeClr>
                </a:solidFill>
                <a:latin typeface="微软雅黑" pitchFamily="34" charset="-122"/>
                <a:ea typeface="微软雅黑" pitchFamily="34" charset="-122"/>
              </a:rPr>
              <a:t>纳入新时代坚持和发展中国特色社会主义基本方略</a:t>
            </a:r>
          </a:p>
        </p:txBody>
      </p:sp>
      <p:sp>
        <p:nvSpPr>
          <p:cNvPr id="30" name="矩形 29"/>
          <p:cNvSpPr/>
          <p:nvPr/>
        </p:nvSpPr>
        <p:spPr>
          <a:xfrm>
            <a:off x="4799013" y="4097867"/>
            <a:ext cx="3929062" cy="338554"/>
          </a:xfrm>
          <a:prstGeom prst="rect">
            <a:avLst/>
          </a:prstGeom>
        </p:spPr>
        <p:txBody>
          <a:bodyPr>
            <a:spAutoFit/>
          </a:bodyPr>
          <a:lstStyle/>
          <a:p>
            <a:pPr marL="0" lvl="2" eaLnBrk="0" fontAlgn="ctr" hangingPunct="0">
              <a:buClr>
                <a:srgbClr val="C00000"/>
              </a:buClr>
              <a:buSzPct val="80000"/>
              <a:buFont typeface="Wingdings" panose="05000000000000000000" pitchFamily="2" charset="2"/>
              <a:buChar char="u"/>
              <a:tabLst>
                <a:tab pos="182029" algn="l"/>
              </a:tabLst>
              <a:defRPr/>
            </a:pPr>
            <a:r>
              <a:rPr lang="zh-CN" altLang="en-US" sz="1600" b="1" dirty="0">
                <a:solidFill>
                  <a:schemeClr val="tx1">
                    <a:lumMod val="85000"/>
                    <a:lumOff val="15000"/>
                  </a:schemeClr>
                </a:solidFill>
                <a:latin typeface="微软雅黑" pitchFamily="34" charset="-122"/>
                <a:ea typeface="微软雅黑" pitchFamily="34" charset="-122"/>
              </a:rPr>
              <a:t>    把</a:t>
            </a:r>
            <a:r>
              <a:rPr lang="zh-CN" altLang="en-US" sz="1600" b="1" dirty="0">
                <a:solidFill>
                  <a:srgbClr val="C00000"/>
                </a:solidFill>
                <a:latin typeface="微软雅黑" pitchFamily="34" charset="-122"/>
                <a:ea typeface="微软雅黑" pitchFamily="34" charset="-122"/>
              </a:rPr>
              <a:t>绿色发展</a:t>
            </a:r>
            <a:r>
              <a:rPr lang="zh-CN" altLang="en-US" sz="1600" b="1" dirty="0">
                <a:solidFill>
                  <a:schemeClr val="tx1">
                    <a:lumMod val="85000"/>
                    <a:lumOff val="15000"/>
                  </a:schemeClr>
                </a:solidFill>
                <a:latin typeface="微软雅黑" pitchFamily="34" charset="-122"/>
                <a:ea typeface="微软雅黑" pitchFamily="34" charset="-122"/>
              </a:rPr>
              <a:t>作为新发展理念</a:t>
            </a:r>
          </a:p>
        </p:txBody>
      </p:sp>
      <p:grpSp>
        <p:nvGrpSpPr>
          <p:cNvPr id="4" name="ïSliḋe"/>
          <p:cNvGrpSpPr>
            <a:grpSpLocks/>
          </p:cNvGrpSpPr>
          <p:nvPr/>
        </p:nvGrpSpPr>
        <p:grpSpPr bwMode="auto">
          <a:xfrm>
            <a:off x="222251" y="1551518"/>
            <a:ext cx="3516313" cy="4400549"/>
            <a:chOff x="-433427" y="410016"/>
            <a:chExt cx="6135839" cy="6100142"/>
          </a:xfrm>
        </p:grpSpPr>
        <p:sp>
          <p:nvSpPr>
            <p:cNvPr id="34" name="ïśḻîdê"/>
            <p:cNvSpPr/>
            <p:nvPr/>
          </p:nvSpPr>
          <p:spPr bwMode="auto">
            <a:xfrm>
              <a:off x="-433427" y="410016"/>
              <a:ext cx="6135839" cy="6100142"/>
            </a:xfrm>
            <a:prstGeom prst="diamond">
              <a:avLst/>
            </a:prstGeom>
            <a:solidFill>
              <a:schemeClr val="tx2">
                <a:lumMod val="20000"/>
                <a:lumOff val="80000"/>
                <a:alpha val="35000"/>
              </a:schemeClr>
            </a:solidFill>
            <a:ln w="19050">
              <a:noFill/>
              <a:round/>
              <a:headEnd/>
              <a:tailEnd/>
            </a:ln>
          </p:spPr>
          <p:txBody>
            <a:bodyPr anchor="ctr">
              <a:normAutofit/>
            </a:bodyPr>
            <a:lstStyle/>
            <a:p>
              <a:pPr algn="ctr" eaLnBrk="0" hangingPunct="0">
                <a:defRPr/>
              </a:pPr>
              <a:endParaRPr>
                <a:ea typeface="+mn-ea"/>
              </a:endParaRPr>
            </a:p>
          </p:txBody>
        </p:sp>
        <p:sp>
          <p:nvSpPr>
            <p:cNvPr id="91156" name="î$1iḋé"/>
            <p:cNvSpPr>
              <a:spLocks noChangeArrowheads="1"/>
            </p:cNvSpPr>
            <p:nvPr/>
          </p:nvSpPr>
          <p:spPr bwMode="auto">
            <a:xfrm>
              <a:off x="-176517" y="653134"/>
              <a:ext cx="5647878" cy="5525706"/>
            </a:xfrm>
            <a:prstGeom prst="diamond">
              <a:avLst/>
            </a:prstGeom>
            <a:solidFill>
              <a:srgbClr val="C00000"/>
            </a:solidFill>
            <a:ln w="19050">
              <a:noFill/>
              <a:round/>
              <a:headEnd/>
              <a:tailEnd/>
            </a:ln>
          </p:spPr>
          <p:txBody>
            <a:bodyPr anchor="ctr"/>
            <a:lstStyle/>
            <a:p>
              <a:pPr algn="ctr" eaLnBrk="0" hangingPunct="0"/>
              <a:endParaRPr lang="zh-CN" altLang="zh-CN"/>
            </a:p>
          </p:txBody>
        </p:sp>
      </p:grpSp>
      <p:sp>
        <p:nvSpPr>
          <p:cNvPr id="36" name="TextBox 147"/>
          <p:cNvSpPr txBox="1">
            <a:spLocks noChangeArrowheads="1"/>
          </p:cNvSpPr>
          <p:nvPr/>
        </p:nvSpPr>
        <p:spPr bwMode="auto">
          <a:xfrm>
            <a:off x="1003301" y="2531533"/>
            <a:ext cx="1901825" cy="1569660"/>
          </a:xfrm>
          <a:prstGeom prst="rect">
            <a:avLst/>
          </a:prstGeom>
          <a:noFill/>
          <a:ln w="9525">
            <a:noFill/>
            <a:miter lim="800000"/>
            <a:headEnd/>
            <a:tailEnd/>
          </a:ln>
        </p:spPr>
        <p:txBody>
          <a:bodyPr anchor="ctr">
            <a:spAutoFit/>
          </a:bodyPr>
          <a:lstStyle/>
          <a:p>
            <a:pPr algn="just" eaLnBrk="0" fontAlgn="ctr" hangingPunct="0">
              <a:lnSpc>
                <a:spcPct val="150000"/>
              </a:lnSpc>
              <a:buClr>
                <a:srgbClr val="FF0000"/>
              </a:buClr>
              <a:buSzPct val="70000"/>
              <a:defRPr/>
            </a:pPr>
            <a:r>
              <a:rPr kumimoji="1" lang="zh-CN" altLang="en-US"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       以习近平同志为核心的党中央把建设美丽中国摆在前所未有的高度</a:t>
            </a:r>
          </a:p>
        </p:txBody>
      </p:sp>
      <p:cxnSp>
        <p:nvCxnSpPr>
          <p:cNvPr id="37" name="直接箭头连接符 36"/>
          <p:cNvCxnSpPr/>
          <p:nvPr/>
        </p:nvCxnSpPr>
        <p:spPr>
          <a:xfrm flipV="1">
            <a:off x="2643188" y="5395385"/>
            <a:ext cx="1428750" cy="4233"/>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4064001" y="5124451"/>
            <a:ext cx="3929063" cy="338554"/>
          </a:xfrm>
          <a:prstGeom prst="rect">
            <a:avLst/>
          </a:prstGeom>
        </p:spPr>
        <p:txBody>
          <a:bodyPr>
            <a:spAutoFit/>
          </a:bodyPr>
          <a:lstStyle/>
          <a:p>
            <a:pPr marL="0" lvl="2" eaLnBrk="0" fontAlgn="ctr" hangingPunct="0">
              <a:buClr>
                <a:srgbClr val="C00000"/>
              </a:buClr>
              <a:buSzPct val="80000"/>
              <a:buFont typeface="Wingdings" panose="05000000000000000000" pitchFamily="2" charset="2"/>
              <a:buChar char="u"/>
              <a:tabLst>
                <a:tab pos="182029" algn="l"/>
              </a:tabLst>
              <a:defRPr/>
            </a:pPr>
            <a:r>
              <a:rPr lang="zh-CN" altLang="en-US" sz="1600" b="1" dirty="0">
                <a:solidFill>
                  <a:schemeClr val="tx1">
                    <a:lumMod val="85000"/>
                    <a:lumOff val="15000"/>
                  </a:schemeClr>
                </a:solidFill>
                <a:latin typeface="微软雅黑" pitchFamily="34" charset="-122"/>
                <a:ea typeface="微软雅黑" pitchFamily="34" charset="-122"/>
              </a:rPr>
              <a:t>    把</a:t>
            </a:r>
            <a:r>
              <a:rPr lang="zh-CN" altLang="en-US" sz="1600" b="1" dirty="0">
                <a:solidFill>
                  <a:srgbClr val="C00000"/>
                </a:solidFill>
                <a:latin typeface="微软雅黑" pitchFamily="34" charset="-122"/>
                <a:ea typeface="微软雅黑" pitchFamily="34" charset="-122"/>
              </a:rPr>
              <a:t>污染防治</a:t>
            </a:r>
            <a:r>
              <a:rPr lang="zh-CN" altLang="en-US" sz="1600" b="1" dirty="0">
                <a:solidFill>
                  <a:schemeClr val="tx1">
                    <a:lumMod val="85000"/>
                    <a:lumOff val="15000"/>
                  </a:schemeClr>
                </a:solidFill>
                <a:latin typeface="微软雅黑" pitchFamily="34" charset="-122"/>
                <a:ea typeface="微软雅黑" pitchFamily="34" charset="-122"/>
              </a:rPr>
              <a:t>纳入三大攻坚战</a:t>
            </a:r>
          </a:p>
        </p:txBody>
      </p:sp>
      <p:cxnSp>
        <p:nvCxnSpPr>
          <p:cNvPr id="41" name="直接连接符 40"/>
          <p:cNvCxnSpPr/>
          <p:nvPr/>
        </p:nvCxnSpPr>
        <p:spPr>
          <a:xfrm flipV="1">
            <a:off x="4316413" y="2631017"/>
            <a:ext cx="3962400" cy="4021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4740275" y="3702051"/>
            <a:ext cx="3994150" cy="634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5087939" y="4588934"/>
            <a:ext cx="2759075" cy="635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V="1">
            <a:off x="4473575" y="5638801"/>
            <a:ext cx="2673350" cy="2116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文本框 56"/>
          <p:cNvSpPr txBox="1">
            <a:spLocks noChangeArrowheads="1"/>
          </p:cNvSpPr>
          <p:nvPr/>
        </p:nvSpPr>
        <p:spPr bwMode="auto">
          <a:xfrm>
            <a:off x="0" y="5956300"/>
            <a:ext cx="9144000" cy="407016"/>
          </a:xfrm>
          <a:prstGeom prst="rect">
            <a:avLst/>
          </a:prstGeom>
          <a:solidFill>
            <a:srgbClr val="C00000"/>
          </a:solidFill>
          <a:ln w="9525">
            <a:noFill/>
            <a:miter lim="800000"/>
            <a:headEnd/>
            <a:tailEnd/>
          </a:ln>
        </p:spPr>
        <p:txBody>
          <a:bodyPr lIns="68580" tIns="72000" rIns="68580" bIns="72000">
            <a:spAutoFit/>
          </a:bodyPr>
          <a:lstStyle/>
          <a:p>
            <a:pPr indent="342900" algn="just" eaLnBrk="0" hangingPunct="0"/>
            <a:r>
              <a:rPr lang="zh-CN" altLang="en-US" sz="1700" b="1">
                <a:solidFill>
                  <a:schemeClr val="bg1"/>
                </a:solidFill>
                <a:latin typeface="微软雅黑" pitchFamily="34" charset="-122"/>
                <a:ea typeface="微软雅黑" pitchFamily="34" charset="-122"/>
              </a:rPr>
              <a:t>以最坚定的决心、最严格的制度、最有力的举措，推动我国生态文明建设不断迈上新台阶。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1000" fill="hold"/>
                                        <p:tgtEl>
                                          <p:spTgt spid="36"/>
                                        </p:tgtEl>
                                        <p:attrNameLst>
                                          <p:attrName>ppt_w</p:attrName>
                                        </p:attrNameLst>
                                      </p:cBhvr>
                                      <p:tavLst>
                                        <p:tav tm="0">
                                          <p:val>
                                            <p:fltVal val="0"/>
                                          </p:val>
                                        </p:tav>
                                        <p:tav tm="100000">
                                          <p:val>
                                            <p:strVal val="#ppt_w"/>
                                          </p:val>
                                        </p:tav>
                                      </p:tavLst>
                                    </p:anim>
                                    <p:anim calcmode="lin" valueType="num">
                                      <p:cBhvr>
                                        <p:cTn id="12" dur="1000" fill="hold"/>
                                        <p:tgtEl>
                                          <p:spTgt spid="36"/>
                                        </p:tgtEl>
                                        <p:attrNameLst>
                                          <p:attrName>ppt_h</p:attrName>
                                        </p:attrNameLst>
                                      </p:cBhvr>
                                      <p:tavLst>
                                        <p:tav tm="0">
                                          <p:val>
                                            <p:fltVal val="0"/>
                                          </p:val>
                                        </p:tav>
                                        <p:tav tm="100000">
                                          <p:val>
                                            <p:strVal val="#ppt_h"/>
                                          </p:val>
                                        </p:tav>
                                      </p:tavLst>
                                    </p:anim>
                                    <p:animEffect transition="in" filter="fade">
                                      <p:cBhvr>
                                        <p:cTn id="13" dur="1000"/>
                                        <p:tgtEl>
                                          <p:spTgt spid="36"/>
                                        </p:tgtEl>
                                      </p:cBhvr>
                                    </p:animEffect>
                                  </p:childTnLst>
                                </p:cTn>
                              </p:par>
                              <p:par>
                                <p:cTn id="14" presetID="53"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Effect transition="in" filter="fade">
                                      <p:cBhvr>
                                        <p:cTn id="18" dur="1000"/>
                                        <p:tgtEl>
                                          <p:spTgt spid="4"/>
                                        </p:tgtEl>
                                      </p:cBhvr>
                                    </p:animEffect>
                                  </p:childTnLst>
                                </p:cTn>
                              </p:par>
                            </p:childTnLst>
                          </p:cTn>
                        </p:par>
                        <p:par>
                          <p:cTn id="19" fill="hold">
                            <p:stCondLst>
                              <p:cond delay="2000"/>
                            </p:stCondLst>
                            <p:childTnLst>
                              <p:par>
                                <p:cTn id="20" presetID="1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slide(fromLeft)">
                                      <p:cBhvr>
                                        <p:cTn id="22" dur="1000"/>
                                        <p:tgtEl>
                                          <p:spTgt spid="2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slide(fromBottom)">
                                      <p:cBhvr>
                                        <p:cTn id="25" dur="1000"/>
                                        <p:tgtEl>
                                          <p:spTgt spid="24"/>
                                        </p:tgtEl>
                                      </p:cBhvr>
                                    </p:animEffect>
                                  </p:childTnLst>
                                </p:cTn>
                              </p:par>
                              <p:par>
                                <p:cTn id="26" presetID="12" presetClass="entr" presetSubtype="4"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slide(fromBottom)">
                                      <p:cBhvr>
                                        <p:cTn id="28" dur="1000"/>
                                        <p:tgtEl>
                                          <p:spTgt spid="41"/>
                                        </p:tgtEl>
                                      </p:cBhvr>
                                    </p:animEffect>
                                  </p:childTnLst>
                                </p:cTn>
                              </p:par>
                            </p:childTnLst>
                          </p:cTn>
                        </p:par>
                        <p:par>
                          <p:cTn id="29" fill="hold">
                            <p:stCondLst>
                              <p:cond delay="3000"/>
                            </p:stCondLst>
                            <p:childTnLst>
                              <p:par>
                                <p:cTn id="30" presetID="12" presetClass="entr" presetSubtype="8"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slide(fromLeft)">
                                      <p:cBhvr>
                                        <p:cTn id="32" dur="1000"/>
                                        <p:tgtEl>
                                          <p:spTgt spid="21"/>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slide(fromBottom)">
                                      <p:cBhvr>
                                        <p:cTn id="35" dur="1000"/>
                                        <p:tgtEl>
                                          <p:spTgt spid="29"/>
                                        </p:tgtEl>
                                      </p:cBhvr>
                                    </p:animEffect>
                                  </p:childTnLst>
                                </p:cTn>
                              </p:par>
                              <p:par>
                                <p:cTn id="36" presetID="12" presetClass="entr" presetSubtype="4"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slide(fromBottom)">
                                      <p:cBhvr>
                                        <p:cTn id="38" dur="1000"/>
                                        <p:tgtEl>
                                          <p:spTgt spid="42"/>
                                        </p:tgtEl>
                                      </p:cBhvr>
                                    </p:animEffect>
                                  </p:childTnLst>
                                </p:cTn>
                              </p:par>
                            </p:childTnLst>
                          </p:cTn>
                        </p:par>
                        <p:par>
                          <p:cTn id="39" fill="hold">
                            <p:stCondLst>
                              <p:cond delay="4000"/>
                            </p:stCondLst>
                            <p:childTnLst>
                              <p:par>
                                <p:cTn id="40" presetID="12" presetClass="entr" presetSubtype="8"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slide(fromLeft)">
                                      <p:cBhvr>
                                        <p:cTn id="42" dur="1000"/>
                                        <p:tgtEl>
                                          <p:spTgt spid="22"/>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slide(fromBottom)">
                                      <p:cBhvr>
                                        <p:cTn id="45" dur="1000"/>
                                        <p:tgtEl>
                                          <p:spTgt spid="30"/>
                                        </p:tgtEl>
                                      </p:cBhvr>
                                    </p:animEffect>
                                  </p:childTnLst>
                                </p:cTn>
                              </p:par>
                              <p:par>
                                <p:cTn id="46" presetID="12" presetClass="entr" presetSubtype="4" fill="hold"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slide(fromBottom)">
                                      <p:cBhvr>
                                        <p:cTn id="48" dur="1000"/>
                                        <p:tgtEl>
                                          <p:spTgt spid="43"/>
                                        </p:tgtEl>
                                      </p:cBhvr>
                                    </p:animEffect>
                                  </p:childTnLst>
                                </p:cTn>
                              </p:par>
                            </p:childTnLst>
                          </p:cTn>
                        </p:par>
                        <p:par>
                          <p:cTn id="49" fill="hold">
                            <p:stCondLst>
                              <p:cond delay="5000"/>
                            </p:stCondLst>
                            <p:childTnLst>
                              <p:par>
                                <p:cTn id="50" presetID="12" presetClass="entr" presetSubtype="8"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slide(fromLeft)">
                                      <p:cBhvr>
                                        <p:cTn id="52" dur="1000"/>
                                        <p:tgtEl>
                                          <p:spTgt spid="37"/>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slide(fromBottom)">
                                      <p:cBhvr>
                                        <p:cTn id="55" dur="1000"/>
                                        <p:tgtEl>
                                          <p:spTgt spid="38"/>
                                        </p:tgtEl>
                                      </p:cBhvr>
                                    </p:animEffect>
                                  </p:childTnLst>
                                </p:cTn>
                              </p:par>
                              <p:par>
                                <p:cTn id="56" presetID="12" presetClass="entr" presetSubtype="4"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slide(fromBottom)">
                                      <p:cBhvr>
                                        <p:cTn id="58" dur="1000"/>
                                        <p:tgtEl>
                                          <p:spTgt spid="46"/>
                                        </p:tgtEl>
                                      </p:cBhvr>
                                    </p:animEffect>
                                  </p:childTnLst>
                                </p:cTn>
                              </p:par>
                            </p:childTnLst>
                          </p:cTn>
                        </p:par>
                        <p:par>
                          <p:cTn id="59" fill="hold">
                            <p:stCondLst>
                              <p:cond delay="6000"/>
                            </p:stCondLst>
                            <p:childTnLst>
                              <p:par>
                                <p:cTn id="60" presetID="53" presetClass="entr" presetSubtype="0" fill="hold" grpId="0" nodeType="afterEffect">
                                  <p:stCondLst>
                                    <p:cond delay="0"/>
                                  </p:stCondLst>
                                  <p:childTnLst>
                                    <p:set>
                                      <p:cBhvr>
                                        <p:cTn id="61" dur="1" fill="hold">
                                          <p:stCondLst>
                                            <p:cond delay="0"/>
                                          </p:stCondLst>
                                        </p:cTn>
                                        <p:tgtEl>
                                          <p:spTgt spid="49"/>
                                        </p:tgtEl>
                                        <p:attrNameLst>
                                          <p:attrName>style.visibility</p:attrName>
                                        </p:attrNameLst>
                                      </p:cBhvr>
                                      <p:to>
                                        <p:strVal val="visible"/>
                                      </p:to>
                                    </p:set>
                                    <p:anim calcmode="lin" valueType="num">
                                      <p:cBhvr>
                                        <p:cTn id="62" dur="1000" fill="hold"/>
                                        <p:tgtEl>
                                          <p:spTgt spid="49"/>
                                        </p:tgtEl>
                                        <p:attrNameLst>
                                          <p:attrName>ppt_w</p:attrName>
                                        </p:attrNameLst>
                                      </p:cBhvr>
                                      <p:tavLst>
                                        <p:tav tm="0">
                                          <p:val>
                                            <p:fltVal val="0"/>
                                          </p:val>
                                        </p:tav>
                                        <p:tav tm="100000">
                                          <p:val>
                                            <p:strVal val="#ppt_w"/>
                                          </p:val>
                                        </p:tav>
                                      </p:tavLst>
                                    </p:anim>
                                    <p:anim calcmode="lin" valueType="num">
                                      <p:cBhvr>
                                        <p:cTn id="63" dur="1000" fill="hold"/>
                                        <p:tgtEl>
                                          <p:spTgt spid="49"/>
                                        </p:tgtEl>
                                        <p:attrNameLst>
                                          <p:attrName>ppt_h</p:attrName>
                                        </p:attrNameLst>
                                      </p:cBhvr>
                                      <p:tavLst>
                                        <p:tav tm="0">
                                          <p:val>
                                            <p:fltVal val="0"/>
                                          </p:val>
                                        </p:tav>
                                        <p:tav tm="100000">
                                          <p:val>
                                            <p:strVal val="#ppt_h"/>
                                          </p:val>
                                        </p:tav>
                                      </p:tavLst>
                                    </p:anim>
                                    <p:animEffect transition="in" filter="fade">
                                      <p:cBhvr>
                                        <p:cTn id="64"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0" grpId="0"/>
      <p:bldP spid="36" grpId="0"/>
      <p:bldP spid="38" grpId="0"/>
      <p:bldP spid="4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圆角矩形 43"/>
          <p:cNvSpPr/>
          <p:nvPr/>
        </p:nvSpPr>
        <p:spPr>
          <a:xfrm>
            <a:off x="249239" y="2438401"/>
            <a:ext cx="4789487" cy="3917951"/>
          </a:xfrm>
          <a:prstGeom prst="roundRect">
            <a:avLst>
              <a:gd name="adj" fmla="val 11220"/>
            </a:avLst>
          </a:prstGeom>
          <a:solidFill>
            <a:schemeClr val="bg1">
              <a:lumMod val="95000"/>
            </a:schemeClr>
          </a:solidFill>
          <a:ln w="12700" cmpd="dbl">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dirty="0">
              <a:latin typeface="微软雅黑" pitchFamily="34" charset="-122"/>
              <a:ea typeface="微软雅黑" pitchFamily="34" charset="-122"/>
            </a:endParaRPr>
          </a:p>
        </p:txBody>
      </p:sp>
      <p:sp>
        <p:nvSpPr>
          <p:cNvPr id="92163"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5. </a:t>
            </a:r>
            <a:r>
              <a:rPr lang="zh-CN" altLang="en-US" sz="2400" b="1">
                <a:solidFill>
                  <a:srgbClr val="000000"/>
                </a:solidFill>
                <a:latin typeface="华文新魏" pitchFamily="2" charset="-122"/>
                <a:ea typeface="华文新魏" pitchFamily="2" charset="-122"/>
              </a:rPr>
              <a:t>生态文明建设进入快车道</a:t>
            </a:r>
          </a:p>
        </p:txBody>
      </p:sp>
      <p:sp>
        <p:nvSpPr>
          <p:cNvPr id="6" name="矩形 5"/>
          <p:cNvSpPr>
            <a:spLocks noChangeArrowheads="1"/>
          </p:cNvSpPr>
          <p:nvPr/>
        </p:nvSpPr>
        <p:spPr bwMode="auto">
          <a:xfrm>
            <a:off x="2717800" y="1602317"/>
            <a:ext cx="4108817" cy="369332"/>
          </a:xfrm>
          <a:prstGeom prst="rect">
            <a:avLst/>
          </a:prstGeom>
          <a:noFill/>
          <a:ln w="9525">
            <a:noFill/>
            <a:miter lim="800000"/>
            <a:headEnd/>
            <a:tailEnd/>
          </a:ln>
        </p:spPr>
        <p:txBody>
          <a:bodyPr wrap="none">
            <a:spAutoFit/>
          </a:bodyPr>
          <a:lstStyle/>
          <a:p>
            <a:pPr eaLnBrk="0" hangingPunct="0"/>
            <a:r>
              <a:rPr lang="zh-CN" altLang="en-US" b="1">
                <a:latin typeface="微软雅黑" pitchFamily="34" charset="-122"/>
                <a:ea typeface="微软雅黑" pitchFamily="34" charset="-122"/>
              </a:rPr>
              <a:t>保护生态环境必须依靠制度、依靠法治</a:t>
            </a:r>
            <a:endParaRPr lang="zh-CN" altLang="en-US"/>
          </a:p>
        </p:txBody>
      </p:sp>
      <p:grpSp>
        <p:nvGrpSpPr>
          <p:cNvPr id="2" name="Group 43"/>
          <p:cNvGrpSpPr>
            <a:grpSpLocks/>
          </p:cNvGrpSpPr>
          <p:nvPr/>
        </p:nvGrpSpPr>
        <p:grpSpPr bwMode="auto">
          <a:xfrm>
            <a:off x="312738" y="2743201"/>
            <a:ext cx="1833562" cy="2561167"/>
            <a:chOff x="703263" y="1359455"/>
            <a:chExt cx="1833563" cy="1920875"/>
          </a:xfrm>
        </p:grpSpPr>
        <p:sp>
          <p:nvSpPr>
            <p:cNvPr id="29" name="Freeform 12"/>
            <p:cNvSpPr/>
            <p:nvPr/>
          </p:nvSpPr>
          <p:spPr bwMode="auto">
            <a:xfrm>
              <a:off x="703263" y="1359455"/>
              <a:ext cx="1833563" cy="1920875"/>
            </a:xfrm>
            <a:custGeom>
              <a:avLst/>
              <a:gdLst/>
              <a:ahLst/>
              <a:cxnLst>
                <a:cxn ang="0">
                  <a:pos x="213" y="1210"/>
                </a:cxn>
                <a:cxn ang="0">
                  <a:pos x="0" y="981"/>
                </a:cxn>
                <a:cxn ang="0">
                  <a:pos x="938" y="0"/>
                </a:cxn>
                <a:cxn ang="0">
                  <a:pos x="1155" y="216"/>
                </a:cxn>
                <a:cxn ang="0">
                  <a:pos x="213" y="1210"/>
                </a:cxn>
              </a:cxnLst>
              <a:rect l="0" t="0" r="r" b="b"/>
              <a:pathLst>
                <a:path w="1155" h="1210">
                  <a:moveTo>
                    <a:pt x="213" y="1210"/>
                  </a:moveTo>
                  <a:lnTo>
                    <a:pt x="0" y="981"/>
                  </a:lnTo>
                  <a:lnTo>
                    <a:pt x="938" y="0"/>
                  </a:lnTo>
                  <a:lnTo>
                    <a:pt x="1155" y="216"/>
                  </a:lnTo>
                  <a:lnTo>
                    <a:pt x="213" y="1210"/>
                  </a:lnTo>
                  <a:close/>
                </a:path>
              </a:pathLst>
            </a:custGeom>
            <a:solidFill>
              <a:srgbClr val="E50117"/>
            </a:solidFill>
            <a:ln w="9525">
              <a:noFill/>
              <a:round/>
            </a:ln>
          </p:spPr>
          <p:txBody>
            <a:bodyPr/>
            <a:lstStyle/>
            <a:p>
              <a:pPr defTabSz="914400" fontAlgn="auto">
                <a:spcBef>
                  <a:spcPts val="0"/>
                </a:spcBef>
                <a:spcAft>
                  <a:spcPts val="0"/>
                </a:spcAft>
                <a:defRPr/>
              </a:pPr>
              <a:endParaRPr lang="en-US" kern="0">
                <a:solidFill>
                  <a:sysClr val="windowText" lastClr="000000"/>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endParaRPr>
            </a:p>
          </p:txBody>
        </p:sp>
        <p:sp>
          <p:nvSpPr>
            <p:cNvPr id="30" name="Text Placeholder 3"/>
            <p:cNvSpPr txBox="1"/>
            <p:nvPr/>
          </p:nvSpPr>
          <p:spPr>
            <a:xfrm rot="18790397">
              <a:off x="1138815" y="2221874"/>
              <a:ext cx="865621" cy="276999"/>
            </a:xfrm>
            <a:prstGeom prst="rect">
              <a:avLst/>
            </a:prstGeom>
          </p:spPr>
          <p:txBody>
            <a:bodyPr wrap="none" lIns="0" tIns="0" rIns="0" bIns="0" anchor="ctr">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fontAlgn="auto">
                <a:spcBef>
                  <a:spcPct val="20000"/>
                </a:spcBef>
                <a:spcAft>
                  <a:spcPts val="0"/>
                </a:spcAft>
                <a:defRPr/>
              </a:pPr>
              <a:r>
                <a:rPr lang="zh-CN" altLang="en-US" sz="1800" b="1" kern="0" dirty="0" smtClean="0">
                  <a:solidFill>
                    <a:sysClr val="window" lastClr="CCE8CF"/>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rPr>
                <a:t>体制不健全</a:t>
              </a:r>
              <a:endParaRPr lang="en-US" sz="1800" b="1" kern="0" dirty="0">
                <a:solidFill>
                  <a:sysClr val="window" lastClr="CCE8CF"/>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endParaRPr>
            </a:p>
          </p:txBody>
        </p:sp>
      </p:grpSp>
      <p:grpSp>
        <p:nvGrpSpPr>
          <p:cNvPr id="3" name="Group 44"/>
          <p:cNvGrpSpPr>
            <a:grpSpLocks/>
          </p:cNvGrpSpPr>
          <p:nvPr/>
        </p:nvGrpSpPr>
        <p:grpSpPr bwMode="auto">
          <a:xfrm>
            <a:off x="1011239" y="2743201"/>
            <a:ext cx="1830387" cy="2563284"/>
            <a:chOff x="1935385" y="1358661"/>
            <a:chExt cx="1830388" cy="1922463"/>
          </a:xfrm>
        </p:grpSpPr>
        <p:sp>
          <p:nvSpPr>
            <p:cNvPr id="32" name="Freeform 14"/>
            <p:cNvSpPr/>
            <p:nvPr/>
          </p:nvSpPr>
          <p:spPr bwMode="auto">
            <a:xfrm>
              <a:off x="1935385" y="1358661"/>
              <a:ext cx="1830388" cy="1922463"/>
            </a:xfrm>
            <a:custGeom>
              <a:avLst/>
              <a:gdLst/>
              <a:ahLst/>
              <a:cxnLst>
                <a:cxn ang="0">
                  <a:pos x="211" y="1211"/>
                </a:cxn>
                <a:cxn ang="0">
                  <a:pos x="0" y="981"/>
                </a:cxn>
                <a:cxn ang="0">
                  <a:pos x="936" y="0"/>
                </a:cxn>
                <a:cxn ang="0">
                  <a:pos x="1153" y="218"/>
                </a:cxn>
                <a:cxn ang="0">
                  <a:pos x="211" y="1211"/>
                </a:cxn>
              </a:cxnLst>
              <a:rect l="0" t="0" r="r" b="b"/>
              <a:pathLst>
                <a:path w="1153" h="1211">
                  <a:moveTo>
                    <a:pt x="211" y="1211"/>
                  </a:moveTo>
                  <a:lnTo>
                    <a:pt x="0" y="981"/>
                  </a:lnTo>
                  <a:lnTo>
                    <a:pt x="936" y="0"/>
                  </a:lnTo>
                  <a:lnTo>
                    <a:pt x="1153" y="218"/>
                  </a:lnTo>
                  <a:lnTo>
                    <a:pt x="211" y="1211"/>
                  </a:lnTo>
                  <a:close/>
                </a:path>
              </a:pathLst>
            </a:custGeom>
            <a:gradFill>
              <a:gsLst>
                <a:gs pos="0">
                  <a:srgbClr val="E30000"/>
                </a:gs>
                <a:gs pos="100000">
                  <a:srgbClr val="760303"/>
                </a:gs>
              </a:gsLst>
              <a:lin ang="2700000" scaled="0"/>
            </a:gradFill>
            <a:ln w="9525">
              <a:noFill/>
              <a:round/>
            </a:ln>
          </p:spPr>
          <p:txBody>
            <a:bodyPr/>
            <a:lstStyle/>
            <a:p>
              <a:pPr defTabSz="914400" fontAlgn="auto">
                <a:spcBef>
                  <a:spcPts val="0"/>
                </a:spcBef>
                <a:spcAft>
                  <a:spcPts val="0"/>
                </a:spcAft>
                <a:defRPr/>
              </a:pPr>
              <a:endParaRPr lang="en-US" kern="0">
                <a:solidFill>
                  <a:sysClr val="windowText" lastClr="000000"/>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endParaRPr>
            </a:p>
          </p:txBody>
        </p:sp>
        <p:sp>
          <p:nvSpPr>
            <p:cNvPr id="33" name="Text Placeholder 3"/>
            <p:cNvSpPr txBox="1"/>
            <p:nvPr/>
          </p:nvSpPr>
          <p:spPr>
            <a:xfrm rot="18790397">
              <a:off x="2352679" y="2222668"/>
              <a:ext cx="865622" cy="276999"/>
            </a:xfrm>
            <a:prstGeom prst="rect">
              <a:avLst/>
            </a:prstGeom>
          </p:spPr>
          <p:txBody>
            <a:bodyPr wrap="none" lIns="0" tIns="0" rIns="0" bIns="0" anchor="ctr">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fontAlgn="auto">
                <a:spcBef>
                  <a:spcPct val="20000"/>
                </a:spcBef>
                <a:spcAft>
                  <a:spcPts val="0"/>
                </a:spcAft>
                <a:defRPr/>
              </a:pPr>
              <a:r>
                <a:rPr lang="zh-CN" altLang="en-US" sz="1800" b="1" kern="0" dirty="0" smtClean="0">
                  <a:solidFill>
                    <a:sysClr val="window" lastClr="CCE8CF"/>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rPr>
                <a:t>制度不严格</a:t>
              </a:r>
              <a:endParaRPr lang="en-US" sz="1800" b="1" kern="0" dirty="0">
                <a:solidFill>
                  <a:sysClr val="window" lastClr="CCE8CF"/>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endParaRPr>
            </a:p>
          </p:txBody>
        </p:sp>
      </p:grpSp>
      <p:grpSp>
        <p:nvGrpSpPr>
          <p:cNvPr id="4" name="Group 45"/>
          <p:cNvGrpSpPr>
            <a:grpSpLocks/>
          </p:cNvGrpSpPr>
          <p:nvPr/>
        </p:nvGrpSpPr>
        <p:grpSpPr bwMode="auto">
          <a:xfrm>
            <a:off x="1708150" y="2743201"/>
            <a:ext cx="1831975" cy="2561167"/>
            <a:chOff x="3160935" y="1359455"/>
            <a:chExt cx="1831975" cy="1920875"/>
          </a:xfrm>
        </p:grpSpPr>
        <p:sp>
          <p:nvSpPr>
            <p:cNvPr id="35" name="Freeform 10"/>
            <p:cNvSpPr/>
            <p:nvPr/>
          </p:nvSpPr>
          <p:spPr bwMode="auto">
            <a:xfrm>
              <a:off x="3160935" y="1359455"/>
              <a:ext cx="1831975" cy="1920875"/>
            </a:xfrm>
            <a:custGeom>
              <a:avLst/>
              <a:gdLst/>
              <a:ahLst/>
              <a:cxnLst>
                <a:cxn ang="0">
                  <a:pos x="212" y="1210"/>
                </a:cxn>
                <a:cxn ang="0">
                  <a:pos x="0" y="981"/>
                </a:cxn>
                <a:cxn ang="0">
                  <a:pos x="936" y="0"/>
                </a:cxn>
                <a:cxn ang="0">
                  <a:pos x="1154" y="216"/>
                </a:cxn>
                <a:cxn ang="0">
                  <a:pos x="212" y="1210"/>
                </a:cxn>
              </a:cxnLst>
              <a:rect l="0" t="0" r="r" b="b"/>
              <a:pathLst>
                <a:path w="1154" h="1210">
                  <a:moveTo>
                    <a:pt x="212" y="1210"/>
                  </a:moveTo>
                  <a:lnTo>
                    <a:pt x="0" y="981"/>
                  </a:lnTo>
                  <a:lnTo>
                    <a:pt x="936" y="0"/>
                  </a:lnTo>
                  <a:lnTo>
                    <a:pt x="1154" y="216"/>
                  </a:lnTo>
                  <a:lnTo>
                    <a:pt x="212" y="1210"/>
                  </a:lnTo>
                  <a:close/>
                </a:path>
              </a:pathLst>
            </a:custGeom>
            <a:solidFill>
              <a:srgbClr val="E50117"/>
            </a:solidFill>
            <a:ln w="9525">
              <a:noFill/>
              <a:round/>
            </a:ln>
          </p:spPr>
          <p:txBody>
            <a:bodyPr/>
            <a:lstStyle/>
            <a:p>
              <a:pPr defTabSz="914400" fontAlgn="auto">
                <a:spcBef>
                  <a:spcPts val="0"/>
                </a:spcBef>
                <a:spcAft>
                  <a:spcPts val="0"/>
                </a:spcAft>
                <a:defRPr/>
              </a:pPr>
              <a:endParaRPr lang="en-US" kern="0">
                <a:solidFill>
                  <a:sysClr val="windowText" lastClr="000000"/>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endParaRPr>
            </a:p>
          </p:txBody>
        </p:sp>
        <p:sp>
          <p:nvSpPr>
            <p:cNvPr id="36" name="Text Placeholder 3"/>
            <p:cNvSpPr txBox="1"/>
            <p:nvPr/>
          </p:nvSpPr>
          <p:spPr>
            <a:xfrm rot="18790397">
              <a:off x="3594106" y="2221874"/>
              <a:ext cx="865621" cy="276999"/>
            </a:xfrm>
            <a:prstGeom prst="rect">
              <a:avLst/>
            </a:prstGeom>
          </p:spPr>
          <p:txBody>
            <a:bodyPr wrap="none" lIns="0" tIns="0" rIns="0" bIns="0" anchor="ctr">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fontAlgn="auto">
                <a:spcBef>
                  <a:spcPct val="20000"/>
                </a:spcBef>
                <a:spcAft>
                  <a:spcPts val="0"/>
                </a:spcAft>
                <a:defRPr/>
              </a:pPr>
              <a:r>
                <a:rPr lang="zh-CN" altLang="en-US" sz="1800" b="1" kern="0" dirty="0" smtClean="0">
                  <a:solidFill>
                    <a:sysClr val="window" lastClr="CCE8CF"/>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rPr>
                <a:t>法治不严密</a:t>
              </a:r>
              <a:endParaRPr lang="en-US" sz="1800" b="1" kern="0" dirty="0">
                <a:solidFill>
                  <a:sysClr val="window" lastClr="CCE8CF"/>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endParaRPr>
            </a:p>
          </p:txBody>
        </p:sp>
      </p:grpSp>
      <p:grpSp>
        <p:nvGrpSpPr>
          <p:cNvPr id="5" name="Group 46"/>
          <p:cNvGrpSpPr>
            <a:grpSpLocks/>
          </p:cNvGrpSpPr>
          <p:nvPr/>
        </p:nvGrpSpPr>
        <p:grpSpPr bwMode="auto">
          <a:xfrm>
            <a:off x="2405063" y="2745318"/>
            <a:ext cx="1835150" cy="2561167"/>
            <a:chOff x="4383310" y="1359455"/>
            <a:chExt cx="1835150" cy="1920875"/>
          </a:xfrm>
        </p:grpSpPr>
        <p:sp>
          <p:nvSpPr>
            <p:cNvPr id="38" name="Freeform 8"/>
            <p:cNvSpPr/>
            <p:nvPr/>
          </p:nvSpPr>
          <p:spPr bwMode="auto">
            <a:xfrm>
              <a:off x="4383310" y="1359455"/>
              <a:ext cx="1835150" cy="1920875"/>
            </a:xfrm>
            <a:custGeom>
              <a:avLst/>
              <a:gdLst/>
              <a:ahLst/>
              <a:cxnLst>
                <a:cxn ang="0">
                  <a:pos x="211" y="1210"/>
                </a:cxn>
                <a:cxn ang="0">
                  <a:pos x="0" y="981"/>
                </a:cxn>
                <a:cxn ang="0">
                  <a:pos x="938" y="0"/>
                </a:cxn>
                <a:cxn ang="0">
                  <a:pos x="1156" y="216"/>
                </a:cxn>
                <a:cxn ang="0">
                  <a:pos x="211" y="1210"/>
                </a:cxn>
              </a:cxnLst>
              <a:rect l="0" t="0" r="r" b="b"/>
              <a:pathLst>
                <a:path w="1156" h="1210">
                  <a:moveTo>
                    <a:pt x="211" y="1210"/>
                  </a:moveTo>
                  <a:lnTo>
                    <a:pt x="0" y="981"/>
                  </a:lnTo>
                  <a:lnTo>
                    <a:pt x="938" y="0"/>
                  </a:lnTo>
                  <a:lnTo>
                    <a:pt x="1156" y="216"/>
                  </a:lnTo>
                  <a:lnTo>
                    <a:pt x="211" y="1210"/>
                  </a:lnTo>
                  <a:close/>
                </a:path>
              </a:pathLst>
            </a:custGeom>
            <a:gradFill>
              <a:gsLst>
                <a:gs pos="0">
                  <a:srgbClr val="E30000"/>
                </a:gs>
                <a:gs pos="100000">
                  <a:srgbClr val="760303"/>
                </a:gs>
              </a:gsLst>
              <a:lin ang="2700000" scaled="0"/>
            </a:gradFill>
            <a:ln w="9525">
              <a:noFill/>
              <a:round/>
            </a:ln>
          </p:spPr>
          <p:txBody>
            <a:bodyPr/>
            <a:lstStyle/>
            <a:p>
              <a:pPr defTabSz="914400" fontAlgn="auto">
                <a:spcBef>
                  <a:spcPts val="0"/>
                </a:spcBef>
                <a:spcAft>
                  <a:spcPts val="0"/>
                </a:spcAft>
                <a:defRPr/>
              </a:pPr>
              <a:endParaRPr lang="en-US" kern="0">
                <a:solidFill>
                  <a:sysClr val="windowText" lastClr="000000"/>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endParaRPr>
            </a:p>
          </p:txBody>
        </p:sp>
        <p:sp>
          <p:nvSpPr>
            <p:cNvPr id="39" name="Text Placeholder 3"/>
            <p:cNvSpPr txBox="1"/>
            <p:nvPr/>
          </p:nvSpPr>
          <p:spPr>
            <a:xfrm rot="18790397">
              <a:off x="4813305" y="2221874"/>
              <a:ext cx="865621" cy="276999"/>
            </a:xfrm>
            <a:prstGeom prst="rect">
              <a:avLst/>
            </a:prstGeom>
          </p:spPr>
          <p:txBody>
            <a:bodyPr wrap="none" lIns="0" tIns="0" rIns="0" bIns="0" anchor="ctr">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fontAlgn="auto">
                <a:spcBef>
                  <a:spcPct val="20000"/>
                </a:spcBef>
                <a:spcAft>
                  <a:spcPts val="0"/>
                </a:spcAft>
                <a:defRPr/>
              </a:pPr>
              <a:r>
                <a:rPr lang="zh-CN" altLang="en-US" sz="1800" b="1" kern="0" dirty="0" smtClean="0">
                  <a:solidFill>
                    <a:sysClr val="window" lastClr="CCE8CF"/>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rPr>
                <a:t>执行不到位</a:t>
              </a:r>
              <a:endParaRPr lang="en-US" sz="1800" b="1" kern="0" dirty="0">
                <a:solidFill>
                  <a:sysClr val="window" lastClr="CCE8CF"/>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endParaRPr>
            </a:p>
          </p:txBody>
        </p:sp>
      </p:grpSp>
      <p:grpSp>
        <p:nvGrpSpPr>
          <p:cNvPr id="7" name="Group 47"/>
          <p:cNvGrpSpPr>
            <a:grpSpLocks/>
          </p:cNvGrpSpPr>
          <p:nvPr/>
        </p:nvGrpSpPr>
        <p:grpSpPr bwMode="auto">
          <a:xfrm>
            <a:off x="3105151" y="2745318"/>
            <a:ext cx="1831975" cy="2559049"/>
            <a:chOff x="5599335" y="1360248"/>
            <a:chExt cx="1831975" cy="1919288"/>
          </a:xfrm>
        </p:grpSpPr>
        <p:sp>
          <p:nvSpPr>
            <p:cNvPr id="41" name="Freeform 6"/>
            <p:cNvSpPr/>
            <p:nvPr/>
          </p:nvSpPr>
          <p:spPr bwMode="auto">
            <a:xfrm>
              <a:off x="5599335" y="1360248"/>
              <a:ext cx="1831975" cy="1919288"/>
            </a:xfrm>
            <a:custGeom>
              <a:avLst/>
              <a:gdLst/>
              <a:ahLst/>
              <a:cxnLst>
                <a:cxn ang="0">
                  <a:pos x="212" y="1209"/>
                </a:cxn>
                <a:cxn ang="0">
                  <a:pos x="0" y="981"/>
                </a:cxn>
                <a:cxn ang="0">
                  <a:pos x="936" y="0"/>
                </a:cxn>
                <a:cxn ang="0">
                  <a:pos x="1154" y="216"/>
                </a:cxn>
                <a:cxn ang="0">
                  <a:pos x="212" y="1209"/>
                </a:cxn>
              </a:cxnLst>
              <a:rect l="0" t="0" r="r" b="b"/>
              <a:pathLst>
                <a:path w="1154" h="1209">
                  <a:moveTo>
                    <a:pt x="212" y="1209"/>
                  </a:moveTo>
                  <a:lnTo>
                    <a:pt x="0" y="981"/>
                  </a:lnTo>
                  <a:lnTo>
                    <a:pt x="936" y="0"/>
                  </a:lnTo>
                  <a:lnTo>
                    <a:pt x="1154" y="216"/>
                  </a:lnTo>
                  <a:lnTo>
                    <a:pt x="212" y="1209"/>
                  </a:lnTo>
                  <a:close/>
                </a:path>
              </a:pathLst>
            </a:custGeom>
            <a:solidFill>
              <a:srgbClr val="E50117"/>
            </a:solidFill>
            <a:ln w="9525">
              <a:noFill/>
              <a:round/>
            </a:ln>
          </p:spPr>
          <p:txBody>
            <a:bodyPr/>
            <a:lstStyle/>
            <a:p>
              <a:pPr defTabSz="914400" fontAlgn="auto">
                <a:spcBef>
                  <a:spcPts val="0"/>
                </a:spcBef>
                <a:spcAft>
                  <a:spcPts val="0"/>
                </a:spcAft>
                <a:defRPr/>
              </a:pPr>
              <a:endParaRPr lang="en-US" kern="0">
                <a:solidFill>
                  <a:sysClr val="windowText" lastClr="000000"/>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endParaRPr>
            </a:p>
          </p:txBody>
        </p:sp>
        <p:sp>
          <p:nvSpPr>
            <p:cNvPr id="42" name="Text Placeholder 3"/>
            <p:cNvSpPr txBox="1"/>
            <p:nvPr/>
          </p:nvSpPr>
          <p:spPr>
            <a:xfrm rot="18790397">
              <a:off x="5762848" y="2114310"/>
              <a:ext cx="1539876" cy="276225"/>
            </a:xfrm>
            <a:prstGeom prst="rect">
              <a:avLst/>
            </a:prstGeom>
          </p:spPr>
          <p:txBody>
            <a:bodyPr lIns="0" tIns="0" rIns="0" bIns="0" anchor="ctr">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fontAlgn="auto">
                <a:spcBef>
                  <a:spcPct val="20000"/>
                </a:spcBef>
                <a:spcAft>
                  <a:spcPts val="0"/>
                </a:spcAft>
                <a:defRPr/>
              </a:pPr>
              <a:r>
                <a:rPr lang="zh-CN" altLang="en-US" sz="1800" b="1" kern="0" dirty="0" smtClean="0">
                  <a:solidFill>
                    <a:sysClr val="window" lastClr="CCE8CF"/>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rPr>
                <a:t>惩处不得力</a:t>
              </a:r>
              <a:endParaRPr lang="en-US" sz="1800" b="1" kern="0" dirty="0">
                <a:solidFill>
                  <a:sysClr val="window" lastClr="CCE8CF"/>
                </a:solidFill>
                <a:effectLst>
                  <a:outerShdw blurRad="38100" dist="38100" dir="2700000" algn="tl">
                    <a:srgbClr val="000000">
                      <a:alpha val="43137"/>
                    </a:srgbClr>
                  </a:outerShdw>
                </a:effectLst>
                <a:latin typeface="微软雅黑" pitchFamily="34" charset="-122"/>
                <a:ea typeface="微软雅黑" pitchFamily="34" charset="-122"/>
                <a:sym typeface="思源黑体 CN Medium"/>
              </a:endParaRPr>
            </a:p>
          </p:txBody>
        </p:sp>
      </p:grpSp>
      <p:sp>
        <p:nvSpPr>
          <p:cNvPr id="43" name="矩形 42"/>
          <p:cNvSpPr>
            <a:spLocks noChangeArrowheads="1"/>
          </p:cNvSpPr>
          <p:nvPr/>
        </p:nvSpPr>
        <p:spPr bwMode="auto">
          <a:xfrm>
            <a:off x="758826" y="5530851"/>
            <a:ext cx="3775393" cy="400110"/>
          </a:xfrm>
          <a:prstGeom prst="rect">
            <a:avLst/>
          </a:prstGeom>
          <a:noFill/>
          <a:ln w="9525">
            <a:noFill/>
            <a:miter lim="800000"/>
            <a:headEnd/>
            <a:tailEnd/>
          </a:ln>
        </p:spPr>
        <p:txBody>
          <a:bodyPr wrap="none">
            <a:spAutoFit/>
          </a:bodyPr>
          <a:lstStyle/>
          <a:p>
            <a:pPr eaLnBrk="0" hangingPunct="0"/>
            <a:r>
              <a:rPr lang="zh-CN" altLang="zh-CN" sz="2000" b="1">
                <a:latin typeface="微软雅黑" pitchFamily="34" charset="-122"/>
                <a:ea typeface="微软雅黑" pitchFamily="34" charset="-122"/>
              </a:rPr>
              <a:t>生态环境保护中存在的突出问题</a:t>
            </a:r>
            <a:endParaRPr lang="zh-CN" altLang="en-US" sz="2000" b="1">
              <a:latin typeface="微软雅黑" pitchFamily="34" charset="-122"/>
              <a:ea typeface="微软雅黑" pitchFamily="34" charset="-122"/>
            </a:endParaRPr>
          </a:p>
        </p:txBody>
      </p:sp>
      <p:pic>
        <p:nvPicPr>
          <p:cNvPr id="404482" name="Picture 2" descr="https://ss0.bdstatic.com/70cFvHSh_Q1YnxGkpoWK1HF6hhy/it/u=3155972987,3090514745&amp;fm=26&amp;gp=0.jpg"/>
          <p:cNvPicPr>
            <a:picLocks noChangeAspect="1" noChangeArrowheads="1"/>
          </p:cNvPicPr>
          <p:nvPr/>
        </p:nvPicPr>
        <p:blipFill>
          <a:blip r:embed="rId2"/>
          <a:srcRect b="3484"/>
          <a:stretch>
            <a:fillRect/>
          </a:stretch>
        </p:blipFill>
        <p:spPr bwMode="auto">
          <a:xfrm>
            <a:off x="5219701" y="2427818"/>
            <a:ext cx="3706813" cy="3524249"/>
          </a:xfrm>
          <a:prstGeom prst="rect">
            <a:avLst/>
          </a:prstGeom>
          <a:noFill/>
          <a:ln w="9525">
            <a:noFill/>
            <a:miter lim="800000"/>
            <a:headEnd/>
            <a:tailEnd/>
          </a:ln>
        </p:spPr>
      </p:pic>
      <p:sp>
        <p:nvSpPr>
          <p:cNvPr id="45" name="矩形 44"/>
          <p:cNvSpPr>
            <a:spLocks noChangeArrowheads="1"/>
          </p:cNvSpPr>
          <p:nvPr/>
        </p:nvSpPr>
        <p:spPr bwMode="auto">
          <a:xfrm>
            <a:off x="5761038" y="5928784"/>
            <a:ext cx="2723823" cy="369332"/>
          </a:xfrm>
          <a:prstGeom prst="rect">
            <a:avLst/>
          </a:prstGeom>
          <a:noFill/>
          <a:ln w="9525">
            <a:noFill/>
            <a:miter lim="800000"/>
            <a:headEnd/>
            <a:tailEnd/>
          </a:ln>
        </p:spPr>
        <p:txBody>
          <a:bodyPr wrap="none">
            <a:spAutoFit/>
          </a:bodyPr>
          <a:lstStyle/>
          <a:p>
            <a:pPr eaLnBrk="0" hangingPunct="0"/>
            <a:r>
              <a:rPr lang="zh-CN" altLang="zh-CN" b="1">
                <a:latin typeface="微软雅黑" pitchFamily="34" charset="-122"/>
                <a:ea typeface="微软雅黑" pitchFamily="34" charset="-122"/>
              </a:rPr>
              <a:t>充分发挥法治的保障作用</a:t>
            </a:r>
            <a:endParaRPr lang="zh-CN" altLang="en-US" b="1">
              <a:latin typeface="微软雅黑" pitchFamily="34" charset="-122"/>
              <a:ea typeface="微软雅黑" pitchFamily="34" charset="-122"/>
            </a:endParaRPr>
          </a:p>
        </p:txBody>
      </p:sp>
      <p:sp>
        <p:nvSpPr>
          <p:cNvPr id="50" name="矩形 49"/>
          <p:cNvSpPr/>
          <p:nvPr/>
        </p:nvSpPr>
        <p:spPr>
          <a:xfrm>
            <a:off x="1" y="1148821"/>
            <a:ext cx="2544286"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法律法规不断完善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p:cTn id="11" dur="500" fill="hold"/>
                                        <p:tgtEl>
                                          <p:spTgt spid="44"/>
                                        </p:tgtEl>
                                        <p:attrNameLst>
                                          <p:attrName>ppt_w</p:attrName>
                                        </p:attrNameLst>
                                      </p:cBhvr>
                                      <p:tavLst>
                                        <p:tav tm="0">
                                          <p:val>
                                            <p:fltVal val="0"/>
                                          </p:val>
                                        </p:tav>
                                        <p:tav tm="100000">
                                          <p:val>
                                            <p:strVal val="#ppt_w"/>
                                          </p:val>
                                        </p:tav>
                                      </p:tavLst>
                                    </p:anim>
                                    <p:anim calcmode="lin" valueType="num">
                                      <p:cBhvr>
                                        <p:cTn id="12" dur="500" fill="hold"/>
                                        <p:tgtEl>
                                          <p:spTgt spid="44"/>
                                        </p:tgtEl>
                                        <p:attrNameLst>
                                          <p:attrName>ppt_h</p:attrName>
                                        </p:attrNameLst>
                                      </p:cBhvr>
                                      <p:tavLst>
                                        <p:tav tm="0">
                                          <p:val>
                                            <p:fltVal val="0"/>
                                          </p:val>
                                        </p:tav>
                                        <p:tav tm="100000">
                                          <p:val>
                                            <p:strVal val="#ppt_h"/>
                                          </p:val>
                                        </p:tav>
                                      </p:tavLst>
                                    </p:anim>
                                    <p:animEffect transition="in" filter="fade">
                                      <p:cBhvr>
                                        <p:cTn id="13" dur="500"/>
                                        <p:tgtEl>
                                          <p:spTgt spid="4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par>
                          <p:cTn id="38" fill="hold">
                            <p:stCondLst>
                              <p:cond delay="4000"/>
                            </p:stCondLst>
                            <p:childTnLst>
                              <p:par>
                                <p:cTn id="39" presetID="22" presetClass="entr" presetSubtype="4" fill="hold" nodeType="afterEffect">
                                  <p:stCondLst>
                                    <p:cond delay="0"/>
                                  </p:stCondLst>
                                  <p:childTnLst>
                                    <p:set>
                                      <p:cBhvr>
                                        <p:cTn id="40" dur="1" fill="hold">
                                          <p:stCondLst>
                                            <p:cond delay="0"/>
                                          </p:stCondLst>
                                        </p:cTn>
                                        <p:tgtEl>
                                          <p:spTgt spid="404482"/>
                                        </p:tgtEl>
                                        <p:attrNameLst>
                                          <p:attrName>style.visibility</p:attrName>
                                        </p:attrNameLst>
                                      </p:cBhvr>
                                      <p:to>
                                        <p:strVal val="visible"/>
                                      </p:to>
                                    </p:set>
                                    <p:animEffect transition="in" filter="wipe(down)">
                                      <p:cBhvr>
                                        <p:cTn id="41" dur="500"/>
                                        <p:tgtEl>
                                          <p:spTgt spid="404482"/>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left)">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6" grpId="0"/>
      <p:bldP spid="43" grpId="0"/>
      <p:bldP spid="4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5. </a:t>
            </a:r>
            <a:r>
              <a:rPr lang="zh-CN" altLang="en-US" sz="2400" b="1">
                <a:solidFill>
                  <a:srgbClr val="000000"/>
                </a:solidFill>
                <a:latin typeface="华文新魏" pitchFamily="2" charset="-122"/>
                <a:ea typeface="华文新魏" pitchFamily="2" charset="-122"/>
              </a:rPr>
              <a:t>生态文明建设进入快车道</a:t>
            </a:r>
          </a:p>
        </p:txBody>
      </p:sp>
      <p:grpSp>
        <p:nvGrpSpPr>
          <p:cNvPr id="2" name="组合 10"/>
          <p:cNvGrpSpPr>
            <a:grpSpLocks/>
          </p:cNvGrpSpPr>
          <p:nvPr/>
        </p:nvGrpSpPr>
        <p:grpSpPr bwMode="auto">
          <a:xfrm>
            <a:off x="203201" y="2635251"/>
            <a:ext cx="3529013" cy="2865967"/>
            <a:chOff x="1218645" y="1429461"/>
            <a:chExt cx="2367880" cy="1844434"/>
          </a:xfrm>
        </p:grpSpPr>
        <p:sp>
          <p:nvSpPr>
            <p:cNvPr id="10" name="圆角矩形 9"/>
            <p:cNvSpPr/>
            <p:nvPr/>
          </p:nvSpPr>
          <p:spPr>
            <a:xfrm>
              <a:off x="1218645" y="1429461"/>
              <a:ext cx="2367880" cy="420923"/>
            </a:xfrm>
            <a:prstGeom prst="roundRect">
              <a:avLst/>
            </a:prstGeom>
            <a:ln w="19050"/>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制定环保法律</a:t>
              </a:r>
              <a:r>
                <a:rPr lang="en-US" altLang="zh-CN" b="1" kern="100" dirty="0">
                  <a:solidFill>
                    <a:srgbClr val="C00000"/>
                  </a:solidFill>
                  <a:latin typeface="微软雅黑" pitchFamily="34" charset="-122"/>
                  <a:ea typeface="微软雅黑" pitchFamily="34" charset="-122"/>
                  <a:cs typeface="Times New Roman"/>
                </a:rPr>
                <a:t>13</a:t>
              </a:r>
              <a:r>
                <a:rPr lang="zh-CN" altLang="en-US" b="1" kern="100" dirty="0">
                  <a:solidFill>
                    <a:srgbClr val="C00000"/>
                  </a:solidFill>
                  <a:latin typeface="微软雅黑" pitchFamily="34" charset="-122"/>
                  <a:ea typeface="微软雅黑" pitchFamily="34" charset="-122"/>
                  <a:cs typeface="Times New Roman"/>
                </a:rPr>
                <a:t>部</a:t>
              </a:r>
            </a:p>
          </p:txBody>
        </p:sp>
        <p:sp>
          <p:nvSpPr>
            <p:cNvPr id="11" name="圆角矩形 10"/>
            <p:cNvSpPr/>
            <p:nvPr/>
          </p:nvSpPr>
          <p:spPr>
            <a:xfrm>
              <a:off x="1218645" y="2143260"/>
              <a:ext cx="2367880" cy="420923"/>
            </a:xfrm>
            <a:prstGeom prst="roundRect">
              <a:avLst/>
            </a:prstGeom>
            <a:ln w="19050"/>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资源保护与管理法律</a:t>
              </a:r>
              <a:r>
                <a:rPr lang="en-US" altLang="zh-CN" b="1" kern="100" dirty="0">
                  <a:solidFill>
                    <a:srgbClr val="C00000"/>
                  </a:solidFill>
                  <a:latin typeface="微软雅黑" pitchFamily="34" charset="-122"/>
                  <a:ea typeface="微软雅黑" pitchFamily="34" charset="-122"/>
                  <a:cs typeface="Times New Roman"/>
                </a:rPr>
                <a:t>20</a:t>
              </a:r>
              <a:r>
                <a:rPr lang="zh-CN" altLang="en-US" b="1" kern="100" dirty="0">
                  <a:solidFill>
                    <a:srgbClr val="C00000"/>
                  </a:solidFill>
                  <a:latin typeface="微软雅黑" pitchFamily="34" charset="-122"/>
                  <a:ea typeface="微软雅黑" pitchFamily="34" charset="-122"/>
                  <a:cs typeface="Times New Roman"/>
                </a:rPr>
                <a:t>余部</a:t>
              </a:r>
            </a:p>
          </p:txBody>
        </p:sp>
        <p:sp>
          <p:nvSpPr>
            <p:cNvPr id="12" name="圆角矩形 11"/>
            <p:cNvSpPr/>
            <p:nvPr/>
          </p:nvSpPr>
          <p:spPr>
            <a:xfrm>
              <a:off x="1218645" y="2852971"/>
              <a:ext cx="2367880" cy="420924"/>
            </a:xfrm>
            <a:prstGeom prst="roundRect">
              <a:avLst/>
            </a:prstGeom>
            <a:ln w="19050"/>
            <a:effectLst>
              <a:outerShdw blurRad="63500" sx="102000" sy="102000" algn="c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none" lIns="45720" tIns="22860" rIns="45720" bIns="22860" anchor="ctr">
              <a:normAutofit/>
            </a:bodyPr>
            <a:lstStyle/>
            <a:p>
              <a:pPr algn="ctr" eaLnBrk="0" hangingPunct="0">
                <a:defRPr/>
              </a:pPr>
              <a:r>
                <a:rPr lang="zh-CN" altLang="en-US" b="1" kern="100" dirty="0">
                  <a:latin typeface="微软雅黑" pitchFamily="34" charset="-122"/>
                  <a:ea typeface="微软雅黑" pitchFamily="34" charset="-122"/>
                  <a:cs typeface="Times New Roman"/>
                </a:rPr>
                <a:t>生态环保行政法规</a:t>
              </a:r>
              <a:r>
                <a:rPr lang="en-US" altLang="zh-CN" b="1" kern="100" dirty="0">
                  <a:solidFill>
                    <a:srgbClr val="C00000"/>
                  </a:solidFill>
                  <a:latin typeface="微软雅黑" pitchFamily="34" charset="-122"/>
                  <a:ea typeface="微软雅黑" pitchFamily="34" charset="-122"/>
                  <a:cs typeface="Times New Roman"/>
                </a:rPr>
                <a:t>30</a:t>
              </a:r>
              <a:r>
                <a:rPr lang="zh-CN" altLang="en-US" b="1" kern="100" dirty="0">
                  <a:solidFill>
                    <a:srgbClr val="C00000"/>
                  </a:solidFill>
                  <a:latin typeface="微软雅黑" pitchFamily="34" charset="-122"/>
                  <a:ea typeface="微软雅黑" pitchFamily="34" charset="-122"/>
                  <a:cs typeface="Times New Roman"/>
                </a:rPr>
                <a:t>余部</a:t>
              </a:r>
            </a:p>
          </p:txBody>
        </p:sp>
      </p:grpSp>
      <p:sp>
        <p:nvSpPr>
          <p:cNvPr id="8" name="矩形 7"/>
          <p:cNvSpPr/>
          <p:nvPr/>
        </p:nvSpPr>
        <p:spPr>
          <a:xfrm>
            <a:off x="3148013" y="1261533"/>
            <a:ext cx="2182008" cy="400110"/>
          </a:xfrm>
          <a:prstGeom prst="rect">
            <a:avLst/>
          </a:prstGeom>
        </p:spPr>
        <p:txBody>
          <a:bodyPr wrap="none">
            <a:spAutoFit/>
          </a:bodyPr>
          <a:lstStyle/>
          <a:p>
            <a:pPr algn="ctr" eaLnBrk="0" hangingPunct="0">
              <a:defRPr/>
            </a:pPr>
            <a:r>
              <a:rPr lang="zh-CN" altLang="en-US" sz="2000" b="1" spc="-100" dirty="0">
                <a:latin typeface="微软雅黑" pitchFamily="34" charset="-122"/>
                <a:ea typeface="微软雅黑" pitchFamily="34" charset="-122"/>
              </a:rPr>
              <a:t>改革开放</a:t>
            </a:r>
            <a:r>
              <a:rPr lang="en-US" altLang="zh-CN" sz="2000" b="1" spc="-100" dirty="0">
                <a:latin typeface="微软雅黑" pitchFamily="34" charset="-122"/>
                <a:ea typeface="微软雅黑" pitchFamily="34" charset="-122"/>
              </a:rPr>
              <a:t>40</a:t>
            </a:r>
            <a:r>
              <a:rPr lang="zh-CN" altLang="en-US" sz="2000" b="1" spc="-100" dirty="0">
                <a:latin typeface="微软雅黑" pitchFamily="34" charset="-122"/>
                <a:ea typeface="微软雅黑" pitchFamily="34" charset="-122"/>
              </a:rPr>
              <a:t>多年来</a:t>
            </a:r>
          </a:p>
        </p:txBody>
      </p:sp>
      <p:sp>
        <p:nvSpPr>
          <p:cNvPr id="23" name="矩形 22"/>
          <p:cNvSpPr>
            <a:spLocks noChangeArrowheads="1"/>
          </p:cNvSpPr>
          <p:nvPr/>
        </p:nvSpPr>
        <p:spPr bwMode="auto">
          <a:xfrm>
            <a:off x="4679950" y="5300134"/>
            <a:ext cx="4464050" cy="830997"/>
          </a:xfrm>
          <a:prstGeom prst="rect">
            <a:avLst/>
          </a:prstGeom>
          <a:noFill/>
          <a:ln w="9525">
            <a:noFill/>
            <a:miter lim="800000"/>
            <a:headEnd/>
            <a:tailEnd/>
          </a:ln>
        </p:spPr>
        <p:txBody>
          <a:bodyPr>
            <a:spAutoFit/>
          </a:bodyPr>
          <a:lstStyle/>
          <a:p>
            <a:pPr indent="457200" algn="just" eaLnBrk="0" hangingPunct="0">
              <a:lnSpc>
                <a:spcPct val="150000"/>
              </a:lnSpc>
            </a:pPr>
            <a:r>
              <a:rPr lang="zh-CN" altLang="en-US" sz="1600" b="1">
                <a:latin typeface="微软雅黑" pitchFamily="34" charset="-122"/>
                <a:ea typeface="微软雅黑" pitchFamily="34" charset="-122"/>
              </a:rPr>
              <a:t>基本形成了以环境保护法为主导，覆盖大气、水、土壤、核安全等方面的法律法规体系。</a:t>
            </a:r>
          </a:p>
        </p:txBody>
      </p:sp>
      <p:sp>
        <p:nvSpPr>
          <p:cNvPr id="25" name="燕尾形 24"/>
          <p:cNvSpPr/>
          <p:nvPr/>
        </p:nvSpPr>
        <p:spPr>
          <a:xfrm rot="21600000">
            <a:off x="4022725" y="3702050"/>
            <a:ext cx="503238" cy="709083"/>
          </a:xfrm>
          <a:prstGeom prst="chevron">
            <a:avLst/>
          </a:prstGeom>
          <a:solidFill>
            <a:schemeClr val="accent5">
              <a:lumMod val="40000"/>
              <a:lumOff val="60000"/>
            </a:schemeClr>
          </a:solidFill>
          <a:ln/>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endParaRPr lang="zh-CN" altLang="en-US">
              <a:solidFill>
                <a:schemeClr val="tx1"/>
              </a:solidFill>
            </a:endParaRPr>
          </a:p>
        </p:txBody>
      </p:sp>
      <p:sp>
        <p:nvSpPr>
          <p:cNvPr id="26" name="燕尾形 25"/>
          <p:cNvSpPr/>
          <p:nvPr/>
        </p:nvSpPr>
        <p:spPr>
          <a:xfrm rot="21600000">
            <a:off x="4397376" y="3693584"/>
            <a:ext cx="504825" cy="709083"/>
          </a:xfrm>
          <a:prstGeom prst="chevron">
            <a:avLst/>
          </a:prstGeom>
          <a:solidFill>
            <a:schemeClr val="accent5">
              <a:lumMod val="40000"/>
              <a:lumOff val="60000"/>
            </a:schemeClr>
          </a:solidFill>
          <a:ln/>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endParaRPr lang="zh-CN" altLang="en-US">
              <a:solidFill>
                <a:schemeClr val="tx1"/>
              </a:solidFill>
            </a:endParaRPr>
          </a:p>
        </p:txBody>
      </p:sp>
      <p:pic>
        <p:nvPicPr>
          <p:cNvPr id="27" name="Picture 2" descr="书籍堆叠"/>
          <p:cNvPicPr>
            <a:picLocks noChangeAspect="1" noChangeArrowheads="1"/>
          </p:cNvPicPr>
          <p:nvPr/>
        </p:nvPicPr>
        <p:blipFill>
          <a:blip r:embed="rId2"/>
          <a:stretch>
            <a:fillRect/>
          </a:stretch>
        </p:blipFill>
        <p:spPr bwMode="auto">
          <a:xfrm>
            <a:off x="5815013" y="1530351"/>
            <a:ext cx="1898650" cy="3668183"/>
          </a:xfrm>
          <a:prstGeom prst="rect">
            <a:avLst/>
          </a:prstGeom>
          <a:noFill/>
          <a:effectLst>
            <a:outerShdw blurRad="50800" dist="38100" dir="2700000" algn="tl" rotWithShape="0">
              <a:prstClr val="black">
                <a:alpha val="40000"/>
              </a:prstClr>
            </a:outerShdw>
          </a:effectLst>
        </p:spPr>
      </p:pic>
      <p:sp>
        <p:nvSpPr>
          <p:cNvPr id="28" name="燕尾形 27"/>
          <p:cNvSpPr/>
          <p:nvPr/>
        </p:nvSpPr>
        <p:spPr>
          <a:xfrm rot="21600000">
            <a:off x="4759325" y="3699934"/>
            <a:ext cx="503238" cy="706967"/>
          </a:xfrm>
          <a:prstGeom prst="chevron">
            <a:avLst/>
          </a:prstGeom>
          <a:solidFill>
            <a:schemeClr val="accent5">
              <a:lumMod val="40000"/>
              <a:lumOff val="60000"/>
            </a:schemeClr>
          </a:solidFill>
          <a:ln/>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endParaRPr lang="zh-CN" altLang="en-US">
              <a:solidFill>
                <a:schemeClr val="tx1"/>
              </a:solidFill>
            </a:endParaRPr>
          </a:p>
        </p:txBody>
      </p:sp>
      <p:sp>
        <p:nvSpPr>
          <p:cNvPr id="29" name="燕尾形 28"/>
          <p:cNvSpPr/>
          <p:nvPr/>
        </p:nvSpPr>
        <p:spPr>
          <a:xfrm rot="21600000">
            <a:off x="5108575" y="3691467"/>
            <a:ext cx="503238" cy="706967"/>
          </a:xfrm>
          <a:prstGeom prst="chevron">
            <a:avLst/>
          </a:prstGeom>
          <a:solidFill>
            <a:schemeClr val="accent5">
              <a:lumMod val="40000"/>
              <a:lumOff val="60000"/>
            </a:schemeClr>
          </a:solidFill>
          <a:ln/>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endParaRPr lang="zh-CN"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1000"/>
                                        <p:tgtEl>
                                          <p:spTgt spid="2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10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1000"/>
                                        <p:tgtEl>
                                          <p:spTgt spid="29"/>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1000"/>
                                        <p:tgtEl>
                                          <p:spTgt spid="2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animBg="1"/>
      <p:bldP spid="26" grpId="0" animBg="1"/>
      <p:bldP spid="28" grpId="0" animBg="1"/>
      <p:bldP spid="2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5. </a:t>
            </a:r>
            <a:r>
              <a:rPr lang="zh-CN" altLang="en-US" sz="2400" b="1">
                <a:solidFill>
                  <a:srgbClr val="000000"/>
                </a:solidFill>
                <a:latin typeface="华文新魏" pitchFamily="2" charset="-122"/>
                <a:ea typeface="华文新魏" pitchFamily="2" charset="-122"/>
              </a:rPr>
              <a:t>生态文明建设进入快车道</a:t>
            </a:r>
          </a:p>
        </p:txBody>
      </p:sp>
      <p:sp>
        <p:nvSpPr>
          <p:cNvPr id="20" name="矩形 19"/>
          <p:cNvSpPr>
            <a:spLocks noChangeArrowheads="1"/>
          </p:cNvSpPr>
          <p:nvPr/>
        </p:nvSpPr>
        <p:spPr bwMode="auto">
          <a:xfrm>
            <a:off x="4060825" y="2455333"/>
            <a:ext cx="4908550" cy="1754326"/>
          </a:xfrm>
          <a:prstGeom prst="rect">
            <a:avLst/>
          </a:prstGeom>
          <a:noFill/>
          <a:ln w="9525">
            <a:noFill/>
            <a:miter lim="800000"/>
            <a:headEnd/>
            <a:tailEnd/>
          </a:ln>
        </p:spPr>
        <p:txBody>
          <a:bodyPr>
            <a:spAutoFit/>
          </a:bodyPr>
          <a:lstStyle/>
          <a:p>
            <a:pPr indent="457200" algn="just" eaLnBrk="0" hangingPunct="0">
              <a:lnSpc>
                <a:spcPct val="200000"/>
              </a:lnSpc>
            </a:pPr>
            <a:r>
              <a:rPr lang="zh-CN" altLang="en-US" b="1">
                <a:latin typeface="微软雅黑" pitchFamily="34" charset="-122"/>
                <a:ea typeface="微软雅黑" pitchFamily="34" charset="-122"/>
              </a:rPr>
              <a:t>相继出台</a:t>
            </a:r>
            <a:endParaRPr lang="en-US" altLang="zh-CN" b="1">
              <a:latin typeface="微软雅黑" pitchFamily="34" charset="-122"/>
              <a:ea typeface="微软雅黑" pitchFamily="34" charset="-122"/>
            </a:endParaRPr>
          </a:p>
          <a:p>
            <a:pPr indent="457200" algn="just" eaLnBrk="0" hangingPunct="0">
              <a:lnSpc>
                <a:spcPct val="200000"/>
              </a:lnSpc>
              <a:buFont typeface="Wingdings" pitchFamily="2" charset="2"/>
              <a:buChar char="Ø"/>
            </a:pPr>
            <a:r>
              <a:rPr lang="en-US" altLang="zh-CN" b="1">
                <a:latin typeface="微软雅黑" pitchFamily="34" charset="-122"/>
                <a:ea typeface="微软雅黑" pitchFamily="34" charset="-122"/>
              </a:rPr>
              <a:t>《</a:t>
            </a:r>
            <a:r>
              <a:rPr lang="zh-CN" altLang="en-US" b="1">
                <a:latin typeface="微软雅黑" pitchFamily="34" charset="-122"/>
                <a:ea typeface="微软雅黑" pitchFamily="34" charset="-122"/>
              </a:rPr>
              <a:t>关于加快推进生态文明建设的意见</a:t>
            </a:r>
            <a:r>
              <a:rPr lang="en-US" altLang="zh-CN" b="1">
                <a:latin typeface="微软雅黑" pitchFamily="34" charset="-122"/>
                <a:ea typeface="微软雅黑" pitchFamily="34" charset="-122"/>
              </a:rPr>
              <a:t>》</a:t>
            </a:r>
          </a:p>
          <a:p>
            <a:pPr indent="457200" algn="just" eaLnBrk="0" hangingPunct="0">
              <a:lnSpc>
                <a:spcPct val="200000"/>
              </a:lnSpc>
              <a:buFont typeface="Wingdings" pitchFamily="2" charset="2"/>
              <a:buChar char="Ø"/>
            </a:pPr>
            <a:r>
              <a:rPr lang="en-US" altLang="zh-CN" b="1">
                <a:latin typeface="微软雅黑" pitchFamily="34" charset="-122"/>
                <a:ea typeface="微软雅黑" pitchFamily="34" charset="-122"/>
              </a:rPr>
              <a:t>《</a:t>
            </a:r>
            <a:r>
              <a:rPr lang="zh-CN" altLang="en-US" b="1">
                <a:latin typeface="微软雅黑" pitchFamily="34" charset="-122"/>
                <a:ea typeface="微软雅黑" pitchFamily="34" charset="-122"/>
              </a:rPr>
              <a:t>生态文明体制改革总体方案</a:t>
            </a:r>
            <a:r>
              <a:rPr lang="en-US" altLang="zh-CN" b="1">
                <a:latin typeface="微软雅黑" pitchFamily="34" charset="-122"/>
                <a:ea typeface="微软雅黑" pitchFamily="34" charset="-122"/>
              </a:rPr>
              <a:t>》</a:t>
            </a:r>
            <a:endParaRPr lang="zh-CN" altLang="en-US" b="1">
              <a:latin typeface="微软雅黑" pitchFamily="34" charset="-122"/>
              <a:ea typeface="微软雅黑" pitchFamily="34" charset="-122"/>
            </a:endParaRPr>
          </a:p>
        </p:txBody>
      </p:sp>
      <p:pic>
        <p:nvPicPr>
          <p:cNvPr id="21" name="图片 20">
            <a:hlinkClick r:id="rId2" action="ppaction://hlinkfile"/>
          </p:cNvPr>
          <p:cNvPicPr>
            <a:picLocks noChangeAspect="1"/>
          </p:cNvPicPr>
          <p:nvPr/>
        </p:nvPicPr>
        <p:blipFill>
          <a:blip r:embed="rId3">
            <a:clrChange>
              <a:clrFrom>
                <a:srgbClr val="FFFFFF"/>
              </a:clrFrom>
              <a:clrTo>
                <a:srgbClr val="FFFFFF">
                  <a:alpha val="0"/>
                </a:srgbClr>
              </a:clrTo>
            </a:clrChange>
          </a:blip>
          <a:srcRect b="54628"/>
          <a:stretch>
            <a:fillRect/>
          </a:stretch>
        </p:blipFill>
        <p:spPr bwMode="auto">
          <a:xfrm>
            <a:off x="8497889" y="3441700"/>
            <a:ext cx="420687" cy="431800"/>
          </a:xfrm>
          <a:prstGeom prst="rect">
            <a:avLst/>
          </a:prstGeom>
          <a:noFill/>
          <a:ln w="9525">
            <a:noFill/>
            <a:miter lim="800000"/>
            <a:headEnd/>
            <a:tailEnd/>
          </a:ln>
        </p:spPr>
      </p:pic>
      <p:pic>
        <p:nvPicPr>
          <p:cNvPr id="22" name="图片 21">
            <a:hlinkClick r:id="rId4" action="ppaction://hlinkfile"/>
          </p:cNvPr>
          <p:cNvPicPr>
            <a:picLocks noChangeAspect="1"/>
          </p:cNvPicPr>
          <p:nvPr/>
        </p:nvPicPr>
        <p:blipFill>
          <a:blip r:embed="rId3">
            <a:clrChange>
              <a:clrFrom>
                <a:srgbClr val="FFFFFF"/>
              </a:clrFrom>
              <a:clrTo>
                <a:srgbClr val="FFFFFF">
                  <a:alpha val="0"/>
                </a:srgbClr>
              </a:clrTo>
            </a:clrChange>
          </a:blip>
          <a:srcRect b="54628"/>
          <a:stretch>
            <a:fillRect/>
          </a:stretch>
        </p:blipFill>
        <p:spPr bwMode="auto">
          <a:xfrm>
            <a:off x="7918450" y="4203700"/>
            <a:ext cx="422275" cy="433917"/>
          </a:xfrm>
          <a:prstGeom prst="rect">
            <a:avLst/>
          </a:prstGeom>
          <a:noFill/>
          <a:ln w="9525">
            <a:noFill/>
            <a:miter lim="800000"/>
            <a:headEnd/>
            <a:tailEnd/>
          </a:ln>
        </p:spPr>
      </p:pic>
      <p:sp>
        <p:nvSpPr>
          <p:cNvPr id="14" name="矩形 13"/>
          <p:cNvSpPr/>
          <p:nvPr/>
        </p:nvSpPr>
        <p:spPr>
          <a:xfrm>
            <a:off x="3294063" y="1261533"/>
            <a:ext cx="1890261" cy="400110"/>
          </a:xfrm>
          <a:prstGeom prst="rect">
            <a:avLst/>
          </a:prstGeom>
        </p:spPr>
        <p:txBody>
          <a:bodyPr wrap="none">
            <a:spAutoFit/>
          </a:bodyPr>
          <a:lstStyle/>
          <a:p>
            <a:pPr algn="ctr" eaLnBrk="0" hangingPunct="0">
              <a:defRPr/>
            </a:pPr>
            <a:r>
              <a:rPr lang="zh-CN" altLang="en-US" sz="2000" b="1" spc="-100" dirty="0">
                <a:latin typeface="微软雅黑" pitchFamily="34" charset="-122"/>
                <a:ea typeface="微软雅黑" pitchFamily="34" charset="-122"/>
              </a:rPr>
              <a:t>党的十八大以来</a:t>
            </a:r>
          </a:p>
        </p:txBody>
      </p:sp>
      <p:pic>
        <p:nvPicPr>
          <p:cNvPr id="2050" name="Picture 2" descr="https://timgsa.baidu.com/timg?image&amp;quality=80&amp;size=b9999_10000&amp;sec=1566795612929&amp;di=2bd565920ac60201224b88048788f95c&amp;imgtype=0&amp;src=http%3A%2F%2F5b0988e595225.cdn.sohucs.com%2Fimages%2F20181016%2F3d1ebe3c61d8464fb168cbab84f9c027.jpeg"/>
          <p:cNvPicPr>
            <a:picLocks noChangeAspect="1" noChangeArrowheads="1"/>
          </p:cNvPicPr>
          <p:nvPr/>
        </p:nvPicPr>
        <p:blipFill>
          <a:blip r:embed="rId5"/>
          <a:srcRect/>
          <a:stretch>
            <a:fillRect/>
          </a:stretch>
        </p:blipFill>
        <p:spPr bwMode="auto">
          <a:xfrm>
            <a:off x="87314" y="2006600"/>
            <a:ext cx="3900487" cy="4461933"/>
          </a:xfrm>
          <a:prstGeom prst="rect">
            <a:avLst/>
          </a:prstGeom>
          <a:noFill/>
          <a:ln w="9525">
            <a:noFill/>
            <a:miter lim="800000"/>
            <a:headEnd/>
            <a:tailEnd/>
          </a:ln>
        </p:spPr>
      </p:pic>
      <p:sp>
        <p:nvSpPr>
          <p:cNvPr id="17" name="矩形 16"/>
          <p:cNvSpPr/>
          <p:nvPr/>
        </p:nvSpPr>
        <p:spPr>
          <a:xfrm>
            <a:off x="5319714" y="5336118"/>
            <a:ext cx="2492990" cy="36933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eaLnBrk="0" hangingPunct="0">
              <a:defRPr/>
            </a:pPr>
            <a:r>
              <a:rPr lang="zh-CN" altLang="en-US" b="1" dirty="0">
                <a:solidFill>
                  <a:schemeClr val="bg1"/>
                </a:solidFill>
                <a:latin typeface="微软雅黑" pitchFamily="34" charset="-122"/>
                <a:ea typeface="微软雅黑" pitchFamily="34" charset="-122"/>
              </a:rPr>
              <a:t>制度的生命力在于执行</a:t>
            </a:r>
            <a:endParaRPr lang="zh-CN" altLang="en-US" dirty="0">
              <a:solidFill>
                <a:schemeClr val="bg1"/>
              </a:solidFill>
            </a:endParaRPr>
          </a:p>
        </p:txBody>
      </p:sp>
      <p:pic>
        <p:nvPicPr>
          <p:cNvPr id="18" name="图片 17">
            <a:hlinkClick r:id="rId6" action="ppaction://hlinkfile"/>
          </p:cNvPr>
          <p:cNvPicPr>
            <a:picLocks noChangeAspect="1"/>
          </p:cNvPicPr>
          <p:nvPr/>
        </p:nvPicPr>
        <p:blipFill>
          <a:blip r:embed="rId7">
            <a:clrChange>
              <a:clrFrom>
                <a:srgbClr val="FFFFFF"/>
              </a:clrFrom>
              <a:clrTo>
                <a:srgbClr val="FFFFFF">
                  <a:alpha val="0"/>
                </a:srgbClr>
              </a:clrTo>
            </a:clrChange>
          </a:blip>
          <a:srcRect b="54628"/>
          <a:stretch>
            <a:fillRect/>
          </a:stretch>
        </p:blipFill>
        <p:spPr bwMode="auto">
          <a:xfrm>
            <a:off x="6142038" y="5966885"/>
            <a:ext cx="614362" cy="6307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dissolve">
                                      <p:cBhvr>
                                        <p:cTn id="11" dur="500"/>
                                        <p:tgtEl>
                                          <p:spTgt spid="2050"/>
                                        </p:tgtEl>
                                      </p:cBhvr>
                                    </p:animEffect>
                                  </p:childTnLst>
                                </p:cTn>
                              </p:par>
                            </p:childTnLst>
                          </p:cTn>
                        </p:par>
                        <p:par>
                          <p:cTn id="12" fill="hold">
                            <p:stCondLst>
                              <p:cond delay="1500"/>
                            </p:stCondLst>
                            <p:childTnLst>
                              <p:par>
                                <p:cTn id="13" presetID="16" presetClass="entr" presetSubtype="26"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Horizontal)">
                                      <p:cBhvr>
                                        <p:cTn id="15" dur="500"/>
                                        <p:tgtEl>
                                          <p:spTgt spid="20"/>
                                        </p:tgtEl>
                                      </p:cBhvr>
                                    </p:animEffect>
                                  </p:childTnLst>
                                </p:cTn>
                              </p:par>
                            </p:childTnLst>
                          </p:cTn>
                        </p:par>
                        <p:par>
                          <p:cTn id="16" fill="hold">
                            <p:stCondLst>
                              <p:cond delay="2000"/>
                            </p:stCondLst>
                            <p:childTnLst>
                              <p:par>
                                <p:cTn id="17" presetID="16" presetClass="entr" presetSubtype="2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Horizontal)">
                                      <p:cBhvr>
                                        <p:cTn id="19" dur="500"/>
                                        <p:tgtEl>
                                          <p:spTgt spid="21"/>
                                        </p:tgtEl>
                                      </p:cBhvr>
                                    </p:animEffect>
                                  </p:childTnLst>
                                </p:cTn>
                              </p:par>
                              <p:par>
                                <p:cTn id="20" presetID="16" presetClass="entr" presetSubtype="2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Horizontal)">
                                      <p:cBhvr>
                                        <p:cTn id="22" dur="500"/>
                                        <p:tgtEl>
                                          <p:spTgt spid="22"/>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3000"/>
                            </p:stCondLst>
                            <p:childTnLst>
                              <p:par>
                                <p:cTn id="28" presetID="16" presetClass="entr" presetSubtype="26"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P spid="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5. </a:t>
            </a:r>
            <a:r>
              <a:rPr lang="zh-CN" altLang="en-US" sz="2400" b="1">
                <a:solidFill>
                  <a:srgbClr val="000000"/>
                </a:solidFill>
                <a:latin typeface="华文新魏" pitchFamily="2" charset="-122"/>
                <a:ea typeface="华文新魏" pitchFamily="2" charset="-122"/>
              </a:rPr>
              <a:t>生态文明建设进入快车道</a:t>
            </a:r>
          </a:p>
        </p:txBody>
      </p:sp>
      <p:sp>
        <p:nvSpPr>
          <p:cNvPr id="6" name="矩形 5"/>
          <p:cNvSpPr/>
          <p:nvPr/>
        </p:nvSpPr>
        <p:spPr>
          <a:xfrm>
            <a:off x="3686175" y="1566333"/>
            <a:ext cx="2749471" cy="400110"/>
          </a:xfrm>
          <a:prstGeom prst="rect">
            <a:avLst/>
          </a:prstGeom>
        </p:spPr>
        <p:txBody>
          <a:bodyPr wrap="none">
            <a:spAutoFit/>
          </a:bodyPr>
          <a:lstStyle/>
          <a:p>
            <a:pPr eaLnBrk="0" hangingPunct="0">
              <a:defRPr/>
            </a:pPr>
            <a:r>
              <a:rPr lang="zh-CN" altLang="en-US" sz="2000" b="1" dirty="0">
                <a:solidFill>
                  <a:schemeClr val="tx2">
                    <a:lumMod val="75000"/>
                  </a:schemeClr>
                </a:solidFill>
                <a:latin typeface="微软雅黑" pitchFamily="34" charset="-122"/>
                <a:ea typeface="微软雅黑" pitchFamily="34" charset="-122"/>
              </a:rPr>
              <a:t>天更蓝，“气质”提升</a:t>
            </a:r>
            <a:endParaRPr lang="zh-CN" altLang="en-US" sz="2000" dirty="0">
              <a:solidFill>
                <a:schemeClr val="tx2">
                  <a:lumMod val="75000"/>
                </a:schemeClr>
              </a:solidFill>
              <a:ea typeface="+mn-ea"/>
            </a:endParaRPr>
          </a:p>
        </p:txBody>
      </p:sp>
      <p:sp>
        <p:nvSpPr>
          <p:cNvPr id="15" name="矩形 14"/>
          <p:cNvSpPr>
            <a:spLocks noChangeArrowheads="1"/>
          </p:cNvSpPr>
          <p:nvPr/>
        </p:nvSpPr>
        <p:spPr bwMode="auto">
          <a:xfrm>
            <a:off x="4740275" y="3268134"/>
            <a:ext cx="4033838" cy="1754326"/>
          </a:xfrm>
          <a:prstGeom prst="rect">
            <a:avLst/>
          </a:prstGeom>
          <a:noFill/>
          <a:ln w="9525">
            <a:solidFill>
              <a:schemeClr val="bg1"/>
            </a:solidFill>
            <a:prstDash val="sysDash"/>
            <a:miter lim="800000"/>
            <a:headEnd/>
            <a:tailEnd/>
          </a:ln>
        </p:spPr>
        <p:txBody>
          <a:bodyPr>
            <a:spAutoFit/>
          </a:bodyPr>
          <a:lstStyle/>
          <a:p>
            <a:pPr indent="457200" algn="just" eaLnBrk="0" hangingPunct="0">
              <a:lnSpc>
                <a:spcPct val="150000"/>
              </a:lnSpc>
            </a:pPr>
            <a:r>
              <a:rPr lang="zh-CN" altLang="zh-CN" b="1">
                <a:latin typeface="微软雅黑" pitchFamily="34" charset="-122"/>
                <a:ea typeface="微软雅黑" pitchFamily="34" charset="-122"/>
              </a:rPr>
              <a:t>自</a:t>
            </a:r>
            <a:r>
              <a:rPr lang="en-US" altLang="zh-CN" b="1">
                <a:latin typeface="微软雅黑" pitchFamily="34" charset="-122"/>
                <a:ea typeface="微软雅黑" pitchFamily="34" charset="-122"/>
              </a:rPr>
              <a:t>2013</a:t>
            </a:r>
            <a:r>
              <a:rPr lang="zh-CN" altLang="zh-CN" b="1">
                <a:latin typeface="微软雅黑" pitchFamily="34" charset="-122"/>
                <a:ea typeface="微软雅黑" pitchFamily="34" charset="-122"/>
              </a:rPr>
              <a:t>年我国实施《大气污染防治行动计划》以来，环境空气质量形势总体向好，达标城市数和优良天数有所增加。</a:t>
            </a:r>
            <a:endParaRPr lang="zh-CN" altLang="en-US" b="1">
              <a:latin typeface="微软雅黑" pitchFamily="34" charset="-122"/>
              <a:ea typeface="微软雅黑" pitchFamily="34" charset="-122"/>
            </a:endParaRPr>
          </a:p>
        </p:txBody>
      </p:sp>
      <p:sp>
        <p:nvSpPr>
          <p:cNvPr id="21" name="矩形 20"/>
          <p:cNvSpPr/>
          <p:nvPr/>
        </p:nvSpPr>
        <p:spPr>
          <a:xfrm>
            <a:off x="1" y="1148821"/>
            <a:ext cx="2544286"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ctr" eaLnBrk="0" hangingPunct="0">
              <a:buFont typeface="Wingdings" pitchFamily="2" charset="2"/>
              <a:buChar char="u"/>
              <a:defRPr/>
            </a:pPr>
            <a:r>
              <a:rPr lang="zh-CN" altLang="en-US" b="1" spc="50" dirty="0">
                <a:ln w="11430"/>
                <a:gradFill>
                  <a:gsLst>
                    <a:gs pos="25000">
                      <a:schemeClr val="accent2">
                        <a:satMod val="155000"/>
                      </a:schemeClr>
                    </a:gs>
                    <a:gs pos="100000">
                      <a:schemeClr val="accent2">
                        <a:shade val="45000"/>
                        <a:satMod val="165000"/>
                      </a:schemeClr>
                    </a:gs>
                  </a:gsLst>
                  <a:lin ang="5400000"/>
                </a:gradFill>
                <a:latin typeface="微软雅黑" pitchFamily="34" charset="-122"/>
                <a:ea typeface="微软雅黑" pitchFamily="34" charset="-122"/>
              </a:rPr>
              <a:t>环境质量不断改善</a:t>
            </a:r>
          </a:p>
        </p:txBody>
      </p:sp>
      <p:pic>
        <p:nvPicPr>
          <p:cNvPr id="22" name="Picture 2" descr="https://timgsa.baidu.com/timg?image&amp;quality=80&amp;size=b9999_10000&amp;sec=1566795612929&amp;di=2bd565920ac60201224b88048788f95c&amp;imgtype=0&amp;src=http%3A%2F%2F5b0988e595225.cdn.sohucs.com%2Fimages%2F20181016%2F3d1ebe3c61d8464fb168cbab84f9c027.jpeg"/>
          <p:cNvPicPr>
            <a:picLocks noChangeAspect="1" noChangeArrowheads="1"/>
          </p:cNvPicPr>
          <p:nvPr/>
        </p:nvPicPr>
        <p:blipFill>
          <a:blip r:embed="rId2">
            <a:lum contrast="10000"/>
          </a:blip>
          <a:stretch>
            <a:fillRect/>
          </a:stretch>
        </p:blipFill>
        <p:spPr bwMode="auto">
          <a:xfrm>
            <a:off x="134939" y="2419351"/>
            <a:ext cx="4484687" cy="398356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950"/>
                            </p:stCondLst>
                            <p:childTnLst>
                              <p:par>
                                <p:cTn id="13" presetID="22" presetClass="entr" presetSubtype="8" fill="hold" grpId="0" nodeType="afterEffect">
                                  <p:stCondLst>
                                    <p:cond delay="100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9" presetClass="entr" presetSubtype="0" fill="hold" nodeType="withEffect">
                                  <p:stCondLst>
                                    <p:cond delay="100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5. </a:t>
            </a:r>
            <a:r>
              <a:rPr lang="zh-CN" altLang="en-US" sz="2400" b="1">
                <a:solidFill>
                  <a:srgbClr val="000000"/>
                </a:solidFill>
                <a:latin typeface="华文新魏" pitchFamily="2" charset="-122"/>
                <a:ea typeface="华文新魏" pitchFamily="2" charset="-122"/>
              </a:rPr>
              <a:t>生态文明建设进入快车道</a:t>
            </a:r>
          </a:p>
        </p:txBody>
      </p:sp>
      <p:grpSp>
        <p:nvGrpSpPr>
          <p:cNvPr id="2" name="组合 14"/>
          <p:cNvGrpSpPr>
            <a:grpSpLocks/>
          </p:cNvGrpSpPr>
          <p:nvPr/>
        </p:nvGrpSpPr>
        <p:grpSpPr bwMode="auto">
          <a:xfrm>
            <a:off x="6019802" y="3234264"/>
            <a:ext cx="1539243" cy="385232"/>
            <a:chOff x="4314068" y="2037207"/>
            <a:chExt cx="1538516" cy="288490"/>
          </a:xfrm>
        </p:grpSpPr>
        <p:sp>
          <p:nvSpPr>
            <p:cNvPr id="96272" name="矩形 15"/>
            <p:cNvSpPr>
              <a:spLocks noChangeArrowheads="1"/>
            </p:cNvSpPr>
            <p:nvPr/>
          </p:nvSpPr>
          <p:spPr bwMode="auto">
            <a:xfrm>
              <a:off x="4514388" y="2037207"/>
              <a:ext cx="1338196" cy="276583"/>
            </a:xfrm>
            <a:prstGeom prst="rect">
              <a:avLst/>
            </a:prstGeom>
            <a:noFill/>
            <a:ln w="9525">
              <a:noFill/>
              <a:miter lim="800000"/>
              <a:headEnd/>
              <a:tailEnd/>
            </a:ln>
          </p:spPr>
          <p:txBody>
            <a:bodyPr wrap="none">
              <a:spAutoFit/>
            </a:bodyPr>
            <a:lstStyle/>
            <a:p>
              <a:pPr eaLnBrk="0" hangingPunct="0"/>
              <a:r>
                <a:rPr lang="zh-CN" altLang="en-US" b="1">
                  <a:latin typeface="微软雅黑" pitchFamily="34" charset="-122"/>
                  <a:ea typeface="微软雅黑" pitchFamily="34" charset="-122"/>
                </a:rPr>
                <a:t>保护水资源</a:t>
              </a:r>
            </a:p>
          </p:txBody>
        </p:sp>
        <p:sp>
          <p:nvSpPr>
            <p:cNvPr id="17" name="燕尾形 16"/>
            <p:cNvSpPr/>
            <p:nvPr/>
          </p:nvSpPr>
          <p:spPr>
            <a:xfrm>
              <a:off x="4314068" y="2089516"/>
              <a:ext cx="236426" cy="236181"/>
            </a:xfrm>
            <a:prstGeom prst="chevron">
              <a:avLst/>
            </a:prstGeom>
            <a:solidFill>
              <a:schemeClr val="bg1">
                <a:lumMod val="75000"/>
              </a:schemeClr>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prstClr val="black"/>
                </a:solidFill>
              </a:endParaRPr>
            </a:p>
          </p:txBody>
        </p:sp>
      </p:grpSp>
      <p:grpSp>
        <p:nvGrpSpPr>
          <p:cNvPr id="3" name="组合 17"/>
          <p:cNvGrpSpPr>
            <a:grpSpLocks/>
          </p:cNvGrpSpPr>
          <p:nvPr/>
        </p:nvGrpSpPr>
        <p:grpSpPr bwMode="auto">
          <a:xfrm>
            <a:off x="6019802" y="3979337"/>
            <a:ext cx="1539243" cy="389468"/>
            <a:chOff x="4314068" y="2731913"/>
            <a:chExt cx="1538516" cy="292919"/>
          </a:xfrm>
        </p:grpSpPr>
        <p:sp>
          <p:nvSpPr>
            <p:cNvPr id="96270" name="矩形 18"/>
            <p:cNvSpPr>
              <a:spLocks noChangeArrowheads="1"/>
            </p:cNvSpPr>
            <p:nvPr/>
          </p:nvSpPr>
          <p:spPr bwMode="auto">
            <a:xfrm>
              <a:off x="4514388" y="2731913"/>
              <a:ext cx="1338196" cy="277775"/>
            </a:xfrm>
            <a:prstGeom prst="rect">
              <a:avLst/>
            </a:prstGeom>
            <a:noFill/>
            <a:ln w="9525">
              <a:noFill/>
              <a:miter lim="800000"/>
              <a:headEnd/>
              <a:tailEnd/>
            </a:ln>
          </p:spPr>
          <p:txBody>
            <a:bodyPr wrap="none">
              <a:spAutoFit/>
            </a:bodyPr>
            <a:lstStyle/>
            <a:p>
              <a:pPr eaLnBrk="0" hangingPunct="0"/>
              <a:r>
                <a:rPr lang="zh-CN" altLang="en-US" b="1">
                  <a:latin typeface="微软雅黑" pitchFamily="34" charset="-122"/>
                  <a:ea typeface="微软雅黑" pitchFamily="34" charset="-122"/>
                </a:rPr>
                <a:t>防治水污染</a:t>
              </a:r>
            </a:p>
          </p:txBody>
        </p:sp>
        <p:sp>
          <p:nvSpPr>
            <p:cNvPr id="20" name="燕尾形 19"/>
            <p:cNvSpPr/>
            <p:nvPr/>
          </p:nvSpPr>
          <p:spPr>
            <a:xfrm>
              <a:off x="4314068" y="2787632"/>
              <a:ext cx="236426" cy="237200"/>
            </a:xfrm>
            <a:prstGeom prst="chevron">
              <a:avLst/>
            </a:prstGeom>
            <a:solidFill>
              <a:schemeClr val="bg1">
                <a:lumMod val="75000"/>
              </a:schemeClr>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prstClr val="black"/>
                </a:solidFill>
              </a:endParaRPr>
            </a:p>
          </p:txBody>
        </p:sp>
      </p:grpSp>
      <p:grpSp>
        <p:nvGrpSpPr>
          <p:cNvPr id="4" name="组合 20"/>
          <p:cNvGrpSpPr>
            <a:grpSpLocks/>
          </p:cNvGrpSpPr>
          <p:nvPr/>
        </p:nvGrpSpPr>
        <p:grpSpPr bwMode="auto">
          <a:xfrm>
            <a:off x="6019801" y="4724402"/>
            <a:ext cx="1527651" cy="376766"/>
            <a:chOff x="4314068" y="3426620"/>
            <a:chExt cx="1528194" cy="283366"/>
          </a:xfrm>
        </p:grpSpPr>
        <p:sp>
          <p:nvSpPr>
            <p:cNvPr id="96268" name="矩形 21"/>
            <p:cNvSpPr>
              <a:spLocks noChangeArrowheads="1"/>
            </p:cNvSpPr>
            <p:nvPr/>
          </p:nvSpPr>
          <p:spPr bwMode="auto">
            <a:xfrm>
              <a:off x="4502958" y="3426620"/>
              <a:ext cx="1339304" cy="277775"/>
            </a:xfrm>
            <a:prstGeom prst="rect">
              <a:avLst/>
            </a:prstGeom>
            <a:noFill/>
            <a:ln w="9525">
              <a:noFill/>
              <a:miter lim="800000"/>
              <a:headEnd/>
              <a:tailEnd/>
            </a:ln>
          </p:spPr>
          <p:txBody>
            <a:bodyPr wrap="none">
              <a:spAutoFit/>
            </a:bodyPr>
            <a:lstStyle/>
            <a:p>
              <a:pPr eaLnBrk="0" hangingPunct="0"/>
              <a:r>
                <a:rPr lang="zh-CN" altLang="en-US" b="1">
                  <a:latin typeface="微软雅黑" pitchFamily="34" charset="-122"/>
                  <a:ea typeface="微软雅黑" pitchFamily="34" charset="-122"/>
                </a:rPr>
                <a:t>改善水环境</a:t>
              </a:r>
            </a:p>
          </p:txBody>
        </p:sp>
        <p:sp>
          <p:nvSpPr>
            <p:cNvPr id="23" name="燕尾形 22"/>
            <p:cNvSpPr/>
            <p:nvPr/>
          </p:nvSpPr>
          <p:spPr>
            <a:xfrm>
              <a:off x="4314068" y="3474378"/>
              <a:ext cx="236622" cy="235608"/>
            </a:xfrm>
            <a:prstGeom prst="chevron">
              <a:avLst/>
            </a:prstGeom>
            <a:solidFill>
              <a:schemeClr val="bg1">
                <a:lumMod val="75000"/>
              </a:schemeClr>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prstClr val="black"/>
                </a:solidFill>
              </a:endParaRPr>
            </a:p>
          </p:txBody>
        </p:sp>
      </p:grpSp>
      <p:grpSp>
        <p:nvGrpSpPr>
          <p:cNvPr id="5" name="组合 23"/>
          <p:cNvGrpSpPr>
            <a:grpSpLocks/>
          </p:cNvGrpSpPr>
          <p:nvPr/>
        </p:nvGrpSpPr>
        <p:grpSpPr bwMode="auto">
          <a:xfrm>
            <a:off x="6019802" y="5467346"/>
            <a:ext cx="1539243" cy="378883"/>
            <a:chOff x="4314068" y="3426620"/>
            <a:chExt cx="1538516" cy="283736"/>
          </a:xfrm>
        </p:grpSpPr>
        <p:sp>
          <p:nvSpPr>
            <p:cNvPr id="96266" name="矩形 24"/>
            <p:cNvSpPr>
              <a:spLocks noChangeArrowheads="1"/>
            </p:cNvSpPr>
            <p:nvPr/>
          </p:nvSpPr>
          <p:spPr bwMode="auto">
            <a:xfrm>
              <a:off x="4514388" y="3426620"/>
              <a:ext cx="1338196" cy="276583"/>
            </a:xfrm>
            <a:prstGeom prst="rect">
              <a:avLst/>
            </a:prstGeom>
            <a:noFill/>
            <a:ln w="9525">
              <a:noFill/>
              <a:miter lim="800000"/>
              <a:headEnd/>
              <a:tailEnd/>
            </a:ln>
          </p:spPr>
          <p:txBody>
            <a:bodyPr wrap="none">
              <a:spAutoFit/>
            </a:bodyPr>
            <a:lstStyle/>
            <a:p>
              <a:pPr eaLnBrk="0" hangingPunct="0"/>
              <a:r>
                <a:rPr lang="zh-CN" altLang="en-US" b="1">
                  <a:latin typeface="微软雅黑" pitchFamily="34" charset="-122"/>
                  <a:ea typeface="微软雅黑" pitchFamily="34" charset="-122"/>
                </a:rPr>
                <a:t>修复水生态</a:t>
              </a:r>
            </a:p>
          </p:txBody>
        </p:sp>
        <p:sp>
          <p:nvSpPr>
            <p:cNvPr id="26" name="燕尾形 25"/>
            <p:cNvSpPr/>
            <p:nvPr/>
          </p:nvSpPr>
          <p:spPr>
            <a:xfrm>
              <a:off x="4314068" y="3474174"/>
              <a:ext cx="236426" cy="236182"/>
            </a:xfrm>
            <a:prstGeom prst="chevron">
              <a:avLst/>
            </a:prstGeom>
            <a:solidFill>
              <a:schemeClr val="bg1">
                <a:lumMod val="75000"/>
              </a:schemeClr>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prstClr val="black"/>
                </a:solidFill>
              </a:endParaRPr>
            </a:p>
          </p:txBody>
        </p:sp>
      </p:grpSp>
      <p:sp>
        <p:nvSpPr>
          <p:cNvPr id="28" name="矩形 27"/>
          <p:cNvSpPr>
            <a:spLocks noChangeArrowheads="1"/>
          </p:cNvSpPr>
          <p:nvPr/>
        </p:nvSpPr>
        <p:spPr bwMode="auto">
          <a:xfrm>
            <a:off x="5794108" y="2347385"/>
            <a:ext cx="1800493" cy="369332"/>
          </a:xfrm>
          <a:prstGeom prst="rect">
            <a:avLst/>
          </a:prstGeom>
          <a:noFill/>
          <a:ln w="9525">
            <a:noFill/>
            <a:miter lim="800000"/>
            <a:headEnd/>
            <a:tailEnd/>
          </a:ln>
        </p:spPr>
        <p:txBody>
          <a:bodyPr wrap="none">
            <a:spAutoFit/>
          </a:bodyPr>
          <a:lstStyle/>
          <a:p>
            <a:pPr algn="r" eaLnBrk="0" hangingPunct="0"/>
            <a:r>
              <a:rPr lang="zh-CN" altLang="en-US" b="1">
                <a:latin typeface="微软雅黑" pitchFamily="34" charset="-122"/>
                <a:ea typeface="微软雅黑" pitchFamily="34" charset="-122"/>
              </a:rPr>
              <a:t>全面推行</a:t>
            </a:r>
            <a:r>
              <a:rPr lang="zh-CN" altLang="en-US" b="1">
                <a:solidFill>
                  <a:srgbClr val="C00000"/>
                </a:solidFill>
                <a:latin typeface="微软雅黑" pitchFamily="34" charset="-122"/>
                <a:ea typeface="微软雅黑" pitchFamily="34" charset="-122"/>
              </a:rPr>
              <a:t>河长制</a:t>
            </a:r>
          </a:p>
        </p:txBody>
      </p:sp>
      <p:sp>
        <p:nvSpPr>
          <p:cNvPr id="34" name="矩形 33"/>
          <p:cNvSpPr>
            <a:spLocks noChangeArrowheads="1"/>
          </p:cNvSpPr>
          <p:nvPr/>
        </p:nvSpPr>
        <p:spPr bwMode="auto">
          <a:xfrm>
            <a:off x="3630614" y="1439333"/>
            <a:ext cx="2236510" cy="400110"/>
          </a:xfrm>
          <a:prstGeom prst="rect">
            <a:avLst/>
          </a:prstGeom>
          <a:noFill/>
          <a:ln w="9525">
            <a:noFill/>
            <a:miter lim="800000"/>
            <a:headEnd/>
            <a:tailEnd/>
          </a:ln>
        </p:spPr>
        <p:txBody>
          <a:bodyPr wrap="none">
            <a:spAutoFit/>
          </a:bodyPr>
          <a:lstStyle/>
          <a:p>
            <a:pPr eaLnBrk="0" hangingPunct="0"/>
            <a:r>
              <a:rPr lang="zh-CN" altLang="en-US" sz="2000" b="1">
                <a:solidFill>
                  <a:srgbClr val="0070C0"/>
                </a:solidFill>
                <a:latin typeface="微软雅黑" pitchFamily="34" charset="-122"/>
                <a:ea typeface="微软雅黑" pitchFamily="34" charset="-122"/>
              </a:rPr>
              <a:t>水更清，黑臭少了</a:t>
            </a:r>
          </a:p>
        </p:txBody>
      </p:sp>
      <p:pic>
        <p:nvPicPr>
          <p:cNvPr id="35" name="Picture 2" descr="https://timgsa.baidu.com/timg?image&amp;quality=80&amp;size=b9999_10000&amp;sec=1566795612929&amp;di=2bd565920ac60201224b88048788f95c&amp;imgtype=0&amp;src=http%3A%2F%2F5b0988e595225.cdn.sohucs.com%2Fimages%2F20181016%2F3d1ebe3c61d8464fb168cbab84f9c027.jpeg"/>
          <p:cNvPicPr>
            <a:picLocks noChangeAspect="1" noChangeArrowheads="1"/>
          </p:cNvPicPr>
          <p:nvPr/>
        </p:nvPicPr>
        <p:blipFill>
          <a:blip r:embed="rId2">
            <a:lum bright="-10000" contrast="30000"/>
          </a:blip>
          <a:stretch>
            <a:fillRect/>
          </a:stretch>
        </p:blipFill>
        <p:spPr bwMode="auto">
          <a:xfrm>
            <a:off x="220664" y="2180167"/>
            <a:ext cx="4586287" cy="4413251"/>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4"/>
                                        </p:tgtEl>
                                        <p:attrNameLst>
                                          <p:attrName>ppt_y</p:attrName>
                                        </p:attrNameLst>
                                      </p:cBhvr>
                                      <p:tavLst>
                                        <p:tav tm="0">
                                          <p:val>
                                            <p:strVal val="#ppt_y"/>
                                          </p:val>
                                        </p:tav>
                                        <p:tav tm="100000">
                                          <p:val>
                                            <p:strVal val="#ppt_y"/>
                                          </p:val>
                                        </p:tav>
                                      </p:tavLst>
                                    </p:anim>
                                    <p:anim calcmode="lin" valueType="num">
                                      <p:cBhvr>
                                        <p:cTn id="9"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4"/>
                                        </p:tgtEl>
                                      </p:cBhvr>
                                    </p:animEffect>
                                  </p:childTnLst>
                                </p:cTn>
                              </p:par>
                            </p:childTnLst>
                          </p:cTn>
                        </p:par>
                        <p:par>
                          <p:cTn id="12" fill="hold">
                            <p:stCondLst>
                              <p:cond delay="850"/>
                            </p:stCondLst>
                            <p:childTnLst>
                              <p:par>
                                <p:cTn id="13" presetID="9"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dissolve">
                                      <p:cBhvr>
                                        <p:cTn id="15" dur="500"/>
                                        <p:tgtEl>
                                          <p:spTgt spid="35"/>
                                        </p:tgtEl>
                                      </p:cBhvr>
                                    </p:animEffect>
                                  </p:childTnLst>
                                </p:cTn>
                              </p:par>
                            </p:childTnLst>
                          </p:cTn>
                        </p:par>
                        <p:par>
                          <p:cTn id="16" fill="hold">
                            <p:stCondLst>
                              <p:cond delay="135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850"/>
                            </p:stCondLst>
                            <p:childTnLst>
                              <p:par>
                                <p:cTn id="21" presetID="2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235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285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par>
                          <p:cTn id="32" fill="hold">
                            <p:stCondLst>
                              <p:cond delay="3350"/>
                            </p:stCondLst>
                            <p:childTnLst>
                              <p:par>
                                <p:cTn id="33" presetID="22" presetClass="entr" presetSubtype="8"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矩形 29"/>
          <p:cNvSpPr>
            <a:spLocks noChangeArrowheads="1"/>
          </p:cNvSpPr>
          <p:nvPr/>
        </p:nvSpPr>
        <p:spPr bwMode="auto">
          <a:xfrm>
            <a:off x="179389" y="254001"/>
            <a:ext cx="7475537" cy="461665"/>
          </a:xfrm>
          <a:prstGeom prst="rect">
            <a:avLst/>
          </a:prstGeom>
          <a:noFill/>
          <a:ln w="9525">
            <a:noFill/>
            <a:miter lim="800000"/>
            <a:headEnd/>
            <a:tailEnd/>
          </a:ln>
        </p:spPr>
        <p:txBody>
          <a:bodyPr>
            <a:spAutoFit/>
          </a:bodyPr>
          <a:lstStyle/>
          <a:p>
            <a:pPr eaLnBrk="0" hangingPunct="0"/>
            <a:r>
              <a:rPr lang="en-US" altLang="zh-CN" sz="2400" b="1" dirty="0" smtClean="0">
                <a:latin typeface="华文新魏" pitchFamily="2" charset="-122"/>
                <a:ea typeface="华文新魏" pitchFamily="2" charset="-122"/>
              </a:rPr>
              <a:t>1.</a:t>
            </a:r>
            <a:r>
              <a:rPr lang="zh-CN" altLang="zh-CN" sz="2400" b="1" dirty="0" smtClean="0">
                <a:latin typeface="华文新魏" pitchFamily="2" charset="-122"/>
                <a:ea typeface="华文新魏" pitchFamily="2" charset="-122"/>
              </a:rPr>
              <a:t>新中国</a:t>
            </a:r>
            <a:r>
              <a:rPr lang="zh-CN" altLang="en-US" sz="2400" b="1" dirty="0" smtClean="0">
                <a:latin typeface="华文新魏" pitchFamily="2" charset="-122"/>
                <a:ea typeface="华文新魏" pitchFamily="2" charset="-122"/>
              </a:rPr>
              <a:t>成立前三十年</a:t>
            </a:r>
            <a:r>
              <a:rPr lang="zh-CN" altLang="zh-CN" sz="2400" b="1" dirty="0" smtClean="0">
                <a:latin typeface="华文新魏" pitchFamily="2" charset="-122"/>
                <a:ea typeface="华文新魏" pitchFamily="2" charset="-122"/>
              </a:rPr>
              <a:t>，奠定根本政治前提和制度基础</a:t>
            </a:r>
            <a:endParaRPr lang="zh-CN" altLang="en-US" sz="2400" b="1" dirty="0">
              <a:latin typeface="华文新魏" pitchFamily="2" charset="-122"/>
              <a:ea typeface="华文新魏" pitchFamily="2" charset="-122"/>
            </a:endParaRPr>
          </a:p>
        </p:txBody>
      </p:sp>
      <p:sp>
        <p:nvSpPr>
          <p:cNvPr id="31" name="矩形 30"/>
          <p:cNvSpPr/>
          <p:nvPr/>
        </p:nvSpPr>
        <p:spPr>
          <a:xfrm>
            <a:off x="4404360" y="1252379"/>
            <a:ext cx="4465320" cy="50783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just" eaLnBrk="0" hangingPunct="0">
              <a:lnSpc>
                <a:spcPct val="150000"/>
              </a:lnSpc>
              <a:buFont typeface="Wingdings" panose="05000000000000000000" pitchFamily="2" charset="2"/>
              <a:buChar char="u"/>
              <a:defRPr/>
            </a:pPr>
            <a:r>
              <a:rPr lang="zh-CN" altLang="en-US" b="1" spc="50" dirty="0">
                <a:ln w="11430"/>
                <a:solidFill>
                  <a:schemeClr val="tx2"/>
                </a:solidFill>
                <a:latin typeface="微软雅黑" panose="020B0503020204020204" pitchFamily="34" charset="-122"/>
                <a:ea typeface="微软雅黑" panose="020B0503020204020204" pitchFamily="34" charset="-122"/>
              </a:rPr>
              <a:t>提高人民的文化素质和健康水平</a:t>
            </a:r>
          </a:p>
        </p:txBody>
      </p:sp>
      <p:pic>
        <p:nvPicPr>
          <p:cNvPr id="5122" name="Picture 2" descr="F:\all 图\Img382996705.jpg">
            <a:hlinkClick r:id="rId2" action="ppaction://hlinkfile"/>
          </p:cNvPr>
          <p:cNvPicPr>
            <a:picLocks noChangeAspect="1" noChangeArrowheads="1"/>
          </p:cNvPicPr>
          <p:nvPr/>
        </p:nvPicPr>
        <p:blipFill>
          <a:blip r:embed="rId3"/>
          <a:stretch>
            <a:fillRect/>
          </a:stretch>
        </p:blipFill>
        <p:spPr bwMode="auto">
          <a:xfrm>
            <a:off x="358776" y="1828800"/>
            <a:ext cx="3660775" cy="4588933"/>
          </a:xfrm>
          <a:prstGeom prst="rect">
            <a:avLst/>
          </a:prstGeom>
          <a:ln>
            <a:noFill/>
          </a:ln>
          <a:effectLst>
            <a:outerShdw blurRad="63500" sx="102000" sy="102000" algn="ctr" rotWithShape="0">
              <a:prstClr val="black">
                <a:alpha val="40000"/>
              </a:prstClr>
            </a:outerShdw>
          </a:effectLst>
        </p:spPr>
      </p:pic>
      <p:pic>
        <p:nvPicPr>
          <p:cNvPr id="16" name="图片 15">
            <a:hlinkClick r:id="rId2" action="ppaction://hlinkfile"/>
          </p:cNvPr>
          <p:cNvPicPr>
            <a:picLocks noChangeAspect="1"/>
          </p:cNvPicPr>
          <p:nvPr/>
        </p:nvPicPr>
        <p:blipFill>
          <a:blip r:embed="rId4">
            <a:clrChange>
              <a:clrFrom>
                <a:srgbClr val="FFFFFF"/>
              </a:clrFrom>
              <a:clrTo>
                <a:srgbClr val="FFFFFF">
                  <a:alpha val="0"/>
                </a:srgbClr>
              </a:clrTo>
            </a:clrChange>
          </a:blip>
          <a:srcRect b="54628"/>
          <a:stretch>
            <a:fillRect/>
          </a:stretch>
        </p:blipFill>
        <p:spPr bwMode="auto">
          <a:xfrm>
            <a:off x="1" y="6383867"/>
            <a:ext cx="460375" cy="474133"/>
          </a:xfrm>
          <a:prstGeom prst="rect">
            <a:avLst/>
          </a:prstGeom>
          <a:noFill/>
          <a:ln w="9525">
            <a:noFill/>
            <a:miter lim="800000"/>
            <a:headEnd/>
            <a:tailEnd/>
          </a:ln>
        </p:spPr>
      </p:pic>
      <p:sp>
        <p:nvSpPr>
          <p:cNvPr id="13" name="矩形 12"/>
          <p:cNvSpPr/>
          <p:nvPr/>
        </p:nvSpPr>
        <p:spPr>
          <a:xfrm>
            <a:off x="854075" y="6407152"/>
            <a:ext cx="2468563"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zh-CN" altLang="en-US" sz="1600" b="1" dirty="0">
                <a:solidFill>
                  <a:schemeClr val="tx1"/>
                </a:solidFill>
                <a:latin typeface="微软雅黑" panose="020B0503020204020204" pitchFamily="34" charset="-122"/>
                <a:ea typeface="微软雅黑" panose="020B0503020204020204" pitchFamily="34" charset="-122"/>
              </a:rPr>
              <a:t>独立研制出“两弹一星”</a:t>
            </a:r>
          </a:p>
        </p:txBody>
      </p:sp>
      <p:sp>
        <p:nvSpPr>
          <p:cNvPr id="15" name="矩形 14"/>
          <p:cNvSpPr/>
          <p:nvPr/>
        </p:nvSpPr>
        <p:spPr>
          <a:xfrm>
            <a:off x="358140" y="1232059"/>
            <a:ext cx="4465320" cy="50783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just" eaLnBrk="0" hangingPunct="0">
              <a:lnSpc>
                <a:spcPct val="150000"/>
              </a:lnSpc>
              <a:buFont typeface="Wingdings" panose="05000000000000000000" pitchFamily="2" charset="2"/>
              <a:buChar char="u"/>
              <a:defRPr/>
            </a:pPr>
            <a:r>
              <a:rPr lang="zh-CN" altLang="en-US" b="1" spc="50" dirty="0">
                <a:ln w="11430"/>
                <a:solidFill>
                  <a:schemeClr val="tx2"/>
                </a:solidFill>
                <a:latin typeface="微软雅黑" panose="020B0503020204020204" pitchFamily="34" charset="-122"/>
                <a:ea typeface="微软雅黑" panose="020B0503020204020204" pitchFamily="34" charset="-122"/>
              </a:rPr>
              <a:t>发展教育和科学文化事业</a:t>
            </a:r>
          </a:p>
        </p:txBody>
      </p:sp>
      <p:pic>
        <p:nvPicPr>
          <p:cNvPr id="17" name="Picture 2" descr="F:\all 图\Img382996705.jpg"/>
          <p:cNvPicPr>
            <a:picLocks noChangeAspect="1" noChangeArrowheads="1"/>
          </p:cNvPicPr>
          <p:nvPr/>
        </p:nvPicPr>
        <p:blipFill>
          <a:blip r:embed="rId5"/>
          <a:srcRect r="11017"/>
          <a:stretch>
            <a:fillRect/>
          </a:stretch>
        </p:blipFill>
        <p:spPr bwMode="auto">
          <a:xfrm>
            <a:off x="4419601" y="1826684"/>
            <a:ext cx="4454525" cy="4563533"/>
          </a:xfrm>
          <a:prstGeom prst="rect">
            <a:avLst/>
          </a:prstGeom>
          <a:ln>
            <a:noFill/>
          </a:ln>
          <a:effectLst>
            <a:outerShdw blurRad="292100" dist="139700" dir="2700000" algn="tl" rotWithShape="0">
              <a:srgbClr val="333333">
                <a:alpha val="65000"/>
              </a:srgbClr>
            </a:outerShdw>
          </a:effectLst>
        </p:spPr>
      </p:pic>
      <p:pic>
        <p:nvPicPr>
          <p:cNvPr id="19" name="图片 18">
            <a:hlinkClick r:id="rId6" action="ppaction://hlinkfile"/>
          </p:cNvPr>
          <p:cNvPicPr>
            <a:picLocks noChangeAspect="1"/>
          </p:cNvPicPr>
          <p:nvPr/>
        </p:nvPicPr>
        <p:blipFill>
          <a:blip r:embed="rId7">
            <a:clrChange>
              <a:clrFrom>
                <a:srgbClr val="FFFFFF"/>
              </a:clrFrom>
              <a:clrTo>
                <a:srgbClr val="FFFFFF">
                  <a:alpha val="0"/>
                </a:srgbClr>
              </a:clrTo>
            </a:clrChange>
          </a:blip>
          <a:srcRect b="54628"/>
          <a:stretch>
            <a:fillRect/>
          </a:stretch>
        </p:blipFill>
        <p:spPr bwMode="auto">
          <a:xfrm>
            <a:off x="4365625" y="6390218"/>
            <a:ext cx="457200" cy="4677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dissolve">
                                      <p:cBhvr>
                                        <p:cTn id="11" dur="1000"/>
                                        <p:tgtEl>
                                          <p:spTgt spid="5122"/>
                                        </p:tgtEl>
                                      </p:cBhvr>
                                    </p:animEffect>
                                  </p:childTnLst>
                                </p:cTn>
                              </p:par>
                              <p:par>
                                <p:cTn id="12" presetID="9"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1000"/>
                                        <p:tgtEl>
                                          <p:spTgt spid="1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1000"/>
                                        <p:tgtEl>
                                          <p:spTgt spid="13"/>
                                        </p:tgtEl>
                                      </p:cBhvr>
                                    </p:animEffect>
                                  </p:childTnLst>
                                </p:cTn>
                              </p:par>
                            </p:childTnLst>
                          </p:cTn>
                        </p:par>
                        <p:par>
                          <p:cTn id="18" fill="hold">
                            <p:stCondLst>
                              <p:cond delay="2000"/>
                            </p:stCondLst>
                            <p:childTnLst>
                              <p:par>
                                <p:cTn id="19" presetID="16" presetClass="entr" presetSubtype="26"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Horizontal)">
                                      <p:cBhvr>
                                        <p:cTn id="21" dur="1000"/>
                                        <p:tgtEl>
                                          <p:spTgt spid="31"/>
                                        </p:tgtEl>
                                      </p:cBhvr>
                                    </p:animEffect>
                                  </p:childTnLst>
                                </p:cTn>
                              </p:par>
                            </p:childTnLst>
                          </p:cTn>
                        </p:par>
                        <p:par>
                          <p:cTn id="22" fill="hold">
                            <p:stCondLst>
                              <p:cond delay="3000"/>
                            </p:stCondLst>
                            <p:childTnLst>
                              <p:par>
                                <p:cTn id="23" presetID="16" presetClass="entr" presetSubtype="26"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Horizontal)">
                                      <p:cBhvr>
                                        <p:cTn id="25" dur="1000"/>
                                        <p:tgtEl>
                                          <p:spTgt spid="17"/>
                                        </p:tgtEl>
                                      </p:cBhvr>
                                    </p:animEffect>
                                  </p:childTnLst>
                                </p:cTn>
                              </p:par>
                              <p:par>
                                <p:cTn id="26" presetID="16" presetClass="entr" presetSubtype="2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Horizontal)">
                                      <p:cBhvr>
                                        <p:cTn id="2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5. </a:t>
            </a:r>
            <a:r>
              <a:rPr lang="zh-CN" altLang="en-US" sz="2400" b="1">
                <a:solidFill>
                  <a:srgbClr val="000000"/>
                </a:solidFill>
                <a:latin typeface="华文新魏" pitchFamily="2" charset="-122"/>
                <a:ea typeface="华文新魏" pitchFamily="2" charset="-122"/>
              </a:rPr>
              <a:t>生态文明建设进入快车道</a:t>
            </a:r>
          </a:p>
        </p:txBody>
      </p:sp>
      <p:sp>
        <p:nvSpPr>
          <p:cNvPr id="97283" name="AutoShape 2" descr="data:image/jpeg;base64,/9j/4AAQSkZJRgABAQEASABIAAD/2wBDAAgGBgcGBQgHBwcJCQgKDBQNDAsLDBkSEw8UHRofHh0aHBwgJC4nICIsIxwcKDcpLDAxNDQ0Hyc5PTgyPC4zNDL/2wBDAQkJCQwLDBgNDRgyIRwhMjIyMjIyMjIyMjIyMjIyMjIyMjIyMjIyMjIyMjIyMjIyMjIyMjIyMjIyMjIyMjIyMjL/wAARCAE5AfQDASIAAhEBAxEB/8QAHAAAAgMBAQEBAAAAAAAAAAAAAwQCBQYBAAcI/8QAShAAAgEDAgMFBgIIAwYFAgcAAQIDAAQREiEFMUETIlFhcQYUMoGRsaHBFSMzQlJy0fA04fEHFjVigrIkQ1NzgyWSF0RjdJOi0v/EABoBAAMBAQEBAAAAAAAAAAAAAAECAwAEBQb/xAAyEQACAgEDBAEDAgUDBQAAAAAAAQIRAxIhMQQTQVEiBRRhMnFCgZGhscHR8BUjQ1Lh/9oADAMBAAIRAxEAPwDaC7JjMyyE6RuAdx50o/GlLDAOOpbpVbDOM5Ukk7YOwqvui6yMFO1ehHDFumc7m/BphewXKERkEkcq8yq66HOSwxldsfOsXGzQXcTu7LGTkkeFXnDOIdqZlRmManu6xuKGTBpVxDDJezBrbxcLMySsJv3kdzj5c6x00+q5kKABSxwPnVlxTil6zzaQVUthZB4cqo1Zsknc9a7cEJRTlLyRyNPZFhFKeQPyoqXJVttjVepIIIO9NxypjvLvVyTiMu4lGG50tLbZyRXdYJ+1EEuk+INZNoFFcYihO2KGVzzq47JJl25mkp7UhtqOqwoRKAHaoFcHBFNGBzyHIZJqMsR7NWx0oWMJuveNWXCeFtPJHcyHEIOfUikkhaWUIBua0tvcx9p2KuoRF0qgFSzSaVIpBXyQu+zMi93IQd2lSolBAGDTLsbiTs17rE8/KvRxqkpHzrlWyKCLWZyMjA8a5cW3dBQDzqwk1tuvKgsrEhTTqbNQikbptXJGIOCN/OrFlTTkrv1paVFXG4PrTKdsDQh+sVgVB3oi3lypK5Y5GDTrshjUbYFCeZcHaqKV8oTTROyvXhlEik5B8a09p7SSu665GGNudY3QScgUzCGjYNqpZ44z3ZoycT6jY+00SriRuXKrKL2otA4YqM18nF1g5B3oi8QcMMVyS6NMqszPp3Efa62CMIEZmx06Vir7jU896LhAVIpKG41c+tOqkCQ5YDUelaGOGLwaUpSL/hnHTcr+u0jA6czVwnEIQDqYEetYJb2KAnSMGgTcSkYnQxHzpX0+p7bB7lLc+hXV7Yx2/aPIu/IZqgvrqwuI8xvk+tYua7mkGlnOPCl+1kPJjVodIlu2TlmssruNi5KbgVCLictuoQrhRSa3kqDGrI86n78jDEkefMV1aFVMlqY9Nxt5U0lRVdLcliScg17EEp7rAeVcMDcwc0FCK4DqfkXMzE9cV3UzHxrjhlJytQ7RhyFUr0CwhYqcDanbaM6h38HrVd2w686mtyQdjSyi2hotJmkaYhQqt+NGt0JILMMetZ1Lps7tRxeMBsa5HhZZTRr0shOutJBqHSqTi7z2rqk0RGRsT1oVnxaSMgaqevLyO/h0yjJxzqSjKEt+B7TWxnJIu0AbHPwoTWTsCVHLpWht4LV4Qm2scqsreys5FGsqDnJqj6jSL20zCi3cHdTREjkzlRW54hFwtYQEAVxtnxFZqQBZiIcBfE08M+vwB46BWzTxsDsMedXMdwTFhmOetVUdpNPJjtBWh4Z7Oy3U6g3AWPTuwqWWUeWNFMrZbgdpiFSW8aBLaXrynVE29bOz9l4rS57Z21ANsPEVbTQwRQjCjaud54xfxKqD8mCW4u4IhbvE6qo5Y50hcvcEElSF8q2F1NG8nwjakry2Z7cuEXTTRyV4A4mYVF06sHV50vM7IxIHPwp6dWzgDApNsjZ1286vFiNAVd2zURqZtOaM4jAOD8qCXjyKoKzmArYbeiCSNfhG9SiTtGIjBJqJhk16BCxfPQUrp7MKBPMdRxjFep79C3AA1YBIzjwr1LqgapF1DE4zgj0zXnUsfhJ8cVb8R4DcWUytq1DOVZTypOWYRgjYNjl0NBZE90I4VyV08iC1EUkOtVyQM/jVP+sVCkchUHYgmrK4nDE8s+VV8jeHXxrpgqJMnecSNxYratENStnWedU7xDmKsJVRlXlq67/ShBI2U5PyqsKiqQrdiAYqannUNjvTEtsrJlOdKaJE5g4NPdgJiQg71NZN6AM10HHXFExZ28mDjNXdlwyW5Rp9Cso5FqpLSyuJpgkaavEg1qmn90tYrRX76KMgdfOuXNOtojwjfJT3FnlZCV0Y20iquWPCgFRjyq4u7iRZQWOpT5cqDMYpY+6ozQjJrkzRR9n2chIOGG2RQpgS4dMq3Xf8atVt116W2DdaDNZ6AGVwc+NV1qwUDtLpUZRIM45E1ZqpkkLBdsc/GqZoTpLDenrG57NdLk7Dbep5I+UPFlhbqjSaXGPKoTxaJGYFTXnnD53G3LFKzXLKFU8+eaioux7B7suVbveFLXCMME8+Rp8RqcOnI0K4hCq0jAnbOKpF0wPcq9R5V1AGbDHAoR7xOl8DwPOra14fayIW7QyMRso2x5VaUlFWxeQaMukAbChuWyfCpXVq9vNmJXK43XmVrkbBwNSkZ3FBVVozIhWJwAakCUOTzovbgHSAMCo615EDNEFE4pn1ZzjHWjvdEpjOaVIJ3A+lDbV8qDima2grTajnO9cJcAMQQDyJHOj8O4eb5mYShVU7jxo95wqVQzM+SN+dDXFPTZtLasSD5GCM1zSMZX6V1YyOfSiiMkbfSmcgUQjtpJY3ZVyF6AUF4WUnK75q1s5hblzhixHwnkR1rt5BqYSxqdL/ALoHLap92pUNo2KYxkjwrwaVThT0pltiQDg0FhmqqViaTiXBdSHAPnXdcTeRoTRkHYfSgPsaakwUHeBW3U0u0boeVeDEcjRe3OMMMim3QAYciiCUE4r3aoR8OKiVQ7qdzWoNhlmwcg0cXjYIBpDSRyNSUEGklBDKTHkumjzgnNSN/Ny1mk1k0ivPLqAAwKTQvQ2pjTXbucFial2hIJzvSioxOx3puHScBjuKWUUuBkw0JlxrUk+lWfDrq+7T4mVPpR+H3Vlbwqhj1sOZPjTVzxO3RMxxgnOAPOuScm3VForzYwl9fM6J2rFTyo7e9vkvJ3R50Gx4pA6gOi6xXbu+7hZBpHjXO07qiiYrdOyAMG3qsn4hc7946RU5PeLthoyQTivNwq7jRnYAKPHlVo0uRHb4K57xm586FntOZ2qdxEyNuuR4ioxRSNuq7Zq601Ynkj2K53O1Egto5AS0ZwOtXFvZxpHmSMMSKXuUZMhUKr02qfct0NpIQi2h5NimP0nBDnTjUeoqlnjJ67mlzbuc4bFHtqW7YNTXBdtxfLb4r1Z8wMDu4r1N2YA1yPt9xcR3AKEFehVhVdc8EtJrdnZRkA/D1rQzWSTTOgcaxuAaXm4PLo7rHPhXmRnXBdqz5td2ttEWwrbfOqmYQbgZz5jFbfiXDDGW7RcHyrLXtuwyUIwehFenhyp+TlnGiikQbkHel2J+dWj2ckgyAM0tJZzpklRXZGaIUxeOQbAmpyxnAJ+E0AoytkjlRBKSMHpT0AEyDNRaI4yKMV1eW1QXIz4UGwlnY3MtkinIbOAM88UxxUydutyjEE4B8sVVdpnSCeVHlupJAMEgg1DR8rGvajxumbOvmTvXRc7AZxSDMQTmvK+apoQLLD3gMMGi57cYODjlVXrqaXBU46UHD0ZMYkj7NsEbVFoxp1LUTNrG5rqPuBnahTCmeBboa4xLsCTyohWNRnfNCVwpbHXxoUGybTGOPAyKL7x2kQ7Q7Yx60jLJ3qGXbPM4o6LNqJSxnWeyTOd9hTfD5Y7PvzABjjcncVXu7HkSPSodqxYZOfHzpnDUqZlKi+4qWkEeltP7x8x41VyPpmZT0OBTct1C0K3D5R1TQg5hgaRkmtpAzKrdoRz6UmOLSqgyZHtQGrpn+dB51MYzvVqEsKtzpbPI0dZw+A2CvWlSqsK6g0MN8rQaTCaHh17BAujkWIq2cdrGWTAJG+RWYjnRNOpAat7fiiiMBwBnwriyQd2isX4FmtiG0jFcWFg+3SnZ8MVkgwcHvDPSm0gVhrxjrileRpB07iixSSgnSOXLFQkuZI1EZXBQ7HFXMEKsFZN8+fOrAcKjkgZnjXONjmpPKk9x1C+DC3OmRtWjBPhSjRjx3rVXvCkQErzrP3NuYmO3KunHkT4Jyi0JBG9akNOO+mfWvct65qztXQTBzQpkNHsD0oJTTzpopkZBoTx5GaKkBoWIHKoURkANeVc+lUsU6gbmT8qMSoG9RVQOtcpWwnsZ6V0L4CvB1WpiTw3oMx5QxOFFOwcPupBrWM6fGvWMrLNsoIPPIrTlH7Jez1jKcwAN658uRxdItCNlE1rLEu+xPOvAyjARdWOVONCS/ednY88nNW1lwsx4lkXbzHOoSyJK2UUbM/27QtqaI7+BqYv+02ZdvM1thwm2ucx9ickcsUsPYsaTiQAdAOdS78P4kM4S8GZiuCrdx9Po2KsbbiCO+hokJPUkn71pbL2Wt4ISr2qu/PUTUDwGztWMjIc+Q2qcssHwMotCbcL96i1G2AUjYk0JuGW8KDUunHgauDxOC3iChM4qmvuK200b6lKt0ApIub2HdIg89pG2ELEDoaVuDFcgkEDwpBLjTJr7LKHlqrpvEMm0ek+VVUBNQtNZJryzEegpOSDRnSCRVwbohMlAR5igGT3k7KAPKqRk1yK0ioMYJ5V6rTsIRzJz1xXqfWLR9paOOO4Dkb560lxK+ZGOhyFFHkm1ZzsfOqXin7FsHeuCMbdMpKVISveJBkbUdRx1FZi4nhlyGUDfpXLqZ1kOW2POq+4GRqQ4NehjwqKOV5GybBR8LbVCbS0e/wCFLkOrBWBUkZ9a6YZwRgZB86skvYLAPbK+SDmkntDnan3V12KkUPWRtmqK1wLsJG1lB2G1QdDHsy1YdoR1roxNswBNHW/Jq9FQVLN3dq6pYHerCW3jG260BrRmPcYE0daZqFiwJ3FcOkDlU2tpVOGFRaJwBmmTQKB61HSuFlqLwtzxQiCpp0KHEgAwDREc0nnephsctqLiYfMmVxQGYg0ISsPSvdrq6UqiazrtnnUdYxiuHeo6cGmo1nTzyKjpJ+e1T6VBsnpWDYMtI66STpHSoA4O9E5VA0yASDEedSElCxXQMms4owZZc7E1PXpPPnQa5pJO1LQbHVfWck701bnvAYzVYjFTvypyC40kEc6nKOw0WXkccpXUF7vjTkDh1Adx6A1ULehwEycVpeC2EV+rFjo0jOfEVw5PirkXju9i24fYxxWhmOdK7gY2owvUxggjyqwjv7O0tFhd+12wxxzoKe4XmFhiwfXFcDk3baOiq4KS6mictuSR0NUlxEsrEFcVsZeC28q4c6JD1BqoufZ28Vz2DrKB0JwatjyRXknKDMvLwwkZU/QUpJbPHnKVrYuHXsLASwjPgTXLzh0twgCRKuOtdEeop0xO2YwqV5ivNgjlitD/ALvStuZV25ihjgiyMV7YoemRVu/D2TeNmd93UnORUjAByNXFxwdYT3Zlf54pCS3eFtL4z03qkcqlwwONCotyRR14ZK6goCc/hT8EcSxrqYaz0qygmjVGQqCAMA1OeZrgKgnyUicJLNpOPnTf6EAIwQNum9OLC8zkRtpA8atrKwYFQ+WHXepTzyXkeONFRHwxYI9fxY3pmG2v7uMGAEJnFbextIHiaLsgF5Etgk1Yw2VvAojjVVVeQril1BdYj55bgWV20bwNLIB3iehpt+J3UrbqFHIZPKtrPw6F9TBUBbmcVT3XAw57i5zQWVS3YdDRnJeIXtu6vDcMR4A/lTEXGOInvmQnqCTin/8Ad5gwbTg8s5puz9m4tZMneXPKneSFA0yI2PtDKGAuDqU8itWvvsdwe9D3PEmix8OtbZMRwqDz5ZoTxSliE2+Vc8pRb2Q6TRB1tJBpCqM7cqUfhFs5w0asfSmGS8Hw7g88LXIxeK5JcqPStbXk1CjcAiKbKo+VKN7NI5z+9y2FXnbT5G+R5ivG5kXbTkmipy9hpGaPs1J8JYKnUnnUT7P28II7Y6jtsK0naykkyKMeW9ClUzDux482NN3JexdKM+ns5ahd3kJ9a9WgCFQBkDHQGvVu4/ZtKGzxHt1AYAOOo60rct2qkZP0qlPEQj4zk0zFxJHTfeuzsuO6OHuXyUfErVlYkb1TEsuxO1au9mjkQ4xWYuyqMeorrxu1TJvk69y5AGSCBselJy3Fxvqyw8c11nDjGfSgtIRsTtTqCQdR5LplO59amXWTfApclW5jFdTCnINFx8gs7INJ5elC7UxsGG1MiQ8iMiuDswmnSCp6Gtf4CcjvMrpdAaPDCJcFWQA+JpS5g1DtI+f7y0BXI5jBpdKa+IdVcmhS3RR+sjDDxBpu3s7HIMkSuh5gnlWbjuZFGztjwzR1vnCYqMsMvDKLIvRqxwXhjZZEHL4ccqRl9lreUEhMEHknUVV23GpIWwSSPOrWHjaNurkN4ZqLhmhwx9UJFVxH2PkjKtbnGRuG5VVTezvEIxkIj+StW6g4sjkBnBHXNHAsXfWcknoDtTR6nLDZgeOL4Pmb8Lv4xl7WQDxxQ2srhB34nX5V9WFtbFcxnI6gtjanIba0ZAFhRseJp317XgC6e/J8dFvJtlSM+VTNnLp1aGx6V9njtrLVpa1QddwNjTwgtdODBCR/KNqR/Un4iFdN+T4R7tLjOk49Kh2Mn8Jr7abHhsjgdhGoHQLtSt7wvhTIB7uuVGPWivqF/wAJn0/5PjBQjpUChzyO9fVH4RwyT9X7jHqPUbYqCey3DlQgoefOqrrorlCdl+z5cImJ5Gp9i2Ngc19DuPZW0UaoXOc8jSEnBIohnTv60662MuDPC0YowyKB3G+lTS3nYBtBx41tooYkQhkX0rzRW+nAQafDFD7r8G7X5MaYZSp/V1wJoOGrXNZW8sbELv5Gq6ThojyxIIPLIoxzp8gcGiqgIzWgsOIGMIobGBiqzsgh2VTUlXfOnGKWaUwp0aUEN3g2oHp1p22uhGuAMVm7K6YOEY7dM1bo2tSQM1yzh4ZVPyWU3ESV2NLpxSeOTUCTnYA0RLOF7ddQIY/vg0aC1NvbaRiRwSST0qVwSH+TFjxKdyx+AjYlqhdXh7FFeVd/4fzpW9utLlezw2cnz86prmctup38M1SONS4FcqNLbWs0sqRxyhmbxYU3xHgixQdosoeRfiUbfSsZZ3V7DKskCEshyCKum4veTJmRGQ9RjahPFNPZhjONCN9EYm2jxkb1VS5ck4IbzrSLeW7g9qArBd6h7nbXUQlCjY74qkcmnlCON8GSe5dWwTyosd/INs5q+msbV8hIst5jOKhb8HZ5WJCogG+oYq/dhW6F0uwvD+JQFD2wYEjYDxrz8WnDAK50dNsV4cMy3Zn4hyx1pn/d6+GC1vJp5+O1Qbx3bKfKqQexveJzsqW4bJ5HlWw4fBdrGjXTktjfeqqGOW3ijEVs4UD93nTEfEYYZP18Uuoc9ya48j1fpRaKrkvcgjFTXYnJ28qWtr+2uAGUOu3J1xTHvEWOWfSuemioTSrDfJHpXcDTgAgUNbjIJWPbzNc7QtnuihuCwgAHn60G4kdF7v1qLXAU7lR61w3cGMM4o0zWVNzdShgAzDfpTME8r4DBgMc8UyZbbUCCm/I4o2jOCT6CnvYBxckbY9a40eTyzRlTArxUUljARCgGSN6A8BZiSdh0FNsrdDUCzDmv40LZqK9opCe6m1ep3tB/EB869TWwUfO3mkTIK94UH31hyOw6Vur7gNvPIGMZR/DxrPcQ9mJ1YmBCfLNexj6nHLnY8t4JrgqBdlxvnelLvvDzp08H4jE3+GkYeQoM1rIm0kZVvAiuhSjezEcZLlFO2VNc1oVIPOi3ELLuATSmk+lVW+4tkiMcq6DioN61AtgCtQ1jGvwrjOGGORpfUDsa5gE7ZraUawnaSDdX+VCLktk71MowA51wwsRzrbGtndQK7c64JNqgUKnc1wgg7EUaRrGFJJrgyj5zsaCGYVLUSMGhRrDx3ZVvixTycSdQO/VOyjpXM45mleOLCpM08HGHUg6zmnY+OykEF+fUDFZFJcDnRxPsMneoy6ePodTkbSDjsmrLtqp4cVaSMlUYeYOawC3bKcAnFWNnxNYvjY5P0qM+mXKQ6ys10XEiH16x5ginf0rbS/8AlAE8+9WLkvUkYyJKPTFdjvwcZO/Q1J9OnuN3WjYveRjvKoJ8RS0l7qGdJAqjh4gUI3zTBvRKNyPlS9mg9yxl7xQTgmk5pwyZIpaWUg+VAaUHrTrEDWTYqSaWlEgHcYGvNJjlQXfJ51RQoVyCRGZXIYgCnHZZItBI5VWGXzqLTNjOaZ47NrGl4dG75LnHkaJ+iwxAR2HqKr/eGB+I10cQlQYVzis8c/DMpr0PCxihbvuDjx2py2McZJVtRHTNUL3jStliSaNBc6Qf1hQkYBFCWKVbmU0aH9JOi6NBK88DlS03F5VHdR1z5VRrcTNJhWznblzqxiPEpmCLas3Qd3NTeFR5GU2zq3LXLESA4PUigyW1mrgyM2/gaJJHcBirYV+q8sUjLbOuMn5U0Ur5oDbGhcWsDEQRu3/NnamY5TMqlgQKTsbYTS6W286vvdIYrfswufE0uRxjt5GinLcqHhUzFhnFG7V4lCRnHyr0sZT4D9aGAcjbArXaNVB0nl1DKjHXerCK62EbKSh6Gqoy6RgAUSOWVsbDB6UjjYylQ7aSQWPEElEZkIOysdhW6juIjGDlUyORNZLhdgruJpGTI/dLb1oktY2xofCDfnneuTNTZfHdDuhn+Fwc786G/D1kbMpPkAaGbdS4bVjHgaOz4BbVkioccFSC20MZ+EkimO0VFwFx+FJdrJKRojY+dSftdg0YUfzVgWF7aJemST4Vw3W+yY9aAFB+Jk286KsaMMggjyNNshSEjiUYcA+FLPaQy7E49DTKTW5lMYYFh+7mjYiG4iGfOjdcGoUS0iTB17jlncCjm4SJcPJk+Qrsk5jXZB8xSLvcSnbK/wAoFbnkwduJxKpJZvv+AquuONspPZBycdRiuXFnPI3faXB/5v6Um3C2DcmI8xVYxh5FerwGi4/coMNEGPrQ5ON3rnCxoB4ZqJsQBjsifVq6LTG4jAPzNPUPQvyK6S+vWcntMZ6CvU97rId+zH/216n1r0apH0P3mFl75VqGz2TElgATVEtxvgmpmSubtm7g1c3MUEhESKVP0rLcctHYGaGI6MZbTyFXRnVdmTODzHOi3F1Z3Fk1v2TLq2JHP61THeN2kLKpqmz5nNpOdqrpYsnKit43sxaS6zHO418iwzii2nspB2LLcSLI42UgY286711cErObsyZ83WGR2CquT4VoY/YXis0CSAINW+Cenjmtdwv2IsLa8jnlmaXQS2hgMGtXhVxpGAOlSzddL/xlIdOq+R8oPsDxREBKhsjku+KUn9n7rhalpY2JOwONhX2RNTNhTUbyzFxCdlJ6hlBzUF12W99yn28PB8MfUCdQ3FBYg+Va/jns5xCKZ5I7RghO2gZrNSWlwjEPC4/6a9HHmjNXZyyg4sSJU86EQBvsace2I+JdJ8xigtAmT3hV1NeBKFjt0rhb1o5i86gYz4U2pAoFnPImo5PWjFCOhqJSmsFAtTDlvUxJtvXCnnUSCKOxqJl8damsoAxuaBXs1qMNLOc5FFW4OedJAHpUlJpWkFFpHckf60wly3RqqFLAcqKshHlU3BDWW63WdmrzNkZU5quEmr1oqSsp8qRwNYw2aGxFTDK4G+9CcEc6yRgZfwqJfzrjDwoDEjlTpAsKXzUGUkZFDyaJHrz5VmqMAYkdakkpyPCmTZs+D405bcHVwDJqGeWKDyRS3GUW+A/BLe1vbjsbh3jJ3VkrfWMVpZLoRpJMdWbpWTtOFCHS6RPgfv8AWrATCN93ceeK8vqP+49nsdeL4rdFnxPhMEqia3hUOxyf9aom4HPK+WaNFzyzVmbrUi6HYHrqoRaRskn5ikg5xXI0tLYzY8J4fChDv+s/i5Cm4+GWrSZM2VzstU5cjmTRoJyr5yfnSyjJ72MpR4ouJuAwCMsmN+RG9UsvA9Upy6qP5qtV4mRHoMmB0qvuZUkOdY+VLB5E+Qz00JtwZE3SRGPrUFsUiUmSVPLG9cbtC3cGB4mvG1LEa5dXkOVX3rdktvCGLcxBlHaBPEiryNC6gWzlifGqKK1j3I0jHIHrTkPEWt2IVdxtUpq+CkZVyX0FvKoGqTf0psWokXU5IPlVNF7QMg7y7V2T2mGkqExnrUO3NvgpriWghSNiEmAPmajLau65ZyfSs9+k4zL2janbOacPEJpVypMY9MUe3JAU0xmfhqbFxIc9Aap+LS3PDowttHLjmWG9ODidxGcB9Q8SaI9/OuCVDg9Bzp46k99zOmYCW+vjJ8Dg5zkKc1q+BzcVu7dlkMippwGcfbNWK3jOe7Cq46mjreSIe/o8981XJl1RpRQkIaXdg47e9h7rSCRf4mO9NiabR+yTUOXnQo77tRkqAPKpOquchzv0zXM78ldvAVbmUrv2anwrnbEt3iG9BSMsJgGsNtn4aJA8kserGMeVavJh7uN0FeMcW3dzSrzAd3JB8elEilVo9nHzNK7NsFPZg/D9BXqGWQ/+Yv1r1YIA+NFU5WlS9djm0nFdrRw2TmBxkUqX0Hc045BFJzpRiBk0m0Nz2p+GfON6pg2dutEhmIPOjKFgjI0cUmDT8bqRWfguN8GrGC4865pwovGVlqmFORUjIpODSiygjnXmfHWpUPYyygqcCkZLOJicxKRnfIzRhL0zXS3hQoZMUlsrZiS1vG2eeoZqrn4Fw19QazjbPivKrwsNwaXkx45oJtcB2Zm39i+HSONUYRD1VsEVR8W9jEtA0kLyGPpyNbhySDsR6UBp2jjKZJU9GGavDPli9mJLHB+D5TLw/s309ofpURw5m/eH0rZ8Us7WZi6xqjddPWqWWDs/gkHoa9CHUOSOWWNJlSeFFVBZhg9RUV4R2nwy/hT7PIBp2rsb6Bknc/hVdc65E0xKxuDhThpD8hUG4YqrnWTVwxDA0tIpxjO1FZJvyZxiV/uSAbE1A2mNw34U0dQOwJFcweoYVRSl7FpCugr1Fe1ijPGG6n6VwWy/xH6U9ryKDVxRVkA61z3bwNd93etaZiYc9KmJBjBFRSE53zRlhXrmkbQUgTIDyrixZ6Zp2KJc77UykaZ5j6UjyUMolYLcn92mYLJic6frTmnTRIwWI72BU5TY6ijsVpuCQo881Z28UcB7TILUsEBAxmuFdC6iSa5pJsqnRZtxUscEALy2ry3lrkFog/kap2bbbaoZYGh2YmeRmke+tsjs4QNvCpKYZO86qB4Z51n0kwQSc00lwu2QT6mleGuBllvkt29w6KF9TUGFo47pHyFKpMjAdxBUlkGcbUmlobVZI2tuebOR5UI2tsu+qT6VMyHOwGKG5DbBgPWmSfsXY80dvgd96lDawucq7bdSaUeBjgLOnzoLCaMYE4O/IZp9FrkGqvBaPZwRRn9YWJ5HNVxglJLa0B8jQHuWU7vn1qPvmRg0Y45IDmmMabkMMlCPAnGKbW4dIgCiZ6jGaq2uxz6+JoRvAT3j8xTPG3ygKaRdRzxSOMoFfxG1cup5EbABII+IVUC6THdJB8RXRJIWyrkg880vbp2NrLqFVIHaszHoaejYnOAVHjjnVFDKEIOsk+dPR3rDGDUZwfgpGRZqhOcHl1NIXFvdiTtI4wfAqwoy3eoDcZqXbgjc5+dTVpjumAhiv+0DdmPPJGMVZsjYHNcDpSYlAOxIqYnYcmNaVsKaDKHAOrS3rU42lzjK4oHbluZ3rnbeVLTDZXcVuzBIV1cqq7biMgl7rlx1UnnV9JbwzfFEretC/R1ku/YrnyzVoyio00Sak3aYRLuxKAtDg9QTXq4La1/9BPnXqSo/ke5DjwMByNBdCp6jFXbwjGx/ClpbVn8KMc3sk8PoRRyV51GTdaY91ZGNQkhbHKqKcSbgyskyGzUSxxqHSmZomB3FJ7g4PI1ZOyLTTG4pyMU/Fc8t9xVGGKtTUMpz50s4pjRlRo4LnIG9NCQEVRQzEYNWEU2oVzSjReMrGmc15ZfGhE5qBap0OMM+RsaEXNRD5HKoOTQoNnWkpSR96IzeNLyAmmUQNisxUkgjaqyeBXchgpHpVjIDmkpkbxq8UTbK+SygPl6GlXsVHJzTcodSaXLNneuiOpeRHTFmtSOtCeFhTTE0Mk71ZNk3QkykdKGSQedOsA3OhvCDyp0xGJtvXNPrRmjxUAlVQCGPM175miaa7orAIAkVIOa6EroFZ0YIreJpiM43zS6rR1FTkOmMCReRFTVwOQoAFSGxqdDWMrMRUjMW2J/CgqamDtSuKDZw7nyrgJ6YrxPhUSd6NAbCqfHnXhqHUUEt617X51tJhpZWXrUxN4kikdeK92lDQbUWHvRT97NRa5DUgJCDXTJnpW7aNrY12p6VwvnnSokPhUxJkcq2k1k5COQ3oJXO+APU1LUetRJB5CjRiQVDjO9S0Rfwg/KhHVjrXRqPLIrNMNheQwBgVzVXBq6mvH1paDZLXU1lx1oBOK5rFDSHUOrMwHOjLO2edVocjlRUlYnAGTSuA2otEmzzNFWTPWqrtyuxBFEW561N4xlMtleiqwPWqxLoUVbgHekeNh1lkACOdeCikRciprck8jSODG1Ie0r4CvUn2/nXqGhh1mm1edc1DOKEGBJA6HBruR41zUVJkCuaVIwQKjXtQDYyM+FY1kJLaNwdqQl4chbarIv3sZ3Izioag5YA7qcH7/nTRnJCuKZVtw1SNzUFsip51aEVzG+ap3Zexe3EWitsdabSMjGDUamrYpHOTCoJB0Q1JoSRmhpJRDKERnYgKBkk9BQth0oXZCvTaubmmcg7ggg8iOtc0jnitqNpFGQnpQWXbcVZFds4obRhulbWbQVLx86CY87EVZ3JSCJpGUtjGw5nehRYlVmKFcOy4byPOqLJsDtlZLZ61zikZbA5yBWjIGKE6g00cskB40zKvaOCRpNAa3cH4TWnkjANLyRqQdqvHOyTxIzTREGoFSKu5YE32pR4BnlXRHLZFworCuRyoRXyqyaEeFBMO9VUxGqEcGvYNNGIDpXDH5U+pC0LBakFx0ovZ+VSEda0agYFEroXFd0ilCeXlRFPSochsM+VTU7DIwfCgFMlUgTUQfKvAEuWyeWMZ2oBJ8814jFcBOalz5isayNcxUyp6VzBrAsgRXNNSY6SM4AOwz416sa0R0V3SKlXMVgnNNdCjw3ruK9g0NwnceIroA8K8BivEgDJ5elANo7XCM1GGVJo+0Q5Uk4+uKJmlCDIPSo4NG2PSo4Xwo2YhjPPlXNI6CiYHhXNvCtYCHKuhiOQFdroA8awThYnnXtRrumvYoGJK+KKsgpbPf0+WamM0rQRxZBUw48aTDkVNZDS6TWOBtudepYSbcxXqGkNh/8A8QvZ+MyFXuix3wLcgscDxpIf7SbF5cvw67CKdiCpPLw2+9fOT7tnPbEsdhsT+VTEsEKfEZPDuGg8OJcG70z6NB/tL4cWPbWV1GhOxBVjjzG1Tb/aTwXV2gtr0lVOP1a75x11eVfLJOKtrwLddP8AMQfw2oL8SYg4tDnzc4oLp4PwN3pH0aT/AGoSuT2PDo4v4e1csfnjAqMX+0biAbM/DIQpOstG53A5jfPOvm54jIWP6gL4d+iQcUlhDB41KupXunqRz3qvYx+he7L2fX7f/aFweU/+IS5tf/cTUPqP6U8PbH2dIP8A9Vh25jDZ+1fE/wBItjuwZPnvXW4hGEGu3Ic9S4/Cl+1x+w96R9lHtz7OHlxA/wD8L/0qLe3XAE3W5lfyWBvzr41+kICMFJc45Korn6RZCDFAMdRM2c/Sg+lxewrNI+0w+3PAJWwbqSLzkhYD64NWD8a4dcQTZvbNrQw5LmUbk52OduWPrX5+9/ve01mT0AQYH4UB1nuZMSs0p5947D5cqX7aHs3ekfotPafg+Cg4hASoHd1Yxt48qI/tNwaIEtxG32//AFAa/OUcMyuvZs6vkEaSefSp+83ekqJZwcbL2hA+9D7bG/Ie7JH6Al9tOAxYJ4kmkHc4OOXjiln9v/ZxDtfhjnB0qTXwcrcS7zTY/HP1rjR5XAkJGeoo/a4zd6Z9ru/9oPA5ImjheRye7k6VAPzakZP9pNoELW1orszav1lyoAB3xtnevjrW7EjdT4ZrxtSAT3ceIqkenxIR5Zn1sf7Qw0IKcOjJzyFznzOO7RYv9oEDA9tw2ZT07OQNn64r5AkZB2bfyogQYwdLeIK8qzxYv/X+5lOfs+uSe3dkFybG5HTd0G/1qrufbi6kb/w1jCij/wBRyxP0xXzgQ2zKSUVj5Ng1D3aMEYn0E/unP3FGKxR/hDLW/J9Db2v4hqUmztipG4ywPPxzRI/auSadIvcY1LtpyZuX4V861XMIGmZtBP7r5riXl5Ce5MWbmNW5H9KotDWyEakuWfQP96nY96yQAfERLy/Cl5Pae6df1VpEp/5mLf0rFJfXqsS7IVI72pBvvXmub1W2cxqeRAz9NqKnBeBdLNd/vLxADvw25A6aWH500vtC3a9lNagNq0kxyZ+4rEPxS5RASeu5VQPqK4vF7yVgzTkPqJHcG/0ouaq6NpN2faSzwD2Nxk8xpH9d6IntBYMBkyp/Mn9K+eh7tZOzhmkkJG4TP51IR8SlzmcoOoVxnP40HlguTaGfRRxvhpbvXKoM4yykD64qD+0XBYydXErcY8CT9hXzVuHqDiW5Ut1ByTXns0hZNU3dJwdA7w+VL3IPhm0M+it7V8CQLi+V9XREY49dtqBce2VhHK8cFvNOVJGoFVU/nWH9xh+KRZo1I2L7fhzrq8PX4Y55AM8jFgn8alLND2UWNmjm9t70swhsrdAOjsWP5UlJ7Y8dZcJ2Cd7OtYhk+W5NVPuwiYBp3D9NQwam+gbtNqA5nah3l43No9lpD7YceibMgt5V6iSMD8RijSe3nEWfu20MWP3QNQPqTVB7yFQGOQYPU7ivNNqUI4D5GQQD86ZZN+AaUa62/wBoCAhbqx3xu0b/AJGraH2w4TcZ09qpAJIOM/TO5r58luhOwznxxQRCCSFRxjwHKipJg0n1GDjnDLlsrOUK9JVK+X9KdW4tpANFzA3pIK+R+7MwGoMCvNueKALQyMdBBXO2TsabWnwwOJ9he6tIm0yXdurYzhplB+9Sjnt5mxHcQueeFkBr4/7gebEY2BOBgfSprYL3SEkIHJlB3oOdeTaD7F3c4DKT4AivMCuMqdzjavkkjXKApFdOi/wo5XbxwaJZcSvoHkDXTSRiJiNb4OrkBmsppqwuPo+saT4GvYOa+YL7S3StmO7mfAOQsnL8aHLx/i93HmK97NP4sZI+eKOpezaGfT4wRGufPn61Iqee9fHbq3nuH7W5v9czHJZ2I/P+legurmwkzFxWZGA2VHb78sVtafDNpPsdewa+VRe1PG0Yj39gF/iUMWop9rONXMIjNy5XfJQ6G/AUNZtJ9PAOTkbV5o31LpHrtXyyT2j4xIwYXNynXLzY8ulCF/xOYBZJ5XQYJHbMcEeG9bWg6GfWuzb+E/SoHUGOVOkDOa+TJecQZiO2mO+cGZsZ896ieMcSj7vvcoUnOBISCccudDuRurD22fWww0ahkgioQSmeIsqsgBIBcc8bZ9K+YQe1PFYW717cadPeVhqx6A5NWcntdfxyiEXLK+hH0rbg51KGznHnyo60DQzdRo6Xj5kZ1KDmBscnwHKjZ72nBzjPlXzx/a/iiKsiSqWJOoyRqgxtgb7+NBl9ruOHDFyilsao1XA25cuVZzj7CoSPpVer5uvt5xSEYkhWRR+8y6TTA9v7oYDwRAn12NHb2DTL0fQK9WC/37uukUZ8xkV6m0fk2mXoubb2YupdkgYEDO+QaO3sbI2DLKiDGSDucfM1mZuI39xLI6RRIX5nVKcfLOKO/EuNyaV7SFsbfs8Yx5V4zWf2kVqBb3HszaQoWSVT3tGWbrWduUsgxWO7ifBI7gY8vlTyrfyHBvW0KAxURoAfw/vFV8kBaZ3juJNRO6iYb/QVTFOa/VIDUfCFTEGXKyLg+INCygPxZH8pom4ONLHB/eVm/GuOSpG6HrtHjFdam/YtIAJHckJEuB1aQflRFQo+onn0SLOPmaDNdOO8J1RCcE6dq4k8h+GRXHjiqJ2CkO9pFkhVwx57b1Ex6twOdAWWfJ2JHTvCvCKU95mGT4OaFUFhTCTzHLxNQMBcfEQfI8q6qTgYDBRj1qZgun5SKBjB2xv40dQKIpFKsRjWV2VtyGOAfXxrwibSM4H8tcHDpmOWuWJ/5a6bCJCBJcNvyBfFbUl5Nue7E5yDj5V4RoTzyftXCtlFzl1HwU6q52kDEaYnI/5Tpoa0AmVAHdC58ziomFCpyy569+hOI+fueR4NIedRLRId7OEHzY1u5H2YKYIQuWkRdv46gUtV3Ex3/hOc1JLqJOdtAAPmftTC8QjBwsMYJ/vwpHnSYdhMG3Y9ztXbHQYNSSIsCVtSemZTy+tNG9x8QfHkRtXBcwSbdsVO3xDH41u8nwZJAVhuOSrGg6FAK77rcBzqnyMfu4z9MU6YgE31MP8Akaom2VFDqkh26tj65pe96G0iWmQN3shSd8nH5VOKzinx2shQsxAUt+Q6VKQav2YQMBggrnHqa9DaaQGRy2R8S4/zpu56DRa8P9loboYhuYdQ2bYtv9auf9yb2OMkPbyZ5YUjb0waoeHOLR1ZrdXbWWzgZ8s4q/b2pmlhW2ltZBEeZjcrgDp471xZZ59XxexRLHW6K+f2Wv4ywFvbxL1Zl1fgaRm9nr+VQs3EHZF5ARBQK0sntS+lIbYzEyHZpe/j1LH8KjEl1cEo91rYnOt5UwpPQfWpPqM0f1JB7cHwzL/7vasK8va43wzDuj0osHAbnRqgEKueZChj9c1qJeCskSyvM8eoBT2Eepm8sk/aoWnBorlOwezvNOdmd8BvAnSKf7q1uxNFeDK/oCV5pCzLrVskM2nfywTS9xwomfDzwK+M6VLN+NbOL2ds7KZxJEC6nJYQyEAde8qbmoX9tbRcP7dBLLGScdlFpPPrrGwx1xTLqd1QriYuSzURBHmZ06qTgCllSKLUUhL9D/Zq6mlsw8jQ2odmHxEpkeuNqr5buHThoZFGMZAyDXVGbaqjCiSyRMCljGfA6QD96Y99Vz+vcIw5RlwM/T7USGJ7zAt+HGRhyzHVnbeyvHLk6UNtAoIZlAGodQMUmTJiX63Q0Yy4RRNG0hR44ZADzwQAaK8V0irrAhye6X5n5HpWluPY3s7cXss9wFGNaaVznlkn71zha8HYFGsbmebVoVg/aFj88YHnyqX3uPT8d6D2WnuZyJo4p+0Ys42GgDug+NBnvbOR0Dxsv8XZYJXx58/wr6SYOCxydktjw4SkfFPImx8CFJY0ePg3A7xS8XBRK43MkcbQJnyJxmuf/qWNPU0yiwSapM+VSXMOsiCCZQ37xxg+eBsK5Hb3ty2ILXOOepicZ8ga+uQWHAlVnk4VCoGxEpJ6+DV674hwuzja2gsGRRjuwQ6A3pjH3pH9Yitoxf8AMK6R+WfKW4ZfxsFuGWEkDClNz8iM0xDwHiNxHHI0raGdgFeJtwBknYcuXrW2Nxw0XMdzJww2fZk6pJ4EAG2xJbJ5+BpKfjPCuLXlx2s0kiIq9kY1KGQ+OQd8bc9hWf1HLJfGNfyGj00F+pmZThEklqLjFuYNOvWWCnGd/PHyoJt00aFycbgxuuMmtNxS74RZWMKWV7I+FJYxqXU5wctI+wO2CMdQKo+GGS8uY0g4H7xCBl9OC5QnxJAB/Kq4+pyyi5SW39ASxQT0oQWyDLojskdzzYjIBHXma61voABjWDbB7u341eNHfGV7exjRArkdlDECVT+LK9fI0PinD7yxuLYXBleWQdzRs4UciVIxjz5ZpodZJtKRpYNtiqAI7pOpQc57PAwfEil5FhgKEyyzqxbKqTgdAKtIuH8RubqMAyW9qTjtZ9O58gOfpTVvwMyPHEzIc97UjkalzuxJIC/Px6mnfWQjyxOzJ+CjEhMa9pCgXVpXUTkeGVrqzRyKoWNmXGQSGOTnkAK1F/wVYhLO13DJboO5LDIWO2252x6ivWfDbO4jjuFd3DgMjKwIB9d9x1qL6/EldFOxO6M7b2E7HVOJMMx0oQAQDR0W3jBjRYmC/FqcEj69Kvm4LGsmh1d4ubO82kHywo51L/d+2klLLax7AFdYdzjG4zq8fGk+/g+TfbzXCM8ZI44ZNaPqyMRdlkN6kYAFLXd5xBpU1W8SDACsdwVCgDLA88DyrWxcJsYYdd08NvITglIlJG/LfPl02qfvXC7OMxmd5dJ5KcFvMnbP0o/f06jGzPC6tujDJJduwb3Z5CV0gxZbB39cU0tvxSZArW16QNwSuB6HNamb2mjQabeLSPE71TXvGbu4BVmbTnkNh+FWj1GSf8FCPHFeStkt7mLeZEjA5/rBsKTmmtkiJRRJuCRyH+dcnklJYKxAJ6Ck5BbgnLjX1OrBrtgnW7Jtkmm1HKRso6gDr869UVZCPjuv+k5r1U0oFs1ypeR4UTlI8ADSAP8APFPJw4zY1yly2w3O3ltQYrlYpijxrE2QFLaRknwq3Xh9xqLve2yTEbgg+nIZrw8nUST22HWOyuTg1rljJbyuAcDXIQPlkjairw7h0S6lgJwcERAvpx6VYtYQJC8dxxKwiDYVgkRc45/vHYnxpi2i4JYRhF4pOV+LAkCqc43xilfUurbA8fopktuFSJ+rhdvPsmz6eJpOcW0ClLe3cSndVdCv33rSy+03CFt30SsUUhCVJzvtSs/FYJfgimKnugsMA46+OaC6yuUwaDKvLIBiS0l1f8sZx+NQLsQT7u6gdSAB960i6Z9xGF65kOBRUhjdQksSANzyRuB1xTP6rCPCCsf5MwlvfyAaOHySZHxd0Z/GuyQvbSBLk2luxBOh5hqHyAJrZNZR3EDwtATE2BntCDz25cuVKS+z3B7yVppbRHfJDOJSMgbePhjfrUl9ai+V/wA/qN2fRknvLWMtoLOwG5GFUnp5/hSM3ElcZi7KMYwcHWc+O9bVvZzggn1LwiDkqsO0bC8+lOW3DOEwx9rFw+0SNQ3ww6tQB5liNulO/rGNK6b/AKf7g7En5PmXatLJj9a5BIGDzqSR5b9c4TfkBk19Ra1t3ZTFDbGMjYKgJHXJwfDHKl5LGzuZOySxtxoAZ2YshA8fEZxzor61B/wMV4K8mLg4fZyYYvJkDrgefhTa+z9q+CtzKMb6Sg5etaiPhVrKFe2juUjfOJYnBTnzyfXpXZ7CGOBWHECq4JDSxZXqDneoS+qO6TZuyzNDgUMeO9qxtrV8Z8yK6nBrdW3CsQP33zj6cq0g4IrRgm7jdyAQyDu56bc8UUezDiPTFcvNOuDpxgMfvSP6mvMjfb5KtIoIuHQKCAig8yVOMetGSOQHVFExA6AA7+IB6U9Nwa/TuhHQnYM2fHI6fLFBFjet3XSI97Iw3LHUZ6+tZ9Upb6iWl+gB0ujNcLGem8eD6UhJwi3nkYiKPZRkCQj+g+dXvud38UyswXB0swAz4E+FEThk0hbVw8k/xBxt8tuu9Kur0/pY2lsQliktYh2aRyiJQzKATseRwev9KEssvE2eFIo4XVdg7EBvAeR86tk4XeKUMnC7yUZ5LIApHj6+VaKLhPDZIlV7IA5yBJEAc1N9Uob+TqhcuTC3XC+IW7IPcCFOciJtQ/DFV3YrDMFuIGiZs57hGnw586+rNw1YoAIkVQq4UMCcfKsxdvK80VveQR9nJzk0kIDnkVYb+tdGL6i58/5NLHFGPEeU1mSVNZwBgGoC1EcnbtcyMMYyVHKtr+hIjGUeOJhp+PG5Pj6VVXthFEAhSHUDs6MAGHmpNWh1zbpP/ANEfJUxR2247V2aNe8GbcCvdujWxnjiZZ9WVjcZ1fkBXrvhc6N2ghlUtyZSD96rzb3MLqQc97JRlxg9eVdkZ60mmhNKNEOKKk8cUgjd9BJHZlSuP+bfO/8AWix3xaJ5Guo0j/hZyyM3yrOXbymQSLbynCkHOG3z4ZqYhhch5ImRy2oc1z8hSzxhVGp/TrwxiC1u7WNHBLyactz2xuc7dTQf0xciACOeDRnCsYB9OdUvufaMc7DmFxtQ7nhSTkM8soIwdn2GPDwqChG92M1XAxdXdzK41TawN8bBc+XWkTdkPgzu6jAAzkj08K83DIGi0mRSRyYtvvz6bUKLg3vZJQgMv757ynyztg1eMoQVyewtSbpIk/GLpUxbSlNDk4RiC3kfGrZPaJrmyVZ4tTLuQkzR4/8AtPL1pK04L2E0hSMGXTklnJVccwB0p5eCGcBwAmx2ZsH5eFcubPgvkrGGQYh4pedoJhLMiKvZlS5fK/w789z8XOmJON6bfLRzqgAHaKe8d9hty/zoN+GtXEcMQd2wNZbYDwx0pkQjWNagKq6icjOeeMVwT6hOm1sdMcLrkWbj8MEBmWCZQWKszJhi+Op+WMmn7X2osr2INdvc288RzGdORk89t/nn5UubRb2DIXun+IbNg7elZ+4jv1uGiksy6LtqjXIbbzq+BYs9xez/AHJZYzx/k00ftfwqWGNpraTSd2aM5wRy265oH++NnJbt2FncRKP/AFfiYf8AKRnO/jWZKNHIq+7MxA+GWMLgVB5G8FjkHLWCdIHTG1di+n4X+f5kXlmF4hDDdhn7S9kdmLKJpItOfHGnbPlQ7S0s+H99GdbnsyjMjasZ9fLFcEisoOtWwxbCxZ36nyri6dZMjIN9xpJNdag1HRewl72ETsgoUdo4HR1XH0xXpZZ3gZIppA5GAQR45oTNamTR2mhhjDMfi+tTLxxnImjEbc27TGBjpW0L0bUwkV7xOylDxRlthlsjJI/eO/OmLi898cNdLcO37ylx3gTkgnnz8DVfDPFLrEdwrxgaVw33rnamKVVwzR8iApOD5Gt29+Aa3VDPvEjyg57NoiChA7oHQYPOoXEKXCl0kWGXlqSQgMD4g1DMLynJ1MOunl5A1BgWIjIHPu6hnb+tbT6NqJKk9ujLHNLIoYYGORHTb59Kfi4zeW9sscckKAPnSI11engKRIQYV7jO22VBx+FQlaHIjcmUdVJ2P4UksMZ8oaORrhltBx7jGjWUiYDnlfjGeec4HhQJeKXzzzuZtAOO4GyB+O2Kr2NtcLpeJSR+6SSBXRHEkZ0QgAnmo8x50cfTwUuP7Ankk1yE7aSVcLc69yWGev8AeKFIibfq3z5PnP1ofbxiJ9EeQpIII6/nXolwmXJBbfGAcVRRoHJ0ELjcjyJA/GgzPMMlExnqDmjsIHZULgN0CsAT8jS7iKAkxzOrdNRzv4Y5VWLoVoUaNnOSrBvHcGpJauVywVj4sN6aPEZeyLCBsDG5XOa97xIzFZFjVhzw65FV7jQukEInAABX/wC2vUyNOPiJ9a9Q7kg0THHuIxpiJcazhToGx8N/KhPdcSmMnaLMUJbdT4bDPgPvUfedSYWEknBUBSM48D0rhPYkEW2kuR32cA+J3+tcKhFeANt8smIb7tBNJKIsYyok3H8OfD+/GpmGCNe1aJ3xv3WyD5bnOPTrQNSkAAYlDEhA2MDbnjnuBvRo4olcMZFwq6gyjCkHPOs0Chy2mjJ/w8XZrpMY1H4gObAHf08cVYRq92ZDkLqOO6zYfkSScjHh86p4pIIVftJZGzjKIPDYD78vGmFmR8yETLqBYL2hwOnLGc1y5cV7oZGgHZ3cawzo5D5yjOAxXqRjkOVGtI7S1Om0gKsWIPZ4yTjVgZOD9hVDHdWtq7ssxSU7AtKCxYHc7+vWjJx6yt8ot6NYAVWi3U+AAA5+O/rXBPp501G69FE/Zo/c4u2i7O7lVtZdozIzF2wQM45cvpTgsJ9Cj3hHdHAyVJwvM8+o/pVNb8fS5iGJpQwUlpWTHIdPAnP0qZ4xbfqR70kTRppj7S4xnx1EEeAxnfc1xyxZrr/Qf4lkb6wEmJOJK2kgNuckk4AB2yd6JdxR3AB/8Q6hdTRYLhd8cwfXbf8ACq4ccEsYMN3bpKzMsDSRagxI2wQOXU532puKe6kdma4R01Dsljj0Bdhk5B3zvzwPnU5YZQd8f8/YKdh3S3jZmER7Uxqpic4fswR3tJOcbn8KTv47Ke27OezjmnILRxKHJcnnqxsD5ePpXWS9dGlkuUUCHvfqgxAPMaskncAn86ZNjDKYtFystydJz2rgMBkkFVwD5eFaNQdt/wBLA9yCP2EUaQDh4tFUBQkhCpk8tIXmfM4286YREjKiOO0ZclY4wBgHPIHJzn03oUkF4l5DHY2dolmQwcsQWyBsdOdh028RUYjI8osDaXNpESFRkcKsgDA57gOkHAGDzBpWrVp/3/z+TDgAhcZiYkRsW1EDrsS5PLAzgDpRJ4ffbfMcjLg6o5I5CucnbfHI5xvVYntHarbSpbPFI8Sh5fd4sJGCW+Jjy8Ou/SmJ5uKRwTGC3tpR2ecBtXaPsD4bj8fLFK8M1JXt+/8A9GUi5gubqBXBa4cEnLOFGkD0wT5fKjzTzRqyyQtc4HeCxj5D13qgsZOMX9vFOjJZ27LqLYU5AyMaQSMHzORim0jvmuTns3V3Lap5yuo8gAi8hgnbnyyKhLAlJ20OptotQbEMvaW1sJ2bAXuqzE9NidyaY9zs0Vma0jBPMA5PIfTpVYi2i3a3KXCdq50dmJW0nTsdOc7jOPCii2lWya2s7sSMrdkzXDdoNtjqOQc4O+N+VQlF7VJr+oya9Fl2Nq7aFSRcHJIJAHXnQ/cLdlDo768EAAkEeeD12+9Sj7eMW6mVBISTKdAGoaSO6MnG++5qMN1xHtGme07ONQdSuo7RtzjDBtPL6ZFTWvlS/uN8fKBx2Fvj9rcZfcB5iQPrQbmwmVgI7yfSdioVW0/PmfT8qssz+9Qq8JZWLatbZ7MgdDjfJ/sUaKM+9SL2T50q3aBe6dz16nb5daKzTTt/7jThjktlRl57aQEtJdzKue8OzVWxnoQfSlpLZpNQVydIK4ljyMjyA3/1rZPbqxRnwSoIY4xqPpSc9lDODrHxbAny/wBa6cfVJ8kXgZkJbWVVdzpKat9ALMflVXcocmSONtC5z2hAB/DPTFbK44ChlBjlEf8AEunz2OSDy8Khb8GmDyPeSLcnOw0DHz+lduPq4QWqxV08j549te3K4jjFuQdtWG1V234ZxBpmWeMPn4XA0gbcuec19EfhYnXCW6dxhgNhO71xtS9xYP24RMKgUkYAG/nXW/rCcailf+Ci6VtmPi4bcSkhWMZHNTvTNtwSZ9XvARyrHkx5Y2/rWgntpI4WlVCzFgAuw2/vrT9raiEhMBi/faQnbPhXHm+pZXFtbFVgjFqzJyezURhZUEglC89WctjbapR8PNpFb23Z4UIA5G+/U7czmtRJAseo9qCxXJ22x5Cq5jba3QzFEKbMNif4gKnHq8uRVJ2h9EYu0qEYowrogVVklJyeenwz8q5OA+mOCVZEyGJVRufzFPFY5Iy8MZdlOF1rnVnGM/jTMdvCgGY2AODpJ+u3rSyyJO2UjuVlzwt2limeNW1HDDVv5UAWhBlXS2C3M8yRzH41dmVzctM5AQtoA6YPLbxogiigCxSMdLthmAxqJ5UqzySplFCyo7FBbqgY91wCFb4TzwfLH970PiUcMtszsTpjGcKACwx0q5uLZntmjMSyyFgU7MYA25mq27tpILWQ62SaYEMcFj05DkKfDPVOLT3s0lSdmUZOHsFLy3iNnYs4HLyNT90j19yScbd4tEjMfU5FHj4GV3W5MY3BDx/Tf+ztRouEXUK4TsXySRlWGT47V9MskFxI8uVvlCLWixj9u6gblvdgMfINQJI1zkcYBHg0RXfw5VdDhlwwOYYMnmNznz5UFeGXkTO7rbhtXdKqF28K3eXv/Bkl5RUe5zMdIuYJiDtq1Z+1eNheSLu9uN+qscfhV49tc4Ijl36jIBFJXPvNuqxyy4GdiVJznzFBZ5PYfTDkS/RZGdU0JGOWkf0oBgtI+c0JYcwyHb/+tPrNJGxWTDDO5Hj+NFFzFKO9qDDnmIEH5in7rXIdEXwU+qz1HTPaFvIEflQ3ELkd+188k1pP0Ss8YZbeMqd9an+zQbrhJjj1RxSM/UKwOPM/60F1ULqwvA64KH3S3k/eg59Jsfc11bSKRQUMDjp+uH2qwexuNybaYKOrDP8A25qdnwxbssdiqnvEb4PgdqpPPGMXJy2E7fiisPDnkGVjXPiHBqRsZlh0dnITp3wfOr+54XFLAojjDEfCFAC1GLhqI4gBPbKmcKfg6DPhUMfXxcdTBLGuDOva3UbErCSM9aGRcBsPBIP5Vz+FaebhbRrkTzbDBGvI/GkTa3SBjrZ3xsCOlMuvhJ8hXTmfdpkYv7tq6g9k2fwNQWaaM6ux04PwiBs+fWrQtPqbXFgqf3lO/ntQVa4eR+0gKRjcPnbFdinZLQkKm9UOC0UrHfOxA+1RMizEMbUJ4l1Jz4Y3o8M8V0WWAh2UZI1dPnUZLNpGy0cpPjqFNqBpQBn7x/WSDPQIw/OvUQ2L9I5cfzivVtS9hpCjyNkvIjFs95TsQPHz614610rqkDAZwdww32z41APACAsxdDuNiNuuMZNeDNFnvtGDsugHYkefypCFBFQF07VcjIOF5rgdSKg0CLoPbXCjVuGGR/TfbapBCey3lcHPNRpP1/vauBBhcwspbdcY2wdzjlRTBQV4oRnMrJGuVOE3J35E+HOuhHYrquFZ9mUuhU4+XLw2rkzPHAT3AuQ+WBByfP8AKhrfNJbkRB0y3dV+RPhv4YzS06Mw0VqJCkZsYpBq3ZSe8p55J3G9HgmvVk0pYrAAWP6qMKRjYZPPfx60k80xCsb5ExhiVB36UeNE7ISNdq2o7nOM+B6+FCS23Ch33qdrzVcW80jhchnyMbAnl6dah+kbS4ZJTb2aFTq1TwDY4OxOOu2PDFKQvEgci5jLHJ7jNnHz3Hyo0Vw7PMNQEeoYVgCZBzxg8/WpPHH0MrHZPae1j0L3C6sciPGH6Zzjbbwp6DiFrNarexWz6gGYRl8asjG55dMgeI6VRxy2Uiljaq8udOQMHT0+v13pgKi27W6mRI0jPc1AkZ2x4eNRngx8JUUh+Ti+0cEcxRI7mOMb9kDlXI20kemfmaK/tFeto90tJYrZTuiHZhjkR64/LFQtrfh8ckkf6wkbhteOmfL+zRVso5lEikxqXz3pe7pG5++Krp6dPdC6JPginG7eaKL3l7mylRGzHZqqByd98bjcD60/be07G5EkfDrtgur9ZK7YAZu8T4AZXnnFDWOSFdFnIkDsDq7msk+beAFTeK/kYauJzadRJKRb88gmoTWGXjb93/ov9RlikWtt7R2kVjHJJYxRBcvIudShRnAB5sTnYHI/Gj/p6z1rI4aOPT2ulgIR3uZYZwxPLw3rMLwHtp2uL24V1k7xGnvHz8um1PjgNrrkWUvJAxDBV2Pj8XPArnng6ZO7Y6hNoun4w9y9u8UcTRNplY9ruFzjUVOABsDggcxTFtf2SuZVuo7i1SMuwRTsRnJCkYBJJ31VTJwyCKK5E0MssUgA0QgKFVRjHPJOPwzVgHhjgMC8Oi7NgI9AAJ0/P8PCuWePGlUf+f1KLG/IyOPcAeLu3kVrbhRqClhnUCNIAGQcYOVYU5BNwhZ7VoWljNwhMMvZ9pI75A3bfGcZ3GfpS6s4s0ht4bSNEyQsqFxnHPl8vKvXEsvuFssXF4rF4kfWsUeY8Efw9COWfXaoOEeI2v5/52DofkuWTiCXR7G7nB7NmJZmMe2cDUMKOY+XQ1C0PEZIle44tDA0arMYoyGKjRvr5agCDjccs+VU/C5IYh2jcWaeRSdXZyv2b75JII8By+lE7KwlEuohzI+pzqJyfHPyGem1TeOri/8AH+5WGLUrRoRDcWfBppI7+d53zIDNmU77jCagM+nhyqwsrwPpmiu45LQwoIkWIgDwOc7+nSs3YCzhmd4kRhIwYB8sFx0APLnVjNxSKNDkhC3IAbZ865MuK/jy3+EdEMKXJddsRFjCknG/WvLKrEtgZBwMHOBWeuOMC2R3fJyvdXON+oHiaQj47+tnUmPQGJQKe9uOvgelTh0k2ropKro0/vavORnZegqEnEI9YUEaObHOT9KyMvF1e6eNdQbQWwNjnqDz8edKe+3MidtGF2GCCd+m/wBvpXTHoLW4NRuVuw82jI23Y53+lekZC2xwM79QfGsaeM6Y0ZTJjJ72MZ38OlDbjzoCC6LkkYAOdwcfLH0oPoJeAqfg1rSIZCebHcavoKFNd9nIArYRTgMv7vLnn1qpXiKiKN0ADdmArcyRt1+VIcQ4rusUqtKzYPZ/xY5/hSQ6VuWmiUkm7NBdJ2dz7wXaXMenTnIIPU+FVRlQhHUuqDBbB2AG++2x/OhicSB3dmGgLg5wD02Hl+VVtxfLEJmt8sgbYqcbjfOOo3/KujFhfAJNBDcsZGntu1SUuQCx+DPQY5nlvVxFdv7qpllzIqAsAf3uuOmKorWeBIWnhJ7QrpUP4cyc9TRILjTagsqkytgYbO2T/fzquTHq2rgrjiqsuobyK6txI+tWJzv+7TUd0ut+10sRy6fh41nHvIkCRYOQNIGRjyP+dQtromCQtMG6g41MDz+tRl01qytpGpNzbx25VdTMzbLnf5VNhDKIkKEhe9nVyPn51QW7LLF2rMquwGFbmR+Rq74c0btk91l7mCOY6E1zzh2vknuguCkq9jKW1u2dSAk88E1YRQQ6AEjUkcs5NQjtAgd1LMwO2XOMUdmljA7gZQMgrvgV1Q6vFPzuefLppx5QvcWiSJj3dzgYwmw+9Zyfg1xr1Ao6AEaHLL/WtJJe5QE6iDyPSkp75Ttv9cV2QyLgSqM5dqLRBHIiojkAsr4x9aBcCxt+/Ip0bKwXJx64q5nmhmUrIpZTz2qs/QtuoZo5Zgp3IODV1KLqwqT4O2cvBm3WDSVP7ykin4RAIyYdCgb/ALPpWVv+JC1YiPtJwg1D93B5AHwpO141cXXEDNcSzpFbxKyKCYw7EjB+e9Nk6WcouSv+YI9Soy00a2d2cARSICDnIHT50tbPctdiJljORldMYG3icmlbniNvLMVJZZNIY6Tgjw9aa9no7eYyXAV+0RVVtTFgQT99q55y7eJzr+qL226GY4rqe6FvojXG7MYl/r+NOGxSLLFGVQMBcAjUfLr03qws7FYGmdgMuxYLjp0Gfypa4lSS9UKnaADT3F1EE/b1ry8vUPLOo8JCtiz2sMEOnAwOQ5BTzztWbkX3WKR7btGnbI1FsaQTnJ8duVaa4R2hdWEiMMjONO3OqO9dBHpjZpWbOuYZ2zzxjYYq3TSfncacFVoqLi9kkiWFNPManIIBwc7fP609coViQyAgyAHUdunh+VNcE4ejYuZtDdgSiLkEZ8fWm7y6gMQYxhsOANSdM4q88qU1CK4FUZNNlJfWF0q2jxRtIo2m04A9T+deNroiKtGNYwpVDsufWruaeM4BbJAKgclbyqg4jezpOpVMI0gLMOS4qmLNlyJQ9GcIx8CrWLQnVhRkklQuMClHZ0fHZnGPGifpRpWcyLiTOAM4AH9538qIGd0DMQoPQHevQhlyQfzJPHGS+Irrc/Co+ea9R+6OY+teruU01ZHQzLdlNGyxmQ9kFJ5b8ufnXlhuyugyhQw3I2043wfrTktza2+0iKGO4IYsf8q4OKWr62Fq0mwyzb6qfVL0c2wubR3kWRbk6V5hTz8R9K77liMMpYO5xgyZ/wBDTS8QiUFI7RQrjLEDck/nUP0m8aoqxRKUbZSd9NbVLwa4i8dhdSd2Mv2CjHfHPy+tNmwu5LdYp2GhSXHeGQeW1c/SUjFNOAGJOkrsPAmoe8qQUVyQGz3dg3kfnvW1zBcQycFXOe0YnpuDXhwGNiurx3wxzQEu5pVZw4jAONOQD/pQlnJYs0mybFiTk/lW1ZPZrj6HP0JYoVLTBCM7ZO465oy2PDtiZScbg6twfAVTvexs+piCOmG6+fjQfetRwQezB7wO5O9Gpvlg1fgu/wD6XErCOe4JGVGjBJP0r0VzZwDQgudTHGHIJxg4qndgyBERgW2JXbG/XaolZShUgKq83zjO/U0NF8s2p+CybiEiOJFWJGAHcILfM+ND96vXAMEhIYHwXalDbXUahpZAoIwpjOoj/KpMk/Zq2pzkYBY4OPEDwraYg+Qw3ELtYo9d4VLEYwc7VL9I3UXZq13JpJwrMfr/AH50KIM6FFiXVtqdxuPIdM/60ZI58aVVB4MNzy6UHpXKCtTCx8TvTpWK6GCA2NOcD+80Y8buY5CGliOlcNkdR/rSwsZpHyAxf4Sp2A+lEi4Rds/egAJGGI5EVJrH5HXc8BW41MSjLIdYIzpBPpU4+M3pZ398cgn4MAgD/WjrwCQjKIyE797u1JeASxqCxQ43wGGx6Cpt4a4KdrLdWLnid++dVwyfu75Ax0PPzqMnFLidQ3vjLIv70ce7+vj/AJ02eAsQHeeNZAcDJ2/zoy8N7JQz3MeoKAc4IpbxIKx5G9wCcVuXVYUaZteOgXJ9PE1NryaGQxhSqkEHUcYzz/rTCcNSP9YtxqOzZA5/PNDuOHGSRWimRjg51HAHpS3juqOmDkoh4ONNGNOssV25469K9NxWRJCWkLBTt02NV3uZTUJImYbd5CDmkpC+tyBIqBsAnfOfGhHFjcrKSm65LkcSeWQhj2xOBucY652qRuEVmzEx1HLEHB5fXYg/SqI3aRJrxkEYDadsiu/pANGnaSaSc5z186p2k+EBS/JooZYYybgP3whBC7bZ3yPlUTx+YKWY6olIUFuXp9M1QC9giGkZYkdN+poS3ADrCCVWRg2/7oxQ+2jJ2wSm/Bo24gjQFohg6cjrg5z8qRe4KMpwSiNnfkedIXTxqGRXCEkHGfxFclkIjCQuWOcuM+e1NDCkqBJzXg1Q4kAFlYhlIGlcbr9OdLHiCzhXudiPhOrxGOX5VUQTHsUiOEQAE6uZ2xj1pf3yIYjGCFJLdM1zrpVboDyPyW0l2RKXllLpnuBjpz5nNRW6I7wjCowBHTVvv5fPeqtmScljcMIwMbLkleekf1rrXZknjiCBVVR3Ff6Yzy61RYVRLXuW1o6ycRmeYnBTvam69GI9KZ95Ma6GIChiDnl8qq47iPQV1IMv/FuoHjUe2VjoJD6t8tsPL7VKWO3Z1xnSH5b1ioWOQZzjJ3wOQo8N3KkSRJhGG5Yr9Kqnn7BMYVGOdRzv4A+FFRw0bsCM6e4p2JzyoSxKuBozdl7aXzTXB7VA6ju90k/LNaThkg7bTMSzEY1McnA5HNYO3jZJoS7aNDZYf18qu7HiMtrPKjSA6T+9nx2A8a4Op6fUvidOKTrc+kwSjIKkEnx60w8gXqAo5k1kbXizFWPfC8gxxt/lTsPE0nQuJBjGcjfnXgz6Sae5VyLZ2jdXVgGznYjl470tNbwz2KxDShU91wAfWs/Nx6O0t1uGSQxtlRp3yehz54oCe01vPCCrbA6WUKefhXRj6TPH5R8AahLZl/8AowJoC3Gd+8SNgKVn4ZfNxALZ30kcQGWLYwfADbI86EnGIsMrzorJuQTjT5Gp/p60DjNyqjGBnG/nVe51SW+/8iPYxvg5dWketo7mNXVBqOtAcCg2/szwe9QTpZx6TuDG7L9QDRby7s7uRHMocR7gh9vn5UGwuJLa6JjdBE7bJjbT5eddePq8yit2jlydO92twz+xPDEQ9nbsOe3btUbThsXDbdbexyI+0OQ7E7+vhvVs94JFDK4xt6/Ss/NfiLia6pB2CtjUPPlnfely58udaG7XJKCUXZaO7QXrlJWCMAxDHIGfAeGBilLi6LaghMfbDAZlABG9curhWTtV3Ix3lXJNUlxeSxiRlcygSDcDLafA1HDi1b1uV/Tt4HhNkdizsdg2XfOrypTnatBErEtsVI+31zQHuve0LwsylgNW+CB6dKrmnZJEPaYfUF8Aorsx4XQ+tJUaZniggECL8QAJXYHbx8dqpp3AchmwA2pc77eteN6WlQllIHdJIIOTj+/nVdLcdqsinVqdtLKByJI35c6phwOv3M50OtMMsw1HQO8w67cqWkZGUB5CFIwjnc5PP++lLG9VZJl1DRzOeeSeVLXEkcqIdRxGckKeW2K6I4mmTck4jQEUjoscJVsHcgHUB1Gai8bLIzMpIA5k86Va9Ea6SiiRQAWI6+tMi6WSMsWD7bdPwp3GSJqaBkcsfYmvVBX0rpHex1Jr1bTIPy9lBpeQGR1Q75yRnPnUVjzIhRyNiAdPxfKpi9USIHiGnGVwcUGW9Z5WMZYhtjp3yPSvVuR5QR4mDK8iEHVsNQOipxW4Mu7HPM55VyxtuIzXAmFtOdZ3JUjA5A5NXA4cjBo531FsDSARkjbapzyKO1loYZy3KXQxbADkHutuTnpkUVuHSxx9pKO6CRkbbfnVvHbQdiEiQYIIwOZ386MsdsS7ySBSuE0s+x+tI825RdP7ZnnhEmI5NJVPhGdvn/eKklgqR6HQBcd5STj5mtKwjRVEcaKeWGA+/XnUW0ytrkKKhbxG4FK+p9BXT+2U36H1qAqRjGwIXn9a4nBzH+3AjXmGztjeryURamIZl1bhl5VGa1eTutnSCDlgd/TzpPuH5Y/28SsHDbeNe/KNI3fJI2/OirbW02lFYrApztk7fP700OHvLEQTKkYGcdkTtUIbCdnQYuJI1yAixHfyrd2/IyxRXgDizERBRgQ22CCDRDd2zaQqJ0GgjmKcTgZkIkFpeE8sFNh54NeX2WnS4Grh90yquR+sUHPpn5Undh5Y8YpcIQW+SIFTbJq5rkZxiivfONJWJEUAnIAHSrKPgdy2n/wuoAA6ZGG3rjnRJOG3AhURWttnOoAttn70rzQsZRKmO5uLgAqXQadRxnOKhJ+kIYyzYKE6Rlj9a0EdjOq5MC6fiJXcZ9cV6OG7AKlYsAbh6R9QvCCouintPe3CiQFiTnY42p0RIuRqI33zJnH1puC1E006m4ETRhdWW236DamX4dFHJ2ckWQDgkkE+lTlmtmcfwVywwgAqkYxvqU5quuuIWebi2dW1INLtjAGdvvV5e4hRIliIEgJEirjTjz5Ck7Wzjlmmd7XSdGDtknUN8HpVMcquUg6HQDhDLdWaKgLJEuhjgc/I/wB5p5oO9vgED4cjPrVBA8vDbOWGOKXU0pzp5Dfpj08af4TJKLhEOsjSNQUksRjn8s9KpkxveSewVib/AHH+wHLHrnlXfdkbJ2yD4bU+JYmlMYYlOWtvHY7+H+VBlnhLSCNz3OeDzx6Vz6pCdqXFCT2IYhTDEynkAOtLNwe1IOq1Qnx1cqfgnWeZX193TnBxkDrzppbhG0gkk6iCMct+e1NqktjduT2op14JDGNrcqDuMCgtwWBmDGAhhuuQdq0yxLIUC9oc7ZHU1KS3UMuck4JHL+tL35LyLXgxsvs3DJLq1SI55nJP3oFxwIx4aMTMc+HT+lbJ49XaAhsAbMcetcSAuw3ONOTy2FUXUz9jKLRh2slhm1NE5HIgAnV5D+tCMaCYMti24O5Bavov6O1DTqmA9R18643Dl7I4mlV+XQNj/Smj1bQbfo+difU/ZPaBdtRLYGK80VlqUjWzk57rEkHGcVupIokVkISQ5IJZR8s/30oa8NsnaQywREFQAMYOTy36U/3P4G0SfKMJJPDE2rMwUthjpHPw+1MIyGdSsqdkRsnI+VaybgvDVRT2MAA7w75I8jSX6G4cNLxoQXPdZZDTfcQa4YIJt8GfnjEiIyggfDoz1z0FSEzmEKAARg4LZxj71p14BaSvlQ5A2wXJFTX2ftQ66IWY5IwW8eZpX1EKoz2ZmI+IzQvolD7PjKb4xU5+JyS3AMTao8BCrbHbngmtLJweCYFniCxrtlTgkUu3B7LWdTAxqOrZ2oLLje9FI6uEVNtxRLdLmNpJQCBghyenj9aGntRcKxSJmYnBV3IOB9v61aTcDglTCNoHXbOTSj+z0ccaM8zhDsO7jOegox7D3kgylNUhWfjFxcuIxGjFAQrEYz4H1paK7uw7a7oRMxAAXmeu+KsF4IqKiiYDwxuRuc4o36GhLjbWMasM2P8AWqKWKKpIDk3uytk4ixieRpC5+AbfjUrWcm4SN3JBU5TOMDoT50zcezzuvdHZADUp7TYN0+n9aLH7PGIK/ZCVgAA2obYFHuYq2E7s0yrt+ISggqJPh5joPHFNxcbnEWO3UFRnbmefKm4fZ+UyszsgZl5E7UuPZfTcd4oH5E6tuW+1Zzwy5G7sv3Dp7STW+B2kvfGRtgcsn78qjJ7Uz6UIw+sDB2yKPc8BlZAYbhdyNiuMAVX2/su6XWZLhezzsozyqaj073aNLJLhIZHtJfNb4Vmzryi4AHM8vwqUfHp2HYtsZNyMDc9ScUrc8DmEzlHBLYGVOnC/39q9JwRrZ2aJAysQFwd9uv503awNbJB1SezWwee8XXIVLRzMDliSQT/eKHGWEgeKQnO5Y9aA8VzJKkIhLLnGW679aiYbwA6gVJPMDltk1u3GqNJQLIXcg7N2YHS2Rt1FK9qYy6iYI7ggaeeM8/lSxMpt8IkodiOnI9c15rZhMXAcY2BIxnxNaOOMdgNxYSBkjDkyMctzG+SBQmkRnfvlnwAM12O3UWEakMSzMxY9d9vrilgkqS9po/d0qcYyfE1VQVsVOCXAw2kJiRMNjGQTzxXpJlSHCSaMnAIHI9cUjmdrmNFDLlcuXzyxyzUuzJlyqEHbuls7+PpT6F5AnB8IbMkT95wJGPNlGd69Sn6lSQxwc/hXqTQibUfRtLTgtsoD/omCIdSSrEferFeHxQgrE8UY6hV0mgzXixW6ssju2C2DywNs46/KiTXNmsAkfmqZ0Y0kbefpXlt5JFVBLgIthBJFiRmbUNJy3zoMHD4jIQtnkjzOwPgacWezjWN2yDpVmUsSVJxtj5mu3vE7OyhM8CxodIYAnfOfH+xUl3LoehSbhMU8omaG3ilUacmLtNvLeur7NQPMfeHaQfF+wQL616y47E1y85lGhyNIC521c+X/ADfTzp2XjNpaFkWR9SIdIwCCc5NPJZlsjOMKtsiOH2S5xbhh0ZYlJHl1NMrw21WAfqgjZ7xK8vI7VSQ+0DuY2XJgZmP6pjqxkE535+FEXj8qXkMkowphOlncnO43I8cb+eRQeHKD4ot4bSFsiNdQb4cYGKaSwCqdLKFGx1Ek/Wll9orIxApKrnYljsoydvz28qZuOM2hhaRJFk5ARg74xkg+HKotZLGUb4IS2cYt9bR6guScHfI+W9KCa1mkeHtyI3AJYPkpty5Vl+KcWvWmkZ5GFsoaTHiCckYG3KlOF21xOPeJCcypqKYxqJ5enhXWunqGqcikca1UfSktIWhGliYyMYPI4qJsYnYZjZ1B3BOR9qz9lxm+tl0tG3Z6gqKF/cGCSPM75PnWisuLGWfs2OgqoJZkznPL7YrhnGUWK8b5R7sh2iBUYKMghVzv57+dchtoBc/rZHOxbScDA8NquFubQM6lzKrY2+/2qC3VtFNKBCFOnVuvianrYFB+invVQRyJFh8A5OMgEiqL9BvxO6fsbgnbDFTsu9aqee2n0mZzHE37qbAY3BPhtQ7crw92nEbSRyltnGBkcsfX51SORpbFowpaa3KYeyXZSLILzSn7gjGpm881O94S0mhxd9kwZQc7g9N/w+taWxulkjIltFEzd7QF2AohiuLnSYbaBYpBlZCpyfDbFJ3Z2LWl0ZO6tJkEcBf9XJjUxG3Xu77c6Yi4LDEzOH2VOYGw9K1DcLVhmQHWOngDkVKPhkUY0Y7qgal5KSK3eklQmr0jF3XA+HLCIjcd1X1EBQd25j8RUU4Vb3N2ohBiMQ2IQ6sacfnt6Vu5LFNSqYsuepOdqC0fZudSlQGAG4GdgcA+u31orNN8M1tvYwkXsysCkAzOjHLEggqM/wB/SnLbgsEbaYVcqvcOrnyyBv1rWz3EcdrJPp2UhCRvjff+nlS3D2S44Ybm1JJlLNnWTp3xtty2P0pnkyNbjapUUFxw2NYdMFgHyBGSrAADqcjzx9arm4bdCSaGDsVZVBkY7knwH2+da24U6Yo+33J37uMgHlgdahBw2AzPPu0iklSNgWxz/OtHKktwptKzIQ8MuInjeZ443062P8J28Pw+dWlrwiR3kd7waSMdnGvX1NWbcKhMjJJ3W0d5Vx3icYJ+nOm4ouxstTY1bBUQDvEnp4dM0XmtbCtGb4jZLFbStqdNHdLucAY/KuW3DpFIM3UK6qOWnGAp259a1dvYwTp2FyqPEDrkDHIJ/oAKBcwds8zppjTAGoDGPT6D8KKy/Gh1VUyp9zhRBL2kmM5wpyM0pNFHCCZGLsAEL/xE8/tzp2eM2SaSSc4CnTnTjoM+v40qbBpLN5Xd8STYYMMZXJx9vpTKQ6xJKyot40iuNLRN2akMzE4AzsM/arOaxBRkhAbtDud+78qtp+HymyjEYMms7Z2PLy8KEi3ELHUCDISQBv2YAHPy603dvdDZMinVIQi4MBZ6HRNTE91znHgD+Nej4JFGU7OMMMDcHOetF1zlMYKF3LMWPLB5ehq3QiNkVlOoHvHHr96V5JLyRlHYpZeHqjsVhaPvbnzxkbelLxKglxjK75yd8b748CavW1AKZlBYsW2Gd/DHWqv3FnbtXDp3cKq4yc528vyGM00Z3yCME1uV97DNcMVt7Zg2gg55eu1V8fApyWaYMyu+MYw23LbzJ/CtDYpOGVTGVDbbZ5D/AC+9WRidpS2RjQcEEADban7rjsBrTsjOJwp4LiFy7BNJXSeecD6b4/CluKQQWriCMyMoOXOgnB57fjWlhhS3jbUS7kkafDO+3yH1pSaCKeMRSKO2eTJXG4zsB5eZoxy/Kye9mLVHWRU1YCsV14IweZ/A0xFA8qanwuogZzy58/6UOVpRadkjETLlXztpIbIbPmM1Bb6EtlUHZK7Ehe8PInz6Yrr3KtbDye8mON443ZN9Q088U6paWQt2b6c6SqD4fM/nQkuQCIzJ8afDk7DOc03ayqdYEowY9R25D/PH4VBtkZRfkA2pCWABAGQo2oMUUjHXIdOsbll6f0p95IgzxaQzaeY5kf3igNNEzhjpZydOeuAeZ+lLdi1QpIMKO9hRnoeXQ0vqbV3lxoYHGeY8/rT1xNCsT4jGCOWeeD4VU3l3/wCNAKkYxjB5jmfvVYW9gxjboiJS850kDCcya407s3Zx/CR3Rj+96TEo7SSPJI6Hw/vlUQWaYk9FyuTy8x9aukVcaLBLl1jClMMMjPnnFHM5YEaPiBH9ar42V17Use+zd3Vzwd6O06qrHUWxjAz18vrQa3IyXkmwlNwHEadki7ICOfKjTIrxx5Tbfw3qUcqyd3AGF2J2xtUpQSkSdquccxvz3+xFJqEdgTCoQER6snA25eAoEkUUbFOyxjw6VaW0hcx6lUKGJxjOMdTSbnd2ABLdORPWipAuhLsrcyjUo1YJ5ZpWW3jMudIBBzuOefE/jVkpjaQl1DHlkfjQz2csj9pGAcA7bY/vanUmBMSW1jCjVAJWPNyOdeqxdxHIymKPIOOVera2YqBxSS44h2EZDaU7+obINiSd9gKSHErieBp9mgjO+sd5gB9ulQfhlwHWGAIqNvKQ2/PbOOg/OuwcJkkgljBYtIuBpHdBLch9K6120hVKd7oPDfXMkDzrLrBwxBAAB2Jz44FFvb732CKRpCwbLaSdLevpt9qlacIlAZZO5bLnSh5kePkCabteCwxzsHbI5E9ByO3l0qMp44u0NJzkkKcOW4nned5GjWCJRCehYnmB5DNCckSpDpBzqfUx2x5/L8avLoQyXS9hGyRAaQd98DGfWgyWlnHBIkETySOhiZy+ABnLHOaRZk3bQzx/GmUjXJZj2S5CnEYKbAcvTfFQlt7i9kghguXeNyocPkaO7kddsYxj+tXFhwu0R2lEzFJANJ07gf1z96ZmsblnkOgKgY6MnGBy3pn1EU6iJ275EFj7C2OmVliSYnLMO8vJR/QeZprht3EeHMpvCq6+6znBbJ3z5mpW/A7js8yEPjO56jpTY4DAIo9aALnkuOeKjPJFqrLKcou0hrhd1bwwtBfRi5eQFyvMKPA52ycVcWzhk7SKLuZJOlcg+VVVtYQRNrjh/WJsc9fwp5ZNMmkopKjIDDO/99a4ciUnsVWaXksHklmQggrpBVU0EgY8PL8zRoLuYh2kgfGrrFgcvP71XC8JDIZwpKkasZx5b123uWi3eUTHpkDHqQKho2N3JcF5D2c/ayrKmtyQ2Oh5YoypaxwgicmVdiRyOOVUsF+SzBJGVVGtgi8x/Wgm9ecHS9yP4ishAxyxnpS9t2aUnyahLCzfEymUP/EFAzn7mj20sDRiMNMVII0OSMEdazKXUQiMYXWudB/WE9d+Z35VP9IwqxCqhBXuBX/vpQeNi635NKz28MoLKNZGMuR9M+FeiuVeJUcwIcnASQg+X02rI+999gSka46KGx4/I1YLfIpkZyUjXcsRgn08M7Uvad2MoyZpEuY4Y2KIWU7ZRT8z40W3v4+yclGUrkEtvprPXXFkS37su4H737o6sfxqkj4pJDAYY5g2VJYMSds58fA00cOodY78m5n4m0cCysO45GwIB8tz/e9R4hPrQOwXA2T1xufv9ayNrJ70Yp5SChxjX/CNxgev2py54wHQRxsCmnGxOAvjQeNrYbQrpD6y2cwME0obVrcooJOAeZx6dfSrKNoobEqqhYwRpRdht026c6z0XEbeMOIVXOMM3VutTe9gYRdrIzZA/Vg4365+Wc1nFmkkOlzcRiXs2XBOo8tXTb5ZrttO4WSMaYlLHvDOMdAPoPWlpb83NvhVwrblQ2lQOg+eaobrjU3arCqoY0YfCMk433oxxt7IaKUjZr2ELiXswXCcuePDPrzoYgMsDiRz2sqnUw2xnlis5DxOYibtpMAEaUGO8eo38aYk4oskmtZcEA4Gc58v7863bkI9mXUEkUXvAds6e4oG5O3L/Pzoc9xFFapG3dzjOncAA7n6gVQ2t4BckySuxAIUYwBtzx865PxO0mCISey0DEueQA8abttDJq7Zd3QW6ECvGpXV2jN4Yyf79aakKe7RtpGo5Ecer4iSN/LArOQcSR7ZVWZlKEAMd9RFGuOMqyEknUMoCeYHX574+dCnwK5eC/ublVt0ijkGrqxOwxudqVt4y8pViG14Ulti229Zn3qdFLv30Y4Vc4I/zwKfteL9trmdgiKuMZ/iO9HRIXXS2LVILe1fMhiVcd0FhkjVkny3x9K7eRwwQ93UJNtgfUn86zMfFXuZJQSAjkJGGGVQD/Ku33EHnMMSOc6mJ8NI6k/Kn7TseLp2zQpcRKTLpw2MZOB12oXvCyTBgmpSuM9NhzB8KoHupQmA7OdR1HO3gPoM1F79hHK4VlQhF2PIZ2x9BTRxvyNHfctbviipM4hHcAA1DfpQI59Fy7311jupiPPdx/TY1npLub31olGjBCDcbDlk+BNTkvkuHmhVJCkQDBgO6QDy9f76VTs7UPUaLmXicLszASAKwAyNj6HwAxSE/GO3i1xKFdJNQIG4OcZOeXXbrQ7yTVEXJVIjFgYbHPbHP5emaonhkkunaWfMagroXx8NvP8ALwp8eKL3YslH0O3iFI1TZrjJVmRcasnO/oD+VJ2duI4V7eIAYOsLzY46n8fWusUtmSSZ2dWO4bbB360yhjJjaRzhmCr3eZJ3wB8qs20qQqlH0O3Eax26s3/mMFc/x7ePh/lSqTkIygs3ahRhthtgj8acv5w5VCRpAOnI3PidvEiqSW5UHKgvqBOP3RSQtqhNcWyxa77CSZtWpgGILEbHlRlvIiuFcFdOcBd2J2+u1UD3EizSMp7gO4Ygb42PyzQYZWE5ZNSBMlcHA1HG32qyw2gy0ezUMYZBIFIZUOCXbGdv6VQ3jYMzMPMYOCD6VAX8asE1ug14UfxnG+POk7iRJimZQq7ldzkHmB500MVMWLjzDcHJLqAlHmXJ2B86Y1ho4mUFgyFySMc+fyxQUijT3jARggXSpYHW35daBO0zAlVJYoCdO2BjbAzV9N8FJZK5LKNVhEUhwqvqwc79MkivdqhcEjuE+IyPGqxzJ7uuJAy57zHy8/75URNRVkTBYlSnLcZHXzoaPJKk1Zdo4eJYoWC6jsT0HWjSSZcEMDoCrhV8t6q0meO4ED8uyDkg5Jzv9ulFu5wIZXBKh20R4PzJqTx06JtJllDKOylRXTX8I0n86TinnFxJFIFIUEDwPnSkJEjZDkfvenPA9aP7wAyF3Cq5IBOd63bp1RJ0H97Otg2FkYZ5ZxUe3ijmOWXWhBbbGOv9KTNxG8wAYEAHUOtEjeOTJTTpDEnByAMU2ihaoPLKskrOyAljnnivUC4dpZS5ZVz0NeoafwGl7ASXhWVWEaouDlSMEjr9c0O3u5g0mltJKg4UY61M9Pn9qPB/h2/vwp6VAeVojFJIwYFm+HSPICuwpMqsgbKE9N9vLzqVrzf0/Kmk/aL8/wA6m+AdxiyusKBJJpCrP3VXqfOmLchdwSyk47RsYO+9VFx+2/6j+VOQ/sW/mb8qbQqC35Y3Jd29vMvfBkzuq7kjHT0pm24npI7QZwNhpJ2qrh/xR/8Ako8H7B/X86nPHHYCkxs3fg8mBkYGxx4UMXJlOnEoAxjL7H5UtN8D1P8A875n8qHbVhTbY0L3s41LsF6ZJ/CvDicAfSrqrNlQApYnNUt9+5/N/Si8N5t/fjTrpoOOoXW7LkysMFZUK4O4GfxqYuwqoJGJIGAMcx4Cq8fDF6GoW/T+ZvtU3hTHi2yzkuIUUZXBZjpy5HrUluiQXigQDTkZOMfjVNecoPRf+6jzf4Of+ZPtQWJbBtl0t43uzmTsEZAcBV5sTzoS8TK2zdkUaRhgHwHWqo/8Kb5/egcN+D/oP50Vhi7LxjtZcLxJwy5dSc4GNuvP08KIvFYmY6mDFQcEHYHxqnP+JT+c/c0jb/B/00HhiZyemy799kafUQGjbGosdvT7V6G80TpIyK7Et2gzz6YzSB5j1H3rkX7OX+Y03bibU9Nlk/F5rhyMFVAKq2d/WmYbpxbm5jCprGO8d9uWfCqdP8OPVP8Auqwi/wAB/wBTfnU5xS4Qy3PLOrESzTBj8WRzx6edMR3EUk7TyPhdtgemOWKoIv2Ev/trR4/2EX8wpp4lYLarfkurvjWIijIwV8adgSf60pbzieZ5HCqiDVJIOvkPHOaW4r8EP8n5CoW//Al/nH2NLojGFoZPksRxC3V5EVgqEgBRn65oZvpprh3jGVGVRB9Pzqsj/aTeg/OrCx/xMP8AM35Ue3FCze1jPbSxrJKGLFm0BV+WSPnmoGX3iIFsAoxB0rgDnjFetef/AMZ+5peP4ZP/AHB/20ulMnG3sMyXIVxGrN2SjvMDtt4D8PrR14nN31ONPwhtPLcb+fX61RW/+HT+Y/enm/YTeq/nR0IPDH5LxpIWmGVwmkDBOB4/PH3oPDmLxRRZODliH6Z2z8qlF/wif0T7Gl4P2V1/+3//ANUNK3RnaVnn/VOR7wezG+Qfi8hXmlRZ2lVgz5AA33x/nQLL4vmfsKi/+M+T06hQkZNqx1L3RbppcERg6SeRY8yaWm4itrw9CXEjytqwd9waTb/hUn8zf91I3f8Ahrf+Q00cSugSySUbLCTicgu1d9OjUGOnbON+dctr94riSXU43GAx+v4Uon7Jf5W+1LrzH87fcVV441QzyycLLaW9mnm0qP1YGTt57UaPFtFJIWJdsbdB6UFf2p/9r86mf2cPr+dSaXCE7kq3BzYlYW8hVwmMgD949PQVyK6kkZ5XJEMY0xqRjHQfOgW3+KH/AMlTg/wh/nH3qjVIVZJUHvb5XkKDKso0j/mHrSCGR7qMdp3T3VUjbz+VL3Pxr/K/3q0j/br/ACj/ALBTKCjGwKTbEZda2zB862c8lzkegpaG3lWOVlYZaQDQNzjHSn7j/iCfzUe2/bn+Y/em10NOPDKy5b9b2axZkODrPwr44/vxriwKLJmLAliuGz8PMnH4UWf/ABEv8i/91Qn/AOHx+pp09kaLbOSRSgxyKpUMvagN+8TyA+gqaxqsiZQmTAUgnOvp+X40ef8A/I/yD71GX9unp+dC7NF3yeuUj0RxrhQACcHbljHzpXIiDEEaV2JYb55bUZv2iep+wpLiH7n8/wCZrRXgEJu2McOKXDTLqbVC2ssNu70H1P412+jediNlGMAjYDGPyFRtv8Xef/H/AN4os3wzfzH709fKwSkzlqWjtlXVqdQTS7yMSWLYSEamxtvy+n+dGf8Aw0/oPypNeVx6H7Usd2aMvBF8RSs2WQvtty8hTNnIVRRqKjJ5beNLcU5Qfyn/ALjRE+OP0b71SS2KSlUbQ2ZZWCkTY2HNBXqVm5x/yL9q9S6DLfc//9k="/>
          <p:cNvSpPr>
            <a:spLocks noChangeAspect="1" noChangeArrowheads="1"/>
          </p:cNvSpPr>
          <p:nvPr/>
        </p:nvSpPr>
        <p:spPr bwMode="auto">
          <a:xfrm>
            <a:off x="155575" y="-192617"/>
            <a:ext cx="304800" cy="406401"/>
          </a:xfrm>
          <a:prstGeom prst="rect">
            <a:avLst/>
          </a:prstGeom>
          <a:noFill/>
          <a:ln w="9525">
            <a:noFill/>
            <a:miter lim="800000"/>
            <a:headEnd/>
            <a:tailEnd/>
          </a:ln>
        </p:spPr>
        <p:txBody>
          <a:bodyPr/>
          <a:lstStyle/>
          <a:p>
            <a:pPr eaLnBrk="0" hangingPunct="0"/>
            <a:endParaRPr lang="zh-CN" altLang="en-US"/>
          </a:p>
        </p:txBody>
      </p:sp>
      <p:sp>
        <p:nvSpPr>
          <p:cNvPr id="18" name="矩形 17"/>
          <p:cNvSpPr>
            <a:spLocks noChangeArrowheads="1"/>
          </p:cNvSpPr>
          <p:nvPr/>
        </p:nvSpPr>
        <p:spPr bwMode="auto">
          <a:xfrm>
            <a:off x="479426" y="6036733"/>
            <a:ext cx="4320413" cy="338554"/>
          </a:xfrm>
          <a:prstGeom prst="rect">
            <a:avLst/>
          </a:prstGeom>
          <a:noFill/>
          <a:ln w="9525">
            <a:noFill/>
            <a:miter lim="800000"/>
            <a:headEnd/>
            <a:tailEnd/>
          </a:ln>
        </p:spPr>
        <p:txBody>
          <a:bodyPr wrap="none">
            <a:spAutoFit/>
          </a:bodyPr>
          <a:lstStyle/>
          <a:p>
            <a:pPr algn="ctr" eaLnBrk="0" hangingPunct="0"/>
            <a:r>
              <a:rPr lang="zh-CN" altLang="en-US" sz="1600" b="1">
                <a:latin typeface="微软雅黑" pitchFamily="34" charset="-122"/>
                <a:ea typeface="微软雅黑" pitchFamily="34" charset="-122"/>
              </a:rPr>
              <a:t>沙漠变绿洲、荒原变林海</a:t>
            </a:r>
            <a:r>
              <a:rPr lang="en-US" altLang="zh-CN" sz="1600" b="1">
                <a:latin typeface="微软雅黑" pitchFamily="34" charset="-122"/>
                <a:ea typeface="微软雅黑" pitchFamily="34" charset="-122"/>
              </a:rPr>
              <a:t>——</a:t>
            </a:r>
            <a:r>
              <a:rPr lang="zh-CN" altLang="en-US" sz="1600" b="1">
                <a:latin typeface="微软雅黑" pitchFamily="34" charset="-122"/>
                <a:ea typeface="微软雅黑" pitchFamily="34" charset="-122"/>
              </a:rPr>
              <a:t>塞罕坝机械林场</a:t>
            </a:r>
          </a:p>
        </p:txBody>
      </p:sp>
      <p:pic>
        <p:nvPicPr>
          <p:cNvPr id="19" name="图片 18">
            <a:hlinkClick r:id="rId2" action="ppaction://hlinkfile"/>
          </p:cNvPr>
          <p:cNvPicPr>
            <a:picLocks noChangeAspect="1"/>
          </p:cNvPicPr>
          <p:nvPr/>
        </p:nvPicPr>
        <p:blipFill>
          <a:blip r:embed="rId3">
            <a:clrChange>
              <a:clrFrom>
                <a:srgbClr val="FFFFFF"/>
              </a:clrFrom>
              <a:clrTo>
                <a:srgbClr val="FFFFFF">
                  <a:alpha val="0"/>
                </a:srgbClr>
              </a:clrTo>
            </a:clrChange>
          </a:blip>
          <a:srcRect b="54628"/>
          <a:stretch>
            <a:fillRect/>
          </a:stretch>
        </p:blipFill>
        <p:spPr bwMode="auto">
          <a:xfrm>
            <a:off x="4749800" y="6002867"/>
            <a:ext cx="520700" cy="535517"/>
          </a:xfrm>
          <a:prstGeom prst="rect">
            <a:avLst/>
          </a:prstGeom>
          <a:noFill/>
          <a:ln w="9525">
            <a:noFill/>
            <a:miter lim="800000"/>
            <a:headEnd/>
            <a:tailEnd/>
          </a:ln>
        </p:spPr>
      </p:pic>
      <p:sp>
        <p:nvSpPr>
          <p:cNvPr id="25" name="矩形 24"/>
          <p:cNvSpPr>
            <a:spLocks noChangeArrowheads="1"/>
          </p:cNvSpPr>
          <p:nvPr/>
        </p:nvSpPr>
        <p:spPr bwMode="auto">
          <a:xfrm>
            <a:off x="3624264" y="1297517"/>
            <a:ext cx="2236510" cy="400110"/>
          </a:xfrm>
          <a:prstGeom prst="rect">
            <a:avLst/>
          </a:prstGeom>
          <a:noFill/>
          <a:ln w="9525">
            <a:noFill/>
            <a:miter lim="800000"/>
            <a:headEnd/>
            <a:tailEnd/>
          </a:ln>
        </p:spPr>
        <p:txBody>
          <a:bodyPr wrap="none">
            <a:spAutoFit/>
          </a:bodyPr>
          <a:lstStyle/>
          <a:p>
            <a:pPr eaLnBrk="0" hangingPunct="0"/>
            <a:r>
              <a:rPr lang="zh-CN" altLang="en-US" sz="2000" b="1">
                <a:solidFill>
                  <a:srgbClr val="007000"/>
                </a:solidFill>
                <a:latin typeface="微软雅黑" pitchFamily="34" charset="-122"/>
                <a:ea typeface="微软雅黑" pitchFamily="34" charset="-122"/>
              </a:rPr>
              <a:t>地更绿，人进沙退</a:t>
            </a:r>
          </a:p>
        </p:txBody>
      </p:sp>
      <p:pic>
        <p:nvPicPr>
          <p:cNvPr id="26" name="Picture 2" descr="https://timgsa.baidu.com/timg?image&amp;quality=80&amp;size=b9999_10000&amp;sec=1566795612929&amp;di=2bd565920ac60201224b88048788f95c&amp;imgtype=0&amp;src=http%3A%2F%2F5b0988e595225.cdn.sohucs.com%2Fimages%2F20181016%2F3d1ebe3c61d8464fb168cbab84f9c027.jpeg">
            <a:hlinkClick r:id="rId2" action="ppaction://hlinkfile"/>
          </p:cNvPr>
          <p:cNvPicPr>
            <a:picLocks noChangeAspect="1" noChangeArrowheads="1"/>
          </p:cNvPicPr>
          <p:nvPr/>
        </p:nvPicPr>
        <p:blipFill>
          <a:blip r:embed="rId4"/>
          <a:stretch>
            <a:fillRect/>
          </a:stretch>
        </p:blipFill>
        <p:spPr bwMode="auto">
          <a:xfrm>
            <a:off x="515939" y="1989667"/>
            <a:ext cx="4357687" cy="3873500"/>
          </a:xfrm>
          <a:prstGeom prst="rect">
            <a:avLst/>
          </a:prstGeom>
          <a:ln>
            <a:noFill/>
          </a:ln>
          <a:effectLst>
            <a:outerShdw blurRad="190500" algn="tl" rotWithShape="0">
              <a:srgbClr val="000000">
                <a:alpha val="70000"/>
              </a:srgbClr>
            </a:outerShdw>
          </a:effectLst>
        </p:spPr>
      </p:pic>
      <p:sp>
        <p:nvSpPr>
          <p:cNvPr id="97288" name="矩形 26"/>
          <p:cNvSpPr>
            <a:spLocks noChangeArrowheads="1"/>
          </p:cNvSpPr>
          <p:nvPr/>
        </p:nvSpPr>
        <p:spPr bwMode="auto">
          <a:xfrm>
            <a:off x="5116514" y="2832100"/>
            <a:ext cx="3582987" cy="1754326"/>
          </a:xfrm>
          <a:prstGeom prst="rect">
            <a:avLst/>
          </a:prstGeom>
          <a:noFill/>
          <a:ln w="9525">
            <a:noFill/>
            <a:miter lim="800000"/>
            <a:headEnd/>
            <a:tailEnd/>
          </a:ln>
        </p:spPr>
        <p:txBody>
          <a:bodyPr>
            <a:spAutoFit/>
          </a:bodyPr>
          <a:lstStyle/>
          <a:p>
            <a:pPr algn="just" eaLnBrk="0" hangingPunct="0">
              <a:lnSpc>
                <a:spcPct val="150000"/>
              </a:lnSpc>
            </a:pPr>
            <a:r>
              <a:rPr lang="en-US" altLang="zh-CN" b="1">
                <a:latin typeface="微软雅黑" pitchFamily="34" charset="-122"/>
                <a:ea typeface="微软雅黑" pitchFamily="34" charset="-122"/>
              </a:rPr>
              <a:t>       70</a:t>
            </a:r>
            <a:r>
              <a:rPr lang="zh-CN" altLang="en-US" b="1">
                <a:latin typeface="微软雅黑" pitchFamily="34" charset="-122"/>
                <a:ea typeface="微软雅黑" pitchFamily="34" charset="-122"/>
              </a:rPr>
              <a:t>年来，我国先后实施了三北防护林体系建设、退耕还林还草等重点工程，广泛开展全民义务植树，扎实推进社会造林。</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Horizontal)">
                                      <p:cBhvr>
                                        <p:cTn id="11" dur="500"/>
                                        <p:tgtEl>
                                          <p:spTgt spid="19"/>
                                        </p:tgtEl>
                                      </p:cBhvr>
                                    </p:animEffect>
                                  </p:childTnLst>
                                </p:cTn>
                              </p:par>
                            </p:childTnLst>
                          </p:cTn>
                        </p:par>
                        <p:par>
                          <p:cTn id="12" fill="hold">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5"/>
                                        </p:tgtEl>
                                        <p:attrNameLst>
                                          <p:attrName>ppt_y</p:attrName>
                                        </p:attrNameLst>
                                      </p:cBhvr>
                                      <p:tavLst>
                                        <p:tav tm="0">
                                          <p:val>
                                            <p:strVal val="#ppt_y"/>
                                          </p:val>
                                        </p:tav>
                                        <p:tav tm="100000">
                                          <p:val>
                                            <p:strVal val="#ppt_y"/>
                                          </p:val>
                                        </p:tav>
                                      </p:tavLst>
                                    </p:anim>
                                    <p:anim calcmode="lin" valueType="num">
                                      <p:cBhvr>
                                        <p:cTn id="17"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5"/>
                                        </p:tgtEl>
                                      </p:cBhvr>
                                    </p:animEffect>
                                  </p:childTnLst>
                                </p:cTn>
                              </p:par>
                            </p:childTnLst>
                          </p:cTn>
                        </p:par>
                        <p:par>
                          <p:cTn id="20" fill="hold">
                            <p:stCondLst>
                              <p:cond delay="1850"/>
                            </p:stCondLst>
                            <p:childTnLst>
                              <p:par>
                                <p:cTn id="21" presetID="9"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矩形 12"/>
          <p:cNvSpPr>
            <a:spLocks noChangeArrowheads="1"/>
          </p:cNvSpPr>
          <p:nvPr/>
        </p:nvSpPr>
        <p:spPr bwMode="auto">
          <a:xfrm>
            <a:off x="149225" y="203201"/>
            <a:ext cx="7473950" cy="461665"/>
          </a:xfrm>
          <a:prstGeom prst="rect">
            <a:avLst/>
          </a:prstGeom>
          <a:noFill/>
          <a:ln w="9525">
            <a:noFill/>
            <a:miter lim="800000"/>
            <a:headEnd/>
            <a:tailEnd/>
          </a:ln>
        </p:spPr>
        <p:txBody>
          <a:bodyPr>
            <a:spAutoFit/>
          </a:bodyPr>
          <a:lstStyle/>
          <a:p>
            <a:pPr eaLnBrk="0" hangingPunct="0"/>
            <a:r>
              <a:rPr lang="en-US" altLang="zh-CN" sz="2400" b="1">
                <a:solidFill>
                  <a:srgbClr val="000000"/>
                </a:solidFill>
                <a:latin typeface="华文新魏" pitchFamily="2" charset="-122"/>
                <a:ea typeface="华文新魏" pitchFamily="2" charset="-122"/>
              </a:rPr>
              <a:t>5. </a:t>
            </a:r>
            <a:r>
              <a:rPr lang="zh-CN" altLang="en-US" sz="2400" b="1">
                <a:solidFill>
                  <a:srgbClr val="000000"/>
                </a:solidFill>
                <a:latin typeface="华文新魏" pitchFamily="2" charset="-122"/>
                <a:ea typeface="华文新魏" pitchFamily="2" charset="-122"/>
              </a:rPr>
              <a:t>生态文明建设进入快车道</a:t>
            </a:r>
          </a:p>
        </p:txBody>
      </p:sp>
      <p:sp>
        <p:nvSpPr>
          <p:cNvPr id="98307" name="AutoShape 2" descr="data:image/jpeg;base64,/9j/4AAQSkZJRgABAQAAAQABAAD/2wBDAAgGBgcGBQgHBwcJCQgKDBQNDAsLDBkSEw8UHRofHh0aHBwgJC4nICIsIxwcKDcpLDAxNDQ0Hyc5PTgyPC4zNDL/2wBDAQkJCQwLDBgNDRgyIRwhMjIyMjIyMjIyMjIyMjIyMjIyMjIyMjIyMjIyMjIyMjIyMjIyMjIyMjIyMjIyMjIyMjL/wAARCAFs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cu27g1dt7Z3tjO5wmcCh9LnV/lMcmOflcVeAWHSDFKGV2OAMV9BKemh4sIrqTafqSWiFTkrnP1qvdX4nnMsQZC33hms7BHHanAr61PIr3KdR2sWPtUiggOcN1B70i3DdN7Y9zULcAEjinYGKtaGZIJO5PPvTC+DwajI5x2pGIC4pgXba7kiGVYjj1qWK9R5SJ4wM/xpxWcMkgA9ewrX02xSdmE68D14NZzaSuy4qUtESyW8jx+bbESx9yvUUW15LCHCnaxHXFSpYywyk2s7Lg8q4+X8xTprhCwS8jxIx4K8E1gql9Ny+SUSu0zSjczHcepqux2ZO4n61cbTicGCdSuM4fg/Ss+5SaByJY2X0yK1jKJEr9QaTjINReZv4DH3qN5PlOSBTFnhQHcxPsorUi5bDtkAVIGwOvNR26NMu/KxResh5P4Ci5vYIThYN4Hv1qG9bIrltqSiT3NKX6DrWZ/auW+W2A+tKb+duQiLnpxTsxJo1MZ703O00zT7kyTos0pUHjIUYzW5JYXySExQ2s0ZGV+cA/yrKdTldmbRi2roxWkIFGd3etCRJ42xPorkesZB/lVQ3NgrYltLqH3wcfrSVRMTixocnjvWha3DQR7gePTNUFl0uU8Xrx+zrT/s4lx5F5byA/7eKbkmrDjdF9dXYE+aykHtjmrMcrX6B4mcncB90EZ/Gsc6VeZ+6rD+8rAitfT1uLS3C7FwSN3t71jPlS0NYXk7Mzri5mic+Yg7gHYKmcxiByUViu0tjtmreqwh4G2oSy/rXO+a8auu4gv1H+NXC0kTL3GasTRGQKsjI3buDWgBcRYcJuXuY+c/hXN2+ftMbZIwQc54FbN1eSwvvhlBGc4PrRUT2QQaauWJ4rO4YGJTGx7KMfpUDac4J8tlkA7dD+RpYtYt5m3XUHzDuO1Wpbyzuotscrqx7lM4/GoTlHQHGMjNbfE2HUqR6inpcMh3KxB+tW4JQ6CK4khlU8LlSDUFxYAMTBKjAdULc/nWiqJ6MnlaLh1WZ4duB0wfesqVsNkHrSKJ4sM8bBfXHFRyPsznoaqMUthSbe47zu2aPMIPIqoZsnpinqwY8dq0M0yz5nPOKBNyar7zQGwM0WC5aMuBSLIT3qAnOOegoDUCLqP3Jp3nbeapiQ45oDF24PFSxnUaReiVfKJ6CjWpkEQjzljzWBFK0Z+R9tE07NkuxJ9TWHsvf5jodT3LDSzB8Z4o80KeTVd5ccsPxFNBz3Ga6DnuWDMS3HSnpICDgc1CowCcdKsxwl8EEc/pUt2KSuathOmANuPXPetfbBNCCeB6isWAKYtgKsc9jVxF2W7RbSAfWuSok3dHXDRWJoPsctw8UbAn1xxUktkqndtUke9ZcUKW0hkUkc81eW78zhGz7VLTT0YJJrUp3QCHLx7gO2TVOO+CS8YQegrUuSpj+fjNYEy4uGKEFQa2p2a1MZqzubsd4WXIcn3q1FdSgchWHqOtc55/koPnTOex4q5DrEECchnb0Hes50+xcZJG8t0T94ZHcGo5RbyqzZ2Edc8VDbXK3kKs0Yic9s0t1aNPGcOyE/xKaw2Zu1eN0UjPCxO2ZWHrRUIsZVJBmQ8/xKQf0orXmXcytLseaSXqzR4bcGH3SD09quRXl0IF8iXeRjKsf8ayYVWWb5nwvU05ZUilyvI55Neo4K2h5t2b0NxLcbhPaAHsRxVgWUBBwXRh1GcgVhx6oQDljswBjPNbOm3Ecw3LJvJ4OTzWE1KOpUXdiPYySJmB0cE8Y4qI2d518s/nWn5ZjzJHtwT0pm5gBtBRwOh6YqFVZfKZpt7zr5TEe1AtpW4eNlx6itNHcAjnP04pZLmeCIPt8wN1GKft2HKMtLVUTcACSM81eST5dr4xjBxVZb+FlRZbdkOOqcfnUcls0oJhvBz/C/FZuXM/eN4yUVoaxkHkBI2wW4Ujmo71Y5rcxlkMx5BccCubeK9hbaVc+6nIqrJcPjBY59DWkaSvdMUq2lrF9bu7tWETODtPDDnitaPXo/IKXMKzY4C44PvmucViB74pquWJz2rV00zFSa2JrmXzZXKjy0JyFznFQRhVORkn3pxI7moA4TdnvWiRLLYkwvWgvuGe9VS/HIpfNzwgosFyfd9APSlUjNRrE7AsAT3yTShTtIaSNAfVqTaGTBmEobfx6YratNclR1U5Iz39KwR5P8d0o+gzUkf2dTxcFj7DrWVRRktTWEmtjuE1NSqnJGeuelPS8inJXzEJ7g1zDXqTRMgZlUDoCKhmuYrfYpScjr5iDP8q4nBdDo9onudXNaQuQTDG3f7oNUZNM09iSbdFPqvFUrbWExuUu2ORuyKsSanuwyxpz171N5J2G5QKran9hYwBRLEOPnHIqePXbYqY3RgT0ZGwKqTGC7Yyvz64PSoWs4GT5Fy3oSea2UqbWplzNbGsL6KfcIL4o5/hcZ5q3HZNPBsxbtJjqV6+tclLLJaHclumB1JzVJtfuUYSRoI2U4AUmhU2/gY+eP2jsJdPdLgqbFvLPVkfIFU5II1lYPHcxrzhsA1zL+KtVYbTJx3x3qW18QXMp2PGshPrxWns6kVdkOcXobsFokrHbK/wDwKPitGK32W7RSIGYDCsqkVl2zvcpg2+Cf7jHg/hV2G0kibPnSqD1V2JrnnVfUuMX0NG3glRSzyqwGMY6/lUM4XnesZx6g/wBKg82dEVt6sDzg8frVpdsyehx2bPPpWftXc0tcbCZIjs8yMx4zt3HJ/OrBtba7ASRSjHo64OKqSROjA7Q361GbpiRgBcd1OKr2jexOmzGXekXFsSVXzE7MtZ+0o2CrA+law1p4l2724POeaR9ZsblgJkUHHJI4/Ot4VpW1Rk4RvoZu07c5BphYA8VZuY7SRs21yP8Adc1WWB2PylWPswrojNNGTQ4NR5g9eKY8M+SvlsfTHNRBXVsFD+IxiqumSyxv3HrgVZWNAD+9GB096o7yKXd+HuKGNOxbDBDkmkedSOmarDnjqaCCM9B7Zqbpbhdsk3Fhg8VIZAh4Tn86ijMW3MhUYGeG7VJFPaq43MuMZ65BFZyrQXUpRY9FfZuPfpzWzp8bNEcqM9OTkVj/AG2zchhgDHyqOKsJr1tB8i5yB2IGK56mIg1ZG0I23Np4ICmTEFcfxLTIdR+zOyyDcvasR/FCmBvLw3GSciqR1q3lYllJJ569qxVWNtTVytsdTJrFmU52nPUYrNudRt8hraIo2eTmsCTVLZB9wEEkdegFIdRtwu5VGVXJy3SrjWpoycpMvzXrysWDMT9aiUu4yMmqn9pRnO0LjGM+9KurwRja+1TjtWn1uC2RnySZr288MSYeBGceo5rRiltinmCFVPrXLnVoFXIO7BwxHGKRdctCgCs5P8Sr2qfbQkaJNHYQTLI/y5OOuKWe/eNgIScY6muPXWI1G5S/TPB5q3b+IbVUACvnPJxUOUL3LUnax0X26fu2D7Ef4UVjHxHYHlo2z3xxRS5oDu+5z0ltp6NtMMyn2NVSNG8zbI8qtjJBOOK1QRtY5DKxxms+7tIrpWRhs2dGGOK64VG92cbVh0cGiFsB2Ppz1p5s9OjkMkUrjnja2MVmxoIApI3L0JPUCpVUtNs34ReVz1NW79ybo1ftscSJsclPVzmn/wBpxxqCZkwB3HNYT24bKjYrBvlFUp3VFG9AV6ZA6UlSTDnsdpDq8G5S93HtPoOhrShubeSNyLpDgcBiBXn6W1q8Qm7YOVJ6mqmSSWiLIvv3pPDJ7MtVrbo9KVPMiEi7WA49c1VM0UDut0vlns+MD864q1ubsKsUM0nXoGwKvifUNnlvddeoPOR9KzdBrqV7WL6HSNERKQkwGSArk9c+9Xp9NWS1KSSWhYdN6gfrXIwTSb/sclw4O4qo6KTU82l3cwEciocLgnfwT2NDi09zSLT6Fm6t448KLdC3rFMNpFMextYyWN15OedknOB68Vzt5bS27hZLvcR/Cp4FLFGhiaSaRiRwozya6VF23M3a+xpSeSCyi6iYA9V5qo8trGw/fMzE84XtVJZvI3mOMKxGDnnINRvKAASw+nerXN1JaLMl0oQtGGY9hioG1GcDasOPoKb5owCqE+54FL5juMrJj2FVciwzz7twT8yrjOSeKfBtZ8PcjBOTsGaazMwG9ifWnLZSuF8uJlBOBjik33DlZs2ujQSgM9y+evYVq2+k2Kn+/kDgv1rF03Tmil/eSBGz/FIOK35FUpGsYtWVB95X5x78VxVZSvozqp009ywun2oGBEenOGzTjZRhPkkK4PANLJb3LQo8QH0j5zVY3jxPsnQlcdT1Fcycn1NfZIdJC6DOCffFVWJ8ggoTj36evNX1cNErQN5g7oT3pk9rHIkioAjFTkN29qqMu5LpdhLaa1CbZo1wMYOeOafdxeSoEUgZWP3M/d9xWMlq0YK87FIJQjLMPatezurRzgFgQcbXxxn3omraocHfRkMhyjI+TjORiuSvGD3UgUADcRgV3N/oby2rS2WVbHKM2Mn2Nef3VvPDcGN1Ebqfuk104SSZhXi4sFwGHb3FWElAGVwCPXvVZQCASBnvirVvGZJAgUnPtXZIzSubei6i0UwU5z05HH511aXAdAki5A9ea5W2sZ0QoFb5ep9DWlazyQqMs+R1BPSvMrqLd0ehRdlZmxNcLGquxJCjdtPIqmdThdgUaJMnPy8ZNWhLFcIY3GzPQ9q4jULO6029bPEZJYMvQis6NNTdmx1Xy6o7QXAMZ23DJLnkjp19O9TShJyOUbP8S/qa87F7M42+Y2CcitCxvpoMmacInT526VtLDOK0Zgq0XujrZ9HllXKfNnowOK5nULO8tfMEiERk4O5e9Ok8V2MIYm7JbGP3YJ/Gqz+PIgqmEs6AcrJ/FUwc4ClCD2YxJfNASPIA+Yg+tXbV5YY3bBLDseDWJdeIXuWjaFQo5ZiFA+gqo1/9ukwS48wEMc4+Yc1o63kZcljr4tThRnWafbjgEdf0ok8RWUcjRi6bzARhecEVzYATkGYKqEt8wOO9cpf6xctdeWk6SqrDa+3k8VEG5vQGrHozeIrdHA8kTAqNp4G4fWqjeJY97KkGCGAGSTnNcpH9pEKM8pVQoYAdvY+lLFdy/aHimVg6KCFwce9N8y0uI6P/AISEyxiQZIJwUXjb6j61HcX3muzJI5BOBg9/f3rEZnjg2oMs7Hj+6QOaU3MuwCOJmO3D7uufUe1Q02Fzae7lL7UkOQdpGRke1Mtrl25bcRllAzg5z/hWKGkMSuIVEzISVznIB/nikupprdo54428qPHLdUB7mp9ncdy/NcS/b/NEzqEO0LnGc1JJJ1VZSJeASW/IfrVGO8WdjEysEYmRQ33uMmq7tKIpJGUkswcbRzj1P06VShbQLs0rORYk8qSUM6kqVIxxnrTnnX7c7faMggIuOOf84rDl1APdTSNMVzsVSR/DnNFzqAuNi2wAaOQkMR1x3qvYtsLmxHPJFLNsO8KdoGeCO/41DDqBEkiImSrcjdnjPIrORnuY2XZsf5s7e565p9q4sDG0MqrJKDl2P3R70ezWormo2oxtcpImVBBDAnIApsjZj87c7KSPlHbFU55JJTEgRBJISW565HBqZRcxzPDIB5UmD84654P0rNxSKTLgnZZCWOcgMGPb/GoW/dzPFuAmbnevG0Gq19LNpzxO0asmdiqDnOe351BcS3Gm4llQNDMRhm5I9RQodg1LVwlzJFFmdlcEAkE/NUF5qTac6xF3xIOCamt0klR5d5Kt8iFRwB61Ld6czbTdFGDMNpPO3/8AXTilfUZJbPczIzfaIT82BuGT0FFVJ7Yhx5aFRtH3TwaKrkiO56VNJaXswXzVVgPUbeazJrbDyLDliBg993NcS0OqKGZCr4XPytzUK6zqVoW3xsrf7WRitY0ZLZmU5qXQ6uWKSIsHRgMk4x2qFpBjd5b4PTCnJ/xrGi8VXqw7WhZ2+8d3IrVg8WJeeXC0c8TjgMnOD9KtucehHKmRSXJIwluz44wwPNUpJJlyDCypngEV0pka6DLCwdgOGYFT+dWjGVts/P5i4+SXB/I1KxKXQPZXODe4fOV656VYt45ZuQwH1zyfSuqnskeJnlskIP8AEgwRWcLG3G5VnMBHOJBx+lbxxUJIn2TW5Jp9nPGEaXYg6bieauslpajY06uMknPUn8KyHsrqPaCwkz93Y/WqsyyRMDJGyEnHzd6nlU3e5rFqK2Nc6rFHNKXh8xWGFz2qm+qy+VtUlcnkCqBnUj/Go3uFyRjtWsacQdRj5JN3zDJ9qa0pY5J59BVVpyoO0AGoPOcHPXmtkrGPOaXmb8blOD3FPDxRnaq4PriqKea3JOF75qZV29nb+VSykx8jPI3DcegpvmLGcHGfTrSYYfMzbR6CkDqPuqM+ppDHb5MZVMe5NWITdS8KScjpmqm9gxJB5/GpFndMYOPbNJrQaZp2drPcYIVtqnBz0z7mtmDT7qdWQM/lKpOdwyuPT1rH0/VJYCc/MhxkA9K7LT7y2ukQr/rcY9x9a4MRKUeh10oRmtzHt7uWORxHOxZBgg5HT0rVhvbW4j8q63ESHGWHzKPSp9T0/KQmBEJwQTnB/OsKVXMjoygshxg/41zpxmXd03ZmvJoZtXe4tpvNt3AYKo+YYq9aNb3dtEbmUCf7u7GMVlWF1K8qRMXiIUnDDIP4itz7NHclWkjQHOQy+v8A9esqkmtGbQtJXRkarFPoyPcRxfaEf72VziuMuL8vctNEeGx17V6NLeyx2vMSy27ZBOOcdwa5PU9HsZ5GaybyJSc+W3Kfge1dWFqL7RzV42ehY8Na86zpayysQx4yM810uraFaavbu6hVnbkPjvXmhguLOZWddpByGHT867XT/Ftitigu7tI3H39x6/SniKbjJTpF0ZxnHlqHGXthc6bM8UyEBDjeOh96jhu5EdWViCvTHWote8Y2N9eTSJbNgnGc/e9Diucn8Qum0xooVh1xXbBuUVzI5HG0tD0S38SSRMpMO/IIJJPNSw67Gx/eeWpBy24ZwK8rfWblyAJSOe1V3vpvnxM2CMHmpdCL6Fqcj2aXxZoUMRdZi7qpOxe9cxrPj2zurXyI7J2BbqxwQa89812TIPbg0wv8rEnkHNRDDRi7lOrJ6G02tXMgADmPvuA6VXe9neQFpGcn19O9ZjSlI/m5yP1pLeZmRsk5PA56Ct3DQy5epqyXJXzMbCVAx349KekpnVVdVV8ABlGfl71kRzNGCT1681ZF4YkBIBYDg1DgwsbKXp3P8wDjjpjj3FK91KhjeIq6upJUdx7VhPesuTtG5uT75p9vfFZFK/KEAx3FQ6Izo4NaeKH5QfMb5sE/w9DxSXMNqLYOlsHud2fkPIGe9c3Hdh7ly+cN+nfipbXUnglcfeJQrnP5VPsLP3R2NsFXt0dWZ0ZCsgz9488VM10jpHaMpWQxgrI3Xjkg1hWtyIY5NsrBvvxj/aqu13NcXO9B8x9O1NUnfUk3IrmFbWFJDtCSFySc9egq0zf6PHJayFnTqAeoPUfkKxjZXslkS0Xz8H3OK04NM1KGaJoI8lxluOAcYI/KolGK6gEE9v8AanzK7MQBH82Sp71Yuplit3IdlkG1iDyGqP8AsG6Rw0TxI+d3ztgDI5FTx2FrBGFv7iGTOfmDk9/SpfLe6AZNdwRXnnKiPsf5gDyQR2qvqYu2lX7LGUiYDJyOc0sU+i20LLLMXYcBlXmrEFzpZuEZXuHh56nbzSuk72AxIIIYpVWcSNIzYZSOlbENmLuYwlltotv+sYdP/rmtaA6YkjyQoZXbpvOeKtLPp/lmL7LGcnkjnP8Ak1lUxLeyKUTIk037NIF+0pMAP9YgxuOMmok0iS7vSVAELDLZ7HsfpXSb7LcqyWYUtwoIPFTRLZlllNuckEYBP+e1YfWWPkMW3tWMiKIhiI7GLd+lT3FvcXFzJHxHDngtjsO1bKpAkZaOAgY+7nmnlYpJCXUg4xgjqPWsHWd7lqBippQaExSzK/Vw7HlT/nFOn0wXunC1muULkbQwXjOetasdsqsU81HL9BjrV23s448ltgzkA04VZN3K5TJtdFNhYCBrvem07cLjmopLW3YPDJcuzOMjKjg+oq/dXUYwrSIMDC88k1kzsgnid5QqdsD25FaqcpMVgfR4pHJjviFHADUVXlmt2lby5G2g46CinzT7isV7zdaSBJ1aJsck5yDSQawu05EUvynIdM/zrpr221PSJFGp2RZSm0ylRIhP16VjXWi6ZqlustsFtp2fBHOw/T0rpp4iD+ImeHlEqC/SNlZXVweNu0flU8V5Arkqx3E5JCj5c1m3+lXWlskbRFlPIZeQR9ajtxKgeJtyAclc9q6PdkrpnO007M6W21Eif5SSAMjjqtakWohtrNyGwcHH5VzFrEgK7gdhXbnPIB54p11/oaCNWLQt80bZ5IrmlTi2aRbOqg1CFxvaQxg8bDg0kpiniMipAzP8rbv4hXJXp/4l8MroV2nar5xn2NRQX4e4kYynbGPu549qSoPdMttrc6ibSbRyuxXjK8gq2cDuKutDFBbRLsMicAK43Z9/rXHLrVyZ2ltpQir85Vuc+2O9X7DxJeJDJLNDHMhkyWkHAPsO1EqVRLRgrGndaLppjZz5kWOpT+H6g/UViXejQRnnUUQDs4INdTHrEd/CypbujygbnUdD+NV59NnMiQzSJMvDq5TIx6H0pQxFSDtJlzoprRHMR6RGGJ+1wMFHJL8Vdj0WRxlZ4mHpH61YvNKMNof9EUIdzAhOMjHeoYrh/JVl2LKTkoTx0rf6xJq6Zj7NR3RH/ZM0ZbCLgfePpQdNlILbuMdgTUs8lyibo3kVuyycg/jUH9uajYsyTwv5YOCcZGPWmq1R7BZEB0yZ/mMi47DBFH9lSKCWlRSOoGeK0Y9XtWiWK5geEtyGz1HtVmzEV5BLc2l7lV5MbDpUvEzjuV7Pm2MgabHsBF5Bg8biT1qX+xkaPcLuM8ZyPStaNrHYnn3EZRhygTPzVS1BrLTNNjma3Q+YCVKZGGrP6472uX7B2K6aUPLJ89RgZzjirems1hMshkJH061naVrKXPnIYIyjJgAL0OODWpoX9qXB2XkEkkB4UmLjjoRUVcTKzUjWnRlujcOrJdKIjv3A7sjgD6iq02o2sSkTkxc7Tv6NUraPqst25SHyYSikeYw5IPp+VQ6h4JuNZuYprm9ih8tApCjJJ9a5Y1o+hu8POWrFsp4Lq3kktZPkUHcpz+hqy/iOzsHjtZjJubkHcBgjtVix8HWdhAYv7SlbIIO0AY/OpB4R8OmQzT20l1N1LzSE5/DpWcq0W9djaFCUUc5rvjqK2kEdmoYOhV884J9K5GbWtWvWXyIpVXP8KkCvX1sNFtk/caTapjuIgSPxrm/ETRLGzwxhcZ4GBW9DEx+FIzq4dvVs8/kj1WQAO2xR2ZqqS6cxctLcZb0FalxPPK33DiqEgZ2+Y4xXpRkcVjLmsVXOwZzxWfLaSsApGAOhroiXjjZUijlJHyhyRg+vFV31Oa3tI5LrQraQNnPlStvXHcjtWqqtDVNvU59oJlOSpz7U3ypWbO1sGt/+2tKIH2jR9QhHqkmf5inrqnheXgzX8H+/CG/lV+2BwkYDCQEjacUhWR1CqpyK6aMeHLg/LrsaZ7SwMv8AKp106wfH2fWdNk7YMu0/qKXtULkl2OZjs5ZcI6kDrmra6Yw+6cCuiTRbluYjby+8dwjf1pW0m/Qc2c2PULkUnUFys546UOpck+lNbTJGHLcVtvbzIfnhkX6oRUe9AcEjNL2jDlMoaUW5c8+lKNKcN8uB9a15JGZ40H3toxgcmnww3DXUCCCRt0gXJXjJqXWsNR1sS6v4BudGsNLu5Zkb7dEZcDjZjHX8CKy49JsozJ59ymcY+XJP1r1j4x6fM+kaBFb4zEHQ5YDjavr9K8jS2WIDzbtMDg7Oeayp1pSjdsdWNnoWlt9GhA+WaYgZAJ2/nT/t1hBh7bT4I+5ZyWzVN2shIXUzSADGCKHvdoxFp645ILIW4p77mKTNCTxJqU5HkAuQAAFjHFEd5r0jMN0ikj+MYxms86vqE7pHBBNDGO0cRH9KnS61IuzG0u5Q6FQDG3yn1qXB9EPlY59P1BnT7TdRosjFg2/Pao2023DET3bOWkCgJximy2Wqz+TJHYXWY1wQYzyfWlXRNe1ATiLTLkyZ3qFiO5j6Cnyy6j5GXmsNBito3MU0h3DLbu9WY5tP8tkSzRmjc+Xyax7rTtStY4EeGeIgHfFKhDBvfNVrW2uHvRbJKQE+fPY+1ZOHMtxuLR0smqLG3+j2cTLtDfKOe+afd6g3lxvAozJFu+RR1BqG0sYmeWRYmaXONo9Mc4prtLEPIwQm8hSVyRWfs431Gi1c6jOTCSsiqWAZRycmqv8Aa80avHKHWUNggf3c/wA6v2VqL4t5jMqxINp6cjvVn+z7e+lSUW7zKOC69TihQgtykmUre6uTOjsxO1D361Y8+4M8cQLMTks2e3atIwQ28yiGIn5wuGHQe9PgvY7jUpcWoBjXBpTVNalKLJ7eIQwtdZyZG2/N/B9KzNQurg28a78uzH5vRauan5j2Mv2fIRlDIARw3cVQ0/TnvreDLFZUHzIT94VCnSSK5WU2Y3CxncQ6HBPtWdqEzNcRhTkoSK7KXQoyIXRSqZw/ris278Pf6fvi5gJ+pWtIV6N0gcGYCsVUKE4FFdq3hyEhSCCCoNFae3pC5GekTypJCYmjRkP3lboRXL61pmmxLut7aRVznMXRT6kHr+FaKXTibyJSGkbop609BvxuQ4/iU9K8GDlE9ZxUjnIYRZ25mlkE0D5QqwyP/rUXehaZcohgttpXlvLbDY9q6Jmt1UwGFCG/hPU1ggWsEo+yTSEM5BU8lTW0Jy3TOapRVjKn0svayR2sqysCGUEYb6YqIadfwRxOvlyBcAq6cg/0roJIvtMhgmC25IxFMo5yO5FM0+5vrGF472Ey7MnfkHI9a3jiHYwVKKY0QRXUEn2i1AwAcsoIJrm9W0VGuV+zQxIGHUcV3EcNvdHdHlGCgsgPrVW7svlAHQGro13GRtKlGaPOL/Tri3hAEagL3B5NY5UqwB3KTwea9A1GF2hG0DrhjjpXKXUanKsyjaePWvVo1OdHFVpcr0LmksEZVVzjPXPQ1081pI9uFQuASMMOQRXBQuqMFLPnPbJzXZaBfxmLyWeSVMbdoHNc+Jpte8jWi+hP9s1G1VYyyyRjIKnj+dEGq2Vy5F5apGWGDgYIrRms4TCRGxdR90N29qwVhilVyWSIgksu/II7Yz3rlg4yRpONtzaXSbe5xNazHaOx64rkNXvzpR8i5YSHJXAHIGc80l5rDWsAhtr1YVU/NISc49MCqVtFYT77uSRr6dW4BQ/PntzWkLw1k7o55xjLYoXWvrqCeSsaqpOM45Fdvouj6adDWGCRxJIA0hBIz7Vlz6NpmqaUt59lFk6SchByR/WtGyubbTLfYs7OuBgNjcOOcj0rPEV4zilA2oQUHdkr6XpEW0Nbs+3sXOKtqmmhEj+xwuicqsgLAfnVSHULO9vtiYaPdySx6Y61iar4ia0SSS2tVUIxQFnyTg4yB6VzQUpysjZzS1OjF4LeT9xbxjJ/gQf4Ve/teSQbfMKe2a890/xtNFl7hUb3UYqWbxbfXE6rbWSKsi7lJ4rSVCd7MSrrodt9ruvN++xI6DPUVHPfyxkLLNtZh0ZsVwJ8V63C0YkkKh/unA+nWr7+J9Ya5+zzwRSFACWMYJx65pOjKO4vbp6HVG/kiK5kPz9PmrShvG2AFwSemTXO3GqGJ7KMLFcyOjFwyDIPYYrPsvG1wzRRtp0bBpPLDKMc1k48yKVRJ6nYvqTRB0eBmIAwQetUp0ttU3Q7JUcLkFkIB9s1Q1DWL+ISSCxgYR9QrZJHrVm11a4PlSNaobeUdehFZqcY+8inUT0OU1KwntJiNp29qzwvy8nn0rvLq4tZgVuIVY9gGINUrq00yQNOllIqIecPwR3rsp5jC2pzSpJ6o47aCM4phVcEjmuxfRtJuLhWthME2ZC7s7/xqg+lxRsogtQQ4zmRjxito5hSIdNnMOxxjPWo1h3A4jBA6/LmuykhhtbS4kaythGu1iCOuOtZUWq28lzdeTf2cETHCxgDBHcYNXDGxmrxRHI0c3Po8dwExaZ3yKNwXAPtmpW8LwqX32yZTqofBrqVW2utKkjN8iyRkupVgAR6U+zsYrmV43DsYU2vk9ff64rKWOtq0acj7nMDwhYho3e9iiiYDO2Qkr+FSN4YtbYq8OvXEcGcFwCBn0FbctvZLcEEANtKFc8N9PeqtjqdpNHNbT22AxAVDxmspYxtXQ0mjLms9UiL/YvElzIgXcvm5xgDPerGm+INTKGxhh0+/aRBKv2tRvcjg7T9c8Uniy4aHw8I1jKk/LuU9veuNhmtgmmtYrKNQjmy2SNp5BXFdNCs5wcmawjfc9p0byrnw5qtxqOmW1hdWybbR4fvM+3PCk8/Suf0Pwx8RfEKG5ilitEQhkNwQpz7AAmu413VtKvNVtpLWyguHt0Hzow2hiOeB6etd34WtJI9M+0SkFrk+Zx2HYflXO67vobunFK9jwC/g+Id7C73stxKsM7Qr5rKPmAGSA3bpzXMyzeJUuBBmUyliNibCeOvSveviLO0d3Z2MLBWn8yQuf4cBQK8tY3Vhc3E8sOzBKsWXJOe5NZLF1eZpIxnZPY54WnivCM4vFVuhVVOau2+j+IbvhNXu4DgkedE6A/iMiulmuLu/tFeJyGiAkIA64NRS30kt19mido1VHmkdhxtAJP58D8aTxmIvZoj3exh2nhzX7hLdpNfdPOBI/eN8uO1X28Ca1IAf7elbOc/M3X862oLG6utStrmEbY4wCyD3HWuhLTxxThwvLDZjtnvULFYhu7Y7I4A/Du/bzFk1pw6qDtJJJ/WmQeCpLa9tvI164jnZQ4ZOCv05rvSyG5Vw4MgGwg+lQQaYk8sTCYfITu/PoKaxFd7sLoqWNrPqNncaTrGoz37xsSrT8sp9j6Y7U7SPCsNpdXEN0qybuEYjBA61qrcwWb/AGplXzGfY3HJ7ZqtrV9OJI2t3+bjOacalS9k9yXruPisLO1lLRLmaB8k59ashdPM5DRpvBLjjue9ZMQmsZpppArJIu84PQ1Rsbkukl3cnY4Py55ytKTlJ3bErG3FNaRiNPLXM67WyOgpLGZbaJ4DsjZGwue4rPuri1v4TJB8qxEkep47Vi3WqY1JWGQoAGP8aUk2rC2Ld/r3mX/l2ajc7ZlOcdKZDqMUV9MJhlsjawPByOmaxdQa2hdGUgSB9zN0yD2q5FH5ts7srNvTcpA6YNKSvHmC5tQTW5cqpZAWPU8A1oECGH7TCAG67gc8YrnJdWivLJ4fJKN13AdTVrSZbi4heERu0eMc9qqNCTSY0zYbW/3qIQSm3cdtQ2mqPcSXZA2gDH/16g/syQusgfa0YzkdB6io4IWW5kbDbpPbH6UToyvdDuaVjdXMtojSht3Tg44orV0vRjNYI5kK9eCKKh0mB0CxRyKishypypPUGm3LmKN94DkLlAhwxP415/deK5bG/W2uhIqeXw4PDZPBB7VZutcnm8mGaQrH/BKTnBrJu1jreIizU/t62v52sp4WAIwS3ysp/pUNpos2n3jSxy/aoG53Z+dD/Ws66ms9SljnljAuI1wXUkZA9RVyLW1s1iKMGjwQx/8ArVbxEUrRMfaX3NqPULOZSHkBlTGR3BpGkmWdzkGFgCGI7ehrntV1Cwlha9CeWYgGO3qR70yDxaLhzCiHAjGFYdQaj2kbXiNyRr3Wn3Ul+JtIvfLf7siMfu+9Pi1S8a5FtfwhVQ4MmOvvWD/wkk1iJJnRcjAZl9KbJrVxcxCQYDsm5Gznr2o+sabGfPZm3rO6SzR4ovMjcHcemMVwt9E6MePxCmrGpeJpftlvCkTmSH5plGfl44q1NrG662XCr5FzGpikK/xV1UMdKmtUTUfOYenyzQXRlEDybFJwOMCtexK2to8pSTz5eYtvXOa0YmMa2e3btLlZARk4rnn8RSQ6g8TxkusgAXbVyzN1bqMSIR5SSfUtcS8ST7aFkRtjLt+4D3PrUF/4f1WNTdtO9wZTnK9fx5rVOofatt61uPJGQ2zr+NU7XXJrm+ubYY8uNcM6noO1c6xtT7MRuN92ULTwjJqj3DSXMluqn7jLk9O59K1NL0+WxvSrx+bHGmAc449aZYa7JcxKJFb5BlyOcrnA/On2ty0V0AC3ksuEJOeM0p42rK6aGopG3c3coDLF5PygtHv6H2IqpDIl3BPMPKa6A2o7LgN3rnNak1CGOacPkBxnb1K9jimrqwitbWKdmEifvVK8Bt3BFZLnaTix3Ol0q5vTbvu8hZImYOpXIIxmsfWdPF1cQ3alFE3+shz61VSeSLWLSFbgm2mTLEnBDehqC31KVLufTJYC0iSMxZjkqB3H4VanVjLmiwvdWNiTw/ptnc/ZUVv3qlgWb7pXBxV28S0tYIIgqgu/y98cc/hWQNVjvdXliJYTiLAU9j3P41ah3atpnlM3lyKGKSDtjtWM6lVtObKSRRv5IodJG8RsDIVh9QBg1pWd9FeqLqONBLswV/vAdjXK6xpd27wafHyQ3nBgeMHANQyRahper/ZkLOYED5A+9ntXRy88fiJ2eh2k2pRS6jAtttCsQCSeRkdKrR6gs1tLIkcaeVdjk9vU8VzGu2F9Zapay24dkuEEqgHhG7it1dMlubOG5gLbpIz5ig9W7VjOCik77j2Z0JumgSdiybXOAT0zTf7XX7LHGdqMrFSua5R5rv8Asd1ukZXjmCkHI+aqaWV7JcQyyTBwZCHAOCBxg1lDDqV7sHJnTrqST6fLK8qu29lKdx2FOsdVjntBaBsEDo3X3rlbKxne5lQTncZRlT3Unv6dKqxf6Pex37znetwQ8ZPVQeDitlhou6uCk7nayahJaaVE6qVnjfGzHIGcVTm1eWfU/wCzpWKSEZDKfTkfnU091DeywXT5QSfLgj7yn27Vmador3V/9ra78zZlDs9B0rKnCKTchtmla65ILe5a6hZAjjgjqOlRajZ2ep6aNRS0gdojufjBK0wy29zceU33oWQZY8NjORVnR5Etrue3kXMRkIHHAB6D9DQm4O8dBLXcueDdM+H/AIhsiNStZrW4XKs6XDKh54OO1ddN8GLJg02jeIL6KN0+QGQOM9ufSvL7fSRDrGoJlxZN/dGOvXH0q1oHiPV/C+pzWEWqz/Z0GY1Zsrg/WvThXurBsdyPgvq3lLJ/wkym5GeHt8r+ec1lXXwo8ZQzebHLpd55f3eqFq6C1+KN7ZXNvHqCJNBKuVnXAz9RWvc/FfRLXTZ74MzNGCRF0Ln0FaQqKWwWR5dqHhPxZG8dldeGoLl5g0ipHOc479+OtcVceBfEdlcS+dpN3bMAWjHl5yc9ODX0NoHjEeJpZdU06JfMmjWKMTnasKjls+pLE9PQV19rb2oUXE8i3Ex+87c4+g7CtVNR0SLjofLfgzUL3RvEqrqNjey+XkSW8UZZ29sV7GfjTYWlhk+HtSjZCF8ooBtHr7CukbwLo8Ov3HiGwRftsn3onP7s+uB/CT61Xu9T8P22tCwvrQeZqMSRLb+VubILZz7dOazai3expzX0PPtc+I7avcm4PhfUcBRGrHjbjn0qpc6nr19CJo/Bt+YSmDu5BA79K9rPh3T5kaIwrsxjGelW7DTjptuLeCVniUfKkhzj2oTSexDSZ81Ra/rdvLJ5Ph5wSCCrZrorfTPHF7YyyL4StmS6jUBzJhlXOcDnvXuzW1lM4E9pEWPcqD+tNttJjsC32OSREPSJmyg+g7VbqJ9BKKPBnu/HennY+hQQjgZY8fnXWaV4f8VvZG51DSbGYypkGC6Kuvpxgg16uYhNGUuIkcHrxkGkjtY4BiAGMf3R0/KobTVrDsfPeqWmsWV0XuLe4iJbqVNVLe9v4rgruYDuD3r6TeOORdssauP9oZFU30PSZXEjWFuW9dgFHutWsRyHi9sk93ZNnrvBVv6Vrzabd3KNEsaeZgFSTivQLrwrZEDyI9i7slV6Ux9AwVkjXkdj3rNwW6DkPM20fWZhPFDEhY8YZvumqS+AfEt3AI2e3Taf4m7e1ejQ6ZeJeSkxYDcsw71NKZYpPNYSDAxjFVFLUXKcgvwzvJbaBpL+ODyuH2j73rVuP4eaNBEzFnkkYYLZ4roG1Nxe+U7fKR0+tI7FISpbgHAzVQSQ7I5Gf4XaXNbtK88xJIPJ6D0rZ07w7olpaC3RXlYDB3tkVsu6xose7ORgVmXCQWA81plXJIxnrTsrWCyRnTaRpa+YIYY1OOPl71QivIUt5RAgCx4D4HJpzXMYnAWdSWOQM0wLateIodMyfeUcfnVXcdCSpdXIhWOVUPltkEUyC9hlvkl2E7Fy3PBq+VtH82ykYqT2PFO0zTIy53YIYYz6iktVqBoWuu24hwM9T0FFUx4eEJZUlAXJIBNFFhnI3l3G+nma5RHAIGDk8elZ10LnWVifTpk8qLGUPHI7flWfd6vP54JjDQIodhj0PFUtCvW+0XNxb4BEhYoem0+leaqLjG6M7nQyX80WqeZLhoI02sB3yev4VbeO2gf7QjKVYhiS/IArlVvrjVEubWED1G7gnJ5x9K00spLCRSsiXEeVyrNjmpnR77gmXJZxcfaYJHBEuSxx/D6/lUlnNZWuBvU7lUI3oAawdOdG1R9QmDfZVLRkZ5GeMfSrN7axvCtnYiRlVg3HJcH0pSppPlC5tRtBf39xp84VxcA7DjgAc/zqSaWKz0JfmVJYlYJnHUdBisDSLr7LqAtpiQ6MWJPBHt/Krd7YtPqD3T5kttjNgc8k1Dgozs9hpmRp2syf2sk80bjzIgWkIyCAev0rbvPL+xoWcKu4SLkdOe34VSlSK2vsxZ8swbSMDAX/APXWb4hNzLNbxRRuVRVLqvTHY1s4qpJW0A7GGYTOMvsVDlXB6k8iqFvqVk/iB43hjcuuxj6H1PvWVq0t8LW3FpEXYHbhOTx3qvqNpFpc9lcR5b7WuJCT/H3rOnQXfUdzaDzLLf2ltAY0tzvJPIcHP9KpaDd2095c24iMbXK7m/untWyqyvt+zkPG+A5B7Ad65QTJa6/Hbh1VGDDeB93k8e9VSjzJobNTwxfRD7fBIqhYDtwe4B4FbVibWdVe5nRT5rISvb0INcxFLb29lLagE3ZnKyOoxuJ6f0plwVttIuRIhjkj2rk+vr+NKdHmd0CZta9LaRxy+TJ52cJ5e08jHv8AnVldNsdX0q0gicb0gO1sZ54IzWXZxQ3NzaG6YeXc2/ljJyQR3qSzkXSkihjk8x45SGfpuXsKlxcVyxeqC43SbCSaZ57hQ5VxCoPYjvT7e4aLU57q5th5yt5ZYgZKnjOajjuvs1xMszMGmxNGvpVTVPtOm6mqysZIbgbjxypxVJOTtcRduJ4dN8V3RaJTGybVZvQ8DNSaDqUkZu7O4VVypx6c8jms29m8+xGoXCbllQwj1zng1bspbNtPD8POE2Nt4+YcjPvVSinAE9SxqEjNbwPE3PlHp1yCOvtVjUUR9Q0u4ZRgKBIR39jXOWl9IlxNY3keHkyFCnpWt4clmv7K6tHKB4gSB3qZ0nCNyk9TX8Q/6Jlo3QxuoMWRnDVhwjUrKawg3MrTyFSufuc/4UuuXrXEdqYSC0DqjIw+81auuQsNV0ycK3GcqDjoKzgmopS6jeruS6nMsmi3RlyzxffI6jHcVx9lqkdlpUU0jtI7yhxntiuhvUnntZmt5FYytjy2OPkxXD3mjTi8t7a2zIsg37R2x1row0ItNSYmd5GsbJLcREeddoJAOwbsKxNb0uP+yRqIcfaXK+cq4OD0pnlXGl3UeD+7j2sSP7vGc/jUV9Fff2qYLeMmCcibk8HPSnCDjK6YbiR62Y1j050JZB5RJ64+tR+H767s5pwpby4m3Ox7jPrWDqU817eyTRxFSFAkA9c4/nXSaNZx3Wy13EZO2Qf38iuqpGEY7bisRtdN9qutRjZvIBGc88n/APVWtb3DXOlzThmOV35UcoR0Fcnetc6VcXGnu/HTI6MO1dNpd5DpVrHAgybhF3KDn5ulZVaa5U0CGaXr8n21zOSYQdkhkGM+1RX9ta2l2l87F7d1YYJyBnpk1JrFvayWF0kPlC5efzPv9PXms1LLz5BY6jI8eI90bA5Ge1EIJvnWgi/JIJ/DUbrceZPCSygn36Vh6hcy3EJilRkjWQeYR0BxV6XSl08xS+eWikA2jB4I/nW/cWFnqMMSWzhxMB5wAweO9Wpxp6jRi+GNVu4bp3WSRoYgMYzhR611ep+Nb3TbzbDeP5RQEYPAJH61y9o58PW91bSODvJVht6gmkniF8YLOzbfJOmHL84PXNKS5p83Qdzt9N8da2dNkkd2kycRsRj8aZB4znl8a2F7qUJ86yidOP4g+Mc15/Y6hdq0sDKR5PVMd6v6zqcoWzuHQqW+VgRggj1ptzTshptHvdh8QbaS3nmMUg2Dp61ctvHdhfSwxJIEMoyM/wCNeGQ381krxMSwkZdqnocjt61t2s0f2TZESsiAhQexrCVecd0NO57tFrFkykiZCRweajOpmZ/klAGeMHNfO2r3l/Y2UctvPIhkXLFckk55P0qrpfi7U7W9MiXMkkTv8qsf8966ac1KPMPmPptLiYSAmQFSO9XEnLNtwM45rxy38Y3aXVqGbckikODzginW3xVFvqFxbTxsPL4BPAb3FEKkZrQOY9k8wdMU8ADpXmUXjya5M0kUW4JGJFAPX2rMl+KxaaBI0K+axUEjgEdaqLjLZhzHsNFeSWXxgthNKlxG2I22kj1rsLLxzpt3bCVZOMZJx0qnGyuHMjquPaoLi1S4A3DpXJyePtLMiKso3OSAO5/CoR49tmkHly5Xpz601HsLmR0Vzo1q0nmMpLe1Z9zob3DnaDt4qT/hIomtllDByRnAFUE8aRIy5Bw/TPakuw7lm58Pu8S4Zgw4qneeGPtEZRyG4q7H4utp0yGXrjANUrnxdFb3AVioqlHURjyeA0jlScFt4GB6CoI/Bslvemd+eOMV07eMLIohZlCsKWTxBa3BURMpJHHND8xWRyM3hW4mu3uVYhu/HWr2n6TdoBGwwqjOfU1oR+KbNZfJLrljjFQ3ni+1gVw3BXgDHep8gViGfQr2aUuJCAfeiqcPj23KcgZzRV2YrnmtulvLpZtXAAVihf15/lXOrp09rY3LWZJWKQiRsfkaozXt6dtpFkShyW/Ot7TtT/s9biw1MBZJFwytyGB71yezlT21MzPivILFobO5jDHAzJH1IJzWnbm1kmuoVmZLWbO1m6q2O1c5pVs1x4lgjuP9WG69Rt7Vp6kBbQRaN5Dgi5LRuT94E8/pTqxV7LcdjPbWo7TTZ9MKMXJOZT1PvVjTddaxhW5IJTkDPPPtTvFmhEajJLaw4SKJS2DnIHFLPHFeaFb20MSxlYSykj7xBrRRpyivMLE739vf3Mmor8jmLoB/F/8AqroNDeVHit7nhJo/NyT1zxxXD28Gzw20+5vMEo+UdB7/AErrRe+dFp4Lx7Wj2s2cFcVzYikrWQtil4ikW38tbaRtwfyn9MdvxrWFtcXU87BEMv2VUVV6n1rnZLGW61Ubn/dmbeCDyAvU1b1WS+h1uSfT5S8bhfmzwAank0ST1KuVtK1q7gnUXCkRRyYJAz1OBmqni37RbXuwA/ZmbzI26gEjkCrtle288l/Yxx+Yr/Nu6FcH/Gty9MGpaNMphRpVj247jA6j3q+ZQqKTQI5+011LU2rW8rH5AsinoT601Ire8uyxicThlmzz90nOKzL+FbLTYLdYiPMKuXPrXUtKtrpkd7bxIW2iOTaedoA5qpqMdYdQY6/hhXTri9tIt82/zGYc7SOmBUIgWfSrk6oSsu3J9xSaPcxR28sxLmGRzGT6VonTorzVmklZ3hSMHbu4YdxXNzOLtIDlIXvLicJYsxji/wBUvVsYqWDU7qDUUt71Nq5y/qD2NX9AtRoGrXdxdxMIstHEG/u56063tYNZ8T3EjqnkpHwD354/Guhyi29NLBoR+J9SX7bG8cbBF2hWHGR1xVy1ul1mC2vZZN0kLbCjDquKyLyVE8RBJU8xChCKw4Ge1VL2yvdJiNzbP/o5AOAc7c9jVKnFxSW4G1eySWRFgEG4yIYcjgAnk1a07Rn/ALY1NslhGgkjC8BmJ5rC0WSTXbpmvJWCW6FgwOMn0rodJu5LHRJb2Vy8gl2gj+IdhWVWLprlW40irfaM2oaxJcWrlZBH0zzuqOyiutB1mBZQQ00Qkf5s5PQigeIoI725uEl/eMylRj25rZvQl9ZJfx4N1BGHUYzlfSocqiXLNaFJLc5bxBHcWniGaYxt5LP5h5447mumgvmvtGF5OGV4xuTB5I6H61XS8t9ThSG7VDJLjIXnr2NY8V1/Y+svYSvm1QkKCc/LVNc8UraoSJ4L67a8EcnyRyyeWGIxxVuOBtPkNzhi1u7ryMA5wc1fvLfTNVjgkib94qnaOmTkU7xBLGvh64cfI0bdcdegqOe7SSsVYytRvxHCklwfnuEBI/2e1dHoTLf6U7KUX5fLRiMkVx1i8erWKQ3Ubs2CVcdVA4rr47iDT9MhhiPzxxbgf73196dZcqUY7hHc5vw+I31C/S6iUTAMCMcnBqMyxaJfwy4CoRuA3Zz9DUq7L69bVrUMGKgyqq/e55/StfX9Eh1DR7V7dFWT5SQeflB5Apyqe8ubZhynPapZDWNJvNVSbftfIBGCAO1Znha5P29TKrSjGNpPAFdPrUzaWJLO1gDQzx/PGO30rhLO8azumEeVy3I7110PfptCZra5OZPEjRRLty4UoRgGjU7q6ub6E7F84kLx+Va+l6JFrV759xO0MpQH7uec9aNBs1TXrgXoL7CUO7sM8VLqwirdUKxfRIZItON1wUVgeODwadpsSaXdpLbHdCQFl+bJzk4qDxDcwfZTaMhSaDPlsO+ao+GJ7r7JcTSIHiQ4JPeuflcocwbM39S0y21CH7RsIEaupz0Ynoa5fwy80N7cLtBMPJY9hntXWaRq0GpxNZyqoUA5AOM1jaLoNwLmUm4VbZ5HQlT175opy5YyjMpodctbWl6zoqFbk4Z+/XpipNa0+O/uluElyFQbBngt2rK1O2m08TQ3EnmZZWRwvr0rf8Oy2ly0S7BmGIJhmzuJOSSKJ+4lNCWpys80za3FEWLHeFx159q69zDput2zbn8qSPc6HsfX86ozaRCPF8V5A6mMtkpjuB1rodXsY5tmSGkKNyvBPHT6VNapGTVuo0rIoaswuNWtdvzxSHBx0AI5rN1BbHSb+1s9o3KR5bkdic0WcEiTbTMTHHGGIY5yw60zUJI9Q1WyLRiQREnfnHbilCNtOgrm5c2iwaihO8iVDtweFb3rgL5ro681rIALh3CFs578EV6BdXTwxP5uMjGMHII65rj9XurVb+1ugsYuImw4x19Dmnhm03oKW5fj1250S/OnTMNwIXceN3/1q07zTZZJoWhRGO7eACPlJ5NQNBZ+IJ1ubhVL+UADnp6Y/GtDQo54LuS11AjzNu1SDnjsaKk+XVaMa10OZ1K2uM8QhftUucfxA+pq4msnQJ57NnMscgG09hmth7KW88XJDK29IQB8o9qy9e0WO4t7hYg6NFznHXnpWsK6laMhNaaGlYzrNeWepOCIHyoLHgEdM1T8U64trMhhJRl4wvQ+5rNstTZNAa1LblDbVyOhqppbDV9Xjivl82NG+6RjJ7VUOaM3N7Ilm54f8c3JlSJiX3HGMV0F/qEp1NbfAMOOW6Zz05rhtbsoPD+tmWFQIGHCqfunvWroWqrqsgtHkZd4JDntiqqSulUjsUuxt2V1JZanHbksVeUYJPSszxZrE0WrGDfgg8H2NZl5qi2WrRedKSkDZAB5J96ztduW1e+juITmVsk9gBV05S5lJ7CbNS91a8tYYHlJZHXdGQeMe9bWi+J2uMJnG1OueSaxL2OF7G3tJQwRgsjA8HA61iwotpqUv2R28oj9yeuT6Gqc1OLFY6K91x01KOU/IFPJY8EVLqWrR31gPLnHmbsmuR1SzvY7iGM5ZJMbWAwMk9D+NLdabe2WoR2+xgGwA56U0ou2uoWZvQh1iXbcjnniiqH2G6UspnPBxzxRT9p5k2ZRDoDJeSxs58zCSZ4zUWsXY1O9icHMgGGNXLeWIWdxYRxySn/WOduduKVLa21bU2aIeSBASCo43Cq5lF3YyDRJFTzhKZVaQgRupx0PIzXR+I7izu0s51kMcygIhHJJ6ZqhPZJdWws7JkEiJ5i4HRwOR+OKyra3nntJ57iTFzCqvGrHoPWsJJTlz3DobloNSsbS5kuE88/cIYZOD0rLvNYY6WtkIwrQ5G0LynrXVaXcRajoKwSSgSO437ucmsm7tbbTZrv7QVmaaMbdw5zzn8axpVFzNNagYMMN5Lpb7fmt1UGTaOV5/wAmpL+eSI2saNkIBuGOD71oeF7ox/at8HmWi4V1PoT+tbur6VDa6NeSW8K3CSNlSRyqEdvpWk6yU+SSCxn22NOh/tRZTMsgMWGHTIFOktZP+EdnuonVmSPLHPQZ6VQt9dXT9Hhtp4mO0btsi8EGregXVzqF0YbePNtJ8pGPlBxnBrKUZRvIaMXQLG53TXzRurKodM8BxmtaK9kt9UNxKBHb8gY6Fu4/WtPT/wDSYpdPKvAYl2kKOhrmpbW9lsL15QMxzCMAHkevFPnVRvmGzpJbFNR0S5hgfLy4K7ucAVzqWd7BPbWKyu0EoIJ9D/hkV0VpAlvJaxRybPOhwCzHHA/xp+r2YsvC9rdrg3MRIkI9yc1lGpyvl7hYyLqO40HREbyx5LNhgT1aodM1yea4lnZXCbCCVHAOOK0otSXVfCktq6tIN4BAGT9RUV9p7xeRa277D5GVz1JHQGtY8rvGa1AmsXbWrG/di7hV4TufpWVpWiaw7iWN/LR3ZNxPPAyPrVnTIpdFsGedWRpT8245+XpW1pepwvbzpGp2g70wf4vb0rOUpU78mw1bqYdzpM0+s2Vm53XCSZllQdvWrEenFr6bS7lsgNyM/eBPX8qS21ucaxIXBimA2vv4zT9f1RF1CzkC7ZWQHzOgP1quao2o+QaFjVtF/syVYbSIuZ41jAAzk+tS21zHoWmpZ3qjcSQSfXtzV7Q9bh1HUIGB3+UpJOOc4/lVLxgoutOuCqpi2wwY9SCaxU5OahMq6aucxplrasNQDBXCn93nkjPPFdXpFs9tGXY74iqdeMjHIxXO+DrKa5gu7lNuYwMBh96ty2vY9PmS3umLMDuQ9iP/ANdbYiTbcYiRHcaXa2en3txAwV4nEsI3cqvpRo1pDqohnuRull3IzD+HcMYpmo32daihZN0Mh8xti5JXuPpV3R0SOC4SyhykUnmIT6f44rJyahruEbNnHamt3omqNC52RhyEbPVa6Kz1WCXS3huSJGeLIJ5Bz0z6UeK7JdetYZbQbrtJBHtz2PvWFPplxp2jyeaHYMAG2/wEH+VdEeSpBc2jE1bYteGpYZNXuFlBVWUhQp4HFaOkxyarq72WQI7cEnJ5OfSuckgksdLg1CEnDttbHqBWr4YvbhJLi8hikdh80mzkAYq6sPdc0C31Oks5ItLupLGRAIgQGPpnqaow6u769Hp/W33E9eq1fSA3cD3p37bjIfPT2zXAxzzQ6uUj3faFJUHPpXPRpqrfuW3Y7KS6htfE7QTEtGDlf9kelVb3w9bXPi8TBwsVzE0wA7GsHU7ptQa2lWRxOFC4PUkmuwawWzhs7gBmliQqxU5+Xrn86cr0ktdSUyS1ms4CJUbcqxKpLEg5qCxmgn1W6dCFMuMZPJx1rJeCTUftskTlmQCQbD8o7Yqvpk9rpsC3bu73XQknhahULpvqO9mb1/b22q68yAq7soCdjx1zRa2sOjW0lhMm2Ip8zA9W5rB8PX6t4lMsjctnbt963PGuGt45lfDA9h1HrTalGapi6XMDQbZ7fVRIVLW0shSOTdjkdRWhfahLpaTQu21VkYouOoPQ0yB7eTQ0RJN86S7s+me4puvJb6sLNEmRZDtj3sOa3avP3thO9jButaku1QSv8qsDg+grU0ub7Pd2twhLJKSXVTjABqv/AGF9l1y2RoRNE6kOo4AOP8mory2mtLJ/JEjCKQqDjopGea2apyXLEfKzoNLcz+IpmWQbI8so69uajHiUx3Xkzkh1yfnHK1i+H9SW0m8yYDMvRs1r+KLeO80xNUiRhIr7WYDk1zzpJT5ZbAtixe3K2/hz7QozJIWIPHANZPhq6Z72O1dvmkYNlugAq5b20uoeGkDAFGOxXIGVrA0m2ubbVpLeEhpVJy3oo6mrpwjySjcDutfHnMUjkA8tSwA71yFtZpfWtzcXSATMQI93Xiu0UW1uEuJTu3OAv0IxzTbvQTcawhjLiNjkBeB0zkfjXJTrxprlYSV9TLTTxFpcMlqHW6t8bhu69+ap/wBvXksxuvKfeh8s7c5X6ity91EPcKTGYvKfbKwGAxHatO0itLeGaQxqVnBdpOpLf/q4qHXSV5K4JGFZ6xNaa0JJ0bc2FDEf1re1i2kW3eeDCOF3Nx97vUEthJfaY4miKyRsGjJ7nP8AhV+6lfU9FKRO6SxAbm7nHUVzTqxc1JFJWRwFtZXV21rMYybaeZlZRwQe5rUj8PPbXts0cjRqG24X+PHOSfWuivVWKwie1CuYyq7QcY98etJZ6mlzBKjgKUOSD94V0yxUpK62JSRynja0Q2Ed4sjM+7YVPYDvWh4M0qSLQpL1sBpc+UCOox61oatpMGtWMUIbYofcSP0Fb9pbp9jhtoVwkGEwR2pVMYoUVHqVFannmu+HZP7NF6+TdMwY5449K0P7IGmaDDeGFHmA2t/s/Sur1GzZ2FqUDxsflyM7frSPYbbRoEIYZJIPQio+vNxSFynLaxBNdeHjKwBuIwuxgR0PUVlaBo9xFbPqU6MwgbiMjJGOprr9RtltlJMYMR+d1AzS6dcGWCeXY6RCMke596ccW403yiSBrBpdLW6uY/MIAk2benes68t3vbEXLLllIkiC/wAPtXR2FwtzZtDcgMHXBBBwwrPCGzvPs3LKUICkcYrmhiJJtDkupgwSXQj3NFneSwJA6dP6UV0Ykht8xl5T7bCce1FdX1zyIscP4eaG3umkdWZrhSHBHAFTeH0s49YuSWO3lFA6c1p6Kba3hZZ0Uzo5f6A9qydCu7K2vLuCTaWnkyrEcLzXoTk5qViSbV7WKCK7urQtESFCgcfMOtWPD+l250uV7tx9pmypUnt6D1qrqmpWmPJLBv3xYgnjHtVmKWKfTrgRgJKj+bEM4x+NZe/yJbCMrR7mWz8QrayRKAJfuk8g1teKrGJ7W8CKfMULIpHVfauWs9QeLWH1PZuAPLHoGrU1jWZjaRXKrkzkiTvgelaTpyVVSQy/Y2z6Z4Vgm+QrcttY4yeeRn8qktNduIx9muIQI3+Ve4OeKu6bDLqnhmSCJgrRx5GB1NcCl3PDcLJM5LAn5PQg1NOCquXNuhtdUdxf6PbX1nHHdPtaNRsI7DOcVSsb2LQI41jJ+zNOdrgcj0qpqOrTTWQLoY2ztUnjBx3/AArL1G5MdvDE3KyIJOehJ9KUKMpRcZPQXMd0YoYZp9bgkYiXa7LVCLxJYLqTO0I2ykM+R8vpVfQPtFxaFTKX3RsHjx04p/h/Qre50HUYZ1K3c27bkcrjpiuflhG6mykU1lTUvED21rKI4hgxsRnA7jNbOppdNo9/bRQnbAAUz/Gp615+ouNMuomjZjIy8j0OcYrubDWmSYx3EitG0IAPqcdxW1am42lHVAnbcg8MpZxwxoVZA8ZDY5GT61T11dQur+2uYEL7FbcO3H/1q3NC0FZraW4E4KSZzGUx3J49KpwxzNqdtprSDeeWyMAcHj3rBVYuo5Iq2lyyLRdXiXSLguJAN270yKzRprQ2M21ik9tsDDvgE9qnhkutP8QNI4QA4VSG5YZx0qXXLqCLU1vEMjRzD94BgAYqk3fljsxGB4vmilOn3UJO5k2yEex4q4Eg1tUGRn7NtK56Adx71kizm1Gyu0gUnbOGjz1IPYVf8Dx3Cay8Uu5FWM5Vh1+ldjShS31QIteA7YfapNu/z0BJVh+lWdau2W4vYnjYx8Qk4x171b8Px41W/MDtvWXcAOmOlT+IjMbuSKJFMrx7vmHp1P1rhdRPEXKS0MHTb2Pw262inf5nO7s3uKp+KZnaezvASVb26Ypbu3XUJNNtN4M0ajLdMKf51tabpTanaxo6qYhI0ZD9SB1210uUIP2j3JKUDyahay6hGoE0a/IM/wAHc1teBplmtJkePYknypjPP41Np9hbabDJbLh4EDDzGGM+x9TSyw/2focMluCsceXB9c9uO9cdTERneESkranKW91NZeIpovMwiS/gTnjNbHiS6j8u4t5sBJwNrjrnrms2O0e78RWVw8WRPln3ZGT2BrrNQ8Mrq9pKGHkyD5t55J/+tWlSrThOLkwUW72OPOkXWreGUitQJDC5JJGCam0GWbw9orSSIM3LMGXuMcc10HhBXsra/iCrIsT4bcMEirtzbLfW9zbeUIxIzBXAzjI605YlXcJbFKGhR8OX9tqkE1irFR97nnFcpdeHb4eKpIABGVBkEh4UjqK7DQPDTaGpneRZHcFM4+7znJrQuLeXUJoJEDZXO6TvgdOPSso4lUqr9nsyuW61PLtOsZptWkXeBLCC5Rzw3qBXpGnpDc6WHwZAzeWRnHy45qR/DH2PXjfRspEtvhxt4B9an0K2ZbceYsQVZiSoHQetGKxcZxUl0CMLPUx9P0Mafp+pxvISJG2KPReuTXMpogeC7immWSUBnQo3HTivUpo45VdtoIcZYHgketZmr6bDHbm5t4wgKHcij7x6daxo5g7+oTj1PL/Ctpcvq1vLtxAs2x3PrgnH6V3esaGxaQIXcT5XbjPl554rQ0bTra1V7dYwFkPmE453Y6VJfanJYbRIqjLAqzHNXXxsqlX3VsSkramXovhSG201wQxkIIIlHOSOKzo/DRtbm6TzAFESlWYfx55IrtLW+inhwC/nAbjxxUF/ZNfL5ysFk2jcAe3YfnWUcZPmaky7K2hjtpa6y9kyyFHQgSMvcd62ZdGsRCbfbuicbXJ7CqukP/Z0MWLduVy5z0Per13c+XaykAlBx065rCpiZ8y5XoC2OETwlaNPcwRyHcCwhUnGOfWtOz0+7stOk067USO5G0Z4HHAzU0FvcLI80axtOrYJY8Y9a1kmBG+ZwZhnDkYFb1MXUejdyFYzIbJ7OKPToE2jy94U9C3/AOuuWi0K/HiCSN4GjeRuW7EdyDXo6PBfYlLp5i/JxzmmT3asy2u1QVbBI64NTTxs430DlTOde0eXQmjuAVw+AQeTir2m+fBNBNKT5ezhs8E1Yu4kgtHhKSFRli2ap6HI1zL5Mo3Ihyhc5NZTquUG0LZ2L2p6c1wvCkI5wzAZwfWpNStrW20q3dmUCIDGBx9SKWfUDbyBSCqFeVPJPPWo7+KS/wBOKQNsO0n5hnI9vesYVJNJS2G7F6wuVuLdyxHzLwh7VQnI02U3GGKN/Dms3SRNbknDsCm0gjG01BrepEBYDllHIPUnHWtYU37TlWxLloa8b2k1sTI3lFZA3UZ9TVqSy0+VpNSWNWLJhuccAdhXKWzT39rJIApKt8oHaum0VHuLXypYwo245OadWLp7MUXd2MjUL2E28iWqAbBnCt6d/rT9C1m5lO0IWwOoGOKydbnl0jUJDHCuJmOGPGQKi0zWZkLSSR7Aw6oueK6ZUeeldIV7M6/UdQljtd2CeOXPaktC00EVzG5ZASGAPBzWZFf/AG2FgyhIyvGepFX9EeGSzlRFZ1DZ2sMVwyXLDbUpO7Ll++22bIB3AYXjkfSsSzaBnkhgR0i53IOhoubl7hwU2F1Yrn0H+e9YMOoLbag6oWQBjwhxg+v0roo0XKDsRKWp00LTwag8kaNLFjJAOMH0qvqd75arqEak5YIwB6VHaanBJKYwzeS6/McZy3+FOlgiVCzHCNzGrevrihQ5ZK+5f2SwmpRyIGZSp+horm7m/lNw+XZeeAuAMUVv7BGfMMvrCaHWJ2XcVPGAcAE9RXNXdlc2lwHCvvIy7EZAPWvSL3y/tKylDuYZOEz9MVp2VpC2n3JmiP71NoO3kHFdMcf7PVocYXZ45bW9xqV9sRGdwNxXHpXSaNJ9q1jypVYJ5ZWRB69K2rfTjp2vvPEpDFRGzMMgn2x+GahjW3ttYur8yAyOcEccfh6V0zxSmvdJaKF7o8WmabdwRM7M7+ZG4wRj0PvUlt4ane1uILkP5WQI2BHB65+lbltpv2uyLuGYB/MAPzFhWppbC6mRFXC45XJ4PvXHPGSUdNy1E57wpI+mSzWLsA6sTlj1HQVmeJdGjElw6RbZXlEic5LDvitW4sxbeIC8sRMjfKGyc++Kl8QWRcW14oYPHztByMDvj1pwrWqqSe4+hzWsWuotDG5VvszABiyjKEcEmojYPqDabbfKnlHbvYdV6iuqtbjfp5kaQvHNkFCMj061qWWmxzTFxtRY1UIcKcf5xVTxrgnclRuyKKODS7ohQim5O5wgzzj3qpq7PZRC6sUHzHaSD1z1rY8RpH9gEzbd0Qyx4UY6ce9cjZeIAZFjbZHEScoeQB+P41xUlKo/aLUqas7DY4LcRQX0kal0LBlPT5qgh8Ow3OmSXSXMnmI7BOfl7Y/rU9zplxrE7waa6yWbEneB932rZ0eyM2kTWZZ4ZoFKsrjqenQ13VK3JG9yVG7JdDhubeG3VpQUZMHd8u0fn7VFqttFa39vdW9wN3OAcN37Vl30mpW8FuYoBHBbwY81gfm5OfanpFd3FrFez/vLcMGQEAgjv9K43TtLnvuW3pYu69YPq1tHd27eRdxj5TjhhVeC1+1aFaRy+W86u/mK/ofWt+CezlgLSTKNkeDED0/CqdzBaW13DLG5jilALbhlSPWpo15RjyPdbAc3pmm3NprJs5MeXEok4ONwzx16f/WrsrsWcKx3UKqqhcNj1z7VlazdQYW6Vo3i4VtgBbjpn2qlFrVreWptkykQG4+v6VrN1KrUrE7F+xZdO1Ke5Zm2zsVxs5HsK3dtpcusshDShCoJ6jNc/cSx3FjAokaNyMhgMgAd89RVfRtXgt2WBZGmndsnb/CAa55wlP31uik7Gzqmj20lkb5YFMo2pmLg8VWub0adYwxQjEqcozcn3p+q65HHKbO1ZGaXDrkjHToa5B9Wu7+eYpG8SpywDnGfpW9CnOpH39gk9dDqkv1nt45dkaiU4IIyQ3etDWIPtel+QY8FgMKGOF+uPSuPsdU+1WOEXDIp5A5Ga6PSYmiUTSTySM6jepkzn6Cs6tN05X7Ap9Cw9ikFtY2csiqYWB3kdeOua343h8vCvyxACk5JrlNclDyy3DSYVEACE7fypuka99mBga1JIAZQozjPv6VhXozqQ5lqVGXKdLNb2q3btD+7kbIlbHXjise71FNMuQkmCAoIJyFYYqa71FW0xpyW8w4ZlAwRz3ridZ1OS78lVkBZ2wVP+NaYWjKo7S2HKp2O6sNStZLeRmd/3nKg/pVl9YtIreJZimegxxxXnUWojShPBcMzhQQg3dR7Gq6a0xuFkCHy2bp1rd4BttrYlVWtz12e4UWyouxlePnHIyenNUNJhX7LIywgAyNgep7/AIVWtb6aaxtyI8eYPu7cgex9K07SZwjpsYMGwu7pj1FeXVUoJxZve+pzt9rk0V+VjeNBH+7z6Z7VBaa5LfJPHKS4I24xgE1V8Z2UFpBvskferFmCncW7kk+grlNP12SOdC/T725hk16tDDRqUeeG5zybudxbXhSWWKQBDBx8py3TgZ9K5/UNc8+7kSZZyq4YREg59x+lMvbyZN97CyCZztMPOXHTJqXw5Z/abS4vZSzlQFCtyI+cn+VaQoxpJ1JEq7Ne1vbr7MqRRKGwCdwxnI6E1pWt3MZDHcIoUcsqZ3fT3rLjh231kRFI6sRvYEFVya0Y5jNfSRR4+9jcenXoK4qyi9ikmiW6kVtQkjbezKATjgAdsirUbKUZAF243MuTmq01wdMeScRs0tweAo5OO3pxUNvf+dKYZFMayD5wFwR7Vy8rkrx2RdzM1O9m08+fj9475wOOKzk1eWcGUqolBPLnjHpR4rE+DGqSMitw5GAi/X14NYcEI1COOJHd8YG0dQc169ChGVJTZjJu52emampmZcKny5whwN2KvSXMS363DSBSqjIxkk9q4eGZbDU5bVZAXViAM5Cf4105txc3cSRvK3CM288HjjmsK1BU5XWzLi20aE28yq0TtI8gOVYnAqbR7aQXcruv7xRxt4APqPzqe2tJSUiaOUlydpB6DHPNN+1SxXnkwRtHGi7XkI5I/wAnrXBz3TiirGdcuLm/dyHzGMKy98VKZpbe0NxJuMGOCw6e9aFzZQvajbMgRMEsuPrioEdJLK5s0bZJkmMOflx269qIyVkO1hGkjuIPNRlRThnG7AHHGAa5e/nLW/2gbslynK8Y9QRXVJo8sWmiNpRMrDLSEYwcc59qxLy3dLdIo0+XeUOfw5+ldVGcVLRkTiUNDYrtnk4SQEBAePSug0iK6thPvZWjJyGcHKj2qS30c/YGZkDy7AxToF/wzVa5vEtbsBnc+XGFcAk8+9OpP2jdgirFzU0hkhaWeMK20Hdjlj/SuOsZ/tEieapSKInvwfTNd5BcC+tVEkIeJgAd4wMfjXJ6rotzp9081jAo09W2naxJwcZJFGEqqzpvcUkQPqVzczR2qCMRq2GMa5HHeukSX7FZGS6QqWGFlRe2Oprm9LsReXjKWMSSMQjJ83Hp9eldNG0skZiiYsyx7WVxhY16dDRiuWNoomC0uc3qVwr/AGZIR5meS6nHBPX6GqmvQRLcRX8DKkJUK4J5zW14g0uO2ghntozvXAOCSB+FY2vWbpaNb4c45TjOe+K68M4y5XETRs+HobM2/GCOpZWzj2qfxJHG8C4mMcaknimeG7QHw7G8Hly+YV37Wxhh61P4i0O41BVCOF6FiATk1yTnFYjVmjT5BfDemwz6PHJOqlixwQoORRWxpUEGnWK2odDsPUrRUSrvmdgUUUtJVrpfKuY2IUgMWGPfFXoNSit76S3MfynIAGSOeOtQeG1uLeKVnYA9lKkZHc81Uu5/JuxdQpI6cBsDue4qaqUptFLRF7UYt2nTSxk5j74O76fpXGiFNQubkeUY2TaNrHuOtd7ppmmj+baysmSucYIPf3rn9UszDbXe2Lc7sZFZD82c9DSw1ZxvBhKNy5pk5tINrhogq8lwME46BqZb6cDqn2uG53AfvNoP3uKsWSRXljBtgRoSPmjccjI5Ofwot7i3t79k8+JmlBOdpyvHTj8KUpWbsUkYeryXS6vGzxIQT8pAzj1xWvqNm2o6SssMYM8CErgc/Q1b1PS4bmKVmfawG6Ju6vUelaTLDZMbstKpJG0PjORyc9T+NEa8XBSWjQKOpzsUka6MUiC+bufOOhbAyKtaVZTWUAeSZXBAJxxu6cfnV6+0qyi01LdkZxuMx8scc/z6Vk2mqlZfKglXajYQshJwK3c/aRfKS7RepteI7JdS05reS4W3JKg9+eoFcf4m0SDSo4LkFHiAEUiIQGZvpXeWkhkjaWeWOSRzuZABk+/tTNZt7e602cXFujtEDtJwMt2+as8LiZUpKL2NHFSVzmvBl7PHaypI0ahcMsYH3R71saWlvPe3EixhTOxO7JIPp/LpXPaZYR6YZfOmaCSWMbQAW2nB5NbOk3yi5jt1n5ABZgeCR6GtMWubmlAyjvY1fscC2ctqy7oVB25PfOcUzR1jc/ZZyHgkfeqheB7H8a0ZVaa3cRZRieMAVR0+7Z5mVbfLBsMPu4z3rzVUk4M0tqc5daU1rr00tor+QxIV0GcN3IqtPqEumWP2e8V5JZWzgrkqD3rp9VjmS6tktYI5Jt+4MzEKo7gn1rnvE9nJYoZ5IpDcSkBHXBUD0/8Ar16OHqKpy8xnKJw9/NNHqcsMB2iTkjA5HWl066iNxGs/mCLPzhWwK6220xLW+tZZrdZ5Wt9pi35YMeR2wOtMvvCrRX8E1uiiCWPLhTuCHGNvvz3r1XiqaXI9BctzotE0a2uLFijNvaIjeDnOOcfjXOS6Vc6TrbW8RCmVdxkHVQfrXaeH4GttOVJA/mFCcgcL/kVV8UX32eBBJA0mVG4qvb0J9K8SliZqs4LVMtwXLc5zXtGnv5rO2gRXZYw7+X8vXjrU6aSNAuboRMwUxkAyruPA54qTQ9XjMlvvUOFGEJOSP/1V1WqQxXVq8/zrJ5eCAOQP8K3niZU5KnLYqMU1c8kuTfmSZLVHEJYKX27V5rrNCEiSRwu2X4zuIG48d60bSzWTS/Iupc7+7EDA+lR22mmxtoLlpWcrKV6cgZ4HvxW9XExqRtYjkdyzdeH551nmaIPbLESYgQd5HQVxRsr+OQmS2ZF8zYFXop9M17LpDLcRTIE4K/MCcfSuXtfDqxT3z7/MWWcMFK/dHOR9a5qGN5E1I1lSTSORupZra0lsXaNpXbaxJ+7WfplpLa+IWk2+bFbJunBHtk4ruda0eG4jTAMcnmBsoO+P8KqXKR2Mk8sQ2vKcb0HUgdq6KWKi4+7uzLks9TmfE2nx7WvmkCW4UrHjJZmJyM9/8K560sLqa5g2RSLHJ911GQe/6eleqT6THq2kTWbnMz/MHYY2nHXjvUNpocltpiW4h+0SoGSTBACns341pSzKMYcj3BwKdhA9la28MYlmdJGLEgjOcckfhXQWV2t1+/gJ2RNtZ+mDjpiuSluY49Oe0muXhvodwRVJJbJ6VZ0Oa8ubZy6OxT5VYHlvqPb1rjxFH2ic2Cdjf1mztb+1WzZlBc4fY23Knk81zl54YsP+EjhLIBH8qLCXwMKODXQ6TMbkbr4hWiPyxgZ4+tTyKb68S5Y7PIVtp24BB4wPWuahXqUpciehbSZyNzpLwa00cMeEkXzAzMPnwRwPWnaDcXYvbuCK3CFz8zIchiM8n3wa2ZpSuoxtcorWyp95cEocdabpSRSajMArY3hkI6kfSuypXvTfMjPl1NdrdSFmTEL7lX5VAyB1yfeskqYisiAo5dg+BnAByMV1Ssklt5YVggfOTjr6e1c/dWKI26FjA2Q5JPDH0zXnU6t9GbSRaibzbeObblHGQXPAI9KzBYypqxeOQqTglepAwTz+VbkMA+wxR+YScfd24H1qnaxwz3qySO6OrEP3yuKdKbi2uhDSMLXtMa90G4IjcSBtzhRyT2JrK8F6C0VhLqb5EikhTjkYHOPqK7mzMb2NxC0o3Ox2qeq8/rWZpEE+lW0ltFMLiFpCfMbnBJ6e1ddPGNU5U0DijziGO4vdaN1P8mJg2WUqNnrXf+Gntb66McEobf8AM5j/AIsduarX0abhAzJJA0mEkYfd9RkUeG2i07VFikvINsLYZWQrke1dNer7alppYzTSZ1X7uKLakYSGM7Rg549azdT3JLb+Su18HLA8laukRzzL5Um0kdV6KKS9tWkcMykLHnr3J6nNeNGolI2lZrQzHuo51jAXftA3DHJyeaGMr3m5wDDGoTAYZ5746/jUDWkhvvO86ORUIVgFbIHbGODTriWMu1ur7NxDeYRzjPqa6bLZEXOp8pJrfJcbs5K7skVkz2IZfIcLhiQhJ6jvzWfbLPbsWMqTRIcqS/Le9WLm/VFxDvZsZI7nPpWMITjK0WU5ITUwLFjCjsYXTyypboPaqbxfaYwyzhE2bNzjOR71RmuryWfzNpYu2yNFO4rnvz2rQiaO8laJo1CqvYH5segrss4JMzvdmnYbBabUufNZcDKjg1LcyRz2nlFXJycMR+gqhb3EcExjdDChXAyccilW5ba9v8jyxNuD4P8ALvXMovm5ir9CloemI+pS+ZK8TFiQvQZFaaWzQyyTNnezbmywJI7D/wCtVSJ3SUqVP+jANIynB54z+tLeo93YK1vK3mbsgLjc3PX6VdTmk9XuSlZFm+J3tL8vlyKFTcAVJ9TXLa3HOybNmC2Oe4z6VptcOH2TzyeYvy52Eg/nUWooltF58/VDlGB+8f5VvQlKnJIiW5X0OKS30wKWmSYtlY34H5V0rXYkEavksoBzjA3exrn7W5jnRZBJKswBIDDIzTrS8S0mkluGDyFc7DyQ1KtSc5OTKU+h1KWkqKCLeMh/m+YZPNFZUOq3k0e6ObaucADpRWHJU7mqqR7FzUJZbcwNDIirMMleoAPb6VXiDXFxxKoCEZCjj8PSm3arNqjXTtKIo+FUN7cZ+lYbzS2t7J9njne3OMSP8u498VtCHMrJ6mbZ1yosc7yxDLOCGAHf1/KrM1pEllhwGDHOQfyWsvRH8y2il2ATZcDLHg+uD+VaVwzf2eASolI+XK4/GuKonGaSNou6MtBLbbYonfOTnaeo9aMxTyokMHlszKd4YevXBqrHHOtmEZkE0rb1+boB1OfetG1iNnLEcLJI56DkqK3loStylrKPPILSSV0LDflBnG2pLaa5jAjmcmLIG5TkH2x9KtXEkkEu8gvCQcnuPqT0rNSSKB1kL+XDI7MqqeS2BjrR8UeVIUnZkmuzXH2HMAMLxt8oZvvf4CuMvEuLPVFWeNBPLyewYH9K6HUZ/OuPtc2VhjYKQGPPvWH/AGhBrniGKGXGyJ9qfN/rFPT6V3YSLjHbTqZTdzqtDgYWNxMjoSOSNvp2rYtbgXNr5jwR/NxtI4yOtTaTHHHaR2qIqFQNuOT7k1nztPbTAbt7MSSAgwecV5lSXPNpHTFcsEc7f3aajqdzZ5SNjgB0HJGD3Hap/DNqsMF1GYS7bRtkweBkdjU9zZR+WGtlEE8jksy9SvenNNc20Pn2wkmkjIEq7shh6+1drlzQ5ImNtbltryaGycRRSu2/5mI6DNFtqcVxYbxEsR3lW29TzWbeGS30xja75GJ81jI/r+HXtVTT9UguZNrNtB5dcfxd+az9heDaQnLU6U3TxTxqRnceq8EAD19KuXdsNVQzOCsUYHyZzmsWeeR5oovIfYEzjOMjpmtu1vhFo6hofnYYye/1rklBws0awelmY0mnJLALi2LNdOTyV24xjgeuABWhZbE023W55cjL47H14pIJ53jVnj27X2gDvnHQ1HfTQ29kVlZiVJBZPlJOOmK0lKU7RZd1Ym0Z4oZ5dkxbeCVEjZxkVHrV6skawFtu4lcZ68d6wdOnka9RraHYuCAS+dpIPr2p+uPdhYLRIC0jqT9oUfdJ756dKtUf3q1MXK6LGkpF5kSfZxHtfafkABPqBW/qFwY2ZGXeGXkk4AFctoIeGFhIHlaN85+ox+NdPdaazwLMrF9yZDDqo9AKVdJVNWXT+HQz0gtby1KzncsZDfMcbj7VJKUKpabFcA5CsO9c9bW8dreNBJNvkDYI3HI+orRh8xNULHcsMQJ8wnkn0FVOFtmJTOotZEtoC8n8K7SVHBz/ADxTRLFdW/8Ao8pJHO71P0rJ+23UmotDJbIIFj3B4/mGPX61LYyW73B2rjDDftPP5dq5J02lc1U0M1dTGG8mZDKB5hRxg5x0H4VnSQyto4nEQfzJNxJXpx2HrT/E7IbyNrRsyyvhyy5A9hWtBHiGCPzD+7YF492QRjnFdUXywi0ZvVszrW6SaMwx+ZGyLng8sR2o/tKTyfJcqhQZOcrkex/xrndUSex1dlhwIy/DA7hip5o5poDuvF2c7cjJPr/+qtfq6bUu5m6ltCvq9tbXMAvxdLKY24BXJA9AfxpNAnltCkSuqrI2856nPQfmKpxW5t4ZYvMVf3XmqpUncc89OlQLd3rTrC+nsZVRf3ikjPpXe6bdNw3M73Z2MCeZeGdpCFLZdGPIOf5VpPZ4uPlmZsjcGC/yrl9I1CSS5ZlcRF8EGQ8AjrgV00VwZQ3CCNFOGVsZ968utTlBmsWjH1G7dbr7NjMW7G7uD1+YU7TNss4lMpMsYxlOARTNbNwypJAoWQHkHpj+tM0ffaxzTvCpkIIA24LY7kVva9EL6nS200MdvtaTawJbH97P+FVb6FAyZz5Sqcknr71QihkAS7eS3A5JUgnH4fWjVDLcx4hn+V1G5AMAjHb3rj9naasy3LQSJ3s7lUaTzUMYbIb7oH6CoH1yCFMWqFz0IYgZ9eaie5FrYy223FwybEVhkk1QisI7bZM21DGGabpkt24Nd0KcXrIxcjYg1M3F2g2LAirliGyDUWpxXF1NGLbdFCVaXOfSsY6yI9zHEzdVCEYX61rW9+XjD3bRyIQVIiPIB+lTOjKm+ZIFO5mz3ZsbfyruF3D5MRTj5unBrP027eRhGIQ7S/KzMM5/GtG71CPUdS+yiJ/IjQLEVPA9+lZ9mbKw1BhNkLFJ1Jya64L929NWZt6nXyi+tY41ty0iJ8uSeSa0Fu2Frsuskv8ALndkFvSqNjrsE85TcGAcYGOcDv71YvcBI3VTJGGLNt6+wx3rx6kXzWkjdNW0KpjvUm8qNFRPulxkY/DmqepsFj2mDzIkIMmCMtn/AOvVz7WbNXuXEkal8vnt7YrHmvGmvzJDBujkTaQw5A9TXRRhKTu0TJhDeyixxEBbozhUPXjPJpWnaVVMbNMI2AkcEjNU5I7eWTLl5ooxsBDY57Y6VmwzyQSyxpJIBuwc4LY65Hqa7oUebYzcjoo3ee6jisrgERx4cTDODntitSOWKyhxLcItxuC7SuDiua063vZjdtE5M3yMrMADyTuyenpU0Gn3OE+3TvI27eQgBbn3rOrTV7NjUja1vZKoMe5URRudepzVDSryaKcLPOvlofvfxNV1WDRu0kcgjZdvkr1APcnqT71gaoTHZiZInVwdpUD5gtRRpqS5Ab6nQtqtuL2TzbcEbcZB5kx0HHFTQPGIWjigZZAMru6oPSuY0m41NZjLFcpscqCGj+ce4FdbuNnZvcmNJpJQDI3Qt71GKp+zskVF3Rz0iXM0sm1f30bb1J4yPxqhezXVxaAA4Az5yuc8e3pV6O7aa3k3QbISTtZz9454HvWfqWrNBbvb+VGwYYG3sT1NdFFSckkjKRitrMkU4SJuQcDFb+mN/aUwne3QH7oA5ya5lYy0gNsCxxyMA8+n0xW5bPLbQQMpEZJBdYz1+g9a9CvTXL7u4kzs9PguYbbbJOkZ3EgAjpRVKyW6ubZZZLgtuJwSmePworynz36G1kaltFeXEpJKlwo3MxXHuMD1rH1aeaZfJmtjDEpP7zPJ96uWl5t2xxpiWXIHTcPripLmKO+kigndtzZO1JOn+9+PasE+Spqh2uinp948OnRGNDIQ5HmZ3E564Patv+2XspR5q+amNgUjA/D/AOtVIwpptiImugY13Bfl6E+3pVGeBLqyH2qT97GocKP6etOUYTdwTaLpSO6ktzu4jI2jgEc5OCPbinBZYnLwOslx5vKMcHB9DWTFE9iWl2rtyuNzklfqO2K2rS7SaKVAVLIwO4DkjrxTkrbFRZHqt01tpTudgk3L8u3rg8jHrxXL3j3NxMPL5hGGBB5yeScV0Gq3a21nPKpzjkydSpNcncapYz6bJ1VVOFZVKk565rpwtN20RNR6k1/cSwTPYqfMZF5jVc8euDVbR9JLzNdS5SMH/WHhs4yPwFVdJL3EsNwt3N5ysQysS20fw/N6HpXewrslifCFCOCFyMf1revUdGPLEhRuTaWxyJHuDLIAOVORjHGKXU737SDCB5UYfHmg5yfamsyWV4vmGNEZcL5YJ2sfWp7y3gks35LBQCFUhcHuQTXjaKfM1ubq/LYz/ttnaRSQNMIp/LIwOM8dRVOON57ZvLuZNsm3MbEfSqF/bx2/+m27hWVgjmZ8kj2rQ06YNFdrGwkl7Ddjpzx6n+dd3s1GPNEi5k3N41hKsbmUbnKsG53HHHNU5bc/2lCscAAX5dinG7jJ49an11ZI3t7pQQIxudeSVYnoR24rHSbOpFg+6R13hdhBHsM130YXjdGUtzvFh22rTPPKzRouwFcYGOc/hU8EiywtFHcOob/VyDHGOtM0uaIaWBIZC7xbZd555rOXT4rdVCzP5G7JTk5P07V5TjdtPdGuxtgQRsivy0ZA3sx5JqG9tGuXZYnKF34YdKr/AG9YDFCxPPRlGQo/HvU8jCW3hki4LfLkHFZWlGSbG3dGFZB1mlhkuGBRt3LAfj78Vblu5HgYnBfbiKHGSw6c1zd9qEVnNPD9mzPHKGMoycHP+eKsR3lywEyswbB53Alh2+lek8O5WmZ3samlPdW6GFx5USEZQtkqT/Su0tLtGjihMgY7c4P17Zrzz+1Z8pBcO8AX/WMv3j6Zx1Are0lA0ouBKZkGOHPPTqBXJi6GnMyoVLD9duhpJubqKAvKzYGEAIzwOa5+TXDHAxE5EhGAx5xk9DXU6yc6TOreYplyFOOVz7V5y0DmApE4jlBO7cQAa6MDCFSHvdBVHZnYeGdUcTy5Eb5TaJA2dpI9K2byO2tWN4pQSSJkMDjLdBgVzXh+Nks2sljiMgwz/MC2Se3qa6W5lig0VlfzG8kqGwMlSO49MVy4qKjV90qL0Klk+6zS5ugzyRSkEscEA9uepqTU95Ek1ojxzXIG1v7oB5GO2RWHcalcXrboSJ9i5Xg4PPr61qafe3i6c0bqRGynexOSD6VXs5QfMJTMnV7CY2XnWUk0jBtztvz2+7nv3rm4pN0yx+dJ8pO/HPbtXX314zWyRWkQinIxtfgBf6Gue8SpLZ3MVwYliiWLy05+9+Hc16OEk5e4zN6lvRrYShvtTx/LzFKJfmKn+EgH2qZZJLDxJawXMKyAkeVz8rDPH4isXRLpYZJZZUHOFBC8g+3aultLaO5u3m8tfOj2+V8wwWByenINOsnCbvsCJdYjAuZ2EcceWLBZBt6dcfjVZL63SE4kdIkYF1U+o/xo1k3Oqa0qn97iUM/pGvpnsKpXWmQW7Tt5yjDfLEAQFBPT3IrJQg1aQ22jeN8moWKtDCwKMAC+QG+tRXFxJLYHyDFLIp2sqknA71FaRNHbiWJiSDhGfCjpznNV7nzbiVfJma2C/NKykBfyFYqC5rLYpSM83sEdysNzO4AJ+QHHI6Vf8+4uLq3WL91argxsegPpn865jVY4ZNakZiGBJHXqfXmtLS5lCxxRs7fOFYE4yD/L612zoRUVJbkXOjgsX1HUx9rkVVjRsfNgk+v071j+JpY7RVsGLFmGVDL9/wDGuksI4o70yb4s5Jb1ye2a5jWcXmpSaiUWXy1YwgHlcdyPSuajrVTeyGzD062BmmDWryeVguWbAHt9TWxYXiuZYmhjGRkEfNgCudmvZLqEvtCAc7QQM57n1plrdCzkLoVkkIxkjgf416c6HtNWZs6iaUYM0ckaKMYUDbhf6imRS2F5iGbGS+S+0YY59a5prhHQM0zCYdiOntTILhQrM3zbuvbHvU/Vfd1YI7s21m0wzdspI+QIoyPb3rQWGQSRLbTl2VDuDHJUnvzzXMaaVllglHMUZAZWPU+1aeo6hNbXamFGbfypiPv0Jrza1GTlyopSsdNCrJaSLPMs6bh8z87mx7+lcjq92bGViWz5hD5jfcfofY1t2Vw7wF7g7mOSACMYPbiuQ1y7lnvYrd4yiRgqoI7dsUsJSvVaYSloVJrrzC1yjCNVHK8j5vaozdrdW7wqGdj84dRyD6UxJi5eJ2QRnrnmrGn29ol2jefLHcRtvVYuRj+lezyxgtiNy1peoSrcPD5s8cwwu0Meo9a63MqWkkxOHOdwLct71z9mFbULvaVLFgSMkMevOPWtxBBHCrGNWRQSCfvH6j1rzMWk5aIpFeK7kkLbYSGLDc+c4PpUV7cTP5IuIVWaWMqu89at2yKlpd3cTLIjAYHO0n0OeQaovqT3KlJhGRGfl2rkAelZwT5rxWw2VrbR7iMm6hundkj+QBicNn7v0xmtmynmktdrTEqy7fl+99MdawG1GaKdYLaDKzYyi9yKjhvljuHB3iYk4VeNp+taVaM6kfeFex0V0Jb5rVbcpHHGxz5o6kdga5HVrW9vNRuY4oijRHBQYwMemK2tZu5Bp6W0EyBwpYpg5z6BuxqnM/8AZ2gOksgF3Mm7dMCd2eoB9arCqVNJhuUNNsop4JJ2cl1bDxo3YfSrCbopm88KgH3c8Vq+GtJjtrWN3hke5KM3lAZGD0H9azdf22+qvE4kIwCzMuQue1bqpz1XBEtGxp2uW9vaCJ/NDKTkAkCisW2uYmi4e22g4G8c4oqvqcX0HqdjYRRaW5jcq+DyQwPbqDVtZHuS7+XEqRjcpI+aQensKqwSWTXCFInZ1jCq0hwoI71PcXQhld2m27jtLBOG/wAK8Wqm57amqZnXmqNdXEiw2mIFKgtnAHrx3Ge9bGWYFJEEm1RmMryAe+RVWzs40V5kt1aAHa2TyV65I7/WtTVFUWsckGT54G7nHGBU1JJtRiWl1Ma/k2zONzlZF2hIx+FSW8S2wDNNukZSfv8AIz2xWZLO9ldjZAzXBAbb1Cr71v2SRazazPNHGZAByRzgHP51rJOMU+hMVdmJrElqmjW5nTO48oM8+5rk7mSV7f7PFFESxyoOPlUDjP510vjCGUxQJATsXJwRjaPYVxc1q8YE+TjZliODtzxXqYGCdNO5M73L/h5p/P8AKgRIpFG2VguSR/U12lrcx/ZRbu7RSdtw4yPSua0URS2TELsOcF4j06Yzn3rbupH8mZRmaY8h3UboyOMYrHF+9OwotouXe+OM24ulnVisrsBgxjvj1q/cvOYTFmM+YNoGMlsj9Kz4LeBraADc0si/vlB5B+p7VKDJN5UfAijdjgDqccDNeZNXt5F3MHxJ539l+VEnAwzxqN24+/pVCz1DUbR0Z7KRkI8vbED8o9B6nitnWbpZ7uARTcgYbI+UfgKm0i5SKZhMyjKkqxHXntzXdTqONKzjcS3NCO2in0+OWaJzNK4ZxkEKR061xt9eRp4gDRKHjaUJvdAAD6cV2t5DIbRBp53JKSeT07E153cabdW2qSwxk3ADEs+DtzV4NKTbbCR3FpcG4d1jKMBJnKYGO3NR3Uc0Oruy7pEmYMUUZwemT7VlaRI5XeybGCEf7PHHStK2uzZBGZhul+VwTlsdhzXPOm4zdtRc1yvMtxbT7ZFQMEyAD91c9TV+S5kWMrbu0055Xf0XHrWHqMaOs8xeYKB93fnAz1z3pY9VRDGlqJnVgM5OMHvVSoOUU0K5a1W0jnsZDcKqzzENI4GCfoK5HT0uDv8As6Axs4R33d67nV7czaD5LTmN5scucAL1zmuF1B44YRaQEMiHIZT94+tdmCvKDQSNtjLBFJIxS5ZYwrDbgr9D3qfRdYVHkl8txEDhlZuh/rWTp+mX0unXMkalrr92yI3OEOcn+VYv2qSznlilPMZ2kIcZrb6vConG9xao9FbxIt3LFbwq5RXwWk4z7Adqyb3R47q6jht2YSn5ygXhB7+9Zlg7qiFPLSWYYCjPyg/xH1NdFpcstvZ3N0qOBAuZJSMkj8a43SVD+GK93qRWFyLKSSGDEs7HLvjBAArfkmm/s+UxXGd3Mqlvmx3Az1rz55Tc3zTwucFsgqhXd9RWzaTTDa5YLGWH3xuB/wAKmvhdVIalbQ1fst8itdRIrjZwiOAkY/un1PvVYrP/AGYkjurvJJjbEc8d+frW5bGOCCcrOG8wH9yxxx2wPzrmrqdFvYDCrQ9CNhyo74x2rKk5TbTKasadurW0vlXmefmRSv3fqa5vxTHbsAz3Est4BwvYr7e1bNzdyQOkluVZ+TmQk4P/ANasjxGHisLZVjAnZ+ZR1Hf8OtdOGTVRNiKPh6K5/tKKKSNGUYlYPkjaR3H4V09rdJcX7/YZUCglwYx827PP5DmooCYdCeZ5EhuZwtuzcYbg857dqr6LoM+nymUXSvMx8tipIVQcEEN6n6VvWcZ3bGtB3iDWZbO7uLayhdEVsPcTDg8+hFY9rqr+S01xGZGJz8vHXuc9q6bWbKbXJFItXFvA21gc72I447EZ796w/EGiQWlnDMlwiSPhPs5OTwccEUqMqTSg1qJ6ldtTlkcJEzCNlO5T0Ge9bZ2afCiSKfNYgMW6MPQZ/OuPinuIbtIIkDPuCFSOpz0rotanvTHEbmAhAxVNwxggVpVormUVsLUztWSG1ukvEXcJSSMH7taEN1A8luzJG2ASQARgdifU1jvci6TY4DJjpjpToIrmWXy4F3BsLu/DPetZ0/ds+hKOvgmnR1kkkKgDAYJ8rLjqPQ1OYoDZ+Wq581HwMcjI4rMsjBZ3WJ7xpctgwgfIeOe/WpbzUlhG6ORJe/lxr0HsfWvOlBuful3OGuZUjtyhQFwcFh/OoNOge7ldElRNoyQzY3c9BW7MsUn2y7njRN0YVUYcqwOenrWHpFpc3MzmEHaOpxxn69q9mE/cYJCXVrPbsXcfKzlVIPWtaCS403SGFxbSLJI4EZMQOR3wag1GB/t0UUh3wg4yOCT6dOtdRJcPo/haN1YTEnKecmSmew9KzqVfdit7gjlmvJ/tEqWscsSkBQGUDvnn0rbg89bGN7qVhIGzH5YHOT3NcxbXF1LeAxtuLtk7jw1dFcSb1LMGjaNQBEy9c+9Z14JWRMlY3oGu5I2hiLNbIgYSJ1GeoH41i+I7mSBorcxEbVDBs557n1rofCaQCOaOXzRJ5ZAIPQkelZ9xZosjykvJ5XO+TgHOcqP6V51OahVd1sFtDlNVgaC0sp8j98v3SMMv/wCuqoufKKl5nBxgALjA/rWh4iuEvL5TbwACJV3knPtz2o0nThr16VkZUZVPygYyQO1evCSVLnmNIrx38URkeOR5GYDBwQ2fc9q14Jri8ZZnXy7UrwC4xge/rVe+8NXFlcOFjeNUVZMEZJUjngVHHOltCE83zVbPROFB96yn7OavDcTVjpbOad4GtIn8kHOHAyCvv2rJ8uO3u54t00nk5JyMD+dQ6beS3Nz5ZYtGmcAZ5rqNWgtbWyu7q4dCZsYH+yBxuP8ASuOTVGfL3BHIabPZf2zLI1xK2ExG7Agg/hWrDJbvqi3EKxqkcZ4dT8x9STXKW7p/aG+KORxjOFO3afXitRLnyt0caK0wYNuZjx7YrsrUbtWCWxtTyxeS1xDGjMnEq4447iudubhr65RrqEiOKIYy2AR2NOudSuHt1CgqjMcsoxz6VNpeyORjLAZVIJOTyvFKnT9nG7RMdDo/DeoM0Xl+c5MSnysDHmAjp9RTfGtleyWME6Ay/MFfaOc471Fo8HlThRKAsjmVcj5lB4FdOsjvZhWXC4OVznf9RXlVavsq6qRLR53ZeHL+4t94jwckEE4IPvRXptlt+zL5u9JMncETOT+dFdf9qz7GmhlXE7yysVMcbM4IU4JPoMelRmOMFBc5mWYfu9vAVvpVaK5JmlmlEbFcEDpyB606G4byHmlh2wHJaYrz9K5pwszO50ECQwW8bt5hG7a8bHtjtTL5ZY9Wa2SeRkVANm37i7c/nWRZRbmac7ZSuSqF8kA+ldBHHcSobkIXmdAG3cYHb8q45pQZondHJahby/bROkmxUChWztDfnXV6PI0rLFGIyThpW44IHUEVlXVvNMWS/t4JVHCvC+H4+tbFppcqpbW9suY3GQykB+nO7vW1SScEmOKdzI8WxjUIleCNpdp8tmBIP5elckskc9t9nl8pAOAWTn6e1ejXFtcPz5TJJGduwHH1+orlfGWmJbxRzwwqkMQUFVxkkjLH164rfBV46UxTi3qct9oe3YwWbMCwGUxx6g10un+b5MUomeRnUm5ZwMJzjqfwrn1u44rqGWGOISKmd7NuBOOhH9K6lGht7bM06CLZxHnBdm5wPbNdWK+G1jNGldo1/pKmzhCOsod2kJAKjt71lZnhuXBl3so/494hirFvqJv/ADDLN5ORgKpzx6HjFQpa2jzm5mw20Mq7m2l27E151NcvuyHco3NvIsRaeUpMV3tGVzx6A1etooXNvK8LlfmOAMFMgcH9a513a71GS4nBMULYKOfmUemBW3DeR3Ns72qBdxUbQDtCj+VdNSDSQ0dVKyLYWkdoct8wIR+gPr+dcRqPmvqaWOnyIzShg0jZBVwOc/Suse2tY7KFlg8sSDcTGSHB9M9azfs0FjbM1jBFJLuZcyt0B65JrChOMJMp6nPy3F1ZX8cME63SFcNI+FXPsaFlvb64UXTJG+ccoAB/kVNocFvJfSx3saOclFhC9F/vDPvW3qv9nW2nO05InICRLjPT+KuqpUUZKKWpNrnL6/8Aa7dEUS5U/LkDOR6mo9AtXvJld7g/dKrg4Oe35+9VWS7nUCOMgsxCrjANXNA026S53gqpUAnbyck9x1rqklGi1fUhHV6rF9o0dLUxr5u1stNwsQ7Ej1rzee0nt54UZgJc8bQeoNen61ct9jUTwI4UYUFSydetZV3f+TIq+SPO2HZcGP5UOPu8DmuXDVpU4tJbmhvWto0GjG4uvlmCIGKpuRz2Jxz36e9eaa4817rMksoVkeTbEyxiMORjNeg2t1dWukLFqe2acso/dLnd/d3Y79fwrlvGt3CbmGDaY/JUDaOD69O31qcFKSrNW3G/IoWkktkrQTFRNG23aXxnHQZrq5C50ppExIJ13si/L8oHIPv1rhbGKW7uYWjVXuGbKqy58w127vFZrZSFVgIjzIkZyqMexz25roxcdVbczsZ13BDZ2waKaNfnyFR8MFPQGm2vmNDnZ8gbOeeD79qoeIbmAzxW9ulvLNgMZYUAH0AFQaddzJMYN2XAz5ZJGcdqbpN0+YTR0pjeCJXby8upOFGeBWFDFNb6qsRkIL8HaMkdwfatzVLqRTFIo8zzFBj/ALu0L0JFEjF4I7ySF418oZIwMEDmuem3BbbjRn3N9NEhknZXUEHagyFINQ22vLd3L2zW5aBuWJz8ueMj86r3t/aX9m0kR8kRrwCTkj39araYqvbx+cdqTNs8wPhtoIPPt2rrhSXJdoGjq9SsXudBtoRNL9ljk3O0ah9+OmccjvWNZ/aWcxpIYPnzGrcnHYcmtfyJfDlrtiu4pUeUhUzvyuBgfzqOa3hvpUlij8qQtkApwAP1rn5uVW6DZoW/2uF2hluAXRhvz90j0GKXUNHEsn2+5UPMqJhd3+rbHOPfNMRmSRZGKvOAdwZSBjPHXrj0rZnlgaxlE1u8cDsMEqTn8RXFKbhK6KSPP4IJtQ8SyQW8CKY+ZCBuVsc5z61u+I7X7afOR3KAAHJIGB1696vW2lW+0XFt5ipyojEe0gd+az/F06ppLRLIIEc/LGw5NdMa3tK0VEGjj4IkFwY0kV1zwx4Bq5a3S2V4zvIVTfnYOeB61gpMgB3ZDd8HrT3ncn5snjqRXtOlzKzIsbFxdQS3iSugFuX6JgELnitDT7u2NykSRDH3lZux96wbC0a7v7ZJh5cTkjePbn861LG3WDVdiSt5bgtHKy4+X3H4Vz1oRScVuKxc8VWkElzJdxIBICA6BuDkdf8A9VZvhlr/AEy689AVjkUkIcfNj6/zrX1OKe7nSSfy2i2A/uuDj1rf0nT9IvtHVvIbaxYddrKQP5VyusqdLlepcdTJ13SpJ7SS/R48tyFUfecnqMd6qaZaXd1p81vcpmRsBY2PJHc5zV/U47kweTFKFtIRt2oCCD7ml8J2/k3Nxi9jeMx/65h86H8f1xWcajVLfYVtTmdX0sWFuuTv2NgKSFMYP862dJuDqltGs6gxRrlm3fMqDPXFZ+uaZJeaiZjdl4VbY0jDp9Pao7J/st6II42aUD5WjA+ce5rol+8pLXUDudHhd/MguUTy3B2yEfNgcL83fis7WtIubq4hOnvcJDcLtdd3EYHp/OkikuZZopFn8sNGEeJex5549q0Y79LYSWqyEyKMkg5OT/KvKbnTnzIrmTVjzjUYZrG5miublZpTmIDGOAc5NXfBlw41Zo22tH/rCH+6CCAD7daTxXbJEUnLL58jHKq5OB24NJ4Ps5BrhM0TDbHnBIB57jPX1r25SUsK2wiz03VEmaxunuwoZoPK81DjeOuF+tcAkD6Xp8klyreScgRE7XGfWuz1OdrecFbgeTHFxG5+U4HLD1rmdX003UpvZp1YOoMNu8hyOByR1rysJJ3s9mE1dmX4ZuJf7TDCbyAT1EYI+hPat3xVNLcaSIAi7HJ+fJA45zWbpt6lok1tc+Q5B2nJGGB/mKtTtJd2H2MRGF1TK24PT39MeldFWPNXU7bEs5vRo5o7G/mhA3lAisPvAZ5/l1rN+0SRlncq7Pnk8/jXSWFtb3EFxBHJ5kwAY+chx6Y46da5q9ha3u5I3ADA9AMAV6dKanJoV7lkzQvaqdqDagyATndR9s/1WwnI67TzTLbTZZIhOynys9uSfoKuT20dvskhXaTkqM/MPrmnJwTsS0XLXUp45EwW2LxgnODXW2l69xbNJNKTtAHTp6VwIjEDjfI6FuWBI5HbHrXQ6dchdsaZfI2ht2Bn39a4cVh4yV0TsdXFqDeWALgr64J5PrRWVCGhQxvclGB5CHiivP8AYxHzFK0bfFMrTNHHkbnUfpir8uowWumyWb3PnCQg7CAcgdjnpXOXc72MgMAdkLZAlGN34VHatJPcGSVuZfvsQDj6c16FTD82rY9UdRYS2nlzxx3Bt8gEswG3gdFNaUd/5kaQ2jEypg+awPzL3rIjSM2csHlh4oFOW25J3emPpSLqSRRYhWcZGNrDbj2zXBOlztlxdjpLwKbKIxHzWQ8KuSMfX60Rq5k86G6jBcAAcqSwHSsK2vBb2/2ho5WjJ2qC2QT3+lO+25vLV5I3CsSYyTkD/erF0mi1Ox1v7xYYjPIzMBw28HcfTNULyBp95kj3ArsCjBOMcqKIrogLJIrRgsdxz8remKhuL1rm5iVfvhflVOgPr9a5IcyloVzXOUtND+y3+oGeyjU2xAiVz8snGSAM5PBzxSyyyz2a3Utwu6M7Yk6Ace/I5qbxH5GraxEsk8qSxIS0eeMge3rxzWQJ52CRzxoZA25tw5TB4/SvbjzTipPczkbdo7QWavcybJHG4RnBVwPX0qS/lnuLbzI9K8+SQkKyOBt/I81lm5N1bmNV3zRuCmAWXr0xW2uoNp8MIkIVWOSYh046Eelc84uMrpakLcoFHtLKO0njieWUFpM9Ih06jqeagsZI7SwSG3bPlSliWPGOKs30qXE7PG8ZgcE+YHIx9Rjiq0li1vYW6WseZJn5l3cso71oveXvdRtmzZXM0t06LehhkOVcbdn+7mr9wpvphZyq0UYl4LYBfHPbqKxNNijsXaRFLBQRuIzzn3rV/wCPjc5OSo3OQ3UnsPeuOtpK6KQxmaO+lJjia4LZQ7f9bg98VHqLNbafPOy4kRiGTZnGOcCrdzbgacii4HlhQY1KYKn61U1N4tRsxFBNJHKARuC5G7H8qUJOUlfYbOS02X7XeHje0w6NkAe2at3MVxZ3Mn/LKb/eGCO30/Gr2kaM1hOk8cpcEkGRl/u9fpzUl9YrdCZ0K28q5L7hgYPb3rvlVg52WxFh0TfaYAGmbzPvEA4AGOxHFUTLIrpJFJdRyRyFPL6Bwewx/OqulGayiiaZ/l9dwBx7Vopct9oRtgBBIGSMD3pSi4t2C50VvONsUpjMQD73EzZOcetVB4bsNQhuRbxTGW8BBklG49eCO4FNtZfOLzzS5KJhd3APPpWw863FuDC7RyLGGRUJ3YGfzFebOc4SXJoaR1OS8P2sFpqswk/cpGxWEynABHHBPHJ71XuFt9Qikg8+K4uAcYj3bAc9z3qnp17cxXk1nerLkyOsRePKgE/Nx611ul6VBFC0CfKZG813AAB7hR9a7q0/Zvnk9RNHNSaWvhy3FyYkur52BQqMqn4f1qv4dtoNSvpZtRleOcZeIDB3E9Qc9a1/EMi3gZ7i1aUo+1ItpVgvclh2qfw863F4iC3jjtkBIjU5Cke/rVe3fsXJ7gkNurN4ns8yxKhjBwVwWXPIPpRfTQ3Ns8dlHKQzCMZX5cdhW9qjW0FvNcTs86KMLGEJ3Njv9PWuR0k/bnBInhjWUmFlGST79u9Y0pucefsPl1M6/wBLlsNLJvLfbJO/yo7YYAelY1lDA0Mkc05jkPMYxkBs16n4vt49QhKTRbxFEqKyr8xkPHHt3riU0+SG3kyY3t4iPJwQSWPXOK7sNieeD5tyZK2hrW9is2mQXLXXnQiUiQc8EgdPUZFWrh0t7rY2IV5YFl9fX/61ETW8cKR2ssS74lfGejZ6YPbr0qHV55kvGmmBZWUKMchTjpj+tc0nKU7AL5jeWEigWfeTheTj3q5p900kMUFwpaSNtoDAcDr+BrNt18h991ctEWQFVQ5OPy5rUW5uLO0WWVEcYO+QDn249axqx0sNaGvDd26HbcncThRDzwT0x61zuv6VfTO7eTHsBG1ZRkkewqxaFkkaaNwZYyHBPzDHsfWtS+aXVdNRyWiZMkPtycntiuenejNSRSs0eca3pos7aIPbnJJ+5jAPufpjisOUbcK0ZjIGeTXW67Fd21tHZvJEZlAONxyPTHvXFs8hlbe25ieSTnJr6XCTco3ZJt6RaXhljmi2mAtzk9SB0+tbNxdIS0rHa2wxquPlX05+may7LUFlsRbMNrL92RTtz6g/41ZTyJdONvJIxIcEbjjFZVbt3kZs0Yp4IYNs9y0ayYCEJ/D6VsaUkGNwZxtBZctguDycZrOvrG3l0y3nMgIXkqvqPWrVjfssqCWISYUgMCchSP5V51Vc0boaNC6szC5uW2NEg4UsCp/AHnHvWZoqGDVbuRoURJMKQ+Gz7YzWo8UKxSsXaNRkxIygnj+n1rH0rUYJtQl+1MxkRyVkXkBh+h/KsKfM4SK6mlqi3T6isNpYxSQSqTIrx8/7XTr7Vxl1LDDcypBaSxg/KVGeCPQdq7dJdWVJrjT3WZyuGEnG8c8D6VyMmtadNNdyTW0ljdjgbG3At7g11YNvVWuJlWxmvBEqRBSS+4726j3rooLiSOwEr4Ds2JSOWwehGO1c7Bp+qPatewxgrI23IbBYY5x7Ve+1xWVsxlhVpzhRCWxx6ZHeta0FLYmw7VNPtPta3Erl0YBiNxIOe4q7Y2128322GeHZEm0RBxuC564NIg+22N07uyRug8tZByoHUA/pmqul6fcrPI7wNCnlsQWBIcjkA/rWbb5HFvYaO2smjnfeZVbYhjG4ZQen1rn7/wAIvd3cJ3GGdt0k8ysSFHYKPertjLLZQRtcxNOD88aJxye2K0xfXTiO4ZEgDbnKSZJUdMGvN5qlKd4bGiZ5xq3h+5sLy3jZpGWXHzsOc+4qxeJc20MVxP5skkH7tiGIyO34Vo+JbqWZoSXXy41O0RuPnY+g61yhvpbuFoJiWBPy8969yhz1YKUiXqX7K7nluGmiI3cmQM2AFHem3uoQzXCs8KdCGAwd341mPG1oducueqjtVdwd25jjPTvXWqK5rkWJhdSxTF0ZlUNldjYxVqTVbpuZFBG4Fsr949s1Qjmi3ATKWC56HHPvViSd7uEBeWVehPYelaOCvsOxMZZbxlDtlRkgbcD8K1bECBSkQjZyMhG55/xrDjuGYqchccAGrtlcyR3QVF3SPwAPf0rKrTbiS0ayXjAHdGQScniite10+eWAPLCPMPXcwork9pFaWJszN1+zijvPPLu0c3+r3gA4/pWdG/kMh8vaueGTgmuveIalB5lzBHFsXcg6nryT6GsC8SC0V5PMkRWJ2qaVKtzLkZbQ2RrifagcxqxGwIMBgAePerU+238pJQ7WpxjByx9ec/pVHT53LLGzD9648t2PIYZ/Tmn3fnxM8MimaQAEMF4Ue1KUfe5Q2NaHU7Zt1ncMVgfHlMOoOMDNS6esx/0Izl4Y8kK3ygD69+ma52G9aOdVitt7AEBwvI9f/wBdWLbUHaaEyjybckqY0XJUgdSDWc6GjsNM9CS3t2VIEZ2UgMfm3bh1z7U+eRZ7q4AJgTYoXjGB7GseynjS0E1vOhXdywbJ2jjv9asymIpLNKnmLtH8RAI7EDpXjuLUrF3sZdxaxG9mmkt/KjGMOGyzZ9TWLqAilnN7G+wH5H2jlgB1PvmtfWtYgtEgtvKchsHLHII9M96zZdHjNot1uLmRyI03cbfYdya9GjJxSlLQh7l7Q7ZVZopsRbjuBXGSuO59c1S8RPi58yAQAwKR1wWY8dPYdqtS30EDRWU25CPmIA4B9KoaldLbqVhgWMNgiVk5yetVCMnU5mF9ChcJ5cUcxuPMdx85jTgenFTy6l5MSxI5uJEAEXOME9c/4VBb39x50qPGj8Ydwvy+o/Glgjitpc2/72QP8xZcduBzxXW4fzCNuK5uZdJjVkNuGyCAAVJNWikEQWSWUfaHYHdH0Pvj8KybS7t1sFWWVpJEbdNHjOw5PHtVp7qMRkbwoI/0cn36jPbn1rhqUm5WsVsWbrV55CI4YllLKchhjIHORms2z1Oa3HkT25TLZAGMnPQE1c8PaX5+oMby43use7ark4Q9RimX0SS32IpWeVTwNoAC5x1H86GqcbwsDTNm0ufla32uxOH6YA9uetZfiLUFsbKSOO53XL44xnAxya19621kzTqw4UmTGTnHBridZ028kle6jdpou7MQf881lhKcZVbvYDOt7sGECR/NDHiP0962tK1K0gSSR49vGArDIb2zWDpgRJllkQvsfOB39vpTJGWSTcxABJON3H5dq9qpRjJ8rJZ00Gp5l3Bo1iAwseO9ag1oi+CQqiCSPB80EflXM2G2WSFQF6fKpH61uJbRyOYp0Rplk2owBJAx0zXn1aUE7CTZZndrzd5t0FhjXByBkt6BvQ1pWjXcOnrcPLEGbldh3YHpXO6XgalLpxjlkjdtwA5246H611siwqYoIooo5DuBDHgnHcVw4l8tomiuZwa5uYTGFtiiN+8ctj9KutqNrpcEc1rEmx2w524AIH8qXT9MFuHka3VdzEFCvBz6Vz2tXKR3sltAhicDoxznPYg8YrOCjVnyrYb0N3+0Uv7JzDNEUkOxhnOe+celPttNsmtBcLxcsCUkcZU49AOBWPpxt0t4xNsUBdyEDCjHXP40XWoiO8twJf3B+ZmUkdfbHFaKlK7jB6ApHTwtHdW2HKlVU7sdzzXJa5Jb22li5a0SLdLlVDdcA4PFbGmXYHlZjDrIdvC4z7kVR8S6fYyomoTvI0I2r5IwMc4OKnDrkrWlsG5j6deZsraWVELqu1TJHgHJJ4PetyaGWa3EkNtBhFz1K9etVJre1e2igQMkUS5jjkOGz6e9Ou7trKBYCxSZSCvz/Kyn+eK66kuaXukvcsedaWaNc3i/u2Gf9rOOg9qyrnU3mYm1YR2xUqobABz61A9pNe2guJIfk3cxB8A57/8A6qp6hILYJiJfLjbyyiqeCPX1rWnSi33YG5p2YVWBJEMhXB7sfb0rfslk8oAhlPHDHOR61xOmzxrqEV1JDIqFgVQZIYj3ro7PUVnvBFLkK4DY3/d+p7CuXFUndpBFnOeMTLLfOohWEqxIZ87/AM/SuPWIpLtlVumRg16f4k0VtRiN2hImK4VWOAcdvyrzqaGS0mR5kKlhuUY6ivVy6tGVJRW6Hdk0IEQXJLEjOOmK1IpBPGpxGMDLAnBzWOksbQsu5lIIIHrU6yGZi0aEYI4IBrqnC5DRsK4YeXvYDGMA8Gr8E6RLEEOWAzsX5hisrTQztO7sqx7dpx/hVq0e0W4Vo952k5OeQK4qkOiJvY3o7+6hjH2ja3mIRtaPjafWqEDWNsjXscCicNwu7jHQcfSq012ZZo1eeVABtLSjKkdgBVe/hlS7cg+dEMIZFGFOelc0adtNikzptNu5rexYyK4jxvXyzkKM+/WuJudPiu55ZIJSX3MQ20nf7fWuw07dHbKkkqrDGcMhH388bc/jWfNZLaAy2s6ghtywxnn8PzqcPL2c5WKTKPhqZTpV3p8zYk35TIJ2nB/qKz9RkH24LNMs8kQGSq4+YdRj0rpZT9tUWu14XnQMZFhCtnGTnH4VyV21xLdb544wRnO0DI9Sfeu2lac2wZpx6pM90EtpEjlKbSXyVYH2PStiC51KOe3jWN5FQ/vMvkbj3B6VgW1q000EoieOIkfOeNw74NakerRFDA8MqAZy6ZBwO3pWdemtoolM2r67haSKRrzajNt3jqpHv3p8108cOIrqGVZG2b2Q/Lnv71m2s1gDA/LxMu358ERsT1qWztXkujIbhWt+QFA+4OecdzXnumo79B3M68tJpLiSe8uCLdW2pcKoXAHoKistFtrqdHj817YIWyuBuat2REnVbV7hkjwfRs/ielc3Nr1vptv9k08q4jUjcVPLeuc12UJznG0QMDUIXtb11JA5JABzgVXmu5JVKkKF9AO/rTJZ3lkLucsTmoycivahGyXNuUkNwSM1JhgvcY4NInI2g8mp0gkEgUDcW9Kt6DIkk6DnArUtcbkdtzOFyuOo9KpXVo9ldiNlySAcHnrV6y2CIkRSb0OGwaxm046Ey2OggvWePfK08bsckBKKrW7oYQXuWBPOM5Iorj9lEzuzX1e7S3v5ooxK2CBxn95n1NZk+nC/ncu8g8jqQcgnuvPpWjPcxSaluVo5ZHbkpzjPU9Kz5YpbKN7xk3srYxIcDnpj3rCnaKSW5ZXmsbi1vUuSrxQpzFtX7o+vTJrR1MSXNtDf2StJJjEhJyFB7n3z1rJu9QkJmVc+STnA+ZQR3FXNLvbfytxnI83MbKW4x7jsPetZRlZSfQDQ0m0Y6HK/kML0OAwY7eOveoUxLtgaRR5rAllXjB4PzV2cdxb3WmxXDwBpEVo3LcBgOOf8aw7KO1uoLgrIYkMWIdw/LIHbvXD7d3d0OxY0t9NDCztoN+yJsq3JBzyR/hT5LiBrpYUkAZuI4x/UVmiK40x45IUQgDHnb+uOo/GnwmedpJrSIGSThZGOSD+HSsJU7vmb0E2Zd3pVxeXkEs6jdNIVCEEKoXHPPrWpqt/BptlNHEC0Ybywm7OPYehp1zcppKQNJKwuJB+8ncEoHHoPSuH1TU5ZdRmk3RPIxz5kecE+vNddCm6zXZATmSRwjyDAL7Bxg/WnM7C62tK205UE8sR64/rWTNLK0Y3OT3y3c1D5xXDHJb+ler7G6Eom7ezbrYQWwYRAZeRsA598dqz/ALZcMdj3XyLHtHuPSq8t5JKvzzFvlAAx0qMFeJAQSPU8mnGkoqw7GpaKj2k2Z9hZS3ORnB9B1P1otrt4rgNO7O4AYZ6cfWqcVzl1kfgZxxxxVxYLE3KCWUncS3Q7Tx0qJxSumDOt0K7s5bmG8S08uZmKnysndx1x2FbeoLaW8CEEiYr80YG1iM9Tn8q5Sy1aztGSWIyNcRcFumR2HpUq6pJd3qP5+PMIy7tnmvIrYdylzLYXMbV2kmI2WdoUf5/KPBCDoD6VkzW7yRzMtsyI2TCySY47kiptR1UZMSoJJFA/eE9/T/61VLi4n1OQWcNxFBLtw8ZHGOuc9uKmjTnEe5ycEq2oLxBjIHI3EVZF7iULJHE7Akn5R0x61butCVvtDR3CsVOUQDG4/SsWHfGwf5SeVIJxivZhy1FdDZsxXsrqyxnZjABc4OfaultjE1svn/ZxfHIjK8EHoQx/rXI2Mf2ljbAF5GBY4IwMelWY9Qjju44ooGl+cZJHPvXLXo82kSVuekWOmpDZRM9qPOiyDIp3sCPm7dawtLs5ELTTzF7MyEgynB56YJ5rY8LXk19p9xGqncspAK4247UzULWGS+doNpXaxYFsiM4HHsK8TmcZypyNXsE1/EVPl/65oyYw75UH3x7Vhy2cxkS6e8iebIDmRei+gzVrTkSO1aO3YmQuDI5GRj1Hoak1e6t7GxKTmOWSVS3lAHn0waql7kuWBLMnWruAloYt21eJCpG0+4qg2pxzmGCEsoTC4J+/9ailt5JLVWiUQiT78QOT7DFVbVCkM03kuWQ8EDGPXNevClFRIO6sAPtEMrqsXlKGUKM7yeBn3qjeK0+otPO+2KP5ljLDBI7daghu5U0Jbu1eSSST90q4zs561mLcs1lJ57GORGzhl4Y+tcUaT53IGaM9reqIpZ5YRMzbioIwqnoCanj+1zTQFCxihfJH94d8ZrNE8+s6VhAsrIxwMYJUDrmoIdUhEH2YSzbdpAQgADB45rVU5S9Skze1C/t1M0TTvFuYIEOCFz3J7elYltbbTKsCynOQ7E/j+AqpeXax7J5YC0z/AHm9Pr61Vj1S5mIt7VmVmG0/NgEYrenh5KOgM6aJY2toGt2i/d53vv2nPcD14zVqbyhZRQQiJJSQTLuGcjHSuSiluoXEUnzMwzjOQorV0f7RclDIgAkPyt5ZbOD6n29Kxq0HFczYjrHljsbILLdbWTO18ZAOMd+vNcZYWJ8R3k01/PuaOQDdjb8g7/TitDXNQ3SPbCPFwAAgI+XH/wBenTPFb6M1wi+WUUB1jbnp0zWdCLpx03YJnF6l9nXUrgWoIg3nYD6VIlwPLVEBIPXnJB9qZLCG0+W6bzBN5g+Ujgqc8/nVNWeNxuBU9RnivcjaUUimjTdY4yFkLJzn5uv6VGs4FwHBHvjpRbXsKODcQiRRnCH1pJ5YJmVUiMfU5DZJqLa2aJsbltbzEtNcvGpQbgX+bIPQCpxfKtsxCEjozv6DnGK58XH2eFYvMyRzjvUwuHO1pHRcjgbTXPOjd3ZFmdEuqWgtxFC7STSHJbH3fpVGV5JGDJHujBwCyZIYevpWTPYXUUsUiqFEqb0Yc55/SmrPdQ27CQt5TngB/ukHrUxoQ3iyrHUC1nDCcSl1PzPETgg44HPOK5XUby6m1HffK0SBseUR0WtOCZZ7hpfMMkhHBbjIA4PtWPdW89zdsxVixzlmbOauhDlm7lJl22mgR4EkdTCh++Ocd60JvtEsM9zFuktic4JA2iuetIC8mSjbF+8B3rZtLiO1gmhiI8qb5A55b8qqrCzuiWjQ0XyoG3TyOUZdy7SRg++a28ARn7JKFyMsQdxP4/0rn5btZXaURedGFUFvK2gegNXrS/Z4AjJFAq9NuNp9j715telKXvEl5dNlubqT7daW7CSLdHICMqfcZrnJbiKeR9Nw2AjbisaguQCe3viupnvoTZIYJ0eU/KzMpxj8OtYMOmW9pG0ttIzMr7mm4LFfYGnhqj1ci0zmNR0W+0pY2u4CgkGQeuPY+9ZxzXd6lpb6pBaZlmSIAhncfeJORx64zXF3UaR3MiRh9gYhSwwSPWvXoVudWe5oiAHFWBdSKVKkKV6YFVqUGuloLGlDcvIwaUl27E9c1ftd0lvPsClyo6fePPasWNtoznr2FdFoiZhvTGYZWMAYBjgqwIrnrJKNyGhGtAp/e3BRyMkMuDRTyFJO4rIe7MMUVipPuI6u2iW1s5X8kvOgABVQMg8DjuaZ4xj/ALPtrLT5pFlEY85yyYLSN9OwB6VY0CB7uSRTDtjmTDESbQvHXn0OKseIrGwkW0vr62unuTFtNv5hwQvBb2FeXGVqvvGkVozzWaaIQtGZGPUhV4BP0q21l5VhYziQKbsHBVOAwOMGt6G3sdYkit7fTorcMp898EgY9D/WukTwzZQ6dBai4lMKOXWL73zt05xyBXVWxkYJXBRKcFg1t4cs47hjJ5Vy0jbW2ntxjuKl0rS1DXt3Os6bsyrGDkiMHhfpU99ozxeVbJM7tG5nZmHJB/8A1U/UL2WKDzUSSNioLMjc/rz+FeY6jlpHqI53XGVbldjyGKXaSvQIepGPpUisYp4Es7oQqwLFXHAHSoZ9WlvDAki74slnCjOT6njisq+u5IJB51uJFCbBtG3ZnpzXbClKSUTOW5oS65HFNJpeoRhpQQpdcbSMcEelYWoQ2t3qaRwzR+SB80oGDj0PvVi40154xfXKgBSuNpyWX+tULlbRJHMbyKJOR8vIHpXZRhGMvdeo7kOoWcNrEqR3aSuCchewrMXlxuPHepJWRWOwk5HO4VCea9CCaWpaDeRnHelD+1L5eDgkcdcU0EAEYBJqhl+1CzYiKlFPVi3H1FTPYSLKjb/Mt2PD5/zzVVJHggXEjDcfmUHtUhvZMmMOVjAwKxlFvYh36G4lmsdlvWXuSVI5OB0z3oV43tQbVEjYfvFLcHPcA1VW7aS0jSK5YO33lZeB7A1NeKnkkyPK5B4bGAeK5HHozNlyD7TIzGWRZgxAYbhge59frUUQht9SvAs6MTHkkc8+xrMt7g27fI8jBgcAEdPeokASRQ42kNkAfex9aFSd2NF/7WUsJpXUqceXG4bq2eaw5CXfdnO6pZm825YRxuQDu29TSfbW8l0kjU5bcDjkH0+ldFOHKtC0hsU+zJwd3QEHFbelWIvXidnRULgMQcEeg+tYDv58pYKBngBRW74c1NdKnlSeJ5A4GFCAkc9eanEJqDcdwsekaSYbDz7a0wyPId4HcYwG4qhdxrptpBIhMzb9ryJyH46fhVi1MR0fNtM0MZBzMidCc4GD3qpFDJodvNNcSi5ccncPm544zwK+bteTbG9ig2pM9uYbSHZJH95921Rk9/5Vi6lqW692mdleNcGPJ2/hV83VvKBGYxJKwIaMkgP6ZxxxVGKewhWdL2xVlZcRkD355rvo01HWxBTVme2NyZwkIYgf3vyqeyvmQgIyylW2hW5yD1NU9TsbaKRJLBne2PJRs/Ke4J71WFvJMy3FspQhvlQf416HLGcR2OwZoltEMMTKhZtsMZ3fN2P4Vn3skaW8VtCjy3C5dy4OAffNQaXqv2XzGlUBvMJUsOV9R7URStLdyLbTExhfmEx3Bh+FccaTjJ3ER6jd3FgsbqkZaQCQFOg/AdKxLa4knu8YClmLEYzzV3ULK6tTGJYmIcYjYMefYVDIEtXkEsTJNIgZGbsK7qaio6blJaFy7sJxKLZXV3Zdy89cc1mIk321FljO48BehY9hU8F/LKhtzt2suM56fj2q3Z2013eRuLlSwww55GOv41XvQi0xbFlYzatDJe2/lpJ8h2Mdw+tX9Pvo47Yos7fK5AA4PtUOq6tDNBEnLMmA6t2I6t9f5VTtZYFilG85f7rlecdT+Ncjg5x95CubV4YL0Q3PmbZ1wqIegHfNc5rEst3qEqo0aRqSAsJyAPU0rXkzEGBSZD8pYjIA6ZqsVihldYnZGUkFm/iq6NLld9wTNSzaJtNWK9aSReqYHAx7n+VYGpuJL5pF4VuVGeQO2a3HSNtMDmUx7AW2DJY1g3EokRVUHcOpYV0UV7zY4tsh3biKcpctgdhmhjGFKEcjkN60QTbJAGI2kYII6iukuxs2lhExVbiTZIw4JBOfQGpPs0izGGZkDxfvQpbIx6ZFZsWotESQd2Bhd3arWl6jFbB99q0zN94qT93uK5Jxmrsmxvas8629vCs2zT5Mv5/JbaTnaP8ACsBbKW8klNtG8dpGQcyZOfTj3rrHntp9Pg8piWMe+FdmR36gVhS6hb6fIyx3AmIJ3Lkg57EGuWlUkrpLUSIbi1bT9j3CRyM3A2E4x6c9CKqXF2ZnBA2LGCNvXAzXV+Gzp2qWc7FpI3jALK+GVmbjjNZOrWNta3wumLLHI5BjYAFew/Ctada8+SS1KcTn1aMpkeYHY4UDoa0UZmi8pYgXyAjk7fzzVF4ZYAw8qMqTw4GcfSnQJA6yM07RxhCcE5yew4rqlG6uKxoLO9uq4lRUUDzIychsnpWk9vbXFzFEWG1l/gU/K3WubtpJYZS8Sq3yg7WHWtO3mvTOEZjb7zuOF6e/tXPVp9iWjTnkSPy7O33vOhA3LyDVZ/tV60wkeNSqcRlcFsdMe9aNncGOaS4kQNKqZWddoBI9RioVlE9ouZCz53NjGR+Nc0G1okJEmmWc8KrIvnS+XIB5JfBPGSxPp2rldavxf3rPJbpFKpIby2yDXa2N3efbIBYOrWkisGeZfm4GMGm3eg2FxFNN9nfz1G7c64U847U6ddU6l5I0TPOmUHnNM6Gruo2y2d48SMCuARg5xVURs3IBNevGSauiyxbKZdsbD93uyT6fjXWaXZwR2tzPavvDJgLt5zkYBrnI9OuYIEuSxRWOMdx9a6nRlCwIiAl3IkZRwW9CK48VP3dCGyK+OydRLbK8uwFyrADNFbdvoFjdo1w7kmRi3z9R7cUVwrEQSEWLy3I1CB7W4tmKFSq4+UAHt702CG7vLtPtUuDhy02Pudxx0J7U3TtItoLVtQ+yStOPuCWQ7fYmr1lNFD5lv5W6TO50UZx05rnqSUU+XWxUWbNrpVmNPW3tbcqWG52lAAYd6zl8TaUltLb26bpEQhAARuYdF9635tR8i3SfIjiTswG73/CsrWLmO0ZJbeSERTj5cxblLexB6158Jc795XNXoVNEcXU7pLDOrBGEnncbB6fr0rKXTtQN2tvIXezibeshk3Fl5FajPPfPIEYRrIdu9G4UdDge9P2MUmeS4JjtAAAJQuT61rzuLdjNmLf6aBYGRmjtNPhOFKkqzMfWuQnvoWtPLlBDByylecjtnNeh67aQavaW1qhJt1bzXdBz7AYH615/qWnNo8EaTxo8t0pbaeTEM4HPrXp4GalH3tybFiPXkQRALgIv3cZUjvxWddv5q5jkBXJCxLwVBquzwxpGVhQ7VwXQnOc9TTJri3YMYFCMAch+QR7V6EaSjK8SeUzXyHIYEEHBz2oJ2kqQD7ikZi5LE5JoVdzYzius0E704pgZ7HoRTWUqccfhUithNrEkenpTBkm4sAgK4xyDTXOcDGMUqkKOAD7mgnecFscUhFu0uTC22Jd5K4AYbufYVbke4itIxdNkTodqnsARg/zrLhcwMJVcq6HK1randw3EFuVUFli+90IY9c4rGcfeWhDRWjuBG4IADenanzR5VrlyokA3KF71UwsYGJAWxncp6e1RMcDDMxzzg0+RX0BImiuAHLodkhUhmz2PtVWXAO0ZNNZgcYGCO9IMo4IPPWtErF2LcFhO7RkbVV+Q5YAfn61uR6Pf29hNdPuUwlWVtuQ4Y8/N7Yo0eYXOjXNhJEm8tvWWTPyN2/rXVWaz2mhPHLcQiJ12MrSdPfB5Nedia8loJss2oh1qyivorgQIhSN4VO4FsdhSalC+oLMGUb4wcITnB9PYH3pBdxwW8aWynCYUeWwHzepFWYbnCeVGp82TBkk2jqeoOe4ryJ3UuZA2cBdpc4ESyLuR8Bgx+T2qSTRtVuEgLYdrhNy444zjH14rp7TR4bvVnuIdsUYj+XKYxIrA5x3zg/nXV6zdLbrbPJbFWIUBhjOcHk/TJrpljuRxjFahFaHlMGoLZxmC4twSmQ245+b3FRPdw+X5Ubqu1QqsFwcnkkGtHxDZQwXnl28aCHGVkc5LnPJrP/s+WFysiIzY+V0bge/5V6NNwkubuJorq2Zlz0HLmXuferMuovaiWGRFeN1/dleMHPr3FZuobI53EJJVuTk5qm0jvgOxbHTJziuhQUtxqJ2nhWSSa+WO+k3N/wAskmQtgjoRWj4u09ZHkeV7a3EUCP8AImSzHqAa5vw5qckFwjTMq2sY2OckEZ759a6nWruS/F2bVmvFkiCb2ZQqkDO0evHNefUjKNe6K6HnqFWnwCFBq7BOV8x0ZQ0fOQOoqjLbPGN3JUHDMFICt6HPemiQqpUcZ6n1r02lJCauact0jKwUJ84ySw5z6ZqPTlja7i+0SEQs21yrcgGq1vbz3RZIwGcjgE8n6Vo6bpaSrmYOCjbXTBx+fY1nNxhEXLY2E0q6ksGkjd3LuY44j0fbwW9gKxks/Lu1USoedhYLkE9+tdvcS/2N4ZjWDYbmVD+8ZwNvPIB7/hXBtO85HlQNvIyduT+NceHqSm32E0FxNN5syoD8o2EKcY9fzrPyxbIP5nmpRJsVgf4utQbivSvQgrIpIbI+W6YxTd5BDd/WlDlW3A80+ARGZN5+Ucv71ZVhgG4/41u6Zps8d7BJCxlQFcmP1Y4x9aoW9otyHaKRFYNxGwOCPrXY2kht7iC8R4niBCtbRDGOOoz16VyYmo4xtEibsbd3PFY3UNjZ+XEsSbTIy8tzyvtzWSugWDzTTy26XhySSGwA2OnuKrTXMup36zXARbVcgsBsPXv61oRl4tQtIrRRJFID88nIOPT0NeTaUFo9SU9RuheG4ZrK9WZvs6NMmYo2ORjPyg/kayNW0e8n1QWjSiTYvJzj5OuQPXFdtp1vFDZ3IkAR5WYs7DlSPQiuWGloEvJ4ZJUuQxJuG5+Q+1OhXbm3c2lschMrQp5bs0QzkAnJxVs21hBYxys5k3nJOCCF74Hc5q/p2jTSObrBa3V95fGSyjHGPc10k0I1m0Wzni8kSvkBiu6NfXHavQqYlRaIscHaX32eUrGWZB0PQn/CtUXDykSKQsi8tg/eHoar6noqaZIyqwJzhHI4f2HvWh4ftZtVnnsGkEFxGhkjbHBx1B/CqquLj7QUk2VX8y+cx24MW7+ED73tVu2ghsJ3MwPnIm0qPuhvf6VRy1peGKe2eNo2BUkEZwetXbqQXUM6eXHErsJFKSdT6VnbtsyEjooLCK5t7TZvGGydpI5xz/kUupJMbB44gJJlyQoByT2z6/jWXo0jK1uJLlUjT5dp5Ck+59qv3dwhnMPnJE0nHy8Fu2QRXnzTVUZ5pKXad2k+/uO7HrSxtJG4KZ3EfnV7ULKWOWeXlkWTaCxGT9cVY8PXBh1JQR+7YYYkDj8693nSp3Rpc0dOmt0kWO9jInUDaQeOR1P51r2pgsNnzeZFEp/eLg7SevBrJ1q3mS/kaMON7KH2ntjj8KbFd+bJDbvloQDvXbkggferilDn95GdjpF1AYPmygEnKhuDj8KKpQWAureORWLKBtBK5orjcI32C5dW/m07W51acXCDcgVs8Dpux/Suit0hutReUzNh40CuvRmx0FUfEGn21vqkUkcYDSwAMfUkYz9a3dEtYoLC0CDkt949eBXNirez5kXHexb1W1STQ7uzKM5MXGTypPQ/jXn9tp93ZR20c7edGzb3iHO3HQDPfFepajBGLO5m25kMO4se5HSsXRNNtGnV/IUMxye/bOOa5MJVcabN6i1sYCNHahUdVMjkFgr7QuTgA/Si+tzc2LwSSxCJiGw7hVbBz1pfE1lDEEuVB81ySTx26CtCcpfaNZpcwxSAMCMryOK6HGzjLuY9zGt7u4ghj+1BFgLKhijJYgHpjisfWJIJ7kwRaZPJL9yJiCVHrjP4HitMStLqcPRfIIKbePwPtV/VLuWIzuSHKuqqHGQufStotQmpJEo4hNDv7TRbiL7CxuJZABsYFgmM9PTNceysjlWGGBwR6GvV/E8jw6N+7O1gFG4dcHrzXm5gTOcE17GCqSqJuRSRSAApPuk1pC2jIzg0ktpEEB564613DsZwOGyRnHY1IXVskRhc9hVj7LHz1/OhbdB6/nQOxS5NKdyMQQQR2IrVhsYpIXclsqQBg1f1y1h+3RsFwzxgsR3PrUOVpJEnN8k5p+75MN+dbQtIDpqts+bzcZz1qu9rER0I+lO9xMq26ICJNynHO096m1S4iu2WVF2SYw64/WnLbp5fQ8GiW1j27jnNTy3dxqOpmBeecirtpYvL+9Vl2g9T9as2tpFNcRo+SCwB5rXtNPhQugL7QhYDPfNKcrIJaItIQ1hNdqir8oUnGELL1P1NZtrezXe5BF5jKuR65q95YlthAzN5TfMyg8Eiq8dnGL1YlLKpB6HnpXHGCadzLc2bG7NxbxRQlopUP7x5F4J7gYpIpja3eQxlldycF8L+dQaZao5UbnUAb/lbqc1t2NnbnXreHyl2yINxxycj1rjqwjBsC5bQP5kFxKGxs3KEPCk881n6hrwt5XivpGRcBVJAYH2yM4ro9ohtbwxjb5Mvlr9K4HxQGhljfzC7ThixdVPQ4GOK5cJSjVqPmNEjF1LWDc3Blj2rCG2rEB296pPePIoinlPlkZBU5xx0pnkJnvSeQhODmvoYUoxVkiuUiUJMAJG2nHynH86DCG+WNCdvBf1q0IE469anNnGHRQXw4BIz3qtgsXdLtfsAt5JcKkwKyRTMQsozxjHpW9qumWdwjRafCIw53NI02BEwA7fnVe3tY0g3DJ2w/KDyAc9Rnoa6SDSrWaNiykdSQDwxHc5715deTUrktnK63bXV1paNFb27QQZQyqxVpH4y2D1NccQM8V3evS50uFSiMDIw5HTHpXJ/Zoyx4NdmEbcdSo6kFv8AaY2W5iyTGQeBmvSo4YLnZeQRXEMqW6TebCAVZT1DgnnnNcfo0KC7iByVI5Ung16fbQRyWMMTINsqOD7YxjHpXHmE+VoDn5Ra6q5+2RM1rDFiLA+YMT2UdK569drK2ktbXSpPLPyPPJ95jn1FdBqSC2EqQkqYsEOOrEjPPY0unwR6ppTfaVzuYOdpxzisKLcNehBwdv4f1G9uDFHayLgbiWUjAzUWp2VtbXDQ28krlPlYum35u+OeleieFJ5pIZVklZ1VXIDHPQVxt+gvpXll4w52qnCr9BXdSrynVcXsijnjCVVmJxg4xRCdpfJwMcjua0vs0akqM4+tQi3Qu2c13JlIpxpK8m2EOWPJA61vaVdrFKjP52AuXwAT+HPSqkESptZMqwI5HWpNvl7ZFYht5rKrFSRnNXOxPk3FurWzrDGPldGzuwfrUJt5XuBJGPJtoxuVmYZY+o/+vWZbM0kHnM7byD0PHHSp3uXn054327VTdwOpyK8p0Wna5mdFDfzXNtDbyLEYznzJTwd30HUVmTvE2rJDbRyIHIWRhgjB7Y+tT6VcSSWfmsQXRQqnaOBUmn20VxqbW5XZHHlvk4LE+prHkUWzW+gy/nKWPl73VIlCGSJRg89c9qqLOsNi8CxJEVbcJWbGV6kZ680+/tY73XZbNyyQIR8kZwD9axPExMF69lGSsAA49a3o0VJJdxmHqt2tzfGRAQfQNkfhXXeDbdre2a+nYPHNGdoC4dWDYwDXI28K+emCQc9RXovguMFdQsnJeIISM9c/WurHLlocqBo5/wAVeVe6nJKLtmfAxGV+VfxFVLC8FndJJcQxuBHsAfAH1xWr4gsobawmMS4Pm9fSsOGIXVrcvMSxiXK1OHipUrELU1NO0+e6VpUdCu/cU3DHqMVrakIbCzgkntgX5QSKMFSeR0rL0wFbcfMxDDkE1qXxafRZEdmIVwAc881yVk1USewjCv7RpLFQXgKuolllZv4uw+tYWny+RdKpJEbHDcZ4+ldZbWkcUFxCCxSJcruOa5+5/eN5hO0k4+UAV6FB3vAcdS8jLMSzTFmUDBVDjb6Va0u40+Kd5pEV22tGzcjAIPaufh3GQLvbAyBzWjZWcX2uLducOuWDHrwaJUrIdrG1ZR272+YnQoCQCSRRUSECNQEUADAAorjcTM//2Q=="/>
          <p:cNvSpPr>
            <a:spLocks noChangeAspect="1" noChangeArrowheads="1"/>
          </p:cNvSpPr>
          <p:nvPr/>
        </p:nvSpPr>
        <p:spPr bwMode="auto">
          <a:xfrm>
            <a:off x="155575" y="-192617"/>
            <a:ext cx="304800" cy="406401"/>
          </a:xfrm>
          <a:prstGeom prst="rect">
            <a:avLst/>
          </a:prstGeom>
          <a:noFill/>
          <a:ln w="9525">
            <a:noFill/>
            <a:miter lim="800000"/>
            <a:headEnd/>
            <a:tailEnd/>
          </a:ln>
        </p:spPr>
        <p:txBody>
          <a:bodyPr/>
          <a:lstStyle/>
          <a:p>
            <a:pPr eaLnBrk="0" hangingPunct="0"/>
            <a:endParaRPr lang="zh-CN" altLang="en-US">
              <a:solidFill>
                <a:srgbClr val="000000"/>
              </a:solidFill>
            </a:endParaRPr>
          </a:p>
        </p:txBody>
      </p:sp>
      <p:pic>
        <p:nvPicPr>
          <p:cNvPr id="456706" name="Picture 2" descr="https://timgsa.baidu.com/timg?image&amp;quality=80&amp;size=b9999_10000&amp;sec=1565261110437&amp;di=0127cee663d99302f21ae59e13e9e8bc&amp;imgtype=0&amp;src=http%3A%2F%2Fimage.cppfoto.com%2Fworks%2F2016%2F206%2F3343%2F0%2F02060003343-16102316194623_o.jpg"/>
          <p:cNvPicPr>
            <a:picLocks noChangeAspect="1" noChangeArrowheads="1"/>
          </p:cNvPicPr>
          <p:nvPr/>
        </p:nvPicPr>
        <p:blipFill>
          <a:blip r:embed="rId3"/>
          <a:srcRect b="4679"/>
          <a:stretch>
            <a:fillRect/>
          </a:stretch>
        </p:blipFill>
        <p:spPr bwMode="auto">
          <a:xfrm>
            <a:off x="1549400" y="1208618"/>
            <a:ext cx="6045200" cy="4322233"/>
          </a:xfrm>
          <a:prstGeom prst="rect">
            <a:avLst/>
          </a:prstGeom>
          <a:ln>
            <a:noFill/>
          </a:ln>
          <a:effectLst>
            <a:outerShdw blurRad="190500" algn="tl" rotWithShape="0">
              <a:srgbClr val="000000">
                <a:alpha val="70000"/>
              </a:srgbClr>
            </a:outerShdw>
          </a:effectLst>
        </p:spPr>
      </p:pic>
      <p:sp>
        <p:nvSpPr>
          <p:cNvPr id="27" name="矩形 26"/>
          <p:cNvSpPr>
            <a:spLocks noChangeArrowheads="1"/>
          </p:cNvSpPr>
          <p:nvPr/>
        </p:nvSpPr>
        <p:spPr bwMode="auto">
          <a:xfrm>
            <a:off x="1519238" y="5545667"/>
            <a:ext cx="6697662" cy="923330"/>
          </a:xfrm>
          <a:prstGeom prst="rect">
            <a:avLst/>
          </a:prstGeom>
          <a:noFill/>
          <a:ln w="9525">
            <a:noFill/>
            <a:miter lim="800000"/>
            <a:headEnd/>
            <a:tailEnd/>
          </a:ln>
        </p:spPr>
        <p:txBody>
          <a:bodyPr>
            <a:spAutoFit/>
          </a:bodyPr>
          <a:lstStyle/>
          <a:p>
            <a:pPr algn="just" eaLnBrk="0" hangingPunct="0">
              <a:lnSpc>
                <a:spcPct val="150000"/>
              </a:lnSpc>
            </a:pPr>
            <a:r>
              <a:rPr lang="en-US" altLang="zh-CN" b="1">
                <a:solidFill>
                  <a:srgbClr val="007000"/>
                </a:solidFill>
                <a:latin typeface="微软雅黑" pitchFamily="34" charset="-122"/>
                <a:ea typeface="微软雅黑" pitchFamily="34" charset="-122"/>
              </a:rPr>
              <a:t>70</a:t>
            </a:r>
            <a:r>
              <a:rPr lang="zh-CN" altLang="en-US" b="1">
                <a:solidFill>
                  <a:srgbClr val="007000"/>
                </a:solidFill>
                <a:latin typeface="微软雅黑" pitchFamily="34" charset="-122"/>
                <a:ea typeface="微软雅黑" pitchFamily="34" charset="-122"/>
              </a:rPr>
              <a:t>年来，我们一直为建设一个山川秀美的新中国而不懈努力；</a:t>
            </a:r>
            <a:endParaRPr lang="en-US" altLang="zh-CN" b="1">
              <a:solidFill>
                <a:srgbClr val="007000"/>
              </a:solidFill>
              <a:latin typeface="微软雅黑" pitchFamily="34" charset="-122"/>
              <a:ea typeface="微软雅黑" pitchFamily="34" charset="-122"/>
            </a:endParaRPr>
          </a:p>
          <a:p>
            <a:pPr algn="just" eaLnBrk="0" hangingPunct="0">
              <a:lnSpc>
                <a:spcPct val="150000"/>
              </a:lnSpc>
            </a:pPr>
            <a:r>
              <a:rPr lang="zh-CN" altLang="en-US" b="1">
                <a:solidFill>
                  <a:srgbClr val="007000"/>
                </a:solidFill>
                <a:latin typeface="微软雅黑" pitchFamily="34" charset="-122"/>
                <a:ea typeface="微软雅黑" pitchFamily="34" charset="-122"/>
              </a:rPr>
              <a:t>展望未来，美丽中国的图景更加令人憧憬。</a:t>
            </a:r>
          </a:p>
        </p:txBody>
      </p:sp>
      <p:pic>
        <p:nvPicPr>
          <p:cNvPr id="12" name="图片 11">
            <a:hlinkClick r:id="rId4" action="ppaction://hlinkfile"/>
          </p:cNvPr>
          <p:cNvPicPr>
            <a:picLocks noChangeAspect="1"/>
          </p:cNvPicPr>
          <p:nvPr/>
        </p:nvPicPr>
        <p:blipFill>
          <a:blip r:embed="rId5">
            <a:clrChange>
              <a:clrFrom>
                <a:srgbClr val="FFFFFF"/>
              </a:clrFrom>
              <a:clrTo>
                <a:srgbClr val="FFFFFF">
                  <a:alpha val="0"/>
                </a:srgbClr>
              </a:clrTo>
            </a:clrChange>
          </a:blip>
          <a:srcRect b="54628"/>
          <a:stretch>
            <a:fillRect/>
          </a:stretch>
        </p:blipFill>
        <p:spPr bwMode="auto">
          <a:xfrm>
            <a:off x="803275" y="5374218"/>
            <a:ext cx="520700" cy="5355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56706"/>
                                        </p:tgtEl>
                                        <p:attrNameLst>
                                          <p:attrName>style.visibility</p:attrName>
                                        </p:attrNameLst>
                                      </p:cBhvr>
                                      <p:to>
                                        <p:strVal val="visible"/>
                                      </p:to>
                                    </p:set>
                                    <p:anim calcmode="lin" valueType="num">
                                      <p:cBhvr>
                                        <p:cTn id="7" dur="1000" fill="hold"/>
                                        <p:tgtEl>
                                          <p:spTgt spid="456706"/>
                                        </p:tgtEl>
                                        <p:attrNameLst>
                                          <p:attrName>ppt_w</p:attrName>
                                        </p:attrNameLst>
                                      </p:cBhvr>
                                      <p:tavLst>
                                        <p:tav tm="0">
                                          <p:val>
                                            <p:strVal val="#ppt_w*0.70"/>
                                          </p:val>
                                        </p:tav>
                                        <p:tav tm="100000">
                                          <p:val>
                                            <p:strVal val="#ppt_w"/>
                                          </p:val>
                                        </p:tav>
                                      </p:tavLst>
                                    </p:anim>
                                    <p:anim calcmode="lin" valueType="num">
                                      <p:cBhvr>
                                        <p:cTn id="8" dur="1000" fill="hold"/>
                                        <p:tgtEl>
                                          <p:spTgt spid="456706"/>
                                        </p:tgtEl>
                                        <p:attrNameLst>
                                          <p:attrName>ppt_h</p:attrName>
                                        </p:attrNameLst>
                                      </p:cBhvr>
                                      <p:tavLst>
                                        <p:tav tm="0">
                                          <p:val>
                                            <p:strVal val="#ppt_h"/>
                                          </p:val>
                                        </p:tav>
                                        <p:tav tm="100000">
                                          <p:val>
                                            <p:strVal val="#ppt_h"/>
                                          </p:val>
                                        </p:tav>
                                      </p:tavLst>
                                    </p:anim>
                                    <p:animEffect transition="in" filter="fade">
                                      <p:cBhvr>
                                        <p:cTn id="9" dur="1000"/>
                                        <p:tgtEl>
                                          <p:spTgt spid="456706"/>
                                        </p:tgtEl>
                                      </p:cBhvr>
                                    </p:animEffect>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7"/>
                                        </p:tgtEl>
                                        <p:attrNameLst>
                                          <p:attrName>style.visibility</p:attrName>
                                        </p:attrNameLst>
                                      </p:cBhvr>
                                      <p:to>
                                        <p:strVal val="visible"/>
                                      </p:to>
                                    </p:set>
                                    <p:anim calcmode="discrete" valueType="clr">
                                      <p:cBhvr override="childStyle">
                                        <p:cTn id="13"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7"/>
                                        </p:tgtEl>
                                        <p:attrNameLst>
                                          <p:attrName>fillcolor</p:attrName>
                                        </p:attrNameLst>
                                      </p:cBhvr>
                                      <p:tavLst>
                                        <p:tav tm="0">
                                          <p:val>
                                            <p:clrVal>
                                              <a:schemeClr val="accent2"/>
                                            </p:clrVal>
                                          </p:val>
                                        </p:tav>
                                        <p:tav tm="50000">
                                          <p:val>
                                            <p:clrVal>
                                              <a:schemeClr val="hlink"/>
                                            </p:clrVal>
                                          </p:val>
                                        </p:tav>
                                      </p:tavLst>
                                    </p:anim>
                                    <p:set>
                                      <p:cBhvr>
                                        <p:cTn id="15" dur="80"/>
                                        <p:tgtEl>
                                          <p:spTgt spid="27"/>
                                        </p:tgtEl>
                                        <p:attrNameLst>
                                          <p:attrName>fill.type</p:attrName>
                                        </p:attrNameLst>
                                      </p:cBhvr>
                                      <p:to>
                                        <p:strVal val="solid"/>
                                      </p:to>
                                    </p:set>
                                  </p:childTnLst>
                                </p:cTn>
                              </p:par>
                            </p:childTnLst>
                          </p:cTn>
                        </p:par>
                        <p:par>
                          <p:cTn id="16" fill="hold">
                            <p:stCondLst>
                              <p:cond delay="2920"/>
                            </p:stCondLst>
                            <p:childTnLst>
                              <p:par>
                                <p:cTn id="17" presetID="16" presetClass="entr" presetSubtype="2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8"/>
          <p:cNvSpPr/>
          <p:nvPr/>
        </p:nvSpPr>
        <p:spPr>
          <a:xfrm>
            <a:off x="0" y="3761318"/>
            <a:ext cx="9144000" cy="19917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zh-CN" altLang="en-US">
              <a:solidFill>
                <a:prstClr val="white"/>
              </a:solidFill>
              <a:latin typeface="字魂103号-海棠手书" panose="00000500000000000000" pitchFamily="2" charset="-122"/>
              <a:ea typeface="字魂103号-海棠手书" panose="00000500000000000000" pitchFamily="2" charset="-122"/>
              <a:sym typeface="字魂103号-海棠手书" panose="00000500000000000000" pitchFamily="2" charset="-122"/>
            </a:endParaRPr>
          </a:p>
        </p:txBody>
      </p:sp>
      <p:grpSp>
        <p:nvGrpSpPr>
          <p:cNvPr id="2" name="组合 26"/>
          <p:cNvGrpSpPr>
            <a:grpSpLocks/>
          </p:cNvGrpSpPr>
          <p:nvPr/>
        </p:nvGrpSpPr>
        <p:grpSpPr bwMode="auto">
          <a:xfrm>
            <a:off x="914400" y="4044951"/>
            <a:ext cx="876300" cy="1149350"/>
            <a:chOff x="5721854" y="1361040"/>
            <a:chExt cx="1167904" cy="1149299"/>
          </a:xfrm>
        </p:grpSpPr>
        <p:sp>
          <p:nvSpPr>
            <p:cNvPr id="9" name="矩形: 圆角 1">
              <a:extLst>
                <a:ext uri="{FF2B5EF4-FFF2-40B4-BE49-F238E27FC236}"/>
              </a:extLst>
            </p:cNvPr>
            <p:cNvSpPr/>
            <p:nvPr/>
          </p:nvSpPr>
          <p:spPr>
            <a:xfrm>
              <a:off x="5721854" y="1361040"/>
              <a:ext cx="1167904" cy="11492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anchor="ctr"/>
            <a:lstStyle/>
            <a:p>
              <a:pPr algn="ctr" eaLnBrk="0" hangingPunct="0">
                <a:defRPr/>
              </a:pPr>
              <a:endParaRPr lang="zh-CN" altLang="en-US" sz="1300" dirty="0"/>
            </a:p>
          </p:txBody>
        </p:sp>
        <p:sp>
          <p:nvSpPr>
            <p:cNvPr id="99335" name="TextBox 32"/>
            <p:cNvSpPr txBox="1">
              <a:spLocks noChangeArrowheads="1"/>
            </p:cNvSpPr>
            <p:nvPr/>
          </p:nvSpPr>
          <p:spPr bwMode="auto">
            <a:xfrm>
              <a:off x="5762266" y="1367233"/>
              <a:ext cx="1102378" cy="861605"/>
            </a:xfrm>
            <a:prstGeom prst="rect">
              <a:avLst/>
            </a:prstGeom>
            <a:noFill/>
            <a:ln w="9525">
              <a:noFill/>
              <a:miter lim="800000"/>
              <a:headEnd/>
              <a:tailEnd/>
            </a:ln>
          </p:spPr>
          <p:txBody>
            <a:bodyPr lIns="121792" tIns="60895" rIns="121792" bIns="60895">
              <a:spAutoFit/>
            </a:bodyPr>
            <a:lstStyle/>
            <a:p>
              <a:pPr algn="ctr" eaLnBrk="0" hangingPunct="0"/>
              <a:r>
                <a:rPr lang="zh-CN" altLang="en-US" sz="4800" b="1">
                  <a:solidFill>
                    <a:srgbClr val="C00000"/>
                  </a:solidFill>
                  <a:latin typeface="微软雅黑" pitchFamily="34" charset="-122"/>
                  <a:ea typeface="微软雅黑" pitchFamily="34" charset="-122"/>
                </a:rPr>
                <a:t>三</a:t>
              </a:r>
              <a:endParaRPr lang="en-US" altLang="zh-CN" sz="4800" b="1">
                <a:solidFill>
                  <a:srgbClr val="C00000"/>
                </a:solidFill>
                <a:latin typeface="微软雅黑" pitchFamily="34" charset="-122"/>
                <a:ea typeface="微软雅黑" pitchFamily="34" charset="-122"/>
              </a:endParaRPr>
            </a:p>
          </p:txBody>
        </p:sp>
      </p:grpSp>
      <p:sp>
        <p:nvSpPr>
          <p:cNvPr id="11" name="TextBox 32"/>
          <p:cNvSpPr txBox="1">
            <a:spLocks noChangeArrowheads="1"/>
          </p:cNvSpPr>
          <p:nvPr/>
        </p:nvSpPr>
        <p:spPr bwMode="auto">
          <a:xfrm>
            <a:off x="1390650" y="4049184"/>
            <a:ext cx="7077075" cy="861643"/>
          </a:xfrm>
          <a:prstGeom prst="rect">
            <a:avLst/>
          </a:prstGeom>
          <a:noFill/>
          <a:ln w="9525">
            <a:noFill/>
            <a:miter lim="800000"/>
            <a:headEnd/>
            <a:tailEnd/>
          </a:ln>
        </p:spPr>
        <p:txBody>
          <a:bodyPr lIns="121792" tIns="60895" rIns="121792" bIns="60895">
            <a:spAutoFit/>
          </a:bodyPr>
          <a:lstStyle/>
          <a:p>
            <a:pPr algn="r" eaLnBrk="0" hangingPunct="0"/>
            <a:r>
              <a:rPr lang="zh-CN" altLang="en-US" sz="4800" b="1">
                <a:solidFill>
                  <a:schemeClr val="bg1"/>
                </a:solidFill>
                <a:latin typeface="微软雅黑" pitchFamily="34" charset="-122"/>
                <a:ea typeface="微软雅黑" pitchFamily="34" charset="-122"/>
              </a:rPr>
              <a:t>深刻启示 引领前行之路</a:t>
            </a:r>
          </a:p>
        </p:txBody>
      </p:sp>
      <p:pic>
        <p:nvPicPr>
          <p:cNvPr id="99333" name="图片 11"/>
          <p:cNvPicPr>
            <a:picLocks noChangeAspect="1"/>
          </p:cNvPicPr>
          <p:nvPr/>
        </p:nvPicPr>
        <p:blipFill>
          <a:blip r:embed="rId4"/>
          <a:srcRect/>
          <a:stretch>
            <a:fillRect/>
          </a:stretch>
        </p:blipFill>
        <p:spPr bwMode="auto">
          <a:xfrm>
            <a:off x="0" y="1263651"/>
            <a:ext cx="9144000" cy="2683933"/>
          </a:xfrm>
          <a:prstGeom prst="rect">
            <a:avLst/>
          </a:prstGeom>
          <a:noFill/>
          <a:ln w="9525">
            <a:noFill/>
            <a:miter lim="800000"/>
            <a:headEnd/>
            <a:tailEnd/>
          </a:ln>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a:spLocks noChangeArrowheads="1"/>
          </p:cNvSpPr>
          <p:nvPr/>
        </p:nvSpPr>
        <p:spPr bwMode="auto">
          <a:xfrm>
            <a:off x="149225" y="107951"/>
            <a:ext cx="6272213" cy="707886"/>
          </a:xfrm>
          <a:prstGeom prst="rect">
            <a:avLst/>
          </a:prstGeom>
          <a:noFill/>
          <a:ln w="9525">
            <a:noFill/>
            <a:miter lim="800000"/>
            <a:headEnd/>
            <a:tailEnd/>
          </a:ln>
        </p:spPr>
        <p:txBody>
          <a:bodyPr>
            <a:spAutoFit/>
          </a:bodyPr>
          <a:lstStyle/>
          <a:p>
            <a:pPr marL="239713" indent="-239713" algn="just" eaLnBrk="0" hangingPunct="0"/>
            <a:r>
              <a:rPr lang="en-US" altLang="zh-CN" sz="2000" b="1">
                <a:solidFill>
                  <a:srgbClr val="000000"/>
                </a:solidFill>
                <a:latin typeface="华文新魏" pitchFamily="2" charset="-122"/>
                <a:ea typeface="华文新魏" pitchFamily="2" charset="-122"/>
              </a:rPr>
              <a:t>1.</a:t>
            </a:r>
            <a:r>
              <a:rPr lang="zh-CN" altLang="en-US" sz="2000" b="1">
                <a:solidFill>
                  <a:srgbClr val="000000"/>
                </a:solidFill>
                <a:latin typeface="华文新魏" pitchFamily="2" charset="-122"/>
                <a:ea typeface="华文新魏" pitchFamily="2" charset="-122"/>
              </a:rPr>
              <a:t>中国特色社会主义是党和人民胜利前进的光辉旗帜，是国家富强、民族振兴、人民幸福的必由之路</a:t>
            </a:r>
          </a:p>
        </p:txBody>
      </p:sp>
      <p:sp>
        <p:nvSpPr>
          <p:cNvPr id="4" name="矩形 3"/>
          <p:cNvSpPr>
            <a:spLocks noChangeArrowheads="1"/>
          </p:cNvSpPr>
          <p:nvPr/>
        </p:nvSpPr>
        <p:spPr bwMode="auto">
          <a:xfrm>
            <a:off x="541338" y="1282701"/>
            <a:ext cx="4801314" cy="461665"/>
          </a:xfrm>
          <a:prstGeom prst="rect">
            <a:avLst/>
          </a:prstGeom>
          <a:noFill/>
          <a:ln w="9525">
            <a:noFill/>
            <a:miter lim="800000"/>
            <a:headEnd/>
            <a:tailEnd/>
          </a:ln>
        </p:spPr>
        <p:txBody>
          <a:bodyPr wrap="none">
            <a:spAutoFit/>
          </a:bodyPr>
          <a:lstStyle/>
          <a:p>
            <a:pPr eaLnBrk="0" hangingPunct="0"/>
            <a:r>
              <a:rPr lang="zh-CN" altLang="zh-CN" sz="2400" b="1">
                <a:solidFill>
                  <a:srgbClr val="C00000"/>
                </a:solidFill>
                <a:latin typeface="微软雅黑" pitchFamily="34" charset="-122"/>
                <a:ea typeface="微软雅黑" pitchFamily="34" charset="-122"/>
              </a:rPr>
              <a:t>道路决定命运，道路就是党的生命</a:t>
            </a:r>
            <a:endParaRPr lang="zh-CN" altLang="en-US" sz="2400" b="1">
              <a:solidFill>
                <a:srgbClr val="C00000"/>
              </a:solidFill>
              <a:latin typeface="微软雅黑" pitchFamily="34" charset="-122"/>
              <a:ea typeface="微软雅黑" pitchFamily="34" charset="-122"/>
            </a:endParaRPr>
          </a:p>
        </p:txBody>
      </p:sp>
      <p:grpSp>
        <p:nvGrpSpPr>
          <p:cNvPr id="2" name="组合 7"/>
          <p:cNvGrpSpPr>
            <a:grpSpLocks/>
          </p:cNvGrpSpPr>
          <p:nvPr/>
        </p:nvGrpSpPr>
        <p:grpSpPr bwMode="auto">
          <a:xfrm>
            <a:off x="0" y="1443567"/>
            <a:ext cx="579438" cy="298451"/>
            <a:chOff x="2901640" y="2415315"/>
            <a:chExt cx="579954" cy="224431"/>
          </a:xfrm>
        </p:grpSpPr>
        <p:sp>
          <p:nvSpPr>
            <p:cNvPr id="5" name="燕尾形 4"/>
            <p:cNvSpPr/>
            <p:nvPr/>
          </p:nvSpPr>
          <p:spPr>
            <a:xfrm>
              <a:off x="3260734" y="2415315"/>
              <a:ext cx="220860" cy="221248"/>
            </a:xfrm>
            <a:prstGeom prst="chevron">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cs typeface="+mn-ea"/>
                <a:sym typeface="+mn-lt"/>
              </a:endParaRPr>
            </a:p>
          </p:txBody>
        </p:sp>
        <p:sp>
          <p:nvSpPr>
            <p:cNvPr id="6" name="燕尾形 5"/>
            <p:cNvSpPr/>
            <p:nvPr/>
          </p:nvSpPr>
          <p:spPr>
            <a:xfrm>
              <a:off x="3081188" y="2416907"/>
              <a:ext cx="220859" cy="221247"/>
            </a:xfrm>
            <a:prstGeom prst="chevron">
              <a:avLst/>
            </a:prstGeom>
            <a:solidFill>
              <a:schemeClr val="tx1">
                <a:lumMod val="50000"/>
                <a:lumOff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cs typeface="+mn-ea"/>
                <a:sym typeface="+mn-lt"/>
              </a:endParaRPr>
            </a:p>
          </p:txBody>
        </p:sp>
        <p:sp>
          <p:nvSpPr>
            <p:cNvPr id="7" name="燕尾形 6"/>
            <p:cNvSpPr/>
            <p:nvPr/>
          </p:nvSpPr>
          <p:spPr>
            <a:xfrm>
              <a:off x="2901640" y="2418498"/>
              <a:ext cx="220860" cy="221248"/>
            </a:xfrm>
            <a:prstGeom prst="chevron">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cs typeface="+mn-ea"/>
                <a:sym typeface="+mn-lt"/>
              </a:endParaRPr>
            </a:p>
          </p:txBody>
        </p:sp>
      </p:grpSp>
      <p:grpSp>
        <p:nvGrpSpPr>
          <p:cNvPr id="3" name="组合 21"/>
          <p:cNvGrpSpPr>
            <a:grpSpLocks/>
          </p:cNvGrpSpPr>
          <p:nvPr/>
        </p:nvGrpSpPr>
        <p:grpSpPr bwMode="auto">
          <a:xfrm>
            <a:off x="1049338" y="2501901"/>
            <a:ext cx="6926262" cy="3977217"/>
            <a:chOff x="1108710" y="1543050"/>
            <a:chExt cx="6926580" cy="2983230"/>
          </a:xfrm>
        </p:grpSpPr>
        <p:sp>
          <p:nvSpPr>
            <p:cNvPr id="18" name="矩形 17"/>
            <p:cNvSpPr/>
            <p:nvPr/>
          </p:nvSpPr>
          <p:spPr>
            <a:xfrm>
              <a:off x="1108710" y="1543050"/>
              <a:ext cx="6926580" cy="2983230"/>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19" name="矩形 18"/>
            <p:cNvSpPr/>
            <p:nvPr/>
          </p:nvSpPr>
          <p:spPr>
            <a:xfrm>
              <a:off x="1257942" y="1692291"/>
              <a:ext cx="6617004" cy="2673634"/>
            </a:xfrm>
            <a:prstGeom prst="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sp>
        <p:nvSpPr>
          <p:cNvPr id="20" name="矩形 19"/>
          <p:cNvSpPr/>
          <p:nvPr/>
        </p:nvSpPr>
        <p:spPr>
          <a:xfrm>
            <a:off x="1268414" y="3608918"/>
            <a:ext cx="6473825" cy="1754326"/>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a:spAutoFit/>
          </a:bodyPr>
          <a:lstStyle/>
          <a:p>
            <a:pPr indent="606425" algn="just" eaLnBrk="0" hangingPunct="0">
              <a:lnSpc>
                <a:spcPct val="150000"/>
              </a:lnSpc>
              <a:defRPr/>
            </a:pPr>
            <a:r>
              <a:rPr lang="zh-CN" altLang="zh-CN" sz="2400" b="1" dirty="0">
                <a:solidFill>
                  <a:schemeClr val="bg1"/>
                </a:solidFill>
                <a:latin typeface="微软雅黑" pitchFamily="34" charset="-122"/>
                <a:ea typeface="微软雅黑" pitchFamily="34" charset="-122"/>
              </a:rPr>
              <a:t>中国特色社会主义是科学社会主义理论逻辑和中国社会发展历史逻辑的辩证统一，是历史的结论、人民的选择。</a:t>
            </a:r>
            <a:endParaRPr lang="zh-CN" altLang="en-US" sz="2400" b="1" dirty="0">
              <a:solidFill>
                <a:schemeClr val="bg1"/>
              </a:solidFill>
              <a:latin typeface="微软雅黑" pitchFamily="34" charset="-122"/>
              <a:ea typeface="微软雅黑" pitchFamily="34" charset="-122"/>
            </a:endParaRPr>
          </a:p>
        </p:txBody>
      </p:sp>
      <p:sp>
        <p:nvSpPr>
          <p:cNvPr id="21" name="矩形 20"/>
          <p:cNvSpPr/>
          <p:nvPr/>
        </p:nvSpPr>
        <p:spPr>
          <a:xfrm>
            <a:off x="1254125" y="2762251"/>
            <a:ext cx="6515100" cy="668867"/>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anchor="ctr"/>
          <a:lstStyle/>
          <a:p>
            <a:pPr algn="ctr" eaLnBrk="0" hangingPunct="0">
              <a:defRPr/>
            </a:pPr>
            <a:r>
              <a:rPr lang="zh-CN" altLang="zh-CN" sz="2200" b="1" dirty="0">
                <a:solidFill>
                  <a:sysClr val="windowText" lastClr="000000"/>
                </a:solidFill>
                <a:latin typeface="微软雅黑" pitchFamily="34" charset="-122"/>
                <a:ea typeface="微软雅黑" pitchFamily="34" charset="-122"/>
              </a:rPr>
              <a:t>世界社会主义五百年波澜壮阔的历史进程告诉我们</a:t>
            </a:r>
            <a:endParaRPr lang="zh-CN" altLang="en-US" sz="2200" b="1" dirty="0">
              <a:solidFill>
                <a:sysClr val="windowText" lastClr="000000"/>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repeatCount="2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3000"/>
                            </p:stCondLst>
                            <p:childTnLst>
                              <p:par>
                                <p:cTn id="27" presetID="27" presetClass="entr" presetSubtype="0" fill="hold" nodeType="afterEffect">
                                  <p:stCondLst>
                                    <p:cond delay="0"/>
                                  </p:stCondLst>
                                  <p:iterate type="lt">
                                    <p:tmPct val="50000"/>
                                  </p:iterate>
                                  <p:childTnLst>
                                    <p:set>
                                      <p:cBhvr>
                                        <p:cTn id="28" dur="1" fill="hold">
                                          <p:stCondLst>
                                            <p:cond delay="0"/>
                                          </p:stCondLst>
                                        </p:cTn>
                                        <p:tgtEl>
                                          <p:spTgt spid="20">
                                            <p:txEl>
                                              <p:pRg st="0" end="0"/>
                                            </p:txEl>
                                          </p:spTgt>
                                        </p:tgtEl>
                                        <p:attrNameLst>
                                          <p:attrName>style.visibility</p:attrName>
                                        </p:attrNameLst>
                                      </p:cBhvr>
                                      <p:to>
                                        <p:strVal val="visible"/>
                                      </p:to>
                                    </p:set>
                                    <p:anim calcmode="discrete" valueType="clr">
                                      <p:cBhvr override="childStyle">
                                        <p:cTn id="29" dur="80"/>
                                        <p:tgtEl>
                                          <p:spTgt spid="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0">
                                            <p:txEl>
                                              <p:pRg st="0" end="0"/>
                                            </p:txEl>
                                          </p:spTgt>
                                        </p:tgtEl>
                                        <p:attrNameLst>
                                          <p:attrName>fillcolor</p:attrName>
                                        </p:attrNameLst>
                                      </p:cBhvr>
                                      <p:tavLst>
                                        <p:tav tm="0">
                                          <p:val>
                                            <p:clrVal>
                                              <a:schemeClr val="accent2"/>
                                            </p:clrVal>
                                          </p:val>
                                        </p:tav>
                                        <p:tav tm="50000">
                                          <p:val>
                                            <p:clrVal>
                                              <a:schemeClr val="hlink"/>
                                            </p:clrVal>
                                          </p:val>
                                        </p:tav>
                                      </p:tavLst>
                                    </p:anim>
                                    <p:set>
                                      <p:cBhvr>
                                        <p:cTn id="31" dur="80"/>
                                        <p:tgtEl>
                                          <p:spTgt spid="2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2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227014" y="1892301"/>
            <a:ext cx="4645025" cy="3704167"/>
            <a:chOff x="4552044" y="2128001"/>
            <a:chExt cx="4906971" cy="3120955"/>
          </a:xfrm>
        </p:grpSpPr>
        <p:grpSp>
          <p:nvGrpSpPr>
            <p:cNvPr id="3" name="组合 7"/>
            <p:cNvGrpSpPr>
              <a:grpSpLocks/>
            </p:cNvGrpSpPr>
            <p:nvPr/>
          </p:nvGrpSpPr>
          <p:grpSpPr bwMode="auto">
            <a:xfrm>
              <a:off x="4552044" y="2128001"/>
              <a:ext cx="4906971" cy="3120955"/>
              <a:chOff x="4552045" y="1868522"/>
              <a:chExt cx="4906971" cy="3120955"/>
            </a:xfrm>
          </p:grpSpPr>
          <p:sp>
            <p:nvSpPr>
              <p:cNvPr id="15" name="ïṩḷíḍê">
                <a:extLst>
                  <a:ext uri="{FF2B5EF4-FFF2-40B4-BE49-F238E27FC236}"/>
                </a:extLst>
              </p:cNvPr>
              <p:cNvSpPr/>
              <p:nvPr/>
            </p:nvSpPr>
            <p:spPr>
              <a:xfrm>
                <a:off x="4552045" y="1868522"/>
                <a:ext cx="3120960" cy="3120955"/>
              </a:xfrm>
              <a:prstGeom prst="ellipse">
                <a:avLst/>
              </a:prstGeom>
              <a:ln w="76200"/>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bIns="360000" anchor="b" anchorCtr="1">
                <a:normAutofit/>
              </a:bodyPr>
              <a:lstStyle/>
              <a:p>
                <a:pPr algn="ctr" eaLnBrk="0" hangingPunct="0">
                  <a:lnSpc>
                    <a:spcPct val="120000"/>
                  </a:lnSpc>
                  <a:defRPr/>
                </a:pPr>
                <a:endParaRPr lang="zh-CN" altLang="en-US" sz="1200" dirty="0">
                  <a:solidFill>
                    <a:schemeClr val="bg1"/>
                  </a:solidFill>
                </a:endParaRPr>
              </a:p>
            </p:txBody>
          </p:sp>
          <p:sp>
            <p:nvSpPr>
              <p:cNvPr id="17" name="i$lîďé">
                <a:extLst>
                  <a:ext uri="{FF2B5EF4-FFF2-40B4-BE49-F238E27FC236}"/>
                </a:extLst>
              </p:cNvPr>
              <p:cNvSpPr/>
              <p:nvPr/>
            </p:nvSpPr>
            <p:spPr>
              <a:xfrm>
                <a:off x="7839011" y="2633602"/>
                <a:ext cx="1620005" cy="1621113"/>
              </a:xfrm>
              <a:prstGeom prst="ellipse">
                <a:avLst/>
              </a:pr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dirty="0"/>
              </a:p>
            </p:txBody>
          </p:sp>
        </p:grpSp>
        <p:sp>
          <p:nvSpPr>
            <p:cNvPr id="101383" name="矩形 8"/>
            <p:cNvSpPr>
              <a:spLocks noChangeArrowheads="1"/>
            </p:cNvSpPr>
            <p:nvPr/>
          </p:nvSpPr>
          <p:spPr bwMode="auto">
            <a:xfrm>
              <a:off x="4740608" y="3262418"/>
              <a:ext cx="2796143" cy="544568"/>
            </a:xfrm>
            <a:prstGeom prst="rect">
              <a:avLst/>
            </a:prstGeom>
            <a:noFill/>
            <a:ln w="9525">
              <a:noFill/>
              <a:miter lim="800000"/>
              <a:headEnd/>
              <a:tailEnd/>
            </a:ln>
          </p:spPr>
          <p:txBody>
            <a:bodyPr wrap="none">
              <a:spAutoFit/>
            </a:bodyPr>
            <a:lstStyle/>
            <a:p>
              <a:pPr algn="ctr" eaLnBrk="0" hangingPunct="0">
                <a:lnSpc>
                  <a:spcPct val="150000"/>
                </a:lnSpc>
              </a:pPr>
              <a:r>
                <a:rPr lang="zh-CN" altLang="en-US" sz="2400" b="1">
                  <a:solidFill>
                    <a:srgbClr val="C00000"/>
                  </a:solidFill>
                  <a:latin typeface="微软雅黑" pitchFamily="34" charset="-122"/>
                  <a:ea typeface="微软雅黑" pitchFamily="34" charset="-122"/>
                </a:rPr>
                <a:t>中国特色社会主义</a:t>
              </a:r>
              <a:endParaRPr lang="en-US" altLang="zh-CN" sz="2400" b="1">
                <a:solidFill>
                  <a:srgbClr val="C00000"/>
                </a:solidFill>
                <a:latin typeface="微软雅黑" pitchFamily="34" charset="-122"/>
                <a:ea typeface="微软雅黑" pitchFamily="34" charset="-122"/>
              </a:endParaRPr>
            </a:p>
          </p:txBody>
        </p:sp>
        <p:sp>
          <p:nvSpPr>
            <p:cNvPr id="13" name="矩形 5">
              <a:extLst>
                <a:ext uri="{FF2B5EF4-FFF2-40B4-BE49-F238E27FC236}"/>
              </a:extLst>
            </p:cNvPr>
            <p:cNvSpPr/>
            <p:nvPr/>
          </p:nvSpPr>
          <p:spPr>
            <a:xfrm>
              <a:off x="8001681" y="3142758"/>
              <a:ext cx="1278856" cy="855749"/>
            </a:xfrm>
            <a:prstGeom prst="rect">
              <a:avLst/>
            </a:prstGeom>
          </p:spPr>
          <p:txBody>
            <a:bodyPr wrap="none">
              <a:spAutoFit/>
            </a:bodyPr>
            <a:lstStyle/>
            <a:p>
              <a:pPr algn="ctr" eaLnBrk="0" hangingPunct="0">
                <a:defRPr/>
              </a:pPr>
              <a:r>
                <a:rPr lang="zh-CN" altLang="en-US" sz="20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不论</a:t>
              </a:r>
              <a:endParaRPr lang="en-US" altLang="zh-CN" sz="20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a:p>
              <a:pPr algn="ctr" eaLnBrk="0" hangingPunct="0">
                <a:defRPr/>
              </a:pPr>
              <a:r>
                <a:rPr lang="zh-CN" altLang="en-US" sz="20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怎么改革</a:t>
              </a:r>
              <a:endParaRPr lang="en-US" altLang="zh-CN" sz="20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a:p>
              <a:pPr algn="ctr" eaLnBrk="0" hangingPunct="0">
                <a:defRPr/>
              </a:pPr>
              <a:r>
                <a:rPr lang="zh-CN" altLang="en-US" sz="20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怎么开放</a:t>
              </a:r>
            </a:p>
          </p:txBody>
        </p:sp>
      </p:grpSp>
      <p:sp>
        <p:nvSpPr>
          <p:cNvPr id="21" name="矩形 20"/>
          <p:cNvSpPr>
            <a:spLocks noChangeArrowheads="1"/>
          </p:cNvSpPr>
          <p:nvPr/>
        </p:nvSpPr>
        <p:spPr bwMode="auto">
          <a:xfrm>
            <a:off x="6108700" y="2307167"/>
            <a:ext cx="1467068" cy="400110"/>
          </a:xfrm>
          <a:prstGeom prst="rect">
            <a:avLst/>
          </a:prstGeom>
          <a:noFill/>
          <a:ln w="9525">
            <a:noFill/>
            <a:miter lim="800000"/>
            <a:headEnd/>
            <a:tailEnd/>
          </a:ln>
        </p:spPr>
        <p:txBody>
          <a:bodyPr wrap="none">
            <a:spAutoFit/>
          </a:bodyPr>
          <a:lstStyle/>
          <a:p>
            <a:pPr eaLnBrk="0" hangingPunct="0"/>
            <a:r>
              <a:rPr lang="zh-CN" altLang="en-US" sz="2000" b="1">
                <a:solidFill>
                  <a:srgbClr val="C00000"/>
                </a:solidFill>
                <a:latin typeface="微软雅黑" pitchFamily="34" charset="-122"/>
                <a:ea typeface="微软雅黑" pitchFamily="34" charset="-122"/>
              </a:rPr>
              <a:t>始终坚持了</a:t>
            </a:r>
          </a:p>
        </p:txBody>
      </p:sp>
      <p:sp>
        <p:nvSpPr>
          <p:cNvPr id="22" name="矩形 21"/>
          <p:cNvSpPr>
            <a:spLocks noChangeArrowheads="1"/>
          </p:cNvSpPr>
          <p:nvPr/>
        </p:nvSpPr>
        <p:spPr bwMode="auto">
          <a:xfrm>
            <a:off x="5170488" y="3043767"/>
            <a:ext cx="3738562" cy="1754326"/>
          </a:xfrm>
          <a:prstGeom prst="rect">
            <a:avLst/>
          </a:prstGeom>
          <a:noFill/>
          <a:ln w="9525">
            <a:noFill/>
            <a:miter lim="800000"/>
            <a:headEnd/>
            <a:tailEnd/>
          </a:ln>
        </p:spPr>
        <p:txBody>
          <a:bodyPr>
            <a:spAutoFit/>
          </a:bodyPr>
          <a:lstStyle/>
          <a:p>
            <a:pPr eaLnBrk="0" hangingPunct="0">
              <a:lnSpc>
                <a:spcPct val="150000"/>
              </a:lnSpc>
              <a:buFontTx/>
              <a:buBlip>
                <a:blip r:embed="rId2"/>
              </a:buBlip>
            </a:pPr>
            <a:r>
              <a:rPr lang="zh-CN" altLang="en-US" b="1">
                <a:latin typeface="黑体" pitchFamily="49" charset="-122"/>
                <a:ea typeface="黑体" pitchFamily="49" charset="-122"/>
              </a:rPr>
              <a:t>  中国特色社会主义道路</a:t>
            </a:r>
            <a:endParaRPr lang="en-US" altLang="zh-CN" b="1">
              <a:latin typeface="黑体" pitchFamily="49" charset="-122"/>
              <a:ea typeface="黑体" pitchFamily="49" charset="-122"/>
            </a:endParaRPr>
          </a:p>
          <a:p>
            <a:pPr eaLnBrk="0" hangingPunct="0">
              <a:lnSpc>
                <a:spcPct val="150000"/>
              </a:lnSpc>
              <a:buFontTx/>
              <a:buBlip>
                <a:blip r:embed="rId2"/>
              </a:buBlip>
            </a:pPr>
            <a:r>
              <a:rPr lang="zh-CN" altLang="en-US" b="1">
                <a:latin typeface="黑体" pitchFamily="49" charset="-122"/>
                <a:ea typeface="黑体" pitchFamily="49" charset="-122"/>
              </a:rPr>
              <a:t>  中国特色社会主义理论体系</a:t>
            </a:r>
            <a:endParaRPr lang="en-US" altLang="zh-CN" b="1">
              <a:latin typeface="黑体" pitchFamily="49" charset="-122"/>
              <a:ea typeface="黑体" pitchFamily="49" charset="-122"/>
            </a:endParaRPr>
          </a:p>
          <a:p>
            <a:pPr eaLnBrk="0" hangingPunct="0">
              <a:lnSpc>
                <a:spcPct val="150000"/>
              </a:lnSpc>
              <a:buFontTx/>
              <a:buBlip>
                <a:blip r:embed="rId2"/>
              </a:buBlip>
            </a:pPr>
            <a:r>
              <a:rPr lang="zh-CN" altLang="en-US" b="1">
                <a:latin typeface="黑体" pitchFamily="49" charset="-122"/>
                <a:ea typeface="黑体" pitchFamily="49" charset="-122"/>
              </a:rPr>
              <a:t>  中国特色社会主义制度</a:t>
            </a:r>
            <a:endParaRPr lang="en-US" altLang="zh-CN" b="1">
              <a:latin typeface="黑体" pitchFamily="49" charset="-122"/>
              <a:ea typeface="黑体" pitchFamily="49" charset="-122"/>
            </a:endParaRPr>
          </a:p>
          <a:p>
            <a:pPr eaLnBrk="0" hangingPunct="0">
              <a:lnSpc>
                <a:spcPct val="150000"/>
              </a:lnSpc>
              <a:buFontTx/>
              <a:buBlip>
                <a:blip r:embed="rId2"/>
              </a:buBlip>
            </a:pPr>
            <a:r>
              <a:rPr lang="zh-CN" altLang="en-US" b="1">
                <a:latin typeface="黑体" pitchFamily="49" charset="-122"/>
                <a:ea typeface="黑体" pitchFamily="49" charset="-122"/>
              </a:rPr>
              <a:t>  中国特色社会主义文化</a:t>
            </a:r>
          </a:p>
        </p:txBody>
      </p:sp>
      <p:sp>
        <p:nvSpPr>
          <p:cNvPr id="101381" name="矩形 10"/>
          <p:cNvSpPr>
            <a:spLocks noChangeArrowheads="1"/>
          </p:cNvSpPr>
          <p:nvPr/>
        </p:nvSpPr>
        <p:spPr bwMode="auto">
          <a:xfrm>
            <a:off x="149225" y="107951"/>
            <a:ext cx="6272213" cy="707886"/>
          </a:xfrm>
          <a:prstGeom prst="rect">
            <a:avLst/>
          </a:prstGeom>
          <a:noFill/>
          <a:ln w="9525">
            <a:noFill/>
            <a:miter lim="800000"/>
            <a:headEnd/>
            <a:tailEnd/>
          </a:ln>
        </p:spPr>
        <p:txBody>
          <a:bodyPr>
            <a:spAutoFit/>
          </a:bodyPr>
          <a:lstStyle/>
          <a:p>
            <a:pPr marL="239713" indent="-239713" algn="just" eaLnBrk="0" hangingPunct="0"/>
            <a:r>
              <a:rPr lang="en-US" altLang="zh-CN" sz="2000" b="1">
                <a:solidFill>
                  <a:srgbClr val="000000"/>
                </a:solidFill>
                <a:latin typeface="华文新魏" pitchFamily="2" charset="-122"/>
                <a:ea typeface="华文新魏" pitchFamily="2" charset="-122"/>
              </a:rPr>
              <a:t>1.</a:t>
            </a:r>
            <a:r>
              <a:rPr lang="zh-CN" altLang="en-US" sz="2000" b="1">
                <a:solidFill>
                  <a:srgbClr val="000000"/>
                </a:solidFill>
                <a:latin typeface="华文新魏" pitchFamily="2" charset="-122"/>
                <a:ea typeface="华文新魏" pitchFamily="2" charset="-122"/>
              </a:rPr>
              <a:t>中国特色社会主义是党和人民胜利前进的光辉旗帜，是国家富强、民族振兴、人民幸福的必由之路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1"/>
                                        </p:tgtEl>
                                        <p:attrNameLst>
                                          <p:attrName>style.visibility</p:attrName>
                                        </p:attrNameLst>
                                      </p:cBhvr>
                                      <p:to>
                                        <p:strVal val="visible"/>
                                      </p:to>
                                    </p:set>
                                    <p:anim calcmode="lin" valueType="num">
                                      <p:cBhvr>
                                        <p:cTn id="11" dur="10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21"/>
                                        </p:tgtEl>
                                        <p:attrNameLst>
                                          <p:attrName>ppt_y</p:attrName>
                                        </p:attrNameLst>
                                      </p:cBhvr>
                                      <p:tavLst>
                                        <p:tav tm="0">
                                          <p:val>
                                            <p:strVal val="#ppt_y"/>
                                          </p:val>
                                        </p:tav>
                                        <p:tav tm="100000">
                                          <p:val>
                                            <p:strVal val="#ppt_y"/>
                                          </p:val>
                                        </p:tav>
                                      </p:tavLst>
                                    </p:anim>
                                    <p:anim calcmode="lin" valueType="num">
                                      <p:cBhvr>
                                        <p:cTn id="13" dur="10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21"/>
                                        </p:tgtEl>
                                      </p:cBhvr>
                                    </p:animEffect>
                                  </p:childTnLst>
                                </p:cTn>
                              </p:par>
                            </p:childTnLst>
                          </p:cTn>
                        </p:par>
                        <p:par>
                          <p:cTn id="16" fill="hold">
                            <p:stCondLst>
                              <p:cond delay="2400"/>
                            </p:stCondLst>
                            <p:childTnLst>
                              <p:par>
                                <p:cTn id="17" presetID="1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lide(fromLeft)">
                                      <p:cBhvr>
                                        <p:cTn id="1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1605087"/>
            <a:ext cx="9144000" cy="1015663"/>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indent="457200" eaLnBrk="0" hangingPunct="0">
              <a:lnSpc>
                <a:spcPct val="150000"/>
              </a:lnSpc>
              <a:defRPr/>
            </a:pPr>
            <a:r>
              <a:rPr lang="zh-CN" altLang="en-US" sz="2000" dirty="0">
                <a:latin typeface="微软雅黑" pitchFamily="34" charset="-122"/>
                <a:ea typeface="微软雅黑" pitchFamily="34" charset="-122"/>
              </a:rPr>
              <a:t>中国特色社会主义，既是当代中国大踏步赶上时代、引领时代发展的康庄大道，又是我们开辟未来的根本保证。</a:t>
            </a:r>
          </a:p>
        </p:txBody>
      </p:sp>
      <p:grpSp>
        <p:nvGrpSpPr>
          <p:cNvPr id="2" name="组合 37"/>
          <p:cNvGrpSpPr/>
          <p:nvPr/>
        </p:nvGrpSpPr>
        <p:grpSpPr>
          <a:xfrm>
            <a:off x="1102651" y="3299133"/>
            <a:ext cx="1755612" cy="2187140"/>
            <a:chOff x="975988" y="1875330"/>
            <a:chExt cx="1384571" cy="1365250"/>
          </a:xfrm>
          <a:effectLst>
            <a:outerShdw blurRad="50800" dist="38100" algn="l" rotWithShape="0">
              <a:prstClr val="black">
                <a:alpha val="40000"/>
              </a:prstClr>
            </a:outerShdw>
          </a:effectLst>
        </p:grpSpPr>
        <p:sp>
          <p:nvSpPr>
            <p:cNvPr id="16" name="MH_Other_1">
              <a:extLst>
                <a:ext uri="{FF2B5EF4-FFF2-40B4-BE49-F238E27FC236}"/>
              </a:extLst>
            </p:cNvPr>
            <p:cNvSpPr/>
            <p:nvPr/>
          </p:nvSpPr>
          <p:spPr>
            <a:xfrm rot="8194362">
              <a:off x="979198" y="1875330"/>
              <a:ext cx="1381361" cy="1365250"/>
            </a:xfrm>
            <a:custGeom>
              <a:avLst/>
              <a:gdLst>
                <a:gd name="connsiteX0" fmla="*/ 0 w 2232248"/>
                <a:gd name="connsiteY0" fmla="*/ 1116124 h 2232248"/>
                <a:gd name="connsiteX1" fmla="*/ 1116124 w 2232248"/>
                <a:gd name="connsiteY1" fmla="*/ 0 h 2232248"/>
                <a:gd name="connsiteX2" fmla="*/ 2232248 w 2232248"/>
                <a:gd name="connsiteY2" fmla="*/ 0 h 2232248"/>
                <a:gd name="connsiteX3" fmla="*/ 2232248 w 2232248"/>
                <a:gd name="connsiteY3" fmla="*/ 1116124 h 2232248"/>
                <a:gd name="connsiteX4" fmla="*/ 1116124 w 2232248"/>
                <a:gd name="connsiteY4" fmla="*/ 2232248 h 2232248"/>
                <a:gd name="connsiteX5" fmla="*/ 0 w 2232248"/>
                <a:gd name="connsiteY5" fmla="*/ 1116124 h 2232248"/>
                <a:gd name="connsiteX0" fmla="*/ 0 w 2232248"/>
                <a:gd name="connsiteY0" fmla="*/ 1116124 h 2232248"/>
                <a:gd name="connsiteX1" fmla="*/ 1116124 w 2232248"/>
                <a:gd name="connsiteY1" fmla="*/ 0 h 2232248"/>
                <a:gd name="connsiteX2" fmla="*/ 2232248 w 2232248"/>
                <a:gd name="connsiteY2" fmla="*/ 0 h 2232248"/>
                <a:gd name="connsiteX3" fmla="*/ 2232248 w 2232248"/>
                <a:gd name="connsiteY3" fmla="*/ 1116124 h 2232248"/>
                <a:gd name="connsiteX4" fmla="*/ 1116124 w 2232248"/>
                <a:gd name="connsiteY4" fmla="*/ 2232248 h 2232248"/>
                <a:gd name="connsiteX5" fmla="*/ 0 w 2232248"/>
                <a:gd name="connsiteY5" fmla="*/ 1116124 h 2232248"/>
                <a:gd name="connsiteX0" fmla="*/ 0 w 2232248"/>
                <a:gd name="connsiteY0" fmla="*/ 1116124 h 2232248"/>
                <a:gd name="connsiteX1" fmla="*/ 1116124 w 2232248"/>
                <a:gd name="connsiteY1" fmla="*/ 0 h 2232248"/>
                <a:gd name="connsiteX2" fmla="*/ 2215809 w 2232248"/>
                <a:gd name="connsiteY2" fmla="*/ 74373 h 2232248"/>
                <a:gd name="connsiteX3" fmla="*/ 2232248 w 2232248"/>
                <a:gd name="connsiteY3" fmla="*/ 1116124 h 2232248"/>
                <a:gd name="connsiteX4" fmla="*/ 1116124 w 2232248"/>
                <a:gd name="connsiteY4" fmla="*/ 2232248 h 2232248"/>
                <a:gd name="connsiteX5" fmla="*/ 0 w 2232248"/>
                <a:gd name="connsiteY5" fmla="*/ 1116124 h 2232248"/>
                <a:gd name="connsiteX0" fmla="*/ 0 w 2232248"/>
                <a:gd name="connsiteY0" fmla="*/ 1116124 h 2232248"/>
                <a:gd name="connsiteX1" fmla="*/ 1116124 w 2232248"/>
                <a:gd name="connsiteY1" fmla="*/ 0 h 2232248"/>
                <a:gd name="connsiteX2" fmla="*/ 2215809 w 2232248"/>
                <a:gd name="connsiteY2" fmla="*/ 74373 h 2232248"/>
                <a:gd name="connsiteX3" fmla="*/ 2232248 w 2232248"/>
                <a:gd name="connsiteY3" fmla="*/ 1116124 h 2232248"/>
                <a:gd name="connsiteX4" fmla="*/ 1116124 w 2232248"/>
                <a:gd name="connsiteY4" fmla="*/ 2232248 h 2232248"/>
                <a:gd name="connsiteX5" fmla="*/ 0 w 2232248"/>
                <a:gd name="connsiteY5" fmla="*/ 1116124 h 22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2248" h="2232248">
                  <a:moveTo>
                    <a:pt x="0" y="1116124"/>
                  </a:moveTo>
                  <a:cubicBezTo>
                    <a:pt x="0" y="499706"/>
                    <a:pt x="499706" y="0"/>
                    <a:pt x="1116124" y="0"/>
                  </a:cubicBezTo>
                  <a:lnTo>
                    <a:pt x="2215809" y="74373"/>
                  </a:lnTo>
                  <a:cubicBezTo>
                    <a:pt x="1363299" y="358937"/>
                    <a:pt x="2232248" y="744083"/>
                    <a:pt x="2232248" y="1116124"/>
                  </a:cubicBezTo>
                  <a:cubicBezTo>
                    <a:pt x="2232248" y="1732542"/>
                    <a:pt x="1732542" y="2232248"/>
                    <a:pt x="1116124" y="2232248"/>
                  </a:cubicBezTo>
                  <a:cubicBezTo>
                    <a:pt x="499706" y="2232248"/>
                    <a:pt x="0" y="1732542"/>
                    <a:pt x="0" y="1116124"/>
                  </a:cubicBezTo>
                  <a:close/>
                </a:path>
              </a:pathLst>
            </a:custGeom>
            <a:solidFill>
              <a:srgbClr val="FF0000"/>
            </a:solidFill>
            <a:ln w="25400" cap="flat" cmpd="sng" algn="ctr">
              <a:noFill/>
              <a:prstDash val="solid"/>
            </a:ln>
            <a:effectLst/>
          </p:spPr>
          <p:txBody>
            <a:bodyPr lIns="68580" tIns="34290" rIns="68580" bIns="34290" anchor="ctr"/>
            <a:lstStyle/>
            <a:p>
              <a:pPr algn="ctr" eaLnBrk="0" hangingPunct="0">
                <a:defRPr/>
              </a:pPr>
              <a:endParaRPr lang="en-US" sz="1350" kern="0">
                <a:solidFill>
                  <a:sysClr val="window" lastClr="CCE8CF"/>
                </a:solidFill>
                <a:latin typeface="微软雅黑" panose="020B0503020204020204" pitchFamily="34" charset="-122"/>
                <a:ea typeface="微软雅黑" panose="020B0503020204020204" pitchFamily="34" charset="-122"/>
              </a:endParaRPr>
            </a:p>
          </p:txBody>
        </p:sp>
        <p:sp>
          <p:nvSpPr>
            <p:cNvPr id="18" name="MH_SubTitle_1">
              <a:extLst>
                <a:ext uri="{FF2B5EF4-FFF2-40B4-BE49-F238E27FC236}"/>
              </a:extLst>
            </p:cNvPr>
            <p:cNvSpPr/>
            <p:nvPr/>
          </p:nvSpPr>
          <p:spPr>
            <a:xfrm>
              <a:off x="1091504" y="1945181"/>
              <a:ext cx="1156749" cy="1146175"/>
            </a:xfrm>
            <a:prstGeom prst="ellipse">
              <a:avLst/>
            </a:prstGeom>
            <a:solidFill>
              <a:srgbClr val="FFFFFF"/>
            </a:solidFill>
            <a:ln w="25400" cap="flat" cmpd="sng" algn="ctr">
              <a:solidFill>
                <a:sysClr val="window" lastClr="CCE8CF"/>
              </a:solidFill>
              <a:prstDash val="solid"/>
            </a:ln>
            <a:effectLst/>
          </p:spPr>
          <p:txBody>
            <a:bodyPr lIns="0" tIns="288000" rIns="0" bIns="0" anchor="ctr">
              <a:normAutofit/>
            </a:bodyPr>
            <a:lstStyle/>
            <a:p>
              <a:pPr algn="ctr" eaLnBrk="0" hangingPunct="0">
                <a:lnSpc>
                  <a:spcPct val="120000"/>
                </a:lnSpc>
                <a:defRPr/>
              </a:pPr>
              <a:endParaRPr lang="en-US" altLang="zh-CN" kern="0" dirty="0">
                <a:solidFill>
                  <a:srgbClr val="5E5E5E"/>
                </a:solidFill>
                <a:latin typeface="微软雅黑" panose="020B0503020204020204" pitchFamily="34" charset="-122"/>
                <a:ea typeface="微软雅黑" panose="020B0503020204020204" pitchFamily="34" charset="-122"/>
                <a:cs typeface="Arial" pitchFamily="34" charset="0"/>
              </a:endParaRPr>
            </a:p>
          </p:txBody>
        </p:sp>
        <p:sp>
          <p:nvSpPr>
            <p:cNvPr id="32" name="文本框 27"/>
            <p:cNvSpPr txBox="1"/>
            <p:nvPr/>
          </p:nvSpPr>
          <p:spPr>
            <a:xfrm>
              <a:off x="975988" y="2171168"/>
              <a:ext cx="1378323" cy="576358"/>
            </a:xfrm>
            <a:prstGeom prst="rect">
              <a:avLst/>
            </a:prstGeom>
            <a:noFill/>
          </p:spPr>
          <p:txBody>
            <a:bodyPr>
              <a:spAutoFit/>
            </a:bodyPr>
            <a:lstStyle/>
            <a:p>
              <a:pPr algn="ctr" eaLnBrk="0" hangingPunct="0">
                <a:lnSpc>
                  <a:spcPct val="150000"/>
                </a:lnSpc>
                <a:defRPr/>
              </a:pPr>
              <a:r>
                <a:rPr lang="zh-CN" altLang="en-US" b="1" dirty="0">
                  <a:latin typeface="微软雅黑" pitchFamily="34" charset="-122"/>
                  <a:ea typeface="微软雅黑" pitchFamily="34" charset="-122"/>
                </a:rPr>
                <a:t>新中国成立</a:t>
              </a:r>
              <a:endParaRPr lang="en-US" altLang="zh-CN" b="1" dirty="0">
                <a:latin typeface="微软雅黑" pitchFamily="34" charset="-122"/>
                <a:ea typeface="微软雅黑" pitchFamily="34" charset="-122"/>
              </a:endParaRPr>
            </a:p>
            <a:p>
              <a:pPr algn="ctr" eaLnBrk="0" hangingPunct="0">
                <a:lnSpc>
                  <a:spcPct val="150000"/>
                </a:lnSpc>
                <a:defRPr/>
              </a:pPr>
              <a:r>
                <a:rPr lang="en-US" altLang="zh-CN" b="1" dirty="0">
                  <a:latin typeface="微软雅黑" pitchFamily="34" charset="-122"/>
                  <a:ea typeface="微软雅黑" pitchFamily="34" charset="-122"/>
                </a:rPr>
                <a:t>70</a:t>
              </a:r>
              <a:r>
                <a:rPr lang="zh-CN" altLang="en-US" b="1" dirty="0">
                  <a:latin typeface="微软雅黑" pitchFamily="34" charset="-122"/>
                  <a:ea typeface="微软雅黑" pitchFamily="34" charset="-122"/>
                </a:rPr>
                <a:t>周年</a:t>
              </a:r>
            </a:p>
          </p:txBody>
        </p:sp>
      </p:grpSp>
      <p:grpSp>
        <p:nvGrpSpPr>
          <p:cNvPr id="3" name="组合 38"/>
          <p:cNvGrpSpPr/>
          <p:nvPr/>
        </p:nvGrpSpPr>
        <p:grpSpPr>
          <a:xfrm>
            <a:off x="3664323" y="3272239"/>
            <a:ext cx="1795174" cy="2213480"/>
            <a:chOff x="3469317" y="1881639"/>
            <a:chExt cx="1379757" cy="1365250"/>
          </a:xfrm>
          <a:effectLst>
            <a:outerShdw blurRad="50800" dist="38100" dir="2700000" algn="tl" rotWithShape="0">
              <a:prstClr val="black">
                <a:alpha val="40000"/>
              </a:prstClr>
            </a:outerShdw>
          </a:effectLst>
        </p:grpSpPr>
        <p:sp>
          <p:nvSpPr>
            <p:cNvPr id="23" name="MH_Other_5">
              <a:extLst>
                <a:ext uri="{FF2B5EF4-FFF2-40B4-BE49-F238E27FC236}"/>
              </a:extLst>
            </p:cNvPr>
            <p:cNvSpPr/>
            <p:nvPr/>
          </p:nvSpPr>
          <p:spPr>
            <a:xfrm rot="8194362">
              <a:off x="3469317" y="1881639"/>
              <a:ext cx="1379757" cy="1365250"/>
            </a:xfrm>
            <a:custGeom>
              <a:avLst/>
              <a:gdLst>
                <a:gd name="connsiteX0" fmla="*/ 0 w 2232248"/>
                <a:gd name="connsiteY0" fmla="*/ 1116124 h 2232248"/>
                <a:gd name="connsiteX1" fmla="*/ 1116124 w 2232248"/>
                <a:gd name="connsiteY1" fmla="*/ 0 h 2232248"/>
                <a:gd name="connsiteX2" fmla="*/ 2232248 w 2232248"/>
                <a:gd name="connsiteY2" fmla="*/ 0 h 2232248"/>
                <a:gd name="connsiteX3" fmla="*/ 2232248 w 2232248"/>
                <a:gd name="connsiteY3" fmla="*/ 1116124 h 2232248"/>
                <a:gd name="connsiteX4" fmla="*/ 1116124 w 2232248"/>
                <a:gd name="connsiteY4" fmla="*/ 2232248 h 2232248"/>
                <a:gd name="connsiteX5" fmla="*/ 0 w 2232248"/>
                <a:gd name="connsiteY5" fmla="*/ 1116124 h 2232248"/>
                <a:gd name="connsiteX0" fmla="*/ 0 w 2232248"/>
                <a:gd name="connsiteY0" fmla="*/ 1116124 h 2232248"/>
                <a:gd name="connsiteX1" fmla="*/ 1116124 w 2232248"/>
                <a:gd name="connsiteY1" fmla="*/ 0 h 2232248"/>
                <a:gd name="connsiteX2" fmla="*/ 2232248 w 2232248"/>
                <a:gd name="connsiteY2" fmla="*/ 0 h 2232248"/>
                <a:gd name="connsiteX3" fmla="*/ 2232248 w 2232248"/>
                <a:gd name="connsiteY3" fmla="*/ 1116124 h 2232248"/>
                <a:gd name="connsiteX4" fmla="*/ 1116124 w 2232248"/>
                <a:gd name="connsiteY4" fmla="*/ 2232248 h 2232248"/>
                <a:gd name="connsiteX5" fmla="*/ 0 w 2232248"/>
                <a:gd name="connsiteY5" fmla="*/ 1116124 h 2232248"/>
                <a:gd name="connsiteX0" fmla="*/ 0 w 2232248"/>
                <a:gd name="connsiteY0" fmla="*/ 1116124 h 2232248"/>
                <a:gd name="connsiteX1" fmla="*/ 1116124 w 2232248"/>
                <a:gd name="connsiteY1" fmla="*/ 0 h 2232248"/>
                <a:gd name="connsiteX2" fmla="*/ 2215809 w 2232248"/>
                <a:gd name="connsiteY2" fmla="*/ 74373 h 2232248"/>
                <a:gd name="connsiteX3" fmla="*/ 2232248 w 2232248"/>
                <a:gd name="connsiteY3" fmla="*/ 1116124 h 2232248"/>
                <a:gd name="connsiteX4" fmla="*/ 1116124 w 2232248"/>
                <a:gd name="connsiteY4" fmla="*/ 2232248 h 2232248"/>
                <a:gd name="connsiteX5" fmla="*/ 0 w 2232248"/>
                <a:gd name="connsiteY5" fmla="*/ 1116124 h 2232248"/>
                <a:gd name="connsiteX0" fmla="*/ 0 w 2232248"/>
                <a:gd name="connsiteY0" fmla="*/ 1116124 h 2232248"/>
                <a:gd name="connsiteX1" fmla="*/ 1116124 w 2232248"/>
                <a:gd name="connsiteY1" fmla="*/ 0 h 2232248"/>
                <a:gd name="connsiteX2" fmla="*/ 2215809 w 2232248"/>
                <a:gd name="connsiteY2" fmla="*/ 74373 h 2232248"/>
                <a:gd name="connsiteX3" fmla="*/ 2232248 w 2232248"/>
                <a:gd name="connsiteY3" fmla="*/ 1116124 h 2232248"/>
                <a:gd name="connsiteX4" fmla="*/ 1116124 w 2232248"/>
                <a:gd name="connsiteY4" fmla="*/ 2232248 h 2232248"/>
                <a:gd name="connsiteX5" fmla="*/ 0 w 2232248"/>
                <a:gd name="connsiteY5" fmla="*/ 1116124 h 22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2248" h="2232248">
                  <a:moveTo>
                    <a:pt x="0" y="1116124"/>
                  </a:moveTo>
                  <a:cubicBezTo>
                    <a:pt x="0" y="499706"/>
                    <a:pt x="499706" y="0"/>
                    <a:pt x="1116124" y="0"/>
                  </a:cubicBezTo>
                  <a:lnTo>
                    <a:pt x="2215809" y="74373"/>
                  </a:lnTo>
                  <a:cubicBezTo>
                    <a:pt x="1363299" y="358937"/>
                    <a:pt x="2232248" y="744083"/>
                    <a:pt x="2232248" y="1116124"/>
                  </a:cubicBezTo>
                  <a:cubicBezTo>
                    <a:pt x="2232248" y="1732542"/>
                    <a:pt x="1732542" y="2232248"/>
                    <a:pt x="1116124" y="2232248"/>
                  </a:cubicBezTo>
                  <a:cubicBezTo>
                    <a:pt x="499706" y="2232248"/>
                    <a:pt x="0" y="1732542"/>
                    <a:pt x="0" y="1116124"/>
                  </a:cubicBezTo>
                  <a:close/>
                </a:path>
              </a:pathLst>
            </a:custGeom>
            <a:solidFill>
              <a:schemeClr val="accent6">
                <a:lumMod val="75000"/>
              </a:schemeClr>
            </a:solidFill>
            <a:ln w="25400" cap="flat" cmpd="sng" algn="ctr">
              <a:noFill/>
              <a:prstDash val="solid"/>
            </a:ln>
            <a:effectLst/>
          </p:spPr>
          <p:txBody>
            <a:bodyPr lIns="68580" tIns="34290" rIns="68580" bIns="34290" anchor="ctr"/>
            <a:lstStyle/>
            <a:p>
              <a:pPr algn="ctr" eaLnBrk="0" hangingPunct="0">
                <a:defRPr/>
              </a:pPr>
              <a:endParaRPr lang="en-US" sz="1350" kern="0">
                <a:solidFill>
                  <a:sysClr val="window" lastClr="CCE8CF"/>
                </a:solidFill>
                <a:latin typeface="微软雅黑" panose="020B0503020204020204" pitchFamily="34" charset="-122"/>
                <a:ea typeface="微软雅黑" panose="020B0503020204020204" pitchFamily="34" charset="-122"/>
              </a:endParaRPr>
            </a:p>
          </p:txBody>
        </p:sp>
        <p:sp>
          <p:nvSpPr>
            <p:cNvPr id="24" name="MH_SubTitle_3">
              <a:extLst>
                <a:ext uri="{FF2B5EF4-FFF2-40B4-BE49-F238E27FC236}"/>
              </a:extLst>
            </p:cNvPr>
            <p:cNvSpPr/>
            <p:nvPr/>
          </p:nvSpPr>
          <p:spPr>
            <a:xfrm>
              <a:off x="3580018" y="1951490"/>
              <a:ext cx="1156750" cy="1146175"/>
            </a:xfrm>
            <a:prstGeom prst="ellipse">
              <a:avLst/>
            </a:prstGeom>
            <a:solidFill>
              <a:srgbClr val="FFFFFF"/>
            </a:solidFill>
            <a:ln w="25400" cap="flat" cmpd="sng" algn="ctr">
              <a:solidFill>
                <a:sysClr val="window" lastClr="CCE8CF"/>
              </a:solidFill>
              <a:prstDash val="solid"/>
            </a:ln>
            <a:effectLst/>
          </p:spPr>
          <p:txBody>
            <a:bodyPr lIns="0" tIns="288000" rIns="0" bIns="0" anchor="ctr">
              <a:normAutofit/>
            </a:bodyPr>
            <a:lstStyle/>
            <a:p>
              <a:pPr algn="ctr" eaLnBrk="0" hangingPunct="0">
                <a:lnSpc>
                  <a:spcPct val="120000"/>
                </a:lnSpc>
                <a:defRPr/>
              </a:pPr>
              <a:endParaRPr lang="en-US" altLang="zh-CN" kern="0" dirty="0">
                <a:solidFill>
                  <a:srgbClr val="5E5E5E"/>
                </a:solidFill>
                <a:latin typeface="微软雅黑" panose="020B0503020204020204" pitchFamily="34" charset="-122"/>
                <a:ea typeface="微软雅黑" panose="020B0503020204020204" pitchFamily="34" charset="-122"/>
                <a:cs typeface="Arial" pitchFamily="34" charset="0"/>
              </a:endParaRPr>
            </a:p>
          </p:txBody>
        </p:sp>
        <p:sp>
          <p:nvSpPr>
            <p:cNvPr id="34" name="文本框 29"/>
            <p:cNvSpPr txBox="1"/>
            <p:nvPr/>
          </p:nvSpPr>
          <p:spPr>
            <a:xfrm>
              <a:off x="3616064" y="2173453"/>
              <a:ext cx="1039790" cy="569500"/>
            </a:xfrm>
            <a:prstGeom prst="rect">
              <a:avLst/>
            </a:prstGeom>
            <a:noFill/>
          </p:spPr>
          <p:txBody>
            <a:bodyPr>
              <a:spAutoFit/>
            </a:bodyPr>
            <a:lstStyle/>
            <a:p>
              <a:pPr algn="ctr" eaLnBrk="0" hangingPunct="0">
                <a:lnSpc>
                  <a:spcPct val="150000"/>
                </a:lnSpc>
                <a:defRPr/>
              </a:pPr>
              <a:r>
                <a:rPr lang="zh-CN" altLang="en-US" b="1" dirty="0">
                  <a:latin typeface="微软雅黑" pitchFamily="34" charset="-122"/>
                  <a:ea typeface="微软雅黑" pitchFamily="34" charset="-122"/>
                </a:rPr>
                <a:t>全面建成</a:t>
              </a:r>
              <a:endParaRPr lang="en-US" altLang="zh-CN" b="1" dirty="0">
                <a:latin typeface="微软雅黑" pitchFamily="34" charset="-122"/>
                <a:ea typeface="微软雅黑" pitchFamily="34" charset="-122"/>
              </a:endParaRPr>
            </a:p>
            <a:p>
              <a:pPr algn="ctr" eaLnBrk="0" hangingPunct="0">
                <a:lnSpc>
                  <a:spcPct val="150000"/>
                </a:lnSpc>
                <a:defRPr/>
              </a:pPr>
              <a:r>
                <a:rPr lang="zh-CN" altLang="en-US" b="1" dirty="0">
                  <a:latin typeface="微软雅黑" pitchFamily="34" charset="-122"/>
                  <a:ea typeface="微软雅黑" pitchFamily="34" charset="-122"/>
                </a:rPr>
                <a:t>小康社会</a:t>
              </a:r>
            </a:p>
          </p:txBody>
        </p:sp>
      </p:grpSp>
      <p:grpSp>
        <p:nvGrpSpPr>
          <p:cNvPr id="4" name="组合 39"/>
          <p:cNvGrpSpPr/>
          <p:nvPr/>
        </p:nvGrpSpPr>
        <p:grpSpPr>
          <a:xfrm>
            <a:off x="6078063" y="3272239"/>
            <a:ext cx="1801905" cy="2205439"/>
            <a:chOff x="5912915" y="1889054"/>
            <a:chExt cx="1379757" cy="1365250"/>
          </a:xfrm>
          <a:effectLst>
            <a:outerShdw blurRad="50800" dist="38100" dir="2700000" algn="tl" rotWithShape="0">
              <a:prstClr val="black">
                <a:alpha val="40000"/>
              </a:prstClr>
            </a:outerShdw>
          </a:effectLst>
        </p:grpSpPr>
        <p:sp>
          <p:nvSpPr>
            <p:cNvPr id="25" name="MH_Other_7">
              <a:extLst>
                <a:ext uri="{FF2B5EF4-FFF2-40B4-BE49-F238E27FC236}"/>
              </a:extLst>
            </p:cNvPr>
            <p:cNvSpPr/>
            <p:nvPr/>
          </p:nvSpPr>
          <p:spPr>
            <a:xfrm rot="8194362">
              <a:off x="5912915" y="1889054"/>
              <a:ext cx="1379757" cy="1365250"/>
            </a:xfrm>
            <a:custGeom>
              <a:avLst/>
              <a:gdLst>
                <a:gd name="connsiteX0" fmla="*/ 0 w 2232248"/>
                <a:gd name="connsiteY0" fmla="*/ 1116124 h 2232248"/>
                <a:gd name="connsiteX1" fmla="*/ 1116124 w 2232248"/>
                <a:gd name="connsiteY1" fmla="*/ 0 h 2232248"/>
                <a:gd name="connsiteX2" fmla="*/ 2232248 w 2232248"/>
                <a:gd name="connsiteY2" fmla="*/ 0 h 2232248"/>
                <a:gd name="connsiteX3" fmla="*/ 2232248 w 2232248"/>
                <a:gd name="connsiteY3" fmla="*/ 1116124 h 2232248"/>
                <a:gd name="connsiteX4" fmla="*/ 1116124 w 2232248"/>
                <a:gd name="connsiteY4" fmla="*/ 2232248 h 2232248"/>
                <a:gd name="connsiteX5" fmla="*/ 0 w 2232248"/>
                <a:gd name="connsiteY5" fmla="*/ 1116124 h 2232248"/>
                <a:gd name="connsiteX0" fmla="*/ 0 w 2232248"/>
                <a:gd name="connsiteY0" fmla="*/ 1116124 h 2232248"/>
                <a:gd name="connsiteX1" fmla="*/ 1116124 w 2232248"/>
                <a:gd name="connsiteY1" fmla="*/ 0 h 2232248"/>
                <a:gd name="connsiteX2" fmla="*/ 2232248 w 2232248"/>
                <a:gd name="connsiteY2" fmla="*/ 0 h 2232248"/>
                <a:gd name="connsiteX3" fmla="*/ 2232248 w 2232248"/>
                <a:gd name="connsiteY3" fmla="*/ 1116124 h 2232248"/>
                <a:gd name="connsiteX4" fmla="*/ 1116124 w 2232248"/>
                <a:gd name="connsiteY4" fmla="*/ 2232248 h 2232248"/>
                <a:gd name="connsiteX5" fmla="*/ 0 w 2232248"/>
                <a:gd name="connsiteY5" fmla="*/ 1116124 h 2232248"/>
                <a:gd name="connsiteX0" fmla="*/ 0 w 2232248"/>
                <a:gd name="connsiteY0" fmla="*/ 1116124 h 2232248"/>
                <a:gd name="connsiteX1" fmla="*/ 1116124 w 2232248"/>
                <a:gd name="connsiteY1" fmla="*/ 0 h 2232248"/>
                <a:gd name="connsiteX2" fmla="*/ 2215809 w 2232248"/>
                <a:gd name="connsiteY2" fmla="*/ 74373 h 2232248"/>
                <a:gd name="connsiteX3" fmla="*/ 2232248 w 2232248"/>
                <a:gd name="connsiteY3" fmla="*/ 1116124 h 2232248"/>
                <a:gd name="connsiteX4" fmla="*/ 1116124 w 2232248"/>
                <a:gd name="connsiteY4" fmla="*/ 2232248 h 2232248"/>
                <a:gd name="connsiteX5" fmla="*/ 0 w 2232248"/>
                <a:gd name="connsiteY5" fmla="*/ 1116124 h 2232248"/>
                <a:gd name="connsiteX0" fmla="*/ 0 w 2232248"/>
                <a:gd name="connsiteY0" fmla="*/ 1116124 h 2232248"/>
                <a:gd name="connsiteX1" fmla="*/ 1116124 w 2232248"/>
                <a:gd name="connsiteY1" fmla="*/ 0 h 2232248"/>
                <a:gd name="connsiteX2" fmla="*/ 2215809 w 2232248"/>
                <a:gd name="connsiteY2" fmla="*/ 74373 h 2232248"/>
                <a:gd name="connsiteX3" fmla="*/ 2232248 w 2232248"/>
                <a:gd name="connsiteY3" fmla="*/ 1116124 h 2232248"/>
                <a:gd name="connsiteX4" fmla="*/ 1116124 w 2232248"/>
                <a:gd name="connsiteY4" fmla="*/ 2232248 h 2232248"/>
                <a:gd name="connsiteX5" fmla="*/ 0 w 2232248"/>
                <a:gd name="connsiteY5" fmla="*/ 1116124 h 22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2248" h="2232248">
                  <a:moveTo>
                    <a:pt x="0" y="1116124"/>
                  </a:moveTo>
                  <a:cubicBezTo>
                    <a:pt x="0" y="499706"/>
                    <a:pt x="499706" y="0"/>
                    <a:pt x="1116124" y="0"/>
                  </a:cubicBezTo>
                  <a:lnTo>
                    <a:pt x="2215809" y="74373"/>
                  </a:lnTo>
                  <a:cubicBezTo>
                    <a:pt x="1363299" y="358937"/>
                    <a:pt x="2232248" y="744083"/>
                    <a:pt x="2232248" y="1116124"/>
                  </a:cubicBezTo>
                  <a:cubicBezTo>
                    <a:pt x="2232248" y="1732542"/>
                    <a:pt x="1732542" y="2232248"/>
                    <a:pt x="1116124" y="2232248"/>
                  </a:cubicBezTo>
                  <a:cubicBezTo>
                    <a:pt x="499706" y="2232248"/>
                    <a:pt x="0" y="1732542"/>
                    <a:pt x="0" y="1116124"/>
                  </a:cubicBezTo>
                  <a:close/>
                </a:path>
              </a:pathLst>
            </a:custGeom>
            <a:solidFill>
              <a:srgbClr val="C00000"/>
            </a:solidFill>
            <a:ln w="25400" cap="flat" cmpd="sng" algn="ctr">
              <a:noFill/>
              <a:prstDash val="solid"/>
            </a:ln>
            <a:effectLst/>
          </p:spPr>
          <p:txBody>
            <a:bodyPr lIns="68580" tIns="34290" rIns="68580" bIns="34290" anchor="ctr"/>
            <a:lstStyle/>
            <a:p>
              <a:pPr algn="ctr" eaLnBrk="0" hangingPunct="0">
                <a:defRPr/>
              </a:pPr>
              <a:endParaRPr lang="en-US" sz="1350" kern="0">
                <a:solidFill>
                  <a:sysClr val="window" lastClr="CCE8CF"/>
                </a:solidFill>
                <a:latin typeface="微软雅黑" panose="020B0503020204020204" pitchFamily="34" charset="-122"/>
                <a:ea typeface="微软雅黑" panose="020B0503020204020204" pitchFamily="34" charset="-122"/>
              </a:endParaRPr>
            </a:p>
          </p:txBody>
        </p:sp>
        <p:sp>
          <p:nvSpPr>
            <p:cNvPr id="26" name="MH_SubTitle_4">
              <a:extLst>
                <a:ext uri="{FF2B5EF4-FFF2-40B4-BE49-F238E27FC236}"/>
              </a:extLst>
            </p:cNvPr>
            <p:cNvSpPr/>
            <p:nvPr/>
          </p:nvSpPr>
          <p:spPr>
            <a:xfrm>
              <a:off x="6025222" y="1958905"/>
              <a:ext cx="1156749" cy="1146175"/>
            </a:xfrm>
            <a:prstGeom prst="ellipse">
              <a:avLst/>
            </a:prstGeom>
            <a:solidFill>
              <a:srgbClr val="FFFFFF"/>
            </a:solidFill>
            <a:ln w="25400" cap="flat" cmpd="sng" algn="ctr">
              <a:solidFill>
                <a:sysClr val="window" lastClr="CCE8CF"/>
              </a:solidFill>
              <a:prstDash val="solid"/>
            </a:ln>
            <a:effectLst/>
          </p:spPr>
          <p:txBody>
            <a:bodyPr lIns="0" tIns="288000" rIns="0" bIns="0" anchor="ctr">
              <a:normAutofit/>
            </a:bodyPr>
            <a:lstStyle/>
            <a:p>
              <a:pPr algn="ctr" eaLnBrk="0" hangingPunct="0">
                <a:lnSpc>
                  <a:spcPct val="120000"/>
                </a:lnSpc>
                <a:defRPr/>
              </a:pPr>
              <a:endParaRPr lang="en-US" altLang="zh-CN" kern="0" dirty="0">
                <a:solidFill>
                  <a:srgbClr val="5E5E5E"/>
                </a:solidFill>
                <a:latin typeface="微软雅黑" panose="020B0503020204020204" pitchFamily="34" charset="-122"/>
                <a:ea typeface="微软雅黑" panose="020B0503020204020204" pitchFamily="34" charset="-122"/>
                <a:cs typeface="Arial" pitchFamily="34" charset="0"/>
              </a:endParaRPr>
            </a:p>
          </p:txBody>
        </p:sp>
        <p:sp>
          <p:nvSpPr>
            <p:cNvPr id="35" name="文本框 30"/>
            <p:cNvSpPr txBox="1"/>
            <p:nvPr/>
          </p:nvSpPr>
          <p:spPr>
            <a:xfrm>
              <a:off x="5965554" y="2126429"/>
              <a:ext cx="1283065" cy="571576"/>
            </a:xfrm>
            <a:prstGeom prst="rect">
              <a:avLst/>
            </a:prstGeom>
            <a:noFill/>
          </p:spPr>
          <p:txBody>
            <a:bodyPr>
              <a:spAutoFit/>
            </a:bodyPr>
            <a:lstStyle/>
            <a:p>
              <a:pPr algn="ctr" eaLnBrk="0" hangingPunct="0">
                <a:lnSpc>
                  <a:spcPct val="150000"/>
                </a:lnSpc>
                <a:defRPr/>
              </a:pPr>
              <a:r>
                <a:rPr lang="zh-CN" altLang="en-US" b="1" dirty="0">
                  <a:latin typeface="微软雅黑" pitchFamily="34" charset="-122"/>
                  <a:ea typeface="微软雅黑" pitchFamily="34" charset="-122"/>
                </a:rPr>
                <a:t>中国共产党</a:t>
              </a:r>
              <a:endParaRPr lang="en-US" altLang="zh-CN" b="1" dirty="0">
                <a:latin typeface="微软雅黑" pitchFamily="34" charset="-122"/>
                <a:ea typeface="微软雅黑" pitchFamily="34" charset="-122"/>
              </a:endParaRPr>
            </a:p>
            <a:p>
              <a:pPr algn="ctr" eaLnBrk="0" hangingPunct="0">
                <a:lnSpc>
                  <a:spcPct val="150000"/>
                </a:lnSpc>
                <a:defRPr/>
              </a:pPr>
              <a:r>
                <a:rPr lang="zh-CN" altLang="en-US" b="1" dirty="0">
                  <a:latin typeface="微软雅黑" pitchFamily="34" charset="-122"/>
                  <a:ea typeface="微软雅黑" pitchFamily="34" charset="-122"/>
                </a:rPr>
                <a:t>成立</a:t>
              </a:r>
              <a:r>
                <a:rPr lang="en-US" altLang="zh-CN" b="1" dirty="0">
                  <a:latin typeface="微软雅黑" pitchFamily="34" charset="-122"/>
                  <a:ea typeface="微软雅黑" pitchFamily="34" charset="-122"/>
                </a:rPr>
                <a:t>100</a:t>
              </a:r>
              <a:r>
                <a:rPr lang="zh-CN" altLang="en-US" b="1" dirty="0">
                  <a:latin typeface="微软雅黑" pitchFamily="34" charset="-122"/>
                  <a:ea typeface="微软雅黑" pitchFamily="34" charset="-122"/>
                </a:rPr>
                <a:t>周年</a:t>
              </a:r>
            </a:p>
          </p:txBody>
        </p:sp>
      </p:grpSp>
      <p:sp>
        <p:nvSpPr>
          <p:cNvPr id="41" name="TextBox 40"/>
          <p:cNvSpPr txBox="1"/>
          <p:nvPr/>
        </p:nvSpPr>
        <p:spPr>
          <a:xfrm>
            <a:off x="1397591" y="5966338"/>
            <a:ext cx="1062318" cy="408623"/>
          </a:xfrm>
          <a:prstGeom prst="roundRe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a:spAutoFit/>
          </a:bodyPr>
          <a:lstStyle/>
          <a:p>
            <a:pPr algn="ctr" eaLnBrk="0" hangingPunct="0">
              <a:defRPr/>
            </a:pPr>
            <a:r>
              <a:rPr lang="en-US" altLang="zh-CN" b="1" dirty="0">
                <a:latin typeface="微软雅黑" pitchFamily="34" charset="-122"/>
                <a:ea typeface="微软雅黑" pitchFamily="34" charset="-122"/>
              </a:rPr>
              <a:t>2019</a:t>
            </a:r>
            <a:r>
              <a:rPr lang="zh-CN" altLang="en-US" b="1" dirty="0">
                <a:latin typeface="微软雅黑" pitchFamily="34" charset="-122"/>
                <a:ea typeface="微软雅黑" pitchFamily="34" charset="-122"/>
              </a:rPr>
              <a:t>年</a:t>
            </a:r>
          </a:p>
        </p:txBody>
      </p:sp>
      <p:sp>
        <p:nvSpPr>
          <p:cNvPr id="42" name="TextBox 41"/>
          <p:cNvSpPr txBox="1"/>
          <p:nvPr/>
        </p:nvSpPr>
        <p:spPr>
          <a:xfrm>
            <a:off x="3997857" y="5990645"/>
            <a:ext cx="1062318" cy="408623"/>
          </a:xfrm>
          <a:prstGeom prst="roundRect">
            <a:avLst/>
          </a:prstGeom>
        </p:spPr>
        <p:style>
          <a:lnRef idx="0">
            <a:schemeClr val="accent6"/>
          </a:lnRef>
          <a:fillRef idx="3">
            <a:schemeClr val="accent6"/>
          </a:fillRef>
          <a:effectRef idx="3">
            <a:schemeClr val="accent6"/>
          </a:effectRef>
          <a:fontRef idx="minor">
            <a:schemeClr val="lt1"/>
          </a:fontRef>
        </p:style>
        <p:txBody>
          <a:bodyPr>
            <a:spAutoFit/>
          </a:bodyPr>
          <a:lstStyle/>
          <a:p>
            <a:pPr algn="ctr" eaLnBrk="0" hangingPunct="0">
              <a:defRPr/>
            </a:pPr>
            <a:r>
              <a:rPr lang="en-US" altLang="zh-CN" b="1" dirty="0">
                <a:latin typeface="微软雅黑" pitchFamily="34" charset="-122"/>
                <a:ea typeface="微软雅黑" pitchFamily="34" charset="-122"/>
              </a:rPr>
              <a:t>2020</a:t>
            </a:r>
            <a:r>
              <a:rPr lang="zh-CN" altLang="en-US" b="1" dirty="0">
                <a:latin typeface="微软雅黑" pitchFamily="34" charset="-122"/>
                <a:ea typeface="微软雅黑" pitchFamily="34" charset="-122"/>
              </a:rPr>
              <a:t>年</a:t>
            </a:r>
          </a:p>
        </p:txBody>
      </p:sp>
      <p:sp>
        <p:nvSpPr>
          <p:cNvPr id="43" name="TextBox 42"/>
          <p:cNvSpPr txBox="1"/>
          <p:nvPr/>
        </p:nvSpPr>
        <p:spPr>
          <a:xfrm>
            <a:off x="6421907" y="5996754"/>
            <a:ext cx="1062318" cy="408623"/>
          </a:xfrm>
          <a:prstGeom prst="roundRect">
            <a:avLst/>
          </a:prstGeom>
          <a:solidFill>
            <a:srgbClr val="C00000"/>
          </a:solidFill>
        </p:spPr>
        <p:style>
          <a:lnRef idx="0">
            <a:schemeClr val="accent6"/>
          </a:lnRef>
          <a:fillRef idx="3">
            <a:schemeClr val="accent6"/>
          </a:fillRef>
          <a:effectRef idx="3">
            <a:schemeClr val="accent6"/>
          </a:effectRef>
          <a:fontRef idx="minor">
            <a:schemeClr val="lt1"/>
          </a:fontRef>
        </p:style>
        <p:txBody>
          <a:bodyPr>
            <a:spAutoFit/>
          </a:bodyPr>
          <a:lstStyle/>
          <a:p>
            <a:pPr algn="ctr" eaLnBrk="0" hangingPunct="0">
              <a:defRPr/>
            </a:pPr>
            <a:r>
              <a:rPr lang="en-US" altLang="zh-CN" b="1" dirty="0">
                <a:latin typeface="微软雅黑" pitchFamily="34" charset="-122"/>
                <a:ea typeface="微软雅黑" pitchFamily="34" charset="-122"/>
              </a:rPr>
              <a:t>2021</a:t>
            </a:r>
            <a:r>
              <a:rPr lang="zh-CN" altLang="en-US" b="1" dirty="0">
                <a:latin typeface="微软雅黑" pitchFamily="34" charset="-122"/>
                <a:ea typeface="微软雅黑" pitchFamily="34" charset="-122"/>
              </a:rPr>
              <a:t>年</a:t>
            </a:r>
          </a:p>
        </p:txBody>
      </p:sp>
      <p:sp>
        <p:nvSpPr>
          <p:cNvPr id="102417" name="矩形 18"/>
          <p:cNvSpPr>
            <a:spLocks noChangeArrowheads="1"/>
          </p:cNvSpPr>
          <p:nvPr/>
        </p:nvSpPr>
        <p:spPr bwMode="auto">
          <a:xfrm>
            <a:off x="149225" y="107951"/>
            <a:ext cx="6272213" cy="707886"/>
          </a:xfrm>
          <a:prstGeom prst="rect">
            <a:avLst/>
          </a:prstGeom>
          <a:noFill/>
          <a:ln w="9525">
            <a:noFill/>
            <a:miter lim="800000"/>
            <a:headEnd/>
            <a:tailEnd/>
          </a:ln>
        </p:spPr>
        <p:txBody>
          <a:bodyPr>
            <a:spAutoFit/>
          </a:bodyPr>
          <a:lstStyle/>
          <a:p>
            <a:pPr marL="239713" indent="-239713" algn="just" eaLnBrk="0" hangingPunct="0"/>
            <a:r>
              <a:rPr lang="en-US" altLang="zh-CN" sz="2000" b="1">
                <a:solidFill>
                  <a:srgbClr val="000000"/>
                </a:solidFill>
                <a:latin typeface="华文新魏" pitchFamily="2" charset="-122"/>
                <a:ea typeface="华文新魏" pitchFamily="2" charset="-122"/>
              </a:rPr>
              <a:t>1.</a:t>
            </a:r>
            <a:r>
              <a:rPr lang="zh-CN" altLang="en-US" sz="2000" b="1">
                <a:solidFill>
                  <a:srgbClr val="000000"/>
                </a:solidFill>
                <a:latin typeface="华文新魏" pitchFamily="2" charset="-122"/>
                <a:ea typeface="华文新魏" pitchFamily="2" charset="-122"/>
              </a:rPr>
              <a:t>中国特色社会主义是党和人民胜利前进的光辉旗帜，是国家富强、民族振兴、人民幸福的必由之路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16" presetClass="entr" presetSubtype="26"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Horizontal)">
                                      <p:cBhvr>
                                        <p:cTn id="13" dur="1000"/>
                                        <p:tgtEl>
                                          <p:spTgt spid="41"/>
                                        </p:tgtEl>
                                      </p:cBhvr>
                                    </p:animEffect>
                                  </p:childTnLst>
                                </p:cTn>
                              </p:par>
                            </p:childTnLst>
                          </p:cTn>
                        </p:par>
                        <p:par>
                          <p:cTn id="14" fill="hold">
                            <p:stCondLst>
                              <p:cond delay="2000"/>
                            </p:stCondLst>
                            <p:childTnLst>
                              <p:par>
                                <p:cTn id="15" presetID="16" presetClass="entr" presetSubtype="2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Horizontal)">
                                      <p:cBhvr>
                                        <p:cTn id="17" dur="1000"/>
                                        <p:tgtEl>
                                          <p:spTgt spid="2"/>
                                        </p:tgtEl>
                                      </p:cBhvr>
                                    </p:animEffect>
                                  </p:childTnLst>
                                </p:cTn>
                              </p:par>
                            </p:childTnLst>
                          </p:cTn>
                        </p:par>
                        <p:par>
                          <p:cTn id="18" fill="hold">
                            <p:stCondLst>
                              <p:cond delay="3000"/>
                            </p:stCondLst>
                            <p:childTnLst>
                              <p:par>
                                <p:cTn id="19" presetID="16" presetClass="entr" presetSubtype="26"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Horizontal)">
                                      <p:cBhvr>
                                        <p:cTn id="21" dur="1000"/>
                                        <p:tgtEl>
                                          <p:spTgt spid="42"/>
                                        </p:tgtEl>
                                      </p:cBhvr>
                                    </p:animEffect>
                                  </p:childTnLst>
                                </p:cTn>
                              </p:par>
                            </p:childTnLst>
                          </p:cTn>
                        </p:par>
                        <p:par>
                          <p:cTn id="22" fill="hold">
                            <p:stCondLst>
                              <p:cond delay="4000"/>
                            </p:stCondLst>
                            <p:childTnLst>
                              <p:par>
                                <p:cTn id="23" presetID="16" presetClass="entr" presetSubtype="2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Horizontal)">
                                      <p:cBhvr>
                                        <p:cTn id="25" dur="1000"/>
                                        <p:tgtEl>
                                          <p:spTgt spid="3"/>
                                        </p:tgtEl>
                                      </p:cBhvr>
                                    </p:animEffect>
                                  </p:childTnLst>
                                </p:cTn>
                              </p:par>
                            </p:childTnLst>
                          </p:cTn>
                        </p:par>
                        <p:par>
                          <p:cTn id="26" fill="hold">
                            <p:stCondLst>
                              <p:cond delay="5000"/>
                            </p:stCondLst>
                            <p:childTnLst>
                              <p:par>
                                <p:cTn id="27" presetID="16" presetClass="entr" presetSubtype="26"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barn(inHorizontal)">
                                      <p:cBhvr>
                                        <p:cTn id="29" dur="1000"/>
                                        <p:tgtEl>
                                          <p:spTgt spid="43"/>
                                        </p:tgtEl>
                                      </p:cBhvr>
                                    </p:animEffect>
                                  </p:childTnLst>
                                </p:cTn>
                              </p:par>
                            </p:childTnLst>
                          </p:cTn>
                        </p:par>
                        <p:par>
                          <p:cTn id="30" fill="hold">
                            <p:stCondLst>
                              <p:cond delay="6000"/>
                            </p:stCondLst>
                            <p:childTnLst>
                              <p:par>
                                <p:cTn id="31" presetID="16" presetClass="entr" presetSubtype="2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Horizontal)">
                                      <p:cBhvr>
                                        <p:cTn id="3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74370" y="2903990"/>
            <a:ext cx="7818120" cy="216059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731838" algn="just" hangingPunct="0">
              <a:lnSpc>
                <a:spcPct val="120000"/>
              </a:lnSpc>
              <a:defRPr/>
            </a:pPr>
            <a:r>
              <a:rPr lang="zh-CN" altLang="en-US" sz="2800" b="1" spc="50" dirty="0">
                <a:ln w="11430"/>
                <a:gradFill>
                  <a:gsLst>
                    <a:gs pos="25000">
                      <a:schemeClr val="accent2">
                        <a:satMod val="155000"/>
                      </a:schemeClr>
                    </a:gs>
                    <a:gs pos="100000">
                      <a:schemeClr val="accent2">
                        <a:shade val="45000"/>
                        <a:satMod val="165000"/>
                      </a:schemeClr>
                    </a:gs>
                  </a:gsLst>
                  <a:lin ang="5400000"/>
                </a:gradFill>
                <a:latin typeface="华文行楷" pitchFamily="2" charset="-122"/>
                <a:ea typeface="华文行楷" pitchFamily="2" charset="-122"/>
              </a:rPr>
              <a:t>坚持和发展中国特色社会主义是一篇大文章，我们这一代共产党人的任务就是继续把这篇大文章写下去。</a:t>
            </a:r>
          </a:p>
          <a:p>
            <a:pPr indent="731838" algn="just" hangingPunct="0">
              <a:lnSpc>
                <a:spcPct val="120000"/>
              </a:lnSpc>
              <a:defRPr/>
            </a:pPr>
            <a:endParaRPr lang="zh-CN" altLang="en-US" sz="2800" b="1" spc="50" dirty="0">
              <a:ln w="11430"/>
              <a:gradFill>
                <a:gsLst>
                  <a:gs pos="25000">
                    <a:schemeClr val="accent2">
                      <a:satMod val="155000"/>
                    </a:schemeClr>
                  </a:gs>
                  <a:gs pos="100000">
                    <a:schemeClr val="accent2">
                      <a:shade val="45000"/>
                      <a:satMod val="165000"/>
                    </a:schemeClr>
                  </a:gs>
                </a:gsLst>
                <a:lin ang="5400000"/>
              </a:gradFill>
              <a:latin typeface="华文行楷" pitchFamily="2" charset="-122"/>
              <a:ea typeface="华文行楷" pitchFamily="2" charset="-122"/>
            </a:endParaRPr>
          </a:p>
        </p:txBody>
      </p:sp>
      <p:pic>
        <p:nvPicPr>
          <p:cNvPr id="6" name="图片 5"/>
          <p:cNvPicPr>
            <a:picLocks noChangeAspect="1"/>
          </p:cNvPicPr>
          <p:nvPr/>
        </p:nvPicPr>
        <p:blipFill>
          <a:blip r:embed="rId2"/>
          <a:srcRect/>
          <a:stretch>
            <a:fillRect/>
          </a:stretch>
        </p:blipFill>
        <p:spPr bwMode="auto">
          <a:xfrm>
            <a:off x="-292100" y="1204385"/>
            <a:ext cx="3835400" cy="1593849"/>
          </a:xfrm>
          <a:prstGeom prst="rect">
            <a:avLst/>
          </a:prstGeom>
          <a:noFill/>
          <a:ln w="9525">
            <a:noFill/>
            <a:miter lim="800000"/>
            <a:headEnd/>
            <a:tailEnd/>
          </a:ln>
        </p:spPr>
      </p:pic>
      <p:pic>
        <p:nvPicPr>
          <p:cNvPr id="7" name="图片 6"/>
          <p:cNvPicPr>
            <a:picLocks noChangeAspect="1"/>
          </p:cNvPicPr>
          <p:nvPr/>
        </p:nvPicPr>
        <p:blipFill>
          <a:blip r:embed="rId3"/>
          <a:srcRect/>
          <a:stretch>
            <a:fillRect/>
          </a:stretch>
        </p:blipFill>
        <p:spPr bwMode="auto">
          <a:xfrm>
            <a:off x="4838700" y="4455584"/>
            <a:ext cx="4502150" cy="2402416"/>
          </a:xfrm>
          <a:prstGeom prst="rect">
            <a:avLst/>
          </a:prstGeom>
          <a:noFill/>
          <a:ln w="9525">
            <a:noFill/>
            <a:miter lim="800000"/>
            <a:headEnd/>
            <a:tailEnd/>
          </a:ln>
        </p:spPr>
      </p:pic>
      <p:pic>
        <p:nvPicPr>
          <p:cNvPr id="8" name="图片 7">
            <a:hlinkClick r:id="rId4" action="ppaction://hlinkfile"/>
          </p:cNvPr>
          <p:cNvPicPr>
            <a:picLocks noChangeAspect="1"/>
          </p:cNvPicPr>
          <p:nvPr/>
        </p:nvPicPr>
        <p:blipFill>
          <a:blip r:embed="rId5">
            <a:clrChange>
              <a:clrFrom>
                <a:srgbClr val="FFFFFF"/>
              </a:clrFrom>
              <a:clrTo>
                <a:srgbClr val="FFFFFF">
                  <a:alpha val="0"/>
                </a:srgbClr>
              </a:clrTo>
            </a:clrChange>
          </a:blip>
          <a:srcRect b="54628"/>
          <a:stretch>
            <a:fillRect/>
          </a:stretch>
        </p:blipFill>
        <p:spPr bwMode="auto">
          <a:xfrm>
            <a:off x="4189414" y="5461000"/>
            <a:ext cx="471487" cy="484717"/>
          </a:xfrm>
          <a:prstGeom prst="rect">
            <a:avLst/>
          </a:prstGeom>
          <a:noFill/>
          <a:ln w="9525">
            <a:noFill/>
            <a:miter lim="800000"/>
            <a:headEnd/>
            <a:tailEnd/>
          </a:ln>
        </p:spPr>
      </p:pic>
      <p:sp>
        <p:nvSpPr>
          <p:cNvPr id="103430" name="矩形 9"/>
          <p:cNvSpPr>
            <a:spLocks noChangeArrowheads="1"/>
          </p:cNvSpPr>
          <p:nvPr/>
        </p:nvSpPr>
        <p:spPr bwMode="auto">
          <a:xfrm>
            <a:off x="149225" y="107951"/>
            <a:ext cx="6272213" cy="707886"/>
          </a:xfrm>
          <a:prstGeom prst="rect">
            <a:avLst/>
          </a:prstGeom>
          <a:noFill/>
          <a:ln w="9525">
            <a:noFill/>
            <a:miter lim="800000"/>
            <a:headEnd/>
            <a:tailEnd/>
          </a:ln>
        </p:spPr>
        <p:txBody>
          <a:bodyPr>
            <a:spAutoFit/>
          </a:bodyPr>
          <a:lstStyle/>
          <a:p>
            <a:pPr marL="239713" indent="-239713" algn="just" eaLnBrk="0" hangingPunct="0"/>
            <a:r>
              <a:rPr lang="en-US" altLang="zh-CN" sz="2000" b="1">
                <a:solidFill>
                  <a:srgbClr val="000000"/>
                </a:solidFill>
                <a:latin typeface="华文新魏" pitchFamily="2" charset="-122"/>
                <a:ea typeface="华文新魏" pitchFamily="2" charset="-122"/>
              </a:rPr>
              <a:t>1.</a:t>
            </a:r>
            <a:r>
              <a:rPr lang="zh-CN" altLang="en-US" sz="2000" b="1">
                <a:solidFill>
                  <a:srgbClr val="000000"/>
                </a:solidFill>
                <a:latin typeface="华文新魏" pitchFamily="2" charset="-122"/>
                <a:ea typeface="华文新魏" pitchFamily="2" charset="-122"/>
              </a:rPr>
              <a:t>中国特色社会主义是党和人民胜利前进的光辉旗帜，是国家富强、民族振兴、人民幸福的必由之路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AutoShape 4" descr="data:image/jpeg;base64,/9j/4AAQSkZJRgABAQAAAQABAAD/2wBDAAgGBgcGBQgHBwcJCQgKDBQNDAsLDBkSEw8UHRofHh0aHBwgJC4nICIsIxwcKDcpLDAxNDQ0Hyc5PTgyPC4zNDL/2wBDAQkJCQwLDBgNDRgyIRwhMjIyMjIyMjIyMjIyMjIyMjIyMjIyMjIyMjIyMjIyMjIyMjIyMjIyMjIyMjIyMjIyMjL/wAARCADcAc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EGnoMc1DGwNTxnNc7NkOakjYsc07IHXrT4VG7GOtIZctFJJrQQdKghAU4UcVaRSTWbLRIq+vTNSKcMMUgWnqoz6VJRZguGBC4FasUqsvGPzrHTYD0JNW1HAIyBUSQzWRuM5HvXQafcRG1B6bOCK5WIkDk5Jq/DcMikKSAwwRUWGdEFhvFVkPIOBzVyKMZJfJxxWBpshjuBnG0muoHzxjjgigDO1SVYLMEg8sB61gXNyJpMx/cA4zXVXVtFJakzbtinJxXLXUcaTkRrhSM49aEBXZ2cAdqYyHFNaUQfKSMn9KesoxgjPoaoBCmVA9qVUKLj1Of0pGcHuOtRtMNxCkdKpITJ7eQbyvergycetZlum4jGfWtZAoAYnAoBEoU7MUpLFOeuKEfGe4PSnqylScdqBmZJE2doU4HWmMhxitJp1CFcAjtxVF85zimhNEGzB5FG3n2qbHbGTQUI7VRNgCjNBX0p4QsvSlEZAyRQIYUIwc0MpJGDUgTJ5pdnPUUARCPA70hTIxU+zmmlM0AQiNF/GmbMsCBjBzUxQj0NNOVB+tMCOd/nOfxNVyec1JIN3Qc1DtOT/SkIZIcKxz2qo4y5OKuOp2lcZOOlVypJOaAICSBjtULjIOKt+WdoGaryDGeKBlRgQetQsTVhlzzUbJ3/SqTEVHGTzUTirLr9KhccGqEVX4I9KiPSpnWowhNMRC+cZqEgsfarjrtXFQkdhQBATgYpCu/HtUxTHamrw9MRXZcNjGKTbxk1ZcZbJ5qNh60XCxXZcdKi8s1YftgZp6WsrdEOPpTuKxW2gDjNGKuvYyIm9yF9BUf2Z6LoLMyYwS1X4l4xnmqSZBz3qZJWBpvUI6FtY/myasxxcgofzqukhYdKlG4jGcCsyy7EW3YPPuKt7wBzkVmiYQr978aliuGcjkFalplJo1IpAU+91NWVUn6dMmqlvCgXeH69q1oIlm2KwJ3VDZaJxYN5e8cpj7wNMMckKjP3eo5rqbOxgutNMS4Tjbx2rn7izl81opH/1eRkdKzTuNjLdtzAA/jmtKLg9KyreNUfduya043ZSCB75NNgb2n2nmEHkFeST0xWhLqEVmUgQ7iepJ6e9ZumJPdJKAWVDgZHFLe6XJApnM2fQY6VHUZsG8iltm2MQ3oa5u5dfMO3ntml+0SQSfvSQD1Bqu8qnL8YNLUpJIozwl5ie1Mz823P1q20qhPlGc9eKzDM4dyVGScdK0iQ0SgDOMfrUirGc54PrVdHPUmnIxYuT09BVohltTyMfhVgM23PpVeFsj5hxVw7QMCgaHgkrndg1LHv8AKI3dRVXJGfSrUW4pgKSeMcUDuAQgdcU0x5P3hSuWz8wIA9qFK5wD+dADCyjgdaQ4bmpfLD9h+VPWAKCf0pkjIlzkYIqUIAB1pVHXtTiQRikMhZQG4FJ5RJzUuADnNHOaBEXl4NJgqeRxU5bjtUTb9vTJoAQqNg4xVdh2qyFOOetRSJjpyKYiqQd2QeKjcelWdm7gDmrKaeAjNKxz1Kr1oCxlceW30qAp5jnnA7n1q9dQrGpx3FRwwNPIEjHJ7UBYoyrjpVSRW9q1LmyuI2YvGcZ447VVEI25PX0oAoFT25qJgTxjHrWiUTPSoZrfcpCkg0AZcgz16VWYccVdlhdByDVcocnjpVoRXZcKPWogCO3NWSpPapYLNpHC8ZJ707iKQt2fsT9BTPIHoa7S2so7eMKseWxyTTWsYS+8xBTUc5XKchHYTTthEOPU9KZPY/ZyAzqzH+70rs2jULjAx6Vn3GnxSoQgCn6cUlPUOVHK+WCcYyakisXmztBwO/athNIYN+8dQv8As9TV/ZGkYRFAUdqpz7CUTnLfTJnl5Tao7mtiK0SMY7frU2QpqO4JxkHAFQ22UkkRSrbv8vlq2PWo/Jh/uLTFuELbR1NSbh6VVrCucKDxU0LKTjvVcgZ4NOjOw5roMbmipXGc0xrpg/yAYHeq24v1pw61NirlpmaZRnGR1qSDKtlelQKSB6U9XPalYdzo7OVGK5AJHUV1GnyxSqCm1HUY21wFpLJuBBxXY6Tk7Rn5uv1rCpE1gzeuJn0+ySWJ1aYsTuxwuf6Vhyak0hZGwSeAw4Bq/qtyh0eaHJEhICn171zayswUOM4HFTGJTNeA5OAa1bdVKYLgnvXOx3DL7ewq9DcbupwaTTGjq7PUjbIsKBcA5zW0lzHc2xeVAABnDdDXHWr5YOTnac1fa5MgxMzCLuPaocbjE1oxOodXAZW+6D97NZDycgA8AVauIomi3x5P1OciquAOvWrsJjWdyu3OSR+VRspyFZevoaklYHnjNJGzZUkDApkixwK21Dnd+lTLbAlwowRT4UZn3MMZqREWASyO5565poGhqQlUycYHrSm5hRdo+eTpt6AfWs24vpZX2K4CA4XAxn/E0tvFjYXLBWYjaoyTxTJv2ND7fcKXaEhMDO1VztHrzVtLu9mgMckrEbd+CQBj/Gq0Vs6x5kaOFGTYQeS34VfhtoHUJFHLM/Ayeg/wFTzFcrLFtf3kKomUZdm5Q4DcfjWjb39tOoW5tdmW274gCM/Q0y8tP7P01/KWMysAh+XO0HqQT3rJUOBgE8Uoy5tUNxaOiXTbKcnyJ4jjrxjH6innQd2MPx/eV+D+YrDtUmaRSkbZHQrxj3q3JqN3aOqvEjnljlcfniquTaxYbQJsErJtx/fA/pVZtJuoyfk3D1HSrEfiOYYEluMY4ILD/GrMfiONh8yOg/A4/lTuLUyHtLhQQYXx6gZH6VCVK9Qc10T6xZyAMdrE9cxlT+fINHnabMMMQp9z/jxQBzqIXbgc1KLORiSWwB0wOtb6Wln96KRTk9dvX8RT/s4BxGI2z2Lc/rQBgw6bIeXbHHQUT6a5U7f1rdaN1GDGw/CombnODxQFzGtdMlVQ7kA9jVtLZQSGO49STVsncDmmqpHzAcd6TAqXGkJLCxU9RnFVLTTJbO+U7D5Zz83XFbpBkgPlsF/CpY/lwDk+9MLkBiVkG5AfqKyNUtoAilohknqBzXQsBiq08aSrhlDD0NISZwZtiH4X5f7x701rc5yQBXYTadbSKAyDjoM1TuNLjlPUjHYUXHY46a33Nxzziq9xYhU+c/MenFdnDpcMBBK7iO5olsYHbeyLn3FFwscXbabJIuUjLf7WOK1bLTFiO+QAt29q23iixgKNoHA7VCwwMAYFPcCo4AJwKgcGrTjPNQOvWiwrlSTOOOtVgWLHPAq1IME1XapHcrzOVHHUkAVDI6opLdqWdv3yj+6CfxqrM7MCCM/hVIB0c0ZY/N+BqpeSSPn+6D2qRIG4Y8e1PYHHP5VQipbRbPnK4J9asZNIQdw5zmneWfSmxHCqhJ6U8Ie4/OtlkjAG1EIPXI4NRmMKOE2cdOq1rzEcpmAYp6g5zV5o4wd0sW2P+/F0H1BqdNNR4/NinDIeQaXMHKZwBzirMScdKkNoUJ5yPUVLDbvztww/2TmhtDSJ7WHIDHAUdPeuhs5mhO9eDjArDFvcKE289/pWlbO7L5ZXa+eo71jPU1iXpLd7mTzXckf3aQ2YlYbMgjg1MuGTazEMBxio0WWNsoxLeuahNlkBtpkcKVqVUZcHpVgLMRtLcH0q7BFGg+dQ5/2hQ5BYS2d8KFTJ6dM1fubK+hGGVlzwVPYVLYvBbXAcxggdB6Voy3aTyBmbqOc9h6VF3cdjC8iVIx+7NVpg6nB49a6OaeAKNi4VRgk9axzsklJdRg1S1EykkbMQTyKliRiQuB1rSkiRYS20AkelVdi7lVRye1O9wsOBEaksQoHO49AKx7y8M+QpIQHjPWn6nfbgYEB2ofmbOcn/AAFV7KCWfhE3k9ParStqyJa6IeimHBPLggggdK3/AA/BHPdXEt0qs3lgpk8Kc8k/571DaaK+0STEkngKOM+2a24/slkVWXABi5iC5IPrgVE3dWRcINasX7Mtxqck0cCPa4wpAwMke9asYMJYZGEI/wBUN3P4VlzasIl/cW204/jbjOOuP/r1CL26lTBkKbudsQ2jn9ahKVrFtQvc37oKiFiyggHJkwBVZZrWO4d5lj2vyCGAJHrx1rFaP5styc9Sc00jkgDpSULDcvI6C1urV7xlhLlApYLj06msfVdQjXUXQqXZDjcT1yKdYForppc4KwOcn8M/pWA0hlmaRurHNXGHvETl7psQ6nHtKvCCucjHanCSGUDZGyjI6r1H1/KsqNd5AXknjFeg2ekWxsI4JrOMybfmfcCytjr14FNpIlNs5COGCaZsyqmD8uTjNTTWzworQzlweMA5rO1AGO8ZdjRkdVPrVXeVPBI/Gq5W9UxOS6o1wswDAuoOM5xgj06UsM92sfmCUntgMSD+dZQu51wBIT9aVdQkVSpCshOSMUNMV4m9FrN3EqkgbT2KnP6YqZfECkEugOPU8/yrBj1QINpjJHPfPWpFv7FwBKjjt0zxS1XQdk+p0Ueo2NwN7FYm7gvj9elX0ktpY1CkkDjKkN/KuJbyp32RtuGcjtgU2KKeZXa182TyvmfaOR+uaYmjvUFsFIjZST7803btY88Vx1i97PeRIZ2eFuCcjIHtmuuRWQbWlLgDqRj+VFxWFZgeKjbb261Vm1COK7SF0ba52iTtntVrYx6dalMGrbleQEZyKhbmrrIcZJqtImMnFMSKrkVXfBqxID2FQOCByDSGV24B4qtIOSasvjnBquw5NMCuwqB/arTVWcc02BVkHBNQFQQDkc1accGs27ZlQgHlvlH41IDFAdWkz99uB7dBTCAB0xT8EIFx90YqFmYe9NDI361GcdetSEbh6Gm4wKoQZUJwMVHz60jsAeKj3mmI4+DV4484geM9vLkyPxDZzV+PWoXCq67ufvMu3A98cGueK8+1KDgYrdwTMlNnU/2npMyEYkic8fMAQah+zGOYS6XexFWHKbwP0Nc4SM8U4E0vZj9odVEl7uVbywk2kcSRL+voeakaAqVWKT5j/DJGYyD+NczFdXEXEc0i/wC6xFXf7V1AgKbqRwCCN53fzqXBlKaN+T7UJQLmLCYwZFU/061NH9piQSQSbkxnOMj86yLa41R3EguDEDxjGAfwqe2e8kcXKTJEzZB2Dbn8uKhpl3TNUahdKRvWPI9RV+DUx1ktif8Arm3+NYq6zsZobyNbnHVicEfQirJu9HlYNGk1v687h/Q0mvIaZ0dtdW85G1wrHorHBq1wh5GB71zUEttIrbLlcjpvOCfpV6K6mgQZdWTPRiCKhoo2vNVEBOee9SKXZd4U/n2qG1uoJ9scieU3r1WnTalp9rIUlu13Dsik80rDLAQt95XYD+72q5DbwTyBEkjDjqHOMVz8nie0iAMMczkeuFH+NYo1Ip/qXZSxOSRzz1p8rFzI9FfQrxFLFdyHoM1Wk0ZxklJFyMArziuc03xTqVqqg3HmEfdrq7Hxqsr7Ly3Rh+GalpoE7nNXfhm4jRRETKWPO9duPfNWLO3vNKZHmi+Z22o24bcfhzXfWuu2N7hEfy8g/exn8jWL4pljeSyEUgkwzEsEwPp70+a+gJWdzMFzNK3zPjJydnFM78ck8ZPU0kYwOlN82JZcPIqeme9Fi79x0yk4+lWkUgI2O39KWS3n8su9vNGpOAXTGfpTiwVR7ClcEQ4PmY6ilVeTkcU5OWz71MFHzUmx2KskayZV5CMjgDq3tSt4cvzbG5htJjGOfmHUew6mtPS4LQX4kuwpUIQoJ75GCB3PWuwkmiaBCZCAD8u1sE8d6fPbQzlE87j0TUkZGNs25j8q55NdFHrLW8D28seyaIfPvb+Qq3Ew0u0kubp1hI4CBuTk5rOS8i1J/tskAMucBuhwOlW4qUrCT5Vc5S7upby5eaVt0h6kVCcVt6+sJ8tlhEc/UlBwy+/+NYRYEdKtq2hne+ojcVGetKWx1po596QGydAk/s37aWZV4OCMkD1IHasNmKMRwSO4rstMv0NkrlV3n9yQOWcHt1rnNQ0ycatPG0RiQsTnGQB7etZxk23c1lCy0I9KtZL/AFJYkfYCCzP/AHVH+RXZsscTyRuoDEb2ZCF3Y7+tYdjdRaZbH7MCSeHI4LH3qCKcTku+fm6sT1PrUT94qCsdHoumWrWMF0YlE53EPkg4ycfpV7UbXdZkhnXaQTsbBrCT7bb2sbLf3CJtO1IVBVR6n1Nb9lqMN7BtDBpljBkAUgc1SknoS4tO5zwjGoO6iMt5Zwzr+eK6J+YmaPAYqSuR3xWfLM0blYgI4gSAqrgZHWl0+/WX925+bkc/WnGPKgm+bU58zTo4lhvLt7ggnMh/dvjqNuMDviukIDorDGGGeKwZrO4TWWiSN5IC4ctkABfSuiAUIoUjaBgAelRG/UU7dCo8Z9KrSDGQQa0HxVeQCtLEXMp1xmoCo5q9LGckgVXeJuuKRRTdaryDGeeauyRsASapSA5NO4rFZzntWfKgku1XqEXcfr0FaDAGqNviUPLyN7cZ9BwKQxhUg+1QOh5q2eWHBxTWXavIz6GgCkFI60xhU0p2nJqAyL61SAiKAHNNx7U8kHkUmR7UxHnigHggEU8QoRnO38aUQzlwCuPakuYCjDk5PJBHSuq5hYaId5IR1Yjtml8kgZHPtUKkhsrnPbFX0BSPe3pkihiWpWXKt0q3CxUghfm65qHzN0obhPpV23cGTAl4J6kf0pMaJkkuJTtfcFHI7VIlpI2MOcenan5U4KnOelWoVyuMcdeazZokRf2ZDFGHmuRG3YHrQwsIgMGa4YenyAf1q0VjkVo3BweuKyyEWUrlhg8H1oWo3oTtcq+BFbLGP94kn8TUkU7KBjsc47VXCZHHIq3bRtlQehU84puwlcsR380bcNx6GpZb57kqHA4GBVNYmklIAzzjJ7Vow6YxGfMQH0zUPlWpS5mViecVIschGOAPyq6unxryZQTxwF9auQ6ZC4IJZiP7uBSdRIpU2ZyRlWALqfoc1qaVpkl/coJHZLbcPMlOAFHsTxmrsOn2yOMwg47uxI/LitNJxLEElaJFT7g2DA+g7VlKpfYtUylBL9nz9kXYezv85x+PFX2vDdxRCQyFo5CCZD1JGTj0FVrpGfW4/LVm2xKW2Lk4x1wKnijeQg4IPmsx3ccEcUh21sWB93POMUafBcQ6tDcpMUUPu5GQBjrj61f0/TpL25SCLlm4ORwPU11d/ocdtpqxWiEleXfPzE+v/wBalK/K2h3imkzFvZZrmzk+1Xe9icxLEMKceuec1kmNjsPUMK2ZLOK30tp5FJuA+3JJxtPbFZonRcBQDj0X/Gs4JpGjaexEsRQqO5J4qYqsS+ZKSqZwcdalScs3Ctx9BWXcTPNdxKD95unatFqQ3ZGpFdu9swexiWDnBfr7fjT9PuFhtSLcvJM7lSsjE4UdOPSs25kdlVg5Uxr8oLcN+H9ao297cxQMkYzuJyehrWNupkzT1q7iMaxzsxnRTgjkFiOh+nrUmnM0VmsZPYH61zyRvdS/MeSfmaugi29DxWidybFfUG82e3UnBYkZ7DkAVSeWOBmjmA3ocEBQea03so57qISSKpBO1Gz83fnHQe9Y9/ayreFVZJDINwEZyPpSmJb6DoZrQShuD0+Ur19qJ7OKaVnt4mIP8IONp/rWcoKuGAPBrStdQ3FI8IhzgEnAxnJrNrqUndWOj8JaUFjNxMmS+SFYcqB0H41c8U3iskVkB91g5wentj8a0dF2LYhkOQffPH1rkNSWRNdZLneJWkJ5AwVPQ5qG9Cor3jJYMA6DowI/Gizz5WGPfB9qlmt5AXVACCQQT1FVlZ49QWNTzMQp46t2x9ajdGlrMu3OqPZ2jQvHvj4KYbBHqOeO1bmlarp9+ztYWtxGI1UMx2gMCO/P1qlL4ce6tQL2RbVM/eblvUjA/rStLZ6VY/YtNt1dDJtMj8s5A6k/jVRirXJk23Yvahdbl3Rj7oyAe/rWXZs0aCQ8AEnBPRfTNUftVxdEwsARGecdWP8A9atOdFisJWKKwVQCrdDyKu4WsRziW3kbbJmNowqcYO3JJBP1NWtKJaKViTlSATnJ+lU57q3SOMSMqowzGEaq0erR2d0IVid1kYcq+CT6+lc9rTuU9YnTPIKqyS1nXmotC4KLlHGcHsaj/tDcoZl+Y9hWy1MbF15jjAFRCVmyDUKziSMP0BqKR8HGeaLDJ25ziqDrucqOlP8ANOeCcU1mbH9aEgKN+jQwOQc5GBj1PFVthgVVxwoxUl4zPeQx5yq5kbPbHApkzDaSTk0wGPcDAOKjedSvSqZExJ2sMe5prMduWGCOuKdhFa5lO9sNlfSqTSE8Z4p9w4BPODVMXCnIz0rRIlsleRtuNxx9ai8z3P50xpVY9fwpm4eq1VibmKmoTwOAPLYjuyA0txci4bfNFhj1KHH6VT3qwxHGB3JPNTQ7SdpG4+taNLclNi2ixtc7QCCeFLHoau31ubSDL7SX4AzTLZ4oXPmR9BkBcZY/U9BT7q5sLiHAt/Lm7MHJzUtu5ajHl31M9VOAdv41csrdprhYlXcW5OD0HeoVAI2LJkZ44rbsdUsrWFl8gLMww7xnG7/CnNtLQmEU3qy4NK2qpjYEDsOMVNFpszArvBH5EVntr10rDyEiRPQnJP51Zt9baVybu3jK9yrYP5Vjadja9O5N5CxnADZHWseUBp2J9a35dTikIis7V5ZSpJDDAAA5PvxWFLLG8oZUwNoGcYyfWqg31JqJdABKHBHXitazkT5VbqV2jC55rKDpwdvIrRtLk28WVI6D+HJPPr2pz2FDcsw26u7iN2JDncCoHP51digmkI+QnHQ5/lWZbT+ZcRrklpZmz+PSti33tHBtmK+awHA+6KyndG0bMt2lshcearE43Y3gA/pmtJIUygRUIJ5OSD+NZ0EfmXM0ZndRGoxgdTUsAM1xMnnsgQAAZOCccnmsXc0VjetIV82NZmihjLfNKyB9taTzaBHIBHLqGoyelrDsH6CsexmvWDLZWyXDZ+8IN7Dt1IIqz/aGp2ZEN3duDuO1FbahH0UAYqOflWpTjzOy0L40lL+/N40Eul24iC7Lh8yOQewzmqmoWTWnky29w8sDNsLMu05H9Kr6+nlvbS26NkYJlUkhSeSM/wAq3UeWDR4ZrsBHKBiJFz5oDdCO2cj+dJSbSaBxUdGangyBkhnuWHEj7FJ68df6V0N9bPcwEA4I5A+lcDb+IpNO2Au0NurndHGATyfU9TXeaXqNtqtqJreTeh65610w1XKzlqX5uYyLiBWIgkYKXOBnoDjvWY2nSq4H2OU4HXbXUzaXDM6kM67Tng5zTvJkgj5n4UcDp/Os+SS3KVVdDz7VmeFxaNGylsM3sO2axrmQJNvLcqCRjvW/4lluHv2WSVymcBD/AD965uZgNyeWuTxk9acHcuQ+K9LoUlxsJydq8k/Wpba0aVhHuIDZIPY9e1ZSsQ1bNjeeXMnlW+SoIO6T9a0M4vuWEiS1RUAy45bg1L++mVzDtyOMZ5P51pzWF8zo8enyyeaoZQW7H1x0/HFZerWl5bPEtx9mXcP9XAwJT/exWl10AvWYt1uY7m7mWJ1iA8s8ksCcn8u1Z1hNE93exyHJ3GSMqcZHcZ9ORTCohs1hVAJJ24YdQoHWs2COa3uhIEJ2nn0xWVVNpq5VN8skyS/gW2mlWIExjv1NUEUsu8DjOK6fVLQyQR3CtH5ciAgDhjx6VziSOivEBhc52kc5rKlNyiaVaajK/Q9N8PRGHSbSNv8AnkD/AFqh4xRFsYWKjzd52vjkAdq0/D5L6HYyHr5Yyfwql4js5r0xGBRKYgymLOCc9xnr0q38JivjOTOxSzOcsQARVR98T/aYQBLCc8jPGOv1qzfwy6eIJZ4XQyBvkfgjBxVITbXLyMiiRQdm4sQCPQf1xWVmdF1Y17fUnnha352yESAfe/KorIw3tzeoY9qW0e4sTwSelV4Q2nIyWtzuLMdxzs2jsBuHT8asCYxQXEwAZ5mXeD1O0Y6jirje9iG77FbTItt357KdgOVOcCrWpyA2z7cqGI6GqllOfKZQAqKxO0+vrWdrF8ywOgwylOTjHXvWliSq99bSO6SoXCjCsByfWm6dciXUPJUHyyCcNz0HasSOYMzgkjHp6VYsLk296kuQcMMVPJrcnmudA0Li6ZySwxnJOMVaiKMcE49Ky/7WL8FQBngiqUt228sOCPQ4qlGxLlc68YaPYCAcc1UnCjHlsc+5rljqdwDkSN+JzSf21dLxkEY7inysXMdIZyDz0qXcJEyGAFca+r3RJO8D2qob6fzAWkYjOSAafIw5jqYpQ088zEFS2xfoP/r1l6g84kZoioX3PNYr6hKpO1yoz0qu2ozk8ytTjBicixLd3Ct87tke9V3vZm53MSOgqu8+8kls0zz9rBgMmtUkZtj5bqZ12uuc98c1WLH0qwbyWQgcfjUnHRsU9g3K8QLqduMipMP/AHjSPJDD0IGetQ/aY/8AnoPypbgYiSmOMqoyD1NPE8kak7xz2FSXTxzORENsQHA6c1XRF2nqT2rRak7AZXY5Y5PrSq3rTCMnmnAY6Uybj1I3Dip4mQgqw5PQ+lVxxUw45FIaJCHUDJyPXOaesuAORip7C5WC5SWRgAhzjGatPrUn2jzoBGrZzkxKfp1FQ272sacqte4bjGqTB2EyfNhjkfQVs2a2GqQMxQxXCnLhfukHqce1c407u7OSSzckkdat6Vc+TqEZP3W+RvoeKmUdLjUlexuT6FsQssqiNhlHIyD7Ejp+NWrTw7dX9gs9pbvOD0EbAsMdfl61XjmIt7mGUlWjVsH+9j+ta+iam9lZhG3NFuGSn3oj/eUj9R3rBylY2UUZ9jok8M4e6UWzIQFEsiocn2JrVjsZbdLd2RniTI8xfmTI9xxXd2Wq295BGt5HFMrD5ZtgYOD7HpVgaFpzEzabts5gcnysiNz6MnTH4Vm5NlpKJxWkWU93fzC3RpZHIXhSQeB37D3rr9K8D/ZpPP1RkMQOTChzu+p9K29ESxtppEitIbW7Iw4To49R/gK22uSkTeXEZGH8IYAn8+KSVxSm1ojNu9QW0iENvGsSDhduFz+FZd9aQ30QcBlQncwODz6D8a13tYNUJM1nNayQj925Yc578EiqM8DWaLBgMMYBHeuerzJlwa+ZSj32MW1CioQGKqoOfwqpqUcl1aXSSzF7hgXUg7vfkDp6V0VjbwpAt3dRI0n8Oedo9BS3jQvG0eFiXOWKqOfatqdF8t2ZzqK55JaQS3VyMpIyBgXGDwM16H4aWS1329rIpijw3Q8EnpnvUcunaeH+SHyw5y2GwT74ratr/TreS3sYnRZHAVVUY568+5q5xbdwjUSjaxoy6g9rFkrvJPHasfVdZaCdJF5SRcFPTHT+taGpJtsiwXcyHJArltQdrp1DRhSny8GspTls3oXThHdG5Y2lvqETNcwK2MKM9QKqap4b0lEaSOF1ccjDHH5Vq6SMQA7dpOB+Qov3Qqy7s54zXPKo47F2vLU84vNIkgPnQDzogcEgcj8K0NJtbVIvMZN9xwVdz8q56AL3P1rpLO2iF4xcZAwQoOOe1Ty6bYTpvih8iTeWG3oxweo/E1tSxClpIVSCi9DEvtVlIcSSOCfvAE8/WqKSxvFuKEnqCT0qxfRESjKg5X171TkCwruf5mYZx2FditHYi1yBQbnVoRk4JyT7dKtmIqu3g7Tg4FZtjJm/Lgk7Sqk/jW4CZpNgX5mOF7Z9KJ6xuKO5gXF5Pa3PlxuUCjjPOR7elZ0kpaTJA5rptR0S4eMyLZM8hwqtkcfrXKLbyTXy2zsVYuEPHTnFZw5Rz5u56voUkf8AYNkVXB8peh6cUlzG077ldgVbj/CpbG1Sx0+GEMWKIqAnvgdaWQBMBemc5qJPQlLU5/xZCLiK0QH5l3nn8K42aHYwIJxjGfTFdpr7eagQ/KFAy3pWTLbW9rbhJ3LK3zKwFS5dTRRurFa0sLi4toH7SfKWbkDjqfyqe/t4LKwRUukkaMYKj7zEnqKv3Ev2ewSC2iVDsyHIOBx+pNc/MhW18x/mmI5JqoPuPkG2/wArPhuCdre3pWPrDt5VxuADlkHA7D0q/bSt5zdyRh1/rVHXshQ4YMowSAe54rdGbOcjQtMzLngcfWp4+AJEOeN2KdYJzIWAxu61CreVMwBGMnAPanIyRpKpZcnBHaoJI+xDflU8EnmQhhgdqJHYcYB+lNMVigyfX8ahMbHoKst5hPI49jULjb/GapMVis8biowQFZjVhhu6t+OabdW728SrJgFuQdwORQ2FjPdhURb2qwyA85FQMoFWiSIn2qNmxUjAetQsAKokTOelNO6mlmFMZz3oEOJI603dTN+KTf7imBAQJF3ISfUelOcBY1KgjsfrVRSRyDg1LksoBJNVYm4lOGRSAgHBWnnoCBjPvQAnfpUgJA600nJ6U4e9ADgakUdKaBxUic0hkoyUP0p0bFSGHUHNNU5X61Zgs5ZojICgUf3jipb7lJam9qcrxu/BcyhGLEdcjNWNE1F7ZnEiF1JDbCPz5/GodTfzDZNlSXgQEr0BFQwyiKVQzE4JUn6g1zpXidP2ju7CWKNAts37hzymceUfb2rW0+8n85reVGjbHY8VwVteMkQbqueldNa6kLiCC6jJII2se4cdawcWjVM6W4YyRmZGdZozuQ56EdMVpWniATWH2oKzOhxNGFwQfXFcT9pmguCplYqW55696u6ZqPl6kEYgQXI2EHpnsTU7aobSZ3tpq0N0AAsiORuGRwPxqSVyqpIdzIOCobnHqPWuegLWu3aT8vFXVuACGB+ST7wzwKe+5FrbFy+3RQedCRJEi7So6r2HH9a5i61DexMsnPQCukiuPKlUggj0rB8R6att/p1qm6Et++jB+4T3+n8q1UtDKUTEnvWMhVpsnGAzcbT2zWzoGn3ccyzSyyEBt4YoGBOc5Hr+dchqMqkh1UR4PPPWrun3k9ssXl3MkcLHorHYfWne5Nj2CeNZbdiv8S5BFY13bZCEkEDB/Gl8ParBdxyWqF/MUZw0m/8AEH0qzPF13NgDk8VjVSRpTbuRJI0dukaKS75/AZqvLMqTSwA52R/Nx0bIGPyNXPOEFn5xgdCowoY8n0rnLvz7a6jJkYmducnluec1wON7s6Y6uxrww+dIrxkeanVT3x3q1KwWRVUdfmJqCMtBIzqcY5BpEZ52Erscu3H0HSseZWsW073MvWkWK6RlxhwSRjofWufuJC54TL4wOO1dlqcEM1uGkYBozkfj2rmDaCSTMUuCOcdyPavToVeaNmZWM9YEtbIXJJ5bcc9DWjppluZFlLBmDfIAuQOD6U29txcWP2fnc4wHxwKisrCaFvJVQZmT5sHPA/rWtSV1YIRs7l3UJXZQhjaTLbshen/16o6JYLJryTlfl3F+R7cVWt7V4L23ctM/dg5yO46e1dnp1pGqxuoG4ZI2+hrD4dEW7WuX5gY0QHoOBTb3CpGBT51aSNMj7pyao3N2Xd0LfMjY2njP0q5PQ54q7Of1Z2klOEyD2PcgVhT3s1tLbSlFdUJOHGQcdq6Ir5kz+h6bjWFqSLNOEV8GPOU+tZcx0RiWVvGu7dpgAN2dwJzg96zppA3loOhAqqGnjgdYywPfHQiq0Au3uIIwruBjJ2k4FXFXYOVlYbM5judwJAzj6Uy+UvCc8nZke/NaF3o97I+5LWVk7/Liqd5bXUEMMKqgnPyhWcA7e+K6bmDRkpomoTRiWOL92wyvzY4qpeaZd2YVriIqCeDnOfavTrS2hstGto5QWZEAO0bjnr2rI1t4LiyktY4JFdwGWVtoCkfU1XM7GXKcJHFduWFqrsuPm203ydTU/wCom/Fa6TTpLTS7l5HkMm5NpVWXA7/3quP4g0nO0+cG9AoP9aakJx1OLdb9TkxSj/gJqF3vV5MT/iprqrnXrXcfJQkY4DryTWQ/iadeWtLdvwxT5hcpjBrqWQIysqscMcdqjn+0kgsGbYoVBnPy+w61evNWF0GZ4GXJztWQgD2qlbahDa3IuI4nDDgrv+8PQ5HSqu2TsVWkuB/yxb/vk1CZp848ph/wE10X9vafJzLpmM90atCzTSdSj3QEKw4KMcMKfMl0FynEO8h6ofyqBjJno1ehS6HEwOCw+lUJdDAziR/xpqcQcGcQWceoppd+uTXXPorZ+/TRo7A/eX8VzVc6J5GcgZG9TSeaf7xrsDohPeE/8Bpv9hH0g/Kj2kRcjOMp6UwVIi5qyRwBJ6Z96nBKgoePQ9qULiPcB93rUpBeEsFxkcipbKSIYY/MnROm40+RSkpUrgg4plu/lyo+cY71YuJFmcsMZx1xR1DoQipFPGKjAzUgGSKYiQcgAenNbFmoFpESfvK2eD69KyMHn0rdsyp02OPPJ5rKo9DWmrsszwmXSrK6R49qDyiob5gc9xUsOkXc0yyrGrKW3D5hyDWPFGqXHyk53AYxU0ttKtwxR2Vc8DJrO3ma362N4aJfKjKERWX7wLZxU+mPLoiSxXsLGByGBX5iG9qwoLO8lfykmbf1O5yK1rbw+J41825cSZwccioa6NlpvojpX1Tw+8cMxvZ0z8p3QnII6/zpv2nTJZhHbXq+QBujuJEZTv67SPTtmuP+ztIoiyTtdlyfSr0drkfZ/M2hTuz+FQ4RRSkz0e31fTJYn8zUI1lRcsvXOB2x19KLbV9JmbYL4rkEnMTfLXm01o8ZDJch/mHIFRNHIy7Qfy4oVNdyXNnrUOoWU7LFFqls2e+7bn86lbULRbpbG5lQ/aVKDByHHTg9DyR+leOLE0b4Yvkdya0baV5bkfwgrhcH7vqRTdO3USlcuarFJb3MkDnLRu0Z/wAa67w1p1rqng64tWkC3UEzSRN3B25x7g4rk2fzF2CBm/2iuST3zW34dae11qwaJ3jiMo8zcMLg8HNJ7WJsP8PuLbWre4icRg4O7PG3IyD7YzXqEckNyyzQSrJC3R1OQa8812yi07Wplh2C3ZS6bMEDIPH512HhF0bw1ZRiQGQoXKdCoLGs5axK21Jrx2luzExDKnIHb8a5K8mlu9UM4YmJHAX2ANddPEZIJHR1WSQlVJ7Vkww6VpYxd3Id2OSdrYBrlcZWsdFNpGsYg46imXTrG8QBGFB/Dins6xbndgsfXcxwMVzmqa9ZzRvbQ+Y2T94EKG9sntXOqbeiK8yxcSzapbStEHIUgwqVPIB+Y59cdq5+8murWUuI2BHABB5FaunXjalI9sbhoLRAMLDxu9RuPP6Vpm1sGiaIqFiyM4nxux6nGTXdTXKrIhytucg7zzyZJBDLuAGTgmnaReT21/lBksMc84PauiW60bTpdyQ2wZTw/mMxH1zUE/iDTonEtobKOQnLOIRn8zVWbH7RJbEV3bzzSBt7fPy2B3zWxov2qG0SOW2lB3HLFTnHasB/GKBiP7QYgdBHEFNZl94rjdMNdXrE9B5hAH5UODbJdTSx6YdrRDedvHO7iuZv7e3812k1C3Ug/wB/JB/CuLTxR5VvtCF27M2SRWdL4lkdQhhxzywHP51bpuRmmondTX+k2qkPqAZuARHEzE/yrOmvdEeUzrFdzSE5b5Qo/nxXDyakZpAoZk4JzjPNV5dTvYxuW4YZ9AKFSH7Q7N/ElpDlbfT3x0+YqOfyqvceK502qLeMLjgNIxGPwxXCPeTEEl2LHknNV/tUq9HP481tGkZSqI6248U3cjE+ZBHjoFQcfic1lXOv3kqYN83HdDjA9OKw3nkbqxquxw1aKmiHPsaEmo3Lt813Mc+rmqzsdwYPuIOfmOarhS7gZxQylTirskQ2ydHjJw54/wBmplntlj2gtuHfFZ7Fh0/Oml39Tmk43DmaLr3kKDrn8KqNe8FdqkH1HNV3yT1zTVQySKgHUgU1FIHNsnkn2oOOvOKrtPnqgp1yQ07AYwOBT7axuLrcYIJZFT75jQttpq1hXZCJwONp/Ol8wPyuVP5V0Ph3w1Pf6nG9zbuLSMkyGRMBvRcGu0bw3pAGBp1sPolS5IaTPLDczxDMc0in/ZYirkGv6jtEcILSE4wRvz9Aa9F/sLTV+7Y2/wD3xQmm2kDBoraGNh0KoAanmXYrU4y3v9a8xFmsWZCQCxhIOK6A23ORgVqtHULR1DGmZrW5x2qPyD7VoNHTPLpajueZrYWspwtwYTj/AJaDOambQb5IhNFGJ4/70Zzx9KD5bMCwBpj3TWxLW8jxOOhRsVupSexDikILaUxn9y/PHTFSRwSxoVdSuPWi11O4MjebIZC3JZxkg/XtXQrbyGEMjtKSMtt2yLn2xyPypSk47jjFPY5DGCRSrmurTTIZ2Hn20YJPVD1/qPyp174asIiNjXMIPViVZf8AGl9YjezH9XlujllxUseC3PQc1tr4WaYkW19E5AyRIhUj8RkVJF4O1PPyi3cHj5Z1/riq9tDuT7Ga6GKhJYKBnJret4DHaxfKchQc471LF4evoQALOeF2YIScEdeWBHau1vbKBYFKWVuCihWYEkn3rnrYiKsjopUW9TgrWFhqbF2wN45PbpVyU75cqxHParMD2s+pm2WEqxlXOzgFce/St260vTUtA8SzBs9N2QPXnNROsk1c0jT00MGCZorpplwcoFGfate31Fxg+WpzzwKfFpNgY97SyqcdTFkfSlhsbNJVCTAD++VAAqHVix8kjNubUAzzKfkwGwTz7/zqSzAdXkdchuCM+9TalaQLEzR3Clh98AHIHr6Vf8N6O2owzCKT5YyB5hA75wTT57xuLld7Gc9sd2UcBc9Cc0CIqTkg/SurbwxPG0cbsryO4QYxjnvVS80I2kjRyvscemCD+tSqqFyM56eAuM5wOOTTbQxteb4A4VEPLfjzir13YLE/yzs2Tj7uAc/jVa0t3+0T7WLA8KAT0B5H5VrzpxJ5WnYvLKFUfOQ3r0zR9s4wSD9BWnaadFcpuEj7O21Cf/1VONFh5HmSj6IKy9oupoqbMV7yQoymQABTgCu08ByDfLG7OcxqQF65HFcjdWdvFI6DeSMDJ6nnpXXaBbLaTokc7QeZEyO47HORQ5rRITg7O5p+J72a1tEMGYJicq2MqQc/hXDvd6ndMWuJ3IJ9AM16PLpqLb4udRd4c8cAL+vesG9h8NWxwZJHI6iMs2T9elHLYITSRzN9rV9IqJNMzBQCAQM1S8ydo/Nj3k59M81pXmsaFAC0WkGRhwGuJTj/AL5B/rWTceJrhvltljt48dIk2/y5qo0+yCVRlSTVrwt/rWQt1IJBNVnvZ5D88jk55+Y1G2ZDvPXr+NPjUHGQOByK2sl0Mm2xGmO3kc9zTPMbdxnH0qZn5HAx9KFRS3JPJ7UXQiDa5IbHU0xkkBx1/GtAxLgYJpjRp1B/Wlzj5SqkZ2/NnNRNFk5Zj71fEaEep71G44+6OKXOPlKDwgYIYgDnPpUTKSpDNk9sVfc/JgKvsapvuBJOMVSkJxKLxBPU1EUP92rknPcfnUeMD/CrUiHEqlVzjsKYUQEnGeKssDioXXI60+Ymw22RXugMcYzxVqa0DNuUBQe1NtlVZGIwOAOTVqQxMME5HsRSb1BLQoNZHB5qM2uBzyav74Tkbto9M1EfKB4+YY65ouwsjNe25+UHFMEDod+cHOFwelaREecgYz71Xkw05jA+6uTz3NVzMmxQaH5jnGTzmvRPBdmNP0US8+ZdHzGz2A4H6fzrjtO046jqcVqM4Y5f2XvXpwSONAifKqgAD0FTKXQcUPecnrULT5prbf7w/Ko8VBQrTComlpHJB4qJm9qAFaSoWkNI5J6CoXDY4IFFwsOaQZpvmD3qFt4PUUm5/SgLHnn7uTnaiHHGx+v51A8DO3yuh+rim+SF6g49aaVUdAK6l5GTHpbThWCqCWGMhx0p8Md9CcxIwI7qf8Krg47U4E0xLyNu31jWINu+MzAdPMj3H8+ta9vqwmP+kWNzDkctCdw/75auQDH1I/GneYTgbn/76NZypp9DRVGju7G6tnkKC48tjxiSFlJ/Litu2IkTcJw4HHG3+uK8wE8i/wCqmmA7fPipEvLnIG9jj1Y1jLDJm0cQ0epPGfMUQmYjgNkjHXrgGtJrDTGA8vUJQeeHhNeSjUrjbjp77jUg1S7HHmNj/fNZfVS/rB2sGhTLrkjN+7SWTckp6BcY59PpW5cabHGSqXRmVjxiJjjjrXmn9sXzKD5jAD/aP+NOGrXrLywweOSaJYdy3Gq6R3sdpMVwQSM+/wDKpjYlUVTbu3c9Oa4SPVLxMMCCAOhY1N/b92APufrWbwzL9ujrNRtbmbTY9tm6TlBkFR198Vd0Cyu7XT51lkSEzFWMWcDgVwp1y6AP7wAnsM8Uq61PuHmXEpXHRRn+dV7CXLyk+1je56HCs0EkboVB3jBH8PvmnToJZmeSRckkktIMn681wseuskZ+Zy+eMKMYpsuuSSR7Qj47/dGf0qPq8ivbROtvkgaQYkiCqcnD5/Gq8BtVnlnW4jQHo+4kMenbvXKm9d4GI8we5f8A+tU+kTmUyIJjGw2lDxgH1x6Vr7HliZ+0uzrNNvorGc/NId0W51AzkZ4PPGa059dtSQjJIXP8JYD+QNceZru3umMuUZbYncqgkNj1NU11O8kPzTPnv81Z+x5ncv2lkdm+o2vm+aNPhVhgh5ASfbqQKibxHcAsIroR54OGH8lFcdkySjcSxz35NSIwbcADx1FWqKRLqXOhl112P+vkdh1JAOfzzVK6vpp1wWkAH+11/CqCsBzkehprs4HlpkueRVKCuJyIpphvCAnAPJ9adEHaPPGPpUSWkxk+ZGGOuOavtZbAEEnAHPYj/GtG0jK9yFA7cIeD3xQY515GMdMYrQsNLeW3ad5BHGnXJ6+386mltpIwNuShwASOnvWbnqUYzLcYPy9KdH9pGTjI+hrSlcFCoGSPXPaqN3NLFIu3lD14ppt6CvYlWaXgCNiD3Apm6TPzKAT+tQrM+cPlc/7NMFqm84LZHUHIpcpXMXCxQhtowffNMd0x90f99ioljRflB69ipqLywOobjrhelLlDmHtOBnCqO/LVUmk3EHegHruomVV5O489QnFVmki5+bke/wDSrUQchXlTP3wfYZpu5SM7uPoTUO+LJIPPrSrJFtILcgd6tIzbHvIgHyk8/wCzULShUIIXrxxzUbSqD0yex7VEz7txZePrVJEuQGYtuYA9adHdDcAcA9uOKhc5Hypj3NNRFzlmO/sO1WRc0oY0lnjSE/Ox4DYx/wDWp9xBJbzBJUMRxnnuPassBh0brTvtcihI5Wd0ToC2doPXFQ4srmRdaRQpO1eOelQ6dBNeA+VGZJZW4VetRXzxNaKIJtzMwUjGNvv9K7rwuNJsP3CXUU9ycZk6DPotJ6IN2X9C0SPSbQPIim6kHzt6D+6K0GQN823r3qaY54PRRVCUyuDhxjtg1my0Ok2Jy5AqFnX/AGT+NVikgPOD77qjkkZcgYDepouIssQeuKiZlB61nOZl5WUse4pkVzLn98gx60JjsX2wR96oGBHVvyqJZYpBhZDnutMeQRnHm5+ophYVl9zTcH1pu/I+Vs0m5vWgDz4SkrgEcdjUX3zjaM1XWUU4yjOQK6uWxhzXLBiUE8EDtjmnLGvGXH5cVAt0du0jNHmFu1FmO6LLw7Rk4IPdTxUK4JIHQUzJH1pUZgRTsK5OoANWYhlgoHX2qp82cjpVmJyrAkED0qWUi28e5QQqjHykCmx2ztxjFTW+50LEPtII4p7WtxHHvjlzjoG6kVnexd0yIwlRkkAetOiAYY3EZ74qMid1AfBXrxUkMvkkbkyAMYp9AurlhoXUqud2elSBQsgXDMTwBt5ponOCwUhj1PpR5rlw25+DxUal3iWWtVGDiT3yKQ2rFxsRiPpTWvZD8u9h/wABoVzIuN8pYntxSXMNuIvkOJMMhX6mleJVU5cZHYc0yS1mVsbHJ+uc0+OxYqWfCei9/wAqd/MkjdkZNqkkk8nGBVmB4IpVxgp0YY6ipodHnlt/NRRtzgksAfypw051b5fL/wC+qHKNrCVxZbyW4ldPNyjN9zFKtu4bBT5R1IqWHS5pHGHAY9P/ANdb1j4WuZpk8y4j2Y3bicjisnOMdEXqzLS3fAkLqmDwq/1oaKO4JxCpb1ArrLfwwxkBe5so06/6zdn8Kvt4ckgPyLAwH8RfGajnYro4aO0i2fOTtH+elWBbZGIBkkdCpNdR9lj0+bzjJEJNpH3936VHPf3M/Am/djso2/yqfaBYwtJ0x7jUUhkka2Qj75Q/gDWrdaTbWcixTT3M5VuRHGFXHsTmpVtprgGUSRIehLy7TU1s0llbtC7wzKSThST+tS5lKJR8w7PLRdsLHDI1NlkcDaiSKv8ACVxVsyGVDuVSemQ3H5YqsRcqnkCd5FY/cHGD/SoTG9NhkiyTQANKr7gRggZH6VjyWtvggKzY7ckVsSWl0M7oW44JZun51XntdiFgDkcckYzWik0SZDJGvzeUSR0GeKQR3D5lQKB/dJPH51diRhJuaRRnqCtPRIIWLgIcnJ9zVc4NGUwuxx5LZPcCqjyXG8rIr/QjArpIvs5Zd05APYLmpZ7GI7QJN7vyqFQM0/aWFZnJETY+6vPYGiSxnaPd5MZGO55rfkSFCQ6jd6elZ100YBJwpHT1FNVOwcpz8sYViHixUTKpYBAQ3sc1pXIJb5lZeM4J5NRojRBWCKoPIOK3U9DNx1KgtXGX5PsabgKMBB9CtaLo5+dioFRsxK7fNGPpS5mPlM503YYDBz0zUJB3cdavTFThQA5+mKhjC79ojVl68mqUiHEqNuLnPGfSo3IGR1rRukFyiugRdo2kAYqkLeQSfMhIH5VSkmKxE4AZUJ5xnIq5aPEkyPPJPEowVaFcnI/GoYSkjNKVCjG0EUSSEttU9PQZzSb6D2Oyt/Et5C/+lP8Aa1kPysqbQw7Fff1BrVg1eGWNnkja2A/564H5VxVj4gutPthbiNJIw24BuCM9cGtQXVjfEJFKpdju2zL8wz2zWTuilI6a3mgv1fyJkfacErTJFC5V8fUiuVaSSy3hLSYPjl4X+Uj3FOHiu5BVZbaPPQkkgkUWHzG64Zvl3Jj8BULQRHjALexpqXsN0gbYFJ6VBKFbgSlM+9JIq4rWkYOVZt3bmh4kZlLAlh3NUzaSh90cp+tKHe3zvd3b0PSqsInaL5924/hSYf8AvmqM09xLgqMD1zUW67/vCiwXOG2inhaBUqda67nMNCMOoqZVIGSQKZUigZFK4xywtIMgCporcjJKj86T1qReoHapbGKIyV6sKlij+YAr3pR1qZPvipbGiWLcjALkgdj0q79o3LxGASOq8VXQnzBVgqFRyBg5rJloaMuFUrkexxUhjO0gYHOeRzUXTBHWrtr80yhuQeuaTY0Jbs5kCzKu3PGBzWh5cS4ZR+G2quB544HerVv8z4PIrOTLRQTT3nmLYURlurNt4rYsrWwiA8xGLH+7nFMnUbVOOaoNNKMqJGAx0BqXJsextSTJCwWAKEHQmnPcXL8tsK9uAeKw0dsgbjitG0Y5Izxik1YLlq3EU0gjltUdmPDAYx+VWpPsqqV8iGML/EWPNZPnyADa5X/d4rpPD9pbi3numhR5lHys43bfpms3clytoh9pGzRRyOwLDiOHazEL7cVdmjmuIlu4IXjjHy/Oh6+tWNP/ANG8TI0XynYf5Vo2zyakztdSySbdygbiABn0HFCjcbkzn4ru5UlfOVD6eX/WrKz3ckah0u50YZ/dLx/KqfiO5ns7+GKCVkSVlZwD1Oa0Wd4b8RRyyqmOgkb/ABo2BajI9OuJJPMOnzeXnhZSR+ZrYvNHi8lRYxCI7Rv9QfUZ/Kp4JJPJyXZj/tHNSadczTwIZX3HJ6getXFJ6CZz/wDZmscqYEYE/eLg5/CoP+Ee1KRxujjQd8v/AEFdxMqhuFA47Cs95mEUjDGQvBx71Xs0HMzl5NIv7cER7HG7h2GAPwrTSJ7a3kMd1EpCbpJSnzfSmNJJLfRK7sVz0zxWfrbFbxUHC+lZ2SGTLo1xOisLuJkxlW3EnmqtzoXl/NNeR49QeTUtuge4hibOxhyPWtZtKsYzuFtGTjuM1SimrgcfdWVojAR3Acn+8TxVZtPDBkkkdT2Oziuh1GRrUfuVjTjtGv8AhWV50jsNzZ5FFirsym09osbZHZO5UYNSojyTDy4diKMAE56epq3eKFmKgYGatQxL9jY45A4pNXFcybiC4k6BBj1bpVNraaJSzmIt2OAQPw7024ZiBlj19arFiZeTVJE8zJZpJb11NwI1IXAJHX2qvLZymP5FVgOuw9aYGO7rTWmlJx5jY+tapA2MeG4UYMTAewqo8Mq5O0j61Yd3wPnb86hLMx5JNUIryJgYDEMaSK0kOfkLN3IpW60Bm3EbjjHrTuBFc24iYbnT3AbJpjIWiYISMjFMlJ8z8avCJNh+UdBQJmb5ARFIkHA6DpSIYywEjMh6BsZANSOojlfbxWloqJeztHcKHUJuAI71dzN7lG60y9tkWUReZGwBDLz+dMt4pY/3ssZCdSwYAiurtoladTjBQsgxxkAcA+tZGvwxR6h5SRqqMRkAe1SpX0G49R9vrenmNIZml3LwH2/1rRjnsHVSio3OBnBNcPN+7nCrwKvXDNbWUbQkozHaSOpFDihqR2Vzh4hGmzPYnoKqvC4QEEEj06Vycd/dQRxeXO4yDnJz39639NupbizLSNk+oqbWLUrlkXJj+/nPQ0rTxSLgtx71MirIfnUH6iieCIPtEa4x6UDKDmONsKW5pu8/3qmmiSMHaoFU9x9aoR//2Q=="/>
          <p:cNvSpPr>
            <a:spLocks noChangeAspect="1" noChangeArrowheads="1"/>
          </p:cNvSpPr>
          <p:nvPr/>
        </p:nvSpPr>
        <p:spPr bwMode="auto">
          <a:xfrm>
            <a:off x="155575" y="-192617"/>
            <a:ext cx="304800" cy="406401"/>
          </a:xfrm>
          <a:prstGeom prst="rect">
            <a:avLst/>
          </a:prstGeom>
          <a:noFill/>
          <a:ln w="9525">
            <a:noFill/>
            <a:miter lim="800000"/>
            <a:headEnd/>
            <a:tailEnd/>
          </a:ln>
        </p:spPr>
        <p:txBody>
          <a:bodyPr/>
          <a:lstStyle/>
          <a:p>
            <a:pPr eaLnBrk="0" hangingPunct="0"/>
            <a:endParaRPr lang="zh-CN" altLang="en-US"/>
          </a:p>
        </p:txBody>
      </p:sp>
      <p:sp>
        <p:nvSpPr>
          <p:cNvPr id="10" name="TextBox 9"/>
          <p:cNvSpPr txBox="1">
            <a:spLocks noChangeArrowheads="1"/>
          </p:cNvSpPr>
          <p:nvPr/>
        </p:nvSpPr>
        <p:spPr bwMode="auto">
          <a:xfrm>
            <a:off x="4633914" y="2575984"/>
            <a:ext cx="4510087" cy="1269578"/>
          </a:xfrm>
          <a:prstGeom prst="rect">
            <a:avLst/>
          </a:prstGeom>
          <a:solidFill>
            <a:srgbClr val="C00000"/>
          </a:solidFill>
          <a:ln w="9525">
            <a:noFill/>
            <a:miter lim="800000"/>
            <a:headEnd/>
            <a:tailEnd/>
          </a:ln>
        </p:spPr>
        <p:txBody>
          <a:bodyPr lIns="216000" rIns="216000">
            <a:spAutoFit/>
          </a:bodyPr>
          <a:lstStyle/>
          <a:p>
            <a:pPr indent="457200" algn="just" eaLnBrk="0" hangingPunct="0">
              <a:lnSpc>
                <a:spcPct val="150000"/>
              </a:lnSpc>
            </a:pPr>
            <a:r>
              <a:rPr lang="zh-CN" altLang="en-US" sz="1700" b="1">
                <a:solidFill>
                  <a:schemeClr val="bg1"/>
                </a:solidFill>
                <a:latin typeface="微软雅黑" pitchFamily="34" charset="-122"/>
                <a:ea typeface="微软雅黑" pitchFamily="34" charset="-122"/>
              </a:rPr>
              <a:t>自成立之日起，中国共产党就以实现中国人民当家作主和中华民族伟大复兴为己任，进行艰苦卓绝的革命斗争。</a:t>
            </a:r>
          </a:p>
        </p:txBody>
      </p:sp>
      <p:grpSp>
        <p:nvGrpSpPr>
          <p:cNvPr id="2" name="组合 10"/>
          <p:cNvGrpSpPr>
            <a:grpSpLocks/>
          </p:cNvGrpSpPr>
          <p:nvPr/>
        </p:nvGrpSpPr>
        <p:grpSpPr bwMode="auto">
          <a:xfrm>
            <a:off x="0" y="2040467"/>
            <a:ext cx="4645025" cy="4356579"/>
            <a:chOff x="1051723" y="1068779"/>
            <a:chExt cx="5686744" cy="3744372"/>
          </a:xfrm>
        </p:grpSpPr>
        <p:pic>
          <p:nvPicPr>
            <p:cNvPr id="464903" name="Picture 7" descr="https://timgsa.baidu.com/timg?image&amp;quality=80&amp;size=b9999_10000&amp;sec=1565711170681&amp;di=95022458da707fe34a2b656f9690bfd7&amp;imgtype=0&amp;src=http%3A%2F%2Fimg.mp.sohu.com%2Fupload%2F20170721%2F257b243453ca46deaa9c2a1336b347d3_th.png"/>
            <p:cNvPicPr>
              <a:picLocks noChangeAspect="1" noChangeArrowheads="1"/>
            </p:cNvPicPr>
            <p:nvPr/>
          </p:nvPicPr>
          <p:blipFill>
            <a:blip r:embed="rId2"/>
            <a:srcRect b="11358"/>
            <a:stretch>
              <a:fillRect/>
            </a:stretch>
          </p:blipFill>
          <p:spPr bwMode="auto">
            <a:xfrm>
              <a:off x="1051723" y="1068779"/>
              <a:ext cx="5686744" cy="3347370"/>
            </a:xfrm>
            <a:prstGeom prst="rect">
              <a:avLst/>
            </a:prstGeom>
            <a:ln>
              <a:noFill/>
            </a:ln>
            <a:effectLst>
              <a:outerShdw blurRad="190500" algn="tl" rotWithShape="0">
                <a:srgbClr val="000000">
                  <a:alpha val="70000"/>
                </a:srgbClr>
              </a:outerShdw>
            </a:effectLst>
          </p:spPr>
        </p:pic>
        <p:sp>
          <p:nvSpPr>
            <p:cNvPr id="104455" name="矩形 7"/>
            <p:cNvSpPr>
              <a:spLocks noChangeArrowheads="1"/>
            </p:cNvSpPr>
            <p:nvPr/>
          </p:nvSpPr>
          <p:spPr bwMode="auto">
            <a:xfrm>
              <a:off x="2285153" y="4548624"/>
              <a:ext cx="3742882" cy="264527"/>
            </a:xfrm>
            <a:prstGeom prst="rect">
              <a:avLst/>
            </a:prstGeom>
            <a:noFill/>
            <a:ln w="9525">
              <a:noFill/>
              <a:prstDash val="sysDot"/>
              <a:miter lim="800000"/>
              <a:headEnd/>
              <a:tailEnd/>
            </a:ln>
          </p:spPr>
          <p:txBody>
            <a:bodyPr wrap="none">
              <a:spAutoFit/>
            </a:bodyPr>
            <a:lstStyle/>
            <a:p>
              <a:pPr eaLnBrk="0" hangingPunct="0"/>
              <a:r>
                <a:rPr lang="zh-CN" altLang="en-US" sz="1400" b="1">
                  <a:latin typeface="微软雅黑" pitchFamily="34" charset="-122"/>
                  <a:ea typeface="微软雅黑" pitchFamily="34" charset="-122"/>
                </a:rPr>
                <a:t>中国共产党第一次全国代表大会会址</a:t>
              </a:r>
            </a:p>
          </p:txBody>
        </p:sp>
      </p:grpSp>
      <p:sp>
        <p:nvSpPr>
          <p:cNvPr id="104453" name="矩形 8"/>
          <p:cNvSpPr>
            <a:spLocks noChangeArrowheads="1"/>
          </p:cNvSpPr>
          <p:nvPr/>
        </p:nvSpPr>
        <p:spPr bwMode="auto">
          <a:xfrm>
            <a:off x="149225" y="107951"/>
            <a:ext cx="6272213" cy="707886"/>
          </a:xfrm>
          <a:prstGeom prst="rect">
            <a:avLst/>
          </a:prstGeom>
          <a:noFill/>
          <a:ln w="9525">
            <a:noFill/>
            <a:miter lim="800000"/>
            <a:headEnd/>
            <a:tailEnd/>
          </a:ln>
        </p:spPr>
        <p:txBody>
          <a:bodyPr>
            <a:spAutoFit/>
          </a:bodyPr>
          <a:lstStyle/>
          <a:p>
            <a:pPr marL="239713" indent="-239713" algn="just" eaLnBrk="0" hangingPunct="0"/>
            <a:r>
              <a:rPr lang="en-US" altLang="zh-CN" sz="2000" b="1">
                <a:solidFill>
                  <a:srgbClr val="000000"/>
                </a:solidFill>
                <a:latin typeface="华文新魏" pitchFamily="2" charset="-122"/>
                <a:ea typeface="华文新魏" pitchFamily="2" charset="-122"/>
              </a:rPr>
              <a:t>1.</a:t>
            </a:r>
            <a:r>
              <a:rPr lang="zh-CN" altLang="en-US" sz="2000" b="1">
                <a:solidFill>
                  <a:srgbClr val="000000"/>
                </a:solidFill>
                <a:latin typeface="华文新魏" pitchFamily="2" charset="-122"/>
                <a:ea typeface="华文新魏" pitchFamily="2" charset="-122"/>
              </a:rPr>
              <a:t>中国特色社会主义是党和人民胜利前进的光辉旗帜，是国家富强、民族振兴、人民幸福的必由之路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lide(fromLeft)">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矩形 11"/>
          <p:cNvSpPr>
            <a:spLocks noChangeArrowheads="1"/>
          </p:cNvSpPr>
          <p:nvPr/>
        </p:nvSpPr>
        <p:spPr bwMode="auto">
          <a:xfrm>
            <a:off x="149225" y="118534"/>
            <a:ext cx="6699250" cy="707886"/>
          </a:xfrm>
          <a:prstGeom prst="rect">
            <a:avLst/>
          </a:prstGeom>
          <a:noFill/>
          <a:ln w="9525">
            <a:noFill/>
            <a:miter lim="800000"/>
            <a:headEnd/>
            <a:tailEnd/>
          </a:ln>
        </p:spPr>
        <p:txBody>
          <a:bodyPr>
            <a:spAutoFit/>
          </a:bodyPr>
          <a:lstStyle/>
          <a:p>
            <a:pPr marL="239713" indent="-239713" algn="just" hangingPunct="0"/>
            <a:r>
              <a:rPr lang="en-US" altLang="zh-CN" sz="2000" b="1">
                <a:solidFill>
                  <a:srgbClr val="000000"/>
                </a:solidFill>
                <a:latin typeface="华文新魏" pitchFamily="2" charset="-122"/>
                <a:ea typeface="华文新魏" pitchFamily="2" charset="-122"/>
              </a:rPr>
              <a:t>2.</a:t>
            </a:r>
            <a:r>
              <a:rPr lang="zh-CN" altLang="en-US" sz="2000" b="1">
                <a:solidFill>
                  <a:srgbClr val="000000"/>
                </a:solidFill>
                <a:latin typeface="华文新魏" pitchFamily="2" charset="-122"/>
                <a:ea typeface="华文新魏" pitchFamily="2" charset="-122"/>
              </a:rPr>
              <a:t>中国共产党是中华民族的脊梁，是中国人民的主心骨，是我们各项事业取得胜利的根本保障</a:t>
            </a:r>
          </a:p>
        </p:txBody>
      </p:sp>
      <p:pic>
        <p:nvPicPr>
          <p:cNvPr id="15" name="图片 14"/>
          <p:cNvPicPr>
            <a:picLocks noChangeAspect="1"/>
          </p:cNvPicPr>
          <p:nvPr/>
        </p:nvPicPr>
        <p:blipFill>
          <a:blip r:embed="rId2"/>
          <a:stretch>
            <a:fillRect/>
          </a:stretch>
        </p:blipFill>
        <p:spPr>
          <a:xfrm>
            <a:off x="879475" y="1183218"/>
            <a:ext cx="6889750" cy="4364567"/>
          </a:xfrm>
          <a:prstGeom prst="rect">
            <a:avLst/>
          </a:prstGeom>
          <a:ln>
            <a:noFill/>
          </a:ln>
          <a:effectLst>
            <a:outerShdw blurRad="190500" algn="tl" rotWithShape="0">
              <a:srgbClr val="000000">
                <a:alpha val="70000"/>
              </a:srgbClr>
            </a:outerShdw>
          </a:effectLst>
        </p:spPr>
      </p:pic>
      <p:sp>
        <p:nvSpPr>
          <p:cNvPr id="16" name="矩形 15"/>
          <p:cNvSpPr>
            <a:spLocks noChangeArrowheads="1"/>
          </p:cNvSpPr>
          <p:nvPr/>
        </p:nvSpPr>
        <p:spPr bwMode="auto">
          <a:xfrm>
            <a:off x="0" y="5488517"/>
            <a:ext cx="9144000" cy="830997"/>
          </a:xfrm>
          <a:prstGeom prst="rect">
            <a:avLst/>
          </a:prstGeom>
          <a:noFill/>
          <a:ln w="9525">
            <a:noFill/>
            <a:miter lim="800000"/>
            <a:headEnd/>
            <a:tailEnd/>
          </a:ln>
        </p:spPr>
        <p:txBody>
          <a:bodyPr lIns="0" rIns="180000">
            <a:spAutoFit/>
          </a:bodyPr>
          <a:lstStyle/>
          <a:p>
            <a:pPr marL="239713" algn="just" hangingPunct="0">
              <a:lnSpc>
                <a:spcPct val="150000"/>
              </a:lnSpc>
            </a:pPr>
            <a:r>
              <a:rPr lang="zh-CN" altLang="en-US" sz="1600" b="1">
                <a:solidFill>
                  <a:srgbClr val="000000"/>
                </a:solidFill>
                <a:latin typeface="微软雅黑" pitchFamily="34" charset="-122"/>
                <a:ea typeface="微软雅黑" pitchFamily="34" charset="-122"/>
              </a:rPr>
              <a:t>       中国共产党带领人民在一片腥风血雨中，终于彻底推翻了帝国主义、封建主义、官僚资本主义三座大山，建立了人民当家作主的新中国，亿万中国人民从此成为国家和社会的主人。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74370" y="2903990"/>
            <a:ext cx="7818120" cy="216059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731838" algn="just" hangingPunct="0">
              <a:lnSpc>
                <a:spcPct val="120000"/>
              </a:lnSpc>
              <a:defRPr/>
            </a:pPr>
            <a:r>
              <a:rPr lang="zh-CN" altLang="en-US" sz="2800" b="1" spc="50" dirty="0">
                <a:ln w="11430"/>
                <a:gradFill>
                  <a:gsLst>
                    <a:gs pos="25000">
                      <a:schemeClr val="accent2">
                        <a:satMod val="155000"/>
                      </a:schemeClr>
                    </a:gs>
                    <a:gs pos="100000">
                      <a:schemeClr val="accent2">
                        <a:shade val="45000"/>
                        <a:satMod val="165000"/>
                      </a:schemeClr>
                    </a:gs>
                  </a:gsLst>
                  <a:lin ang="5400000"/>
                </a:gradFill>
                <a:latin typeface="华文行楷" pitchFamily="2" charset="-122"/>
                <a:ea typeface="华文行楷" pitchFamily="2" charset="-122"/>
              </a:rPr>
              <a:t>我们党在不同历史时期，总是根据人民意愿和事业发展需要，提出富有感召力的奋斗目标，团结带领人民为之奋斗。</a:t>
            </a:r>
          </a:p>
          <a:p>
            <a:pPr indent="731838" algn="just" hangingPunct="0">
              <a:lnSpc>
                <a:spcPct val="120000"/>
              </a:lnSpc>
              <a:defRPr/>
            </a:pPr>
            <a:endParaRPr lang="zh-CN" altLang="en-US" sz="2800" b="1" spc="50" dirty="0">
              <a:ln w="11430"/>
              <a:gradFill>
                <a:gsLst>
                  <a:gs pos="25000">
                    <a:schemeClr val="accent2">
                      <a:satMod val="155000"/>
                    </a:schemeClr>
                  </a:gs>
                  <a:gs pos="100000">
                    <a:schemeClr val="accent2">
                      <a:shade val="45000"/>
                      <a:satMod val="165000"/>
                    </a:schemeClr>
                  </a:gs>
                </a:gsLst>
                <a:lin ang="5400000"/>
              </a:gradFill>
              <a:latin typeface="华文行楷" pitchFamily="2" charset="-122"/>
              <a:ea typeface="华文行楷" pitchFamily="2" charset="-122"/>
            </a:endParaRPr>
          </a:p>
        </p:txBody>
      </p:sp>
      <p:pic>
        <p:nvPicPr>
          <p:cNvPr id="6" name="图片 5"/>
          <p:cNvPicPr>
            <a:picLocks noChangeAspect="1"/>
          </p:cNvPicPr>
          <p:nvPr/>
        </p:nvPicPr>
        <p:blipFill>
          <a:blip r:embed="rId2"/>
          <a:srcRect/>
          <a:stretch>
            <a:fillRect/>
          </a:stretch>
        </p:blipFill>
        <p:spPr bwMode="auto">
          <a:xfrm>
            <a:off x="-292100" y="1204385"/>
            <a:ext cx="3835400" cy="1593849"/>
          </a:xfrm>
          <a:prstGeom prst="rect">
            <a:avLst/>
          </a:prstGeom>
          <a:noFill/>
          <a:ln w="9525">
            <a:noFill/>
            <a:miter lim="800000"/>
            <a:headEnd/>
            <a:tailEnd/>
          </a:ln>
        </p:spPr>
      </p:pic>
      <p:pic>
        <p:nvPicPr>
          <p:cNvPr id="7" name="图片 6"/>
          <p:cNvPicPr>
            <a:picLocks noChangeAspect="1"/>
          </p:cNvPicPr>
          <p:nvPr/>
        </p:nvPicPr>
        <p:blipFill>
          <a:blip r:embed="rId3"/>
          <a:srcRect/>
          <a:stretch>
            <a:fillRect/>
          </a:stretch>
        </p:blipFill>
        <p:spPr bwMode="auto">
          <a:xfrm>
            <a:off x="4838700" y="4455584"/>
            <a:ext cx="4502150" cy="2402416"/>
          </a:xfrm>
          <a:prstGeom prst="rect">
            <a:avLst/>
          </a:prstGeom>
          <a:noFill/>
          <a:ln w="9525">
            <a:noFill/>
            <a:miter lim="800000"/>
            <a:headEnd/>
            <a:tailEnd/>
          </a:ln>
        </p:spPr>
      </p:pic>
      <p:pic>
        <p:nvPicPr>
          <p:cNvPr id="8" name="图片 7">
            <a:hlinkClick r:id="rId4" action="ppaction://hlinkfile"/>
          </p:cNvPr>
          <p:cNvPicPr>
            <a:picLocks noChangeAspect="1"/>
          </p:cNvPicPr>
          <p:nvPr/>
        </p:nvPicPr>
        <p:blipFill>
          <a:blip r:embed="rId5">
            <a:clrChange>
              <a:clrFrom>
                <a:srgbClr val="FFFFFF"/>
              </a:clrFrom>
              <a:clrTo>
                <a:srgbClr val="FFFFFF">
                  <a:alpha val="0"/>
                </a:srgbClr>
              </a:clrTo>
            </a:clrChange>
          </a:blip>
          <a:srcRect b="54628"/>
          <a:stretch>
            <a:fillRect/>
          </a:stretch>
        </p:blipFill>
        <p:spPr bwMode="auto">
          <a:xfrm>
            <a:off x="4189414" y="5461000"/>
            <a:ext cx="471487" cy="484717"/>
          </a:xfrm>
          <a:prstGeom prst="rect">
            <a:avLst/>
          </a:prstGeom>
          <a:noFill/>
          <a:ln w="9525">
            <a:noFill/>
            <a:miter lim="800000"/>
            <a:headEnd/>
            <a:tailEnd/>
          </a:ln>
        </p:spPr>
      </p:pic>
      <p:sp>
        <p:nvSpPr>
          <p:cNvPr id="106502" name="矩形 8"/>
          <p:cNvSpPr>
            <a:spLocks noChangeArrowheads="1"/>
          </p:cNvSpPr>
          <p:nvPr/>
        </p:nvSpPr>
        <p:spPr bwMode="auto">
          <a:xfrm>
            <a:off x="149225" y="118534"/>
            <a:ext cx="6699250" cy="707886"/>
          </a:xfrm>
          <a:prstGeom prst="rect">
            <a:avLst/>
          </a:prstGeom>
          <a:noFill/>
          <a:ln w="9525">
            <a:noFill/>
            <a:miter lim="800000"/>
            <a:headEnd/>
            <a:tailEnd/>
          </a:ln>
        </p:spPr>
        <p:txBody>
          <a:bodyPr>
            <a:spAutoFit/>
          </a:bodyPr>
          <a:lstStyle/>
          <a:p>
            <a:pPr marL="239713" indent="-239713" algn="just" hangingPunct="0"/>
            <a:r>
              <a:rPr lang="en-US" altLang="zh-CN" sz="2000" b="1">
                <a:solidFill>
                  <a:srgbClr val="000000"/>
                </a:solidFill>
                <a:latin typeface="华文新魏" pitchFamily="2" charset="-122"/>
                <a:ea typeface="华文新魏" pitchFamily="2" charset="-122"/>
              </a:rPr>
              <a:t>2.</a:t>
            </a:r>
            <a:r>
              <a:rPr lang="zh-CN" altLang="en-US" sz="2000" b="1">
                <a:solidFill>
                  <a:srgbClr val="000000"/>
                </a:solidFill>
                <a:latin typeface="华文新魏" pitchFamily="2" charset="-122"/>
                <a:ea typeface="华文新魏" pitchFamily="2" charset="-122"/>
              </a:rPr>
              <a:t>中国共产党是中华民族的脊梁，是中国人民的主心骨，是我们各项事业取得胜利的根本保障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RID" val=""/>
  <p:tag name="WSTITLE" val="Slide 1"/>
  <p:tag name="WSLEVEL" val="1"/>
</p:tagLst>
</file>

<file path=ppt/tags/tag2.xml><?xml version="1.0" encoding="utf-8"?>
<p:tagLst xmlns:a="http://schemas.openxmlformats.org/drawingml/2006/main" xmlns:r="http://schemas.openxmlformats.org/officeDocument/2006/relationships" xmlns:p="http://schemas.openxmlformats.org/presentationml/2006/main">
  <p:tag name="PARID" val=""/>
  <p:tag name="WSTITLE" val="Slide 1"/>
  <p:tag name="WSLEVEL" val="1"/>
</p:tagLst>
</file>

<file path=ppt/tags/tag3.xml><?xml version="1.0" encoding="utf-8"?>
<p:tagLst xmlns:a="http://schemas.openxmlformats.org/drawingml/2006/main" xmlns:r="http://schemas.openxmlformats.org/officeDocument/2006/relationships" xmlns:p="http://schemas.openxmlformats.org/presentationml/2006/main">
  <p:tag name="PARID" val=""/>
  <p:tag name="WSTITLE" val="Slide 1"/>
  <p:tag name="WSLEVEL" val="1"/>
</p:tagLst>
</file>

<file path=ppt/tags/tag4.xml><?xml version="1.0" encoding="utf-8"?>
<p:tagLst xmlns:a="http://schemas.openxmlformats.org/drawingml/2006/main" xmlns:r="http://schemas.openxmlformats.org/officeDocument/2006/relationships" xmlns:p="http://schemas.openxmlformats.org/presentationml/2006/main">
  <p:tag name="PARID" val=""/>
  <p:tag name="WSTITLE" val="Slide 1"/>
  <p:tag name="WSLEVEL" val="1"/>
</p:tagLst>
</file>

<file path=ppt/tags/tag5.xml><?xml version="1.0" encoding="utf-8"?>
<p:tagLst xmlns:a="http://schemas.openxmlformats.org/drawingml/2006/main" xmlns:r="http://schemas.openxmlformats.org/officeDocument/2006/relationships" xmlns:p="http://schemas.openxmlformats.org/presentationml/2006/main">
  <p:tag name="PARID" val=""/>
  <p:tag name="WSTITLE" val="Slide 1"/>
  <p:tag name="WSLEVEL" val="1"/>
</p:tagLst>
</file>

<file path=ppt/theme/theme1.xml><?xml version="1.0" encoding="utf-8"?>
<a:theme xmlns:a="http://schemas.openxmlformats.org/drawingml/2006/main" name="Office 主题">
  <a:themeElements>
    <a:clrScheme name="Office">
      <a:dk1>
        <a:sysClr val="windowText" lastClr="00000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4986</Words>
  <Application>Microsoft Office PowerPoint</Application>
  <PresentationFormat>全屏显示(4:3)</PresentationFormat>
  <Paragraphs>672</Paragraphs>
  <Slides>105</Slides>
  <Notes>29</Notes>
  <HiddenSlides>0</HiddenSlides>
  <MMClips>1</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105</vt:i4>
      </vt:variant>
    </vt:vector>
  </HeadingPairs>
  <TitlesOfParts>
    <vt:vector size="107" baseType="lpstr">
      <vt:lpstr>Office 主题</vt:lpstr>
      <vt:lpstr>Microsoft Office Excel 97-2003 工作表</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幻灯片 101</vt:lpstr>
      <vt:lpstr>幻灯片 102</vt:lpstr>
      <vt:lpstr>幻灯片 103</vt:lpstr>
      <vt:lpstr>幻灯片 104</vt:lpstr>
      <vt:lpstr>幻灯片 105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fanbin</dc:creator>
  <cp:lastModifiedBy>fanbin</cp:lastModifiedBy>
  <cp:revision>13</cp:revision>
  <dcterms:created xsi:type="dcterms:W3CDTF">2019-10-16T15:15:57Z</dcterms:created>
  <dcterms:modified xsi:type="dcterms:W3CDTF">2020-06-30T07:18:39Z</dcterms:modified>
</cp:coreProperties>
</file>