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vml" ContentType="application/vnd.openxmlformats-officedocument.vmlDrawing"/>
  <Default Extension="gif" ContentType="image/gi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81" r:id="rId2"/>
    <p:sldId id="411" r:id="rId3"/>
    <p:sldId id="400" r:id="rId4"/>
    <p:sldId id="405" r:id="rId5"/>
    <p:sldId id="407" r:id="rId6"/>
    <p:sldId id="408" r:id="rId7"/>
    <p:sldId id="419" r:id="rId8"/>
    <p:sldId id="403" r:id="rId9"/>
    <p:sldId id="404" r:id="rId10"/>
    <p:sldId id="412" r:id="rId11"/>
    <p:sldId id="351" r:id="rId12"/>
    <p:sldId id="363" r:id="rId13"/>
    <p:sldId id="413" r:id="rId14"/>
    <p:sldId id="414" r:id="rId15"/>
    <p:sldId id="415" r:id="rId16"/>
    <p:sldId id="352" r:id="rId17"/>
    <p:sldId id="353" r:id="rId18"/>
    <p:sldId id="354" r:id="rId19"/>
    <p:sldId id="355" r:id="rId20"/>
    <p:sldId id="356" r:id="rId21"/>
    <p:sldId id="357" r:id="rId22"/>
    <p:sldId id="410" r:id="rId23"/>
    <p:sldId id="359" r:id="rId24"/>
    <p:sldId id="360" r:id="rId25"/>
    <p:sldId id="361" r:id="rId26"/>
    <p:sldId id="395" r:id="rId27"/>
    <p:sldId id="364" r:id="rId28"/>
    <p:sldId id="369" r:id="rId29"/>
    <p:sldId id="371" r:id="rId30"/>
    <p:sldId id="370" r:id="rId31"/>
    <p:sldId id="416" r:id="rId32"/>
    <p:sldId id="417" r:id="rId33"/>
    <p:sldId id="372" r:id="rId34"/>
    <p:sldId id="397" r:id="rId35"/>
    <p:sldId id="375" r:id="rId36"/>
    <p:sldId id="377" r:id="rId37"/>
    <p:sldId id="388" r:id="rId38"/>
    <p:sldId id="387" r:id="rId39"/>
    <p:sldId id="393" r:id="rId40"/>
    <p:sldId id="336" r:id="rId41"/>
    <p:sldId id="337" r:id="rId42"/>
    <p:sldId id="409" r:id="rId43"/>
    <p:sldId id="258" r:id="rId44"/>
  </p:sldIdLst>
  <p:sldSz cx="9144000" cy="6858000" type="screen4x3"/>
  <p:notesSz cx="6797675" cy="9928225"/>
  <p:embeddedFontLst>
    <p:embeddedFont>
      <p:font typeface="新細明體" pitchFamily="18" charset="-120"/>
      <p:regular r:id="rId47"/>
    </p:embeddedFont>
    <p:embeddedFont>
      <p:font typeface="Calibri" pitchFamily="34" charset="0"/>
      <p:regular r:id="rId48"/>
      <p:bold r:id="rId49"/>
      <p:italic r:id="rId50"/>
      <p:boldItalic r:id="rId51"/>
    </p:embeddedFont>
  </p:embeddedFont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2" autoAdjust="0"/>
    <p:restoredTop sz="94935" autoAdjust="0"/>
  </p:normalViewPr>
  <p:slideViewPr>
    <p:cSldViewPr>
      <p:cViewPr varScale="1">
        <p:scale>
          <a:sx n="78" d="100"/>
          <a:sy n="78" d="100"/>
        </p:scale>
        <p:origin x="-365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1858" y="-82"/>
      </p:cViewPr>
      <p:guideLst>
        <p:guide orient="horz" pos="3126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Microsoft%20PowerPoint%20&#30340;&#22294;&#34920;%20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20896294381473177"/>
          <c:y val="2.7521174897221296E-2"/>
          <c:w val="0.67662230463566275"/>
          <c:h val="0.84570455930586463"/>
        </c:manualLayout>
      </c:layout>
      <c:bar3DChart>
        <c:barDir val="col"/>
        <c:grouping val="standard"/>
        <c:ser>
          <c:idx val="1"/>
          <c:order val="0"/>
          <c:tx>
            <c:strRef>
              <c:f>Sheet1!$D$140</c:f>
              <c:strCache>
                <c:ptCount val="1"/>
                <c:pt idx="0">
                  <c:v>96</c:v>
                </c:pt>
              </c:strCache>
            </c:strRef>
          </c:tx>
          <c:dLbls>
            <c:dLbl>
              <c:idx val="0"/>
              <c:layout>
                <c:manualLayout>
                  <c:x val="1.1851857382027483E-2"/>
                  <c:y val="-2.6128784044571168E-2"/>
                </c:manualLayout>
              </c:layout>
              <c:showVal val="1"/>
            </c:dLbl>
            <c:dLbl>
              <c:idx val="1"/>
              <c:layout>
                <c:manualLayout>
                  <c:x val="1.4814821727534254E-2"/>
                  <c:y val="-1.6330747200928301E-2"/>
                </c:manualLayout>
              </c:layout>
              <c:showVal val="1"/>
            </c:dLbl>
            <c:showVal val="1"/>
          </c:dLbls>
          <c:cat>
            <c:strRef>
              <c:f>Sheet1!$E$138:$F$138</c:f>
              <c:strCache>
                <c:ptCount val="2"/>
                <c:pt idx="0">
                  <c:v>畢業生就業</c:v>
                </c:pt>
                <c:pt idx="1">
                  <c:v>雇主滿意度</c:v>
                </c:pt>
              </c:strCache>
            </c:strRef>
          </c:cat>
          <c:val>
            <c:numRef>
              <c:f>Sheet1!$E$140:$F$140</c:f>
              <c:numCache>
                <c:formatCode>0.00%</c:formatCode>
                <c:ptCount val="2"/>
                <c:pt idx="0">
                  <c:v>0.85770000000000679</c:v>
                </c:pt>
                <c:pt idx="1">
                  <c:v>0.9345</c:v>
                </c:pt>
              </c:numCache>
            </c:numRef>
          </c:val>
        </c:ser>
        <c:shape val="cylinder"/>
        <c:axId val="45170688"/>
        <c:axId val="45172224"/>
        <c:axId val="45155200"/>
      </c:bar3DChart>
      <c:catAx>
        <c:axId val="4517068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0">
                <a:latin typeface="+mn-ea"/>
                <a:ea typeface="+mn-ea"/>
              </a:defRPr>
            </a:pPr>
            <a:endParaRPr lang="zh-CN"/>
          </a:p>
        </c:txPr>
        <c:crossAx val="45172224"/>
        <c:crosses val="autoZero"/>
        <c:auto val="1"/>
        <c:lblAlgn val="ctr"/>
        <c:lblOffset val="100"/>
      </c:catAx>
      <c:valAx>
        <c:axId val="45172224"/>
        <c:scaling>
          <c:orientation val="minMax"/>
        </c:scaling>
        <c:axPos val="l"/>
        <c:majorGridlines/>
        <c:numFmt formatCode="0.00%" sourceLinked="1"/>
        <c:tickLblPos val="nextTo"/>
        <c:crossAx val="45170688"/>
        <c:crosses val="autoZero"/>
        <c:crossBetween val="between"/>
      </c:valAx>
      <c:serAx>
        <c:axId val="45155200"/>
        <c:scaling>
          <c:orientation val="minMax"/>
        </c:scaling>
        <c:axPos val="b"/>
        <c:tickLblPos val="nextTo"/>
        <c:crossAx val="45172224"/>
        <c:crosses val="autoZero"/>
      </c:serAx>
    </c:plotArea>
    <c:plotVisOnly val="1"/>
  </c:chart>
  <c:txPr>
    <a:bodyPr/>
    <a:lstStyle/>
    <a:p>
      <a:pPr>
        <a:defRPr sz="1400">
          <a:latin typeface="Arial" pitchFamily="34" charset="0"/>
          <a:ea typeface="微軟正黑體" pitchFamily="34" charset="-120"/>
          <a:cs typeface="Arial" pitchFamily="34" charset="0"/>
        </a:defRPr>
      </a:pPr>
      <a:endParaRPr lang="zh-CN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6.8311854238417971E-2"/>
          <c:y val="4.7921038124893393E-2"/>
          <c:w val="0.90747156565937115"/>
          <c:h val="0.8439502416749427"/>
        </c:manualLayout>
      </c:layout>
      <c:bar3DChart>
        <c:barDir val="col"/>
        <c:grouping val="clustered"/>
        <c:ser>
          <c:idx val="1"/>
          <c:order val="0"/>
          <c:tx>
            <c:strRef>
              <c:f>'[Microsoft PowerPoint 的圖表 ]工作表1'!$A$3</c:f>
              <c:strCache>
                <c:ptCount val="1"/>
                <c:pt idx="0">
                  <c:v>僑生人數</c:v>
                </c:pt>
              </c:strCache>
            </c:strRef>
          </c:tx>
          <c:dLbls>
            <c:txPr>
              <a:bodyPr/>
              <a:lstStyle/>
              <a:p>
                <a:pPr>
                  <a:defRPr sz="1800">
                    <a:solidFill>
                      <a:srgbClr val="FF0000"/>
                    </a:solidFill>
                  </a:defRPr>
                </a:pPr>
                <a:endParaRPr lang="zh-CN"/>
              </a:p>
            </c:txPr>
            <c:showVal val="1"/>
          </c:dLbls>
          <c:cat>
            <c:numRef>
              <c:f>'[Microsoft PowerPoint 的圖表 ]工作表1'!$B$2:$E$2</c:f>
              <c:numCache>
                <c:formatCode>General</c:formatCode>
                <c:ptCount val="4"/>
                <c:pt idx="0">
                  <c:v>97</c:v>
                </c:pt>
                <c:pt idx="1">
                  <c:v>98</c:v>
                </c:pt>
                <c:pt idx="2">
                  <c:v>99</c:v>
                </c:pt>
                <c:pt idx="3">
                  <c:v>100</c:v>
                </c:pt>
              </c:numCache>
            </c:numRef>
          </c:cat>
          <c:val>
            <c:numRef>
              <c:f>'[Microsoft PowerPoint 的圖表 ]工作表1'!$B$3:$E$3</c:f>
              <c:numCache>
                <c:formatCode>General</c:formatCode>
                <c:ptCount val="4"/>
                <c:pt idx="0">
                  <c:v>16</c:v>
                </c:pt>
                <c:pt idx="1">
                  <c:v>30</c:v>
                </c:pt>
                <c:pt idx="2">
                  <c:v>48</c:v>
                </c:pt>
                <c:pt idx="3">
                  <c:v>81</c:v>
                </c:pt>
              </c:numCache>
            </c:numRef>
          </c:val>
        </c:ser>
        <c:ser>
          <c:idx val="2"/>
          <c:order val="1"/>
          <c:tx>
            <c:strRef>
              <c:f>'[Microsoft PowerPoint 的圖表 ]工作表1'!$A$4</c:f>
              <c:strCache>
                <c:ptCount val="1"/>
                <c:pt idx="0">
                  <c:v>外國學生</c:v>
                </c:pt>
              </c:strCache>
            </c:strRef>
          </c:tx>
          <c:dLbls>
            <c:txPr>
              <a:bodyPr/>
              <a:lstStyle/>
              <a:p>
                <a:pPr>
                  <a:defRPr sz="1800">
                    <a:solidFill>
                      <a:srgbClr val="0070C0"/>
                    </a:solidFill>
                  </a:defRPr>
                </a:pPr>
                <a:endParaRPr lang="zh-CN"/>
              </a:p>
            </c:txPr>
            <c:showVal val="1"/>
          </c:dLbls>
          <c:cat>
            <c:numRef>
              <c:f>'[Microsoft PowerPoint 的圖表 ]工作表1'!$B$2:$E$2</c:f>
              <c:numCache>
                <c:formatCode>General</c:formatCode>
                <c:ptCount val="4"/>
                <c:pt idx="0">
                  <c:v>97</c:v>
                </c:pt>
                <c:pt idx="1">
                  <c:v>98</c:v>
                </c:pt>
                <c:pt idx="2">
                  <c:v>99</c:v>
                </c:pt>
                <c:pt idx="3">
                  <c:v>100</c:v>
                </c:pt>
              </c:numCache>
            </c:numRef>
          </c:cat>
          <c:val>
            <c:numRef>
              <c:f>'[Microsoft PowerPoint 的圖表 ]工作表1'!$B$4:$E$4</c:f>
              <c:numCache>
                <c:formatCode>General</c:formatCode>
                <c:ptCount val="4"/>
                <c:pt idx="0">
                  <c:v>39</c:v>
                </c:pt>
                <c:pt idx="1">
                  <c:v>61</c:v>
                </c:pt>
                <c:pt idx="2">
                  <c:v>187</c:v>
                </c:pt>
                <c:pt idx="3">
                  <c:v>254</c:v>
                </c:pt>
              </c:numCache>
            </c:numRef>
          </c:val>
        </c:ser>
        <c:shape val="cylinder"/>
        <c:axId val="45397888"/>
        <c:axId val="45531520"/>
        <c:axId val="0"/>
      </c:bar3DChart>
      <c:catAx>
        <c:axId val="453978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zh-CN"/>
          </a:p>
        </c:txPr>
        <c:crossAx val="45531520"/>
        <c:crosses val="autoZero"/>
        <c:auto val="1"/>
        <c:lblAlgn val="ctr"/>
        <c:lblOffset val="100"/>
      </c:catAx>
      <c:valAx>
        <c:axId val="4553152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zh-CN"/>
          </a:p>
        </c:txPr>
        <c:crossAx val="45397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7758271956710694"/>
          <c:y val="0.11118134898867671"/>
          <c:w val="0.21070109857074751"/>
          <c:h val="0.15610005770834651"/>
        </c:manualLayout>
      </c:layout>
      <c:txPr>
        <a:bodyPr/>
        <a:lstStyle/>
        <a:p>
          <a:pPr>
            <a:defRPr sz="1600">
              <a:latin typeface="標楷體" pitchFamily="65" charset="-120"/>
              <a:ea typeface="標楷體" pitchFamily="65" charset="-120"/>
            </a:defRPr>
          </a:pPr>
          <a:endParaRPr lang="zh-CN"/>
        </a:p>
      </c:txPr>
    </c:legend>
    <c:plotVisOnly val="1"/>
    <c:dispBlanksAs val="gap"/>
  </c:chart>
  <c:externalData r:id="rId2"/>
  <c:userShapes r:id="rId3"/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B0C062-C57F-4773-AD0D-F38255E3D28B}" type="doc">
      <dgm:prSet loTypeId="urn:microsoft.com/office/officeart/2005/8/layout/arrow2#1" loCatId="process" qsTypeId="urn:microsoft.com/office/officeart/2005/8/quickstyle/simple2#3" qsCatId="simple" csTypeId="urn:microsoft.com/office/officeart/2005/8/colors/accent3_2" csCatId="accent3" phldr="1"/>
      <dgm:spPr/>
    </dgm:pt>
    <dgm:pt modelId="{96C57C87-EB3B-4EC2-9A41-07DDB6E1CD5F}">
      <dgm:prSet phldrT="[Text]" custT="1"/>
      <dgm:spPr/>
      <dgm:t>
        <a:bodyPr/>
        <a:lstStyle/>
        <a:p>
          <a:r>
            <a:rPr lang="zh-TW" altLang="en-US" sz="2800" b="0" dirty="0" smtClean="0">
              <a:solidFill>
                <a:srgbClr val="0070C0"/>
              </a:solidFill>
              <a:latin typeface="華康楷書體 Std W9" pitchFamily="66" charset="-120"/>
              <a:ea typeface="華康楷書體 Std W9" pitchFamily="66" charset="-120"/>
            </a:rPr>
            <a:t>重視研發與服務品質的教學型大學</a:t>
          </a:r>
          <a:endParaRPr lang="en-US" sz="2800" dirty="0">
            <a:solidFill>
              <a:srgbClr val="0070C0"/>
            </a:solidFill>
            <a:effectLst>
              <a:outerShdw blurRad="50800" dist="50800" dir="2700000" algn="tl" rotWithShape="0">
                <a:srgbClr val="000000">
                  <a:alpha val="43137"/>
                </a:srgbClr>
              </a:outerShdw>
            </a:effectLst>
            <a:latin typeface="華康楷書體 Std W9" pitchFamily="66" charset="-120"/>
            <a:ea typeface="華康楷書體 Std W9" pitchFamily="66" charset="-120"/>
          </a:endParaRPr>
        </a:p>
      </dgm:t>
    </dgm:pt>
    <dgm:pt modelId="{5D1DC240-AF47-483E-BDD5-25D164AF9AD2}" type="parTrans" cxnId="{925307BB-5B35-431F-9DA1-13475E6C4B77}">
      <dgm:prSet/>
      <dgm:spPr/>
      <dgm:t>
        <a:bodyPr/>
        <a:lstStyle/>
        <a:p>
          <a:endParaRPr lang="zh-TW" altLang="en-US"/>
        </a:p>
      </dgm:t>
    </dgm:pt>
    <dgm:pt modelId="{22F632CD-20B4-4C6C-851D-A0DA6FD61C5D}" type="sibTrans" cxnId="{925307BB-5B35-431F-9DA1-13475E6C4B77}">
      <dgm:prSet/>
      <dgm:spPr/>
      <dgm:t>
        <a:bodyPr/>
        <a:lstStyle/>
        <a:p>
          <a:endParaRPr lang="zh-TW" altLang="en-US"/>
        </a:p>
      </dgm:t>
    </dgm:pt>
    <dgm:pt modelId="{47E7A2FA-4BD5-4DEC-9F96-BCA4BBA47DCF}">
      <dgm:prSet phldrT="[Text]" custT="1"/>
      <dgm:spPr/>
      <dgm:t>
        <a:bodyPr/>
        <a:lstStyle/>
        <a:p>
          <a:r>
            <a:rPr lang="zh-TW" altLang="en-US" sz="2800" dirty="0" smtClean="0">
              <a:solidFill>
                <a:srgbClr val="7030A0"/>
              </a:solidFill>
              <a:effectLst/>
              <a:latin typeface="華康楷書體 Std W9" pitchFamily="66" charset="-120"/>
              <a:ea typeface="華康楷書體 Std W9" pitchFamily="66" charset="-120"/>
            </a:rPr>
            <a:t>重視研發服務及國際化的教學型大學</a:t>
          </a:r>
        </a:p>
        <a:p>
          <a:endParaRPr lang="en-US" sz="2000" dirty="0">
            <a:effectLst>
              <a:outerShdw blurRad="50800" dist="50800" dir="2700000" algn="tl" rotWithShape="0">
                <a:srgbClr val="000000">
                  <a:alpha val="43137"/>
                </a:srgbClr>
              </a:outerShdw>
            </a:effectLst>
          </a:endParaRPr>
        </a:p>
      </dgm:t>
    </dgm:pt>
    <dgm:pt modelId="{8B3FB3DE-869F-44EA-939A-EB85E6D38D01}" type="parTrans" cxnId="{34AAA809-0B3A-4EEC-AF99-BC937D6DC898}">
      <dgm:prSet/>
      <dgm:spPr/>
      <dgm:t>
        <a:bodyPr/>
        <a:lstStyle/>
        <a:p>
          <a:endParaRPr lang="zh-TW" altLang="en-US"/>
        </a:p>
      </dgm:t>
    </dgm:pt>
    <dgm:pt modelId="{996E13EC-AFA1-4AAC-A0C4-087C617FF2D9}" type="sibTrans" cxnId="{34AAA809-0B3A-4EEC-AF99-BC937D6DC898}">
      <dgm:prSet/>
      <dgm:spPr/>
      <dgm:t>
        <a:bodyPr/>
        <a:lstStyle/>
        <a:p>
          <a:endParaRPr lang="zh-TW" altLang="en-US"/>
        </a:p>
      </dgm:t>
    </dgm:pt>
    <dgm:pt modelId="{A12E24BB-B2D1-46CB-A03A-16612625C6D9}">
      <dgm:prSet phldrT="[Text]" custT="1"/>
      <dgm:spPr/>
      <dgm:t>
        <a:bodyPr/>
        <a:lstStyle/>
        <a:p>
          <a:r>
            <a:rPr lang="zh-TW" altLang="en-US" sz="2800" dirty="0" smtClean="0">
              <a:solidFill>
                <a:srgbClr val="FF0000"/>
              </a:solidFill>
              <a:effectLst/>
              <a:latin typeface="華康楷書體 Std W9" pitchFamily="66" charset="-120"/>
              <a:ea typeface="華康楷書體 Std W9" pitchFamily="66" charset="-120"/>
            </a:rPr>
            <a:t>國際一流綜合型大學</a:t>
          </a:r>
        </a:p>
        <a:p>
          <a:endParaRPr lang="en-US" sz="2800" dirty="0">
            <a:effectLst>
              <a:outerShdw blurRad="50800" dist="50800" dir="2700000" algn="tl" rotWithShape="0">
                <a:srgbClr val="000000">
                  <a:alpha val="43137"/>
                </a:srgbClr>
              </a:outerShdw>
            </a:effectLst>
          </a:endParaRPr>
        </a:p>
      </dgm:t>
    </dgm:pt>
    <dgm:pt modelId="{7B556FFC-7709-44C1-B4BC-586D0EBBD1C9}" type="parTrans" cxnId="{94D561A6-8F1D-4D66-A563-4B89F9A5BBB1}">
      <dgm:prSet/>
      <dgm:spPr/>
      <dgm:t>
        <a:bodyPr/>
        <a:lstStyle/>
        <a:p>
          <a:endParaRPr lang="zh-TW" altLang="en-US"/>
        </a:p>
      </dgm:t>
    </dgm:pt>
    <dgm:pt modelId="{9A6810F2-A473-4C4E-91CC-7ED8BF0F5902}" type="sibTrans" cxnId="{94D561A6-8F1D-4D66-A563-4B89F9A5BBB1}">
      <dgm:prSet/>
      <dgm:spPr/>
      <dgm:t>
        <a:bodyPr/>
        <a:lstStyle/>
        <a:p>
          <a:endParaRPr lang="zh-TW" altLang="en-US"/>
        </a:p>
      </dgm:t>
    </dgm:pt>
    <dgm:pt modelId="{7702F23C-8B74-4E81-878F-FC4D4E811F20}" type="pres">
      <dgm:prSet presAssocID="{C6B0C062-C57F-4773-AD0D-F38255E3D28B}" presName="arrowDiagram" presStyleCnt="0">
        <dgm:presLayoutVars>
          <dgm:chMax val="5"/>
        </dgm:presLayoutVars>
      </dgm:prSet>
      <dgm:spPr/>
    </dgm:pt>
    <dgm:pt modelId="{8D8196B2-8690-410B-88DD-58E36C1508F0}" type="pres">
      <dgm:prSet presAssocID="{C6B0C062-C57F-4773-AD0D-F38255E3D28B}" presName="arrow" presStyleLbl="bgShp" presStyleIdx="0" presStyleCnt="1" custAng="0" custScaleY="90454" custLinFactNeighborY="15111"/>
      <dgm:spPr>
        <a:gradFill flip="none" rotWithShape="1">
          <a:gsLst>
            <a:gs pos="1000">
              <a:srgbClr val="09A94D"/>
            </a:gs>
            <a:gs pos="100000">
              <a:srgbClr val="00B050"/>
            </a:gs>
          </a:gsLst>
          <a:lin ang="8100000" scaled="1"/>
          <a:tileRect/>
        </a:gradFill>
        <a:scene3d>
          <a:camera prst="orthographicFront"/>
          <a:lightRig rig="threePt" dir="t"/>
        </a:scene3d>
        <a:sp3d contourW="12700">
          <a:bevelT/>
          <a:contourClr>
            <a:srgbClr val="002060"/>
          </a:contourClr>
        </a:sp3d>
      </dgm:spPr>
    </dgm:pt>
    <dgm:pt modelId="{925DF700-175B-486E-8CDB-3F5523B469B9}" type="pres">
      <dgm:prSet presAssocID="{C6B0C062-C57F-4773-AD0D-F38255E3D28B}" presName="arrowDiagram3" presStyleCnt="0"/>
      <dgm:spPr/>
    </dgm:pt>
    <dgm:pt modelId="{77EE22B3-CA06-42EE-A4F0-16D4F2D463EA}" type="pres">
      <dgm:prSet presAssocID="{96C57C87-EB3B-4EC2-9A41-07DDB6E1CD5F}" presName="textBox3a" presStyleLbl="revTx" presStyleIdx="0" presStyleCnt="3" custScaleX="113077" custLinFactY="-32136" custLinFactNeighborX="-56568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9448E3-A923-4562-82EE-2D6547A66745}" type="pres">
      <dgm:prSet presAssocID="{96C57C87-EB3B-4EC2-9A41-07DDB6E1CD5F}" presName="bullet3a" presStyleLbl="node1" presStyleIdx="0" presStyleCnt="3" custScaleX="163462" custScaleY="169958" custLinFactY="6177" custLinFactNeighborX="-43956" custLinFactNeighborY="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27F647F-96BC-4E61-884C-3053C7634AF5}" type="pres">
      <dgm:prSet presAssocID="{47E7A2FA-4BD5-4DEC-9F96-BCA4BBA47DCF}" presName="textBox3b" presStyleLbl="revTx" presStyleIdx="1" presStyleCnt="3" custScaleX="121532" custLinFactY="-20336" custLinFactNeighborX="-46621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51A7F7-D190-40A1-8F89-9DF82761F331}" type="pres">
      <dgm:prSet presAssocID="{47E7A2FA-4BD5-4DEC-9F96-BCA4BBA47DCF}" presName="bullet3b" presStyleLbl="node1" presStyleIdx="1" presStyleCnt="3" custScaleX="165633" custScaleY="146592" custLinFactY="7342" custLinFactNeighborX="74972" custLinFactNeighborY="100000"/>
      <dgm:spPr>
        <a:blipFill rotWithShape="0">
          <a:blip xmlns:r="http://schemas.openxmlformats.org/officeDocument/2006/relationships" r:embed="rId1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/>
        </a:p>
      </dgm:t>
    </dgm:pt>
    <dgm:pt modelId="{912F4A56-954F-4116-820A-78B7D54C1BDB}" type="pres">
      <dgm:prSet presAssocID="{A12E24BB-B2D1-46CB-A03A-16612625C6D9}" presName="textBox3c" presStyleLbl="revTx" presStyleIdx="2" presStyleCnt="3" custScaleX="130630" custScaleY="77429" custLinFactNeighborX="-23411" custLinFactNeighborY="-878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71A12-A6B6-4197-A0E8-04E68C73C293}" type="pres">
      <dgm:prSet presAssocID="{A12E24BB-B2D1-46CB-A03A-16612625C6D9}" presName="bullet3c" presStyleLbl="node1" presStyleIdx="2" presStyleCnt="3" custScaleX="204202" custScaleY="177926" custLinFactX="53396" custLinFactY="43909" custLinFactNeighborX="100000" custLinFactNeighborY="100000"/>
      <dgm:spPr>
        <a:blipFill rotWithShape="0">
          <a:blip xmlns:r="http://schemas.openxmlformats.org/officeDocument/2006/relationships" r:embed="rId2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zh-TW" altLang="en-US"/>
        </a:p>
      </dgm:t>
    </dgm:pt>
  </dgm:ptLst>
  <dgm:cxnLst>
    <dgm:cxn modelId="{E79FE42B-9B23-4C88-B997-E642D0FC18D9}" type="presOf" srcId="{96C57C87-EB3B-4EC2-9A41-07DDB6E1CD5F}" destId="{77EE22B3-CA06-42EE-A4F0-16D4F2D463EA}" srcOrd="0" destOrd="0" presId="urn:microsoft.com/office/officeart/2005/8/layout/arrow2#1"/>
    <dgm:cxn modelId="{94A15BF1-8038-4FF7-8DCE-C7E7CE7E92DA}" type="presOf" srcId="{A12E24BB-B2D1-46CB-A03A-16612625C6D9}" destId="{912F4A56-954F-4116-820A-78B7D54C1BDB}" srcOrd="0" destOrd="0" presId="urn:microsoft.com/office/officeart/2005/8/layout/arrow2#1"/>
    <dgm:cxn modelId="{3E886C8E-1385-4C49-B8DF-C18DFC997AE5}" type="presOf" srcId="{47E7A2FA-4BD5-4DEC-9F96-BCA4BBA47DCF}" destId="{927F647F-96BC-4E61-884C-3053C7634AF5}" srcOrd="0" destOrd="0" presId="urn:microsoft.com/office/officeart/2005/8/layout/arrow2#1"/>
    <dgm:cxn modelId="{6CA28BC2-160F-4F0F-AB56-665C3A8B5A68}" type="presOf" srcId="{C6B0C062-C57F-4773-AD0D-F38255E3D28B}" destId="{7702F23C-8B74-4E81-878F-FC4D4E811F20}" srcOrd="0" destOrd="0" presId="urn:microsoft.com/office/officeart/2005/8/layout/arrow2#1"/>
    <dgm:cxn modelId="{34AAA809-0B3A-4EEC-AF99-BC937D6DC898}" srcId="{C6B0C062-C57F-4773-AD0D-F38255E3D28B}" destId="{47E7A2FA-4BD5-4DEC-9F96-BCA4BBA47DCF}" srcOrd="1" destOrd="0" parTransId="{8B3FB3DE-869F-44EA-939A-EB85E6D38D01}" sibTransId="{996E13EC-AFA1-4AAC-A0C4-087C617FF2D9}"/>
    <dgm:cxn modelId="{925307BB-5B35-431F-9DA1-13475E6C4B77}" srcId="{C6B0C062-C57F-4773-AD0D-F38255E3D28B}" destId="{96C57C87-EB3B-4EC2-9A41-07DDB6E1CD5F}" srcOrd="0" destOrd="0" parTransId="{5D1DC240-AF47-483E-BDD5-25D164AF9AD2}" sibTransId="{22F632CD-20B4-4C6C-851D-A0DA6FD61C5D}"/>
    <dgm:cxn modelId="{94D561A6-8F1D-4D66-A563-4B89F9A5BBB1}" srcId="{C6B0C062-C57F-4773-AD0D-F38255E3D28B}" destId="{A12E24BB-B2D1-46CB-A03A-16612625C6D9}" srcOrd="2" destOrd="0" parTransId="{7B556FFC-7709-44C1-B4BC-586D0EBBD1C9}" sibTransId="{9A6810F2-A473-4C4E-91CC-7ED8BF0F5902}"/>
    <dgm:cxn modelId="{5F4F5122-FDB3-44E1-A7F0-D79590B60AE2}" type="presParOf" srcId="{7702F23C-8B74-4E81-878F-FC4D4E811F20}" destId="{8D8196B2-8690-410B-88DD-58E36C1508F0}" srcOrd="0" destOrd="0" presId="urn:microsoft.com/office/officeart/2005/8/layout/arrow2#1"/>
    <dgm:cxn modelId="{1066B9D9-E59E-4807-AD6A-F2B4B5E1EAC9}" type="presParOf" srcId="{7702F23C-8B74-4E81-878F-FC4D4E811F20}" destId="{925DF700-175B-486E-8CDB-3F5523B469B9}" srcOrd="1" destOrd="0" presId="urn:microsoft.com/office/officeart/2005/8/layout/arrow2#1"/>
    <dgm:cxn modelId="{F463DE41-DECB-451E-9BBD-B93B7A4D5219}" type="presParOf" srcId="{925DF700-175B-486E-8CDB-3F5523B469B9}" destId="{77EE22B3-CA06-42EE-A4F0-16D4F2D463EA}" srcOrd="0" destOrd="0" presId="urn:microsoft.com/office/officeart/2005/8/layout/arrow2#1"/>
    <dgm:cxn modelId="{AD8552EE-6B5F-44FE-99B7-938A17D9723A}" type="presParOf" srcId="{925DF700-175B-486E-8CDB-3F5523B469B9}" destId="{FD9448E3-A923-4562-82EE-2D6547A66745}" srcOrd="1" destOrd="0" presId="urn:microsoft.com/office/officeart/2005/8/layout/arrow2#1"/>
    <dgm:cxn modelId="{0BD4C2DE-7EB9-43FE-B807-82E797B00B5F}" type="presParOf" srcId="{925DF700-175B-486E-8CDB-3F5523B469B9}" destId="{927F647F-96BC-4E61-884C-3053C7634AF5}" srcOrd="2" destOrd="0" presId="urn:microsoft.com/office/officeart/2005/8/layout/arrow2#1"/>
    <dgm:cxn modelId="{84282744-5245-4FDB-AB1E-777FFDDDD14E}" type="presParOf" srcId="{925DF700-175B-486E-8CDB-3F5523B469B9}" destId="{FE51A7F7-D190-40A1-8F89-9DF82761F331}" srcOrd="3" destOrd="0" presId="urn:microsoft.com/office/officeart/2005/8/layout/arrow2#1"/>
    <dgm:cxn modelId="{DF0E25D4-7F83-4E24-8856-3CB9756486A5}" type="presParOf" srcId="{925DF700-175B-486E-8CDB-3F5523B469B9}" destId="{912F4A56-954F-4116-820A-78B7D54C1BDB}" srcOrd="4" destOrd="0" presId="urn:microsoft.com/office/officeart/2005/8/layout/arrow2#1"/>
    <dgm:cxn modelId="{C0D7AC55-88AF-46B5-ADB7-06855E631240}" type="presParOf" srcId="{925DF700-175B-486E-8CDB-3F5523B469B9}" destId="{87971A12-A6B6-4197-A0E8-04E68C73C293}" srcOrd="5" destOrd="0" presId="urn:microsoft.com/office/officeart/2005/8/layout/arrow2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B2622F-A1C6-47E9-9023-6FE725E97F18}" type="doc">
      <dgm:prSet loTypeId="urn:microsoft.com/office/officeart/2005/8/layout/orgChart1" loCatId="hierarchy" qsTypeId="urn:microsoft.com/office/officeart/2005/8/quickstyle/simple5" qsCatId="simple" csTypeId="urn:microsoft.com/office/officeart/2005/8/colors/accent3_2" csCatId="accent3"/>
      <dgm:spPr/>
    </dgm:pt>
    <dgm:pt modelId="{E98955EB-FC66-4C1C-B030-8B808076699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人文社會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學院</a:t>
          </a:r>
        </a:p>
      </dgm:t>
    </dgm:pt>
    <dgm:pt modelId="{03FBD528-3811-42A6-8605-AEC002018AF1}" type="parTrans" cxnId="{58B4C8D4-3427-4C12-88D9-997AC5D4506B}">
      <dgm:prSet/>
      <dgm:spPr/>
      <dgm:t>
        <a:bodyPr/>
        <a:lstStyle/>
        <a:p>
          <a:endParaRPr lang="zh-TW" altLang="en-US"/>
        </a:p>
      </dgm:t>
    </dgm:pt>
    <dgm:pt modelId="{C6E5FF60-844D-4957-9632-7F9DAC1C496D}" type="sibTrans" cxnId="{58B4C8D4-3427-4C12-88D9-997AC5D4506B}">
      <dgm:prSet/>
      <dgm:spPr/>
      <dgm:t>
        <a:bodyPr/>
        <a:lstStyle/>
        <a:p>
          <a:endParaRPr lang="zh-TW" altLang="en-US"/>
        </a:p>
      </dgm:t>
    </dgm:pt>
    <dgm:pt modelId="{08683AEA-2AED-47B0-8688-29C0A9D6EE8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外國語文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學系</a:t>
          </a:r>
        </a:p>
      </dgm:t>
    </dgm:pt>
    <dgm:pt modelId="{FF89FA76-50C0-4F41-8ADE-8B97FC6B4B72}" type="parTrans" cxnId="{7F8B1938-0038-463B-8D87-9EC9C3555A11}">
      <dgm:prSet/>
      <dgm:spPr/>
      <dgm:t>
        <a:bodyPr/>
        <a:lstStyle/>
        <a:p>
          <a:endParaRPr lang="zh-TW" altLang="en-US"/>
        </a:p>
      </dgm:t>
    </dgm:pt>
    <dgm:pt modelId="{20C02108-0EB6-40F4-B0A2-E738AEFB1843}" type="sibTrans" cxnId="{7F8B1938-0038-463B-8D87-9EC9C3555A11}">
      <dgm:prSet/>
      <dgm:spPr/>
      <dgm:t>
        <a:bodyPr/>
        <a:lstStyle/>
        <a:p>
          <a:endParaRPr lang="zh-TW" altLang="en-US"/>
        </a:p>
      </dgm:t>
    </dgm:pt>
    <dgm:pt modelId="{F73E70A2-8868-4C2B-9A8B-D83B312BD4C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社會工作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學系</a:t>
          </a:r>
        </a:p>
      </dgm:t>
    </dgm:pt>
    <dgm:pt modelId="{DA43CA67-C0D6-45A4-AB59-20A86E58DCE1}" type="parTrans" cxnId="{EF2DD8A5-356E-485B-9CC2-A2BB96B2F467}">
      <dgm:prSet/>
      <dgm:spPr/>
      <dgm:t>
        <a:bodyPr/>
        <a:lstStyle/>
        <a:p>
          <a:endParaRPr lang="zh-TW" altLang="en-US"/>
        </a:p>
      </dgm:t>
    </dgm:pt>
    <dgm:pt modelId="{31550BEB-B4AE-4DCF-8D9B-16B81F60EDBD}" type="sibTrans" cxnId="{EF2DD8A5-356E-485B-9CC2-A2BB96B2F467}">
      <dgm:prSet/>
      <dgm:spPr/>
      <dgm:t>
        <a:bodyPr/>
        <a:lstStyle/>
        <a:p>
          <a:endParaRPr lang="zh-TW" altLang="en-US"/>
        </a:p>
      </dgm:t>
    </dgm:pt>
    <dgm:pt modelId="{A3B972D6-4424-49B4-970A-0268648D1AB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心理學系</a:t>
          </a:r>
        </a:p>
      </dgm:t>
    </dgm:pt>
    <dgm:pt modelId="{6F98A0BF-2603-401B-AC9F-DFC424D22DFB}" type="parTrans" cxnId="{F7DE52DC-39FF-44B0-A127-4B9E742E3EA0}">
      <dgm:prSet/>
      <dgm:spPr/>
      <dgm:t>
        <a:bodyPr/>
        <a:lstStyle/>
        <a:p>
          <a:endParaRPr lang="zh-TW" altLang="en-US"/>
        </a:p>
      </dgm:t>
    </dgm:pt>
    <dgm:pt modelId="{58A81CD9-FF8B-482C-8D45-6A077F403BDE}" type="sibTrans" cxnId="{F7DE52DC-39FF-44B0-A127-4B9E742E3EA0}">
      <dgm:prSet/>
      <dgm:spPr/>
      <dgm:t>
        <a:bodyPr/>
        <a:lstStyle/>
        <a:p>
          <a:endParaRPr lang="zh-TW" altLang="en-US"/>
        </a:p>
      </dgm:t>
    </dgm:pt>
    <dgm:pt modelId="{F150FC64-1EE5-4C10-9CFB-F196BF2AF08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幼兒教育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學系</a:t>
          </a:r>
        </a:p>
      </dgm:t>
    </dgm:pt>
    <dgm:pt modelId="{B299093C-4253-4C0D-9888-CCE6D3DE1E4E}" type="parTrans" cxnId="{C4F5CC03-9FF7-42D8-8957-BE3A7BC2D9A7}">
      <dgm:prSet/>
      <dgm:spPr/>
      <dgm:t>
        <a:bodyPr/>
        <a:lstStyle/>
        <a:p>
          <a:endParaRPr lang="zh-TW" altLang="en-US"/>
        </a:p>
      </dgm:t>
    </dgm:pt>
    <dgm:pt modelId="{0C334B24-9C75-4DA2-9A8D-22BD1756AFE6}" type="sibTrans" cxnId="{C4F5CC03-9FF7-42D8-8957-BE3A7BC2D9A7}">
      <dgm:prSet/>
      <dgm:spPr/>
      <dgm:t>
        <a:bodyPr/>
        <a:lstStyle/>
        <a:p>
          <a:endParaRPr lang="zh-TW" altLang="en-US"/>
        </a:p>
      </dgm:t>
    </dgm:pt>
    <dgm:pt modelId="{7645AD60-B080-48E3-84ED-3C0CC50138BD}" type="pres">
      <dgm:prSet presAssocID="{EAB2622F-A1C6-47E9-9023-6FE725E97F1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9A1CEC3-E874-4141-81AB-380B983CFCF3}" type="pres">
      <dgm:prSet presAssocID="{E98955EB-FC66-4C1C-B030-8B808076699D}" presName="hierRoot1" presStyleCnt="0">
        <dgm:presLayoutVars>
          <dgm:hierBranch/>
        </dgm:presLayoutVars>
      </dgm:prSet>
      <dgm:spPr/>
    </dgm:pt>
    <dgm:pt modelId="{293F5FB7-CBA1-48AE-BAA6-01C2BF9E9AC4}" type="pres">
      <dgm:prSet presAssocID="{E98955EB-FC66-4C1C-B030-8B808076699D}" presName="rootComposite1" presStyleCnt="0"/>
      <dgm:spPr/>
    </dgm:pt>
    <dgm:pt modelId="{02BC7C93-EE63-45DC-B9B5-22FA3A3747B4}" type="pres">
      <dgm:prSet presAssocID="{E98955EB-FC66-4C1C-B030-8B808076699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2FD73FA-19A8-4969-B399-A0706C365AD8}" type="pres">
      <dgm:prSet presAssocID="{E98955EB-FC66-4C1C-B030-8B808076699D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BDDDE5DF-94E6-49DA-B8DB-813E6A751115}" type="pres">
      <dgm:prSet presAssocID="{E98955EB-FC66-4C1C-B030-8B808076699D}" presName="hierChild2" presStyleCnt="0"/>
      <dgm:spPr/>
    </dgm:pt>
    <dgm:pt modelId="{0036B3D3-704D-4A4B-A841-787D8F8C708C}" type="pres">
      <dgm:prSet presAssocID="{FF89FA76-50C0-4F41-8ADE-8B97FC6B4B72}" presName="Name35" presStyleLbl="parChTrans1D2" presStyleIdx="0" presStyleCnt="4"/>
      <dgm:spPr/>
      <dgm:t>
        <a:bodyPr/>
        <a:lstStyle/>
        <a:p>
          <a:endParaRPr lang="zh-TW" altLang="en-US"/>
        </a:p>
      </dgm:t>
    </dgm:pt>
    <dgm:pt modelId="{1966C4B1-A164-45D3-A688-B9058BAAA350}" type="pres">
      <dgm:prSet presAssocID="{08683AEA-2AED-47B0-8688-29C0A9D6EE85}" presName="hierRoot2" presStyleCnt="0">
        <dgm:presLayoutVars>
          <dgm:hierBranch/>
        </dgm:presLayoutVars>
      </dgm:prSet>
      <dgm:spPr/>
    </dgm:pt>
    <dgm:pt modelId="{C7B48057-A812-4558-B910-851C23A65683}" type="pres">
      <dgm:prSet presAssocID="{08683AEA-2AED-47B0-8688-29C0A9D6EE85}" presName="rootComposite" presStyleCnt="0"/>
      <dgm:spPr/>
    </dgm:pt>
    <dgm:pt modelId="{C5090DF2-7195-486C-B0A9-C0FDCA6A0E5E}" type="pres">
      <dgm:prSet presAssocID="{08683AEA-2AED-47B0-8688-29C0A9D6EE85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5D9C12E-5218-401E-AD17-4AD6DA57F3D0}" type="pres">
      <dgm:prSet presAssocID="{08683AEA-2AED-47B0-8688-29C0A9D6EE85}" presName="rootConnector" presStyleLbl="node2" presStyleIdx="0" presStyleCnt="4"/>
      <dgm:spPr/>
      <dgm:t>
        <a:bodyPr/>
        <a:lstStyle/>
        <a:p>
          <a:endParaRPr lang="zh-TW" altLang="en-US"/>
        </a:p>
      </dgm:t>
    </dgm:pt>
    <dgm:pt modelId="{727952A4-F152-49AB-BB46-D5699EB8D69C}" type="pres">
      <dgm:prSet presAssocID="{08683AEA-2AED-47B0-8688-29C0A9D6EE85}" presName="hierChild4" presStyleCnt="0"/>
      <dgm:spPr/>
    </dgm:pt>
    <dgm:pt modelId="{2EDDF31F-275D-492B-ACF7-C77A93C7429C}" type="pres">
      <dgm:prSet presAssocID="{08683AEA-2AED-47B0-8688-29C0A9D6EE85}" presName="hierChild5" presStyleCnt="0"/>
      <dgm:spPr/>
    </dgm:pt>
    <dgm:pt modelId="{5D1C1D0C-F874-4812-9D85-E11FEF9FB737}" type="pres">
      <dgm:prSet presAssocID="{DA43CA67-C0D6-45A4-AB59-20A86E58DCE1}" presName="Name35" presStyleLbl="parChTrans1D2" presStyleIdx="1" presStyleCnt="4"/>
      <dgm:spPr/>
      <dgm:t>
        <a:bodyPr/>
        <a:lstStyle/>
        <a:p>
          <a:endParaRPr lang="zh-TW" altLang="en-US"/>
        </a:p>
      </dgm:t>
    </dgm:pt>
    <dgm:pt modelId="{5E1A9362-AEFC-403F-9E14-91A2F69BD476}" type="pres">
      <dgm:prSet presAssocID="{F73E70A2-8868-4C2B-9A8B-D83B312BD4CB}" presName="hierRoot2" presStyleCnt="0">
        <dgm:presLayoutVars>
          <dgm:hierBranch/>
        </dgm:presLayoutVars>
      </dgm:prSet>
      <dgm:spPr/>
    </dgm:pt>
    <dgm:pt modelId="{E3A2617C-5481-4022-A7DA-4823ED800C19}" type="pres">
      <dgm:prSet presAssocID="{F73E70A2-8868-4C2B-9A8B-D83B312BD4CB}" presName="rootComposite" presStyleCnt="0"/>
      <dgm:spPr/>
    </dgm:pt>
    <dgm:pt modelId="{F7E841E0-B6AE-4249-A6A8-1AE7E942012E}" type="pres">
      <dgm:prSet presAssocID="{F73E70A2-8868-4C2B-9A8B-D83B312BD4CB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C0B59EE-B15F-4590-8961-678C813B2C95}" type="pres">
      <dgm:prSet presAssocID="{F73E70A2-8868-4C2B-9A8B-D83B312BD4CB}" presName="rootConnector" presStyleLbl="node2" presStyleIdx="1" presStyleCnt="4"/>
      <dgm:spPr/>
      <dgm:t>
        <a:bodyPr/>
        <a:lstStyle/>
        <a:p>
          <a:endParaRPr lang="zh-TW" altLang="en-US"/>
        </a:p>
      </dgm:t>
    </dgm:pt>
    <dgm:pt modelId="{ACC9504E-2F20-4A21-BD9F-DA34472032CE}" type="pres">
      <dgm:prSet presAssocID="{F73E70A2-8868-4C2B-9A8B-D83B312BD4CB}" presName="hierChild4" presStyleCnt="0"/>
      <dgm:spPr/>
    </dgm:pt>
    <dgm:pt modelId="{901E0EBC-40DB-4100-B2B8-A2E899D57FDF}" type="pres">
      <dgm:prSet presAssocID="{F73E70A2-8868-4C2B-9A8B-D83B312BD4CB}" presName="hierChild5" presStyleCnt="0"/>
      <dgm:spPr/>
    </dgm:pt>
    <dgm:pt modelId="{982DB1F0-4853-45C7-A281-46BE25C98E4C}" type="pres">
      <dgm:prSet presAssocID="{6F98A0BF-2603-401B-AC9F-DFC424D22DFB}" presName="Name35" presStyleLbl="parChTrans1D2" presStyleIdx="2" presStyleCnt="4"/>
      <dgm:spPr/>
      <dgm:t>
        <a:bodyPr/>
        <a:lstStyle/>
        <a:p>
          <a:endParaRPr lang="zh-TW" altLang="en-US"/>
        </a:p>
      </dgm:t>
    </dgm:pt>
    <dgm:pt modelId="{75162DF5-ADFF-4A93-B115-B184799C3F5F}" type="pres">
      <dgm:prSet presAssocID="{A3B972D6-4424-49B4-970A-0268648D1AB0}" presName="hierRoot2" presStyleCnt="0">
        <dgm:presLayoutVars>
          <dgm:hierBranch/>
        </dgm:presLayoutVars>
      </dgm:prSet>
      <dgm:spPr/>
    </dgm:pt>
    <dgm:pt modelId="{8E4CD90B-1E47-4332-9F11-C9FAE5EC1C7F}" type="pres">
      <dgm:prSet presAssocID="{A3B972D6-4424-49B4-970A-0268648D1AB0}" presName="rootComposite" presStyleCnt="0"/>
      <dgm:spPr/>
    </dgm:pt>
    <dgm:pt modelId="{A2B16003-BA66-47B4-91B5-146E342378A1}" type="pres">
      <dgm:prSet presAssocID="{A3B972D6-4424-49B4-970A-0268648D1AB0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91F1BC5-BBA3-4679-B9A3-A76F11417AFC}" type="pres">
      <dgm:prSet presAssocID="{A3B972D6-4424-49B4-970A-0268648D1AB0}" presName="rootConnector" presStyleLbl="node2" presStyleIdx="2" presStyleCnt="4"/>
      <dgm:spPr/>
      <dgm:t>
        <a:bodyPr/>
        <a:lstStyle/>
        <a:p>
          <a:endParaRPr lang="zh-TW" altLang="en-US"/>
        </a:p>
      </dgm:t>
    </dgm:pt>
    <dgm:pt modelId="{B99711E3-807F-44B3-A196-039558DCAD23}" type="pres">
      <dgm:prSet presAssocID="{A3B972D6-4424-49B4-970A-0268648D1AB0}" presName="hierChild4" presStyleCnt="0"/>
      <dgm:spPr/>
    </dgm:pt>
    <dgm:pt modelId="{4B1B98D1-0924-4FF2-B293-C1306FF12597}" type="pres">
      <dgm:prSet presAssocID="{A3B972D6-4424-49B4-970A-0268648D1AB0}" presName="hierChild5" presStyleCnt="0"/>
      <dgm:spPr/>
    </dgm:pt>
    <dgm:pt modelId="{009F01A4-4F05-4A3C-9BC0-98EAF8B81928}" type="pres">
      <dgm:prSet presAssocID="{B299093C-4253-4C0D-9888-CCE6D3DE1E4E}" presName="Name35" presStyleLbl="parChTrans1D2" presStyleIdx="3" presStyleCnt="4"/>
      <dgm:spPr/>
      <dgm:t>
        <a:bodyPr/>
        <a:lstStyle/>
        <a:p>
          <a:endParaRPr lang="zh-TW" altLang="en-US"/>
        </a:p>
      </dgm:t>
    </dgm:pt>
    <dgm:pt modelId="{ABD16005-FCD7-403D-B5ED-29F5535A8999}" type="pres">
      <dgm:prSet presAssocID="{F150FC64-1EE5-4C10-9CFB-F196BF2AF083}" presName="hierRoot2" presStyleCnt="0">
        <dgm:presLayoutVars>
          <dgm:hierBranch/>
        </dgm:presLayoutVars>
      </dgm:prSet>
      <dgm:spPr/>
    </dgm:pt>
    <dgm:pt modelId="{749FE7B7-08BA-4EA9-B6EC-B32EA146D72C}" type="pres">
      <dgm:prSet presAssocID="{F150FC64-1EE5-4C10-9CFB-F196BF2AF083}" presName="rootComposite" presStyleCnt="0"/>
      <dgm:spPr/>
    </dgm:pt>
    <dgm:pt modelId="{AEECB87F-20C1-4937-B095-F6EADB66717C}" type="pres">
      <dgm:prSet presAssocID="{F150FC64-1EE5-4C10-9CFB-F196BF2AF083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5EE06F8-6521-4524-8DCA-79F44F62E8A3}" type="pres">
      <dgm:prSet presAssocID="{F150FC64-1EE5-4C10-9CFB-F196BF2AF083}" presName="rootConnector" presStyleLbl="node2" presStyleIdx="3" presStyleCnt="4"/>
      <dgm:spPr/>
      <dgm:t>
        <a:bodyPr/>
        <a:lstStyle/>
        <a:p>
          <a:endParaRPr lang="zh-TW" altLang="en-US"/>
        </a:p>
      </dgm:t>
    </dgm:pt>
    <dgm:pt modelId="{4CE0FFA8-B539-4998-B333-9E91DD411435}" type="pres">
      <dgm:prSet presAssocID="{F150FC64-1EE5-4C10-9CFB-F196BF2AF083}" presName="hierChild4" presStyleCnt="0"/>
      <dgm:spPr/>
    </dgm:pt>
    <dgm:pt modelId="{8D97C51C-C77A-45C2-896B-1E50D726F0DB}" type="pres">
      <dgm:prSet presAssocID="{F150FC64-1EE5-4C10-9CFB-F196BF2AF083}" presName="hierChild5" presStyleCnt="0"/>
      <dgm:spPr/>
    </dgm:pt>
    <dgm:pt modelId="{5B34F6AE-BB33-4E08-BA6A-47CB6D99743D}" type="pres">
      <dgm:prSet presAssocID="{E98955EB-FC66-4C1C-B030-8B808076699D}" presName="hierChild3" presStyleCnt="0"/>
      <dgm:spPr/>
    </dgm:pt>
  </dgm:ptLst>
  <dgm:cxnLst>
    <dgm:cxn modelId="{B188A541-B48A-4C3E-A0CC-24DBC621AC1B}" type="presOf" srcId="{F73E70A2-8868-4C2B-9A8B-D83B312BD4CB}" destId="{EC0B59EE-B15F-4590-8961-678C813B2C95}" srcOrd="1" destOrd="0" presId="urn:microsoft.com/office/officeart/2005/8/layout/orgChart1"/>
    <dgm:cxn modelId="{DFF9B127-CD09-46DF-8BA7-A7D976B4E6B3}" type="presOf" srcId="{A3B972D6-4424-49B4-970A-0268648D1AB0}" destId="{A2B16003-BA66-47B4-91B5-146E342378A1}" srcOrd="0" destOrd="0" presId="urn:microsoft.com/office/officeart/2005/8/layout/orgChart1"/>
    <dgm:cxn modelId="{7F8B1938-0038-463B-8D87-9EC9C3555A11}" srcId="{E98955EB-FC66-4C1C-B030-8B808076699D}" destId="{08683AEA-2AED-47B0-8688-29C0A9D6EE85}" srcOrd="0" destOrd="0" parTransId="{FF89FA76-50C0-4F41-8ADE-8B97FC6B4B72}" sibTransId="{20C02108-0EB6-40F4-B0A2-E738AEFB1843}"/>
    <dgm:cxn modelId="{BA05F6CF-0BAA-4085-AD7E-9D58BAC521B3}" type="presOf" srcId="{6F98A0BF-2603-401B-AC9F-DFC424D22DFB}" destId="{982DB1F0-4853-45C7-A281-46BE25C98E4C}" srcOrd="0" destOrd="0" presId="urn:microsoft.com/office/officeart/2005/8/layout/orgChart1"/>
    <dgm:cxn modelId="{1A16F00C-6B23-48D6-A5CB-CF7B4B21B7B7}" type="presOf" srcId="{F150FC64-1EE5-4C10-9CFB-F196BF2AF083}" destId="{AEECB87F-20C1-4937-B095-F6EADB66717C}" srcOrd="0" destOrd="0" presId="urn:microsoft.com/office/officeart/2005/8/layout/orgChart1"/>
    <dgm:cxn modelId="{F7DE52DC-39FF-44B0-A127-4B9E742E3EA0}" srcId="{E98955EB-FC66-4C1C-B030-8B808076699D}" destId="{A3B972D6-4424-49B4-970A-0268648D1AB0}" srcOrd="2" destOrd="0" parTransId="{6F98A0BF-2603-401B-AC9F-DFC424D22DFB}" sibTransId="{58A81CD9-FF8B-482C-8D45-6A077F403BDE}"/>
    <dgm:cxn modelId="{3F04A918-9949-462E-B02D-AB1082EF4551}" type="presOf" srcId="{DA43CA67-C0D6-45A4-AB59-20A86E58DCE1}" destId="{5D1C1D0C-F874-4812-9D85-E11FEF9FB737}" srcOrd="0" destOrd="0" presId="urn:microsoft.com/office/officeart/2005/8/layout/orgChart1"/>
    <dgm:cxn modelId="{0A786345-8AE1-461C-8DF2-3FCE168665C4}" type="presOf" srcId="{EAB2622F-A1C6-47E9-9023-6FE725E97F18}" destId="{7645AD60-B080-48E3-84ED-3C0CC50138BD}" srcOrd="0" destOrd="0" presId="urn:microsoft.com/office/officeart/2005/8/layout/orgChart1"/>
    <dgm:cxn modelId="{47AB33D2-BE39-4F5D-A3CC-909B017E0D86}" type="presOf" srcId="{E98955EB-FC66-4C1C-B030-8B808076699D}" destId="{02FD73FA-19A8-4969-B399-A0706C365AD8}" srcOrd="1" destOrd="0" presId="urn:microsoft.com/office/officeart/2005/8/layout/orgChart1"/>
    <dgm:cxn modelId="{3E592DAD-BD05-439C-BD10-25BBCF22712E}" type="presOf" srcId="{E98955EB-FC66-4C1C-B030-8B808076699D}" destId="{02BC7C93-EE63-45DC-B9B5-22FA3A3747B4}" srcOrd="0" destOrd="0" presId="urn:microsoft.com/office/officeart/2005/8/layout/orgChart1"/>
    <dgm:cxn modelId="{148C2D80-D8FD-48C2-85B0-8B05C4A59B3E}" type="presOf" srcId="{08683AEA-2AED-47B0-8688-29C0A9D6EE85}" destId="{C5090DF2-7195-486C-B0A9-C0FDCA6A0E5E}" srcOrd="0" destOrd="0" presId="urn:microsoft.com/office/officeart/2005/8/layout/orgChart1"/>
    <dgm:cxn modelId="{EE5E40C2-1D09-43D5-B510-BFF9250A266E}" type="presOf" srcId="{08683AEA-2AED-47B0-8688-29C0A9D6EE85}" destId="{E5D9C12E-5218-401E-AD17-4AD6DA57F3D0}" srcOrd="1" destOrd="0" presId="urn:microsoft.com/office/officeart/2005/8/layout/orgChart1"/>
    <dgm:cxn modelId="{C4F5CC03-9FF7-42D8-8957-BE3A7BC2D9A7}" srcId="{E98955EB-FC66-4C1C-B030-8B808076699D}" destId="{F150FC64-1EE5-4C10-9CFB-F196BF2AF083}" srcOrd="3" destOrd="0" parTransId="{B299093C-4253-4C0D-9888-CCE6D3DE1E4E}" sibTransId="{0C334B24-9C75-4DA2-9A8D-22BD1756AFE6}"/>
    <dgm:cxn modelId="{00AF2F81-2492-4DFE-B3B0-E979E77CFE2D}" type="presOf" srcId="{F73E70A2-8868-4C2B-9A8B-D83B312BD4CB}" destId="{F7E841E0-B6AE-4249-A6A8-1AE7E942012E}" srcOrd="0" destOrd="0" presId="urn:microsoft.com/office/officeart/2005/8/layout/orgChart1"/>
    <dgm:cxn modelId="{1361CF5E-C3D7-4B6D-8FFD-995C91EC3817}" type="presOf" srcId="{FF89FA76-50C0-4F41-8ADE-8B97FC6B4B72}" destId="{0036B3D3-704D-4A4B-A841-787D8F8C708C}" srcOrd="0" destOrd="0" presId="urn:microsoft.com/office/officeart/2005/8/layout/orgChart1"/>
    <dgm:cxn modelId="{E9618F15-F3D0-444A-8D4A-E3CD6CC23627}" type="presOf" srcId="{F150FC64-1EE5-4C10-9CFB-F196BF2AF083}" destId="{D5EE06F8-6521-4524-8DCA-79F44F62E8A3}" srcOrd="1" destOrd="0" presId="urn:microsoft.com/office/officeart/2005/8/layout/orgChart1"/>
    <dgm:cxn modelId="{CC5E2C57-190D-4E34-952F-5AC347E6E64C}" type="presOf" srcId="{B299093C-4253-4C0D-9888-CCE6D3DE1E4E}" destId="{009F01A4-4F05-4A3C-9BC0-98EAF8B81928}" srcOrd="0" destOrd="0" presId="urn:microsoft.com/office/officeart/2005/8/layout/orgChart1"/>
    <dgm:cxn modelId="{BA533A3D-81BC-40DA-9EDD-86372029BE72}" type="presOf" srcId="{A3B972D6-4424-49B4-970A-0268648D1AB0}" destId="{F91F1BC5-BBA3-4679-B9A3-A76F11417AFC}" srcOrd="1" destOrd="0" presId="urn:microsoft.com/office/officeart/2005/8/layout/orgChart1"/>
    <dgm:cxn modelId="{EF2DD8A5-356E-485B-9CC2-A2BB96B2F467}" srcId="{E98955EB-FC66-4C1C-B030-8B808076699D}" destId="{F73E70A2-8868-4C2B-9A8B-D83B312BD4CB}" srcOrd="1" destOrd="0" parTransId="{DA43CA67-C0D6-45A4-AB59-20A86E58DCE1}" sibTransId="{31550BEB-B4AE-4DCF-8D9B-16B81F60EDBD}"/>
    <dgm:cxn modelId="{58B4C8D4-3427-4C12-88D9-997AC5D4506B}" srcId="{EAB2622F-A1C6-47E9-9023-6FE725E97F18}" destId="{E98955EB-FC66-4C1C-B030-8B808076699D}" srcOrd="0" destOrd="0" parTransId="{03FBD528-3811-42A6-8605-AEC002018AF1}" sibTransId="{C6E5FF60-844D-4957-9632-7F9DAC1C496D}"/>
    <dgm:cxn modelId="{5A4B3953-B945-4703-A782-88F4FDB921CE}" type="presParOf" srcId="{7645AD60-B080-48E3-84ED-3C0CC50138BD}" destId="{59A1CEC3-E874-4141-81AB-380B983CFCF3}" srcOrd="0" destOrd="0" presId="urn:microsoft.com/office/officeart/2005/8/layout/orgChart1"/>
    <dgm:cxn modelId="{414F2716-2F95-48FC-B9E0-3C8F073406C3}" type="presParOf" srcId="{59A1CEC3-E874-4141-81AB-380B983CFCF3}" destId="{293F5FB7-CBA1-48AE-BAA6-01C2BF9E9AC4}" srcOrd="0" destOrd="0" presId="urn:microsoft.com/office/officeart/2005/8/layout/orgChart1"/>
    <dgm:cxn modelId="{B92F0C5A-557C-464E-93ED-448574334E2D}" type="presParOf" srcId="{293F5FB7-CBA1-48AE-BAA6-01C2BF9E9AC4}" destId="{02BC7C93-EE63-45DC-B9B5-22FA3A3747B4}" srcOrd="0" destOrd="0" presId="urn:microsoft.com/office/officeart/2005/8/layout/orgChart1"/>
    <dgm:cxn modelId="{FD445755-9C11-4097-8261-AE827A693B3D}" type="presParOf" srcId="{293F5FB7-CBA1-48AE-BAA6-01C2BF9E9AC4}" destId="{02FD73FA-19A8-4969-B399-A0706C365AD8}" srcOrd="1" destOrd="0" presId="urn:microsoft.com/office/officeart/2005/8/layout/orgChart1"/>
    <dgm:cxn modelId="{E84A5A66-EBAA-439A-9F3B-24E12BE57401}" type="presParOf" srcId="{59A1CEC3-E874-4141-81AB-380B983CFCF3}" destId="{BDDDE5DF-94E6-49DA-B8DB-813E6A751115}" srcOrd="1" destOrd="0" presId="urn:microsoft.com/office/officeart/2005/8/layout/orgChart1"/>
    <dgm:cxn modelId="{B4C8235A-46D9-4830-B930-3154E9381919}" type="presParOf" srcId="{BDDDE5DF-94E6-49DA-B8DB-813E6A751115}" destId="{0036B3D3-704D-4A4B-A841-787D8F8C708C}" srcOrd="0" destOrd="0" presId="urn:microsoft.com/office/officeart/2005/8/layout/orgChart1"/>
    <dgm:cxn modelId="{F28DDBE3-C9CD-4D02-AD1D-98221E7740CE}" type="presParOf" srcId="{BDDDE5DF-94E6-49DA-B8DB-813E6A751115}" destId="{1966C4B1-A164-45D3-A688-B9058BAAA350}" srcOrd="1" destOrd="0" presId="urn:microsoft.com/office/officeart/2005/8/layout/orgChart1"/>
    <dgm:cxn modelId="{94854B6C-551E-49A6-AFFB-7855AAA05E52}" type="presParOf" srcId="{1966C4B1-A164-45D3-A688-B9058BAAA350}" destId="{C7B48057-A812-4558-B910-851C23A65683}" srcOrd="0" destOrd="0" presId="urn:microsoft.com/office/officeart/2005/8/layout/orgChart1"/>
    <dgm:cxn modelId="{EE30F354-1D58-40B6-A306-094C563E1A61}" type="presParOf" srcId="{C7B48057-A812-4558-B910-851C23A65683}" destId="{C5090DF2-7195-486C-B0A9-C0FDCA6A0E5E}" srcOrd="0" destOrd="0" presId="urn:microsoft.com/office/officeart/2005/8/layout/orgChart1"/>
    <dgm:cxn modelId="{D35999B5-8277-4167-8E58-61BDF169FF54}" type="presParOf" srcId="{C7B48057-A812-4558-B910-851C23A65683}" destId="{E5D9C12E-5218-401E-AD17-4AD6DA57F3D0}" srcOrd="1" destOrd="0" presId="urn:microsoft.com/office/officeart/2005/8/layout/orgChart1"/>
    <dgm:cxn modelId="{879D14CF-BEF6-40E8-A781-1AA111489808}" type="presParOf" srcId="{1966C4B1-A164-45D3-A688-B9058BAAA350}" destId="{727952A4-F152-49AB-BB46-D5699EB8D69C}" srcOrd="1" destOrd="0" presId="urn:microsoft.com/office/officeart/2005/8/layout/orgChart1"/>
    <dgm:cxn modelId="{5B9EB8EA-B29D-4040-BFBC-FF844CA1FE11}" type="presParOf" srcId="{1966C4B1-A164-45D3-A688-B9058BAAA350}" destId="{2EDDF31F-275D-492B-ACF7-C77A93C7429C}" srcOrd="2" destOrd="0" presId="urn:microsoft.com/office/officeart/2005/8/layout/orgChart1"/>
    <dgm:cxn modelId="{12B06287-B5C4-4472-B327-D8719EBD785E}" type="presParOf" srcId="{BDDDE5DF-94E6-49DA-B8DB-813E6A751115}" destId="{5D1C1D0C-F874-4812-9D85-E11FEF9FB737}" srcOrd="2" destOrd="0" presId="urn:microsoft.com/office/officeart/2005/8/layout/orgChart1"/>
    <dgm:cxn modelId="{EE1756FF-8CBC-45E2-B910-CA2FCDD5B60D}" type="presParOf" srcId="{BDDDE5DF-94E6-49DA-B8DB-813E6A751115}" destId="{5E1A9362-AEFC-403F-9E14-91A2F69BD476}" srcOrd="3" destOrd="0" presId="urn:microsoft.com/office/officeart/2005/8/layout/orgChart1"/>
    <dgm:cxn modelId="{16E7BFA3-F1CB-48DF-95F7-8F238B81B0BD}" type="presParOf" srcId="{5E1A9362-AEFC-403F-9E14-91A2F69BD476}" destId="{E3A2617C-5481-4022-A7DA-4823ED800C19}" srcOrd="0" destOrd="0" presId="urn:microsoft.com/office/officeart/2005/8/layout/orgChart1"/>
    <dgm:cxn modelId="{A130E985-E800-4F96-BFFE-7A4C0A146765}" type="presParOf" srcId="{E3A2617C-5481-4022-A7DA-4823ED800C19}" destId="{F7E841E0-B6AE-4249-A6A8-1AE7E942012E}" srcOrd="0" destOrd="0" presId="urn:microsoft.com/office/officeart/2005/8/layout/orgChart1"/>
    <dgm:cxn modelId="{23F48CBF-3BF7-4A23-BA88-410437311C30}" type="presParOf" srcId="{E3A2617C-5481-4022-A7DA-4823ED800C19}" destId="{EC0B59EE-B15F-4590-8961-678C813B2C95}" srcOrd="1" destOrd="0" presId="urn:microsoft.com/office/officeart/2005/8/layout/orgChart1"/>
    <dgm:cxn modelId="{8370DCBC-8FB3-45E2-9996-07AD63617230}" type="presParOf" srcId="{5E1A9362-AEFC-403F-9E14-91A2F69BD476}" destId="{ACC9504E-2F20-4A21-BD9F-DA34472032CE}" srcOrd="1" destOrd="0" presId="urn:microsoft.com/office/officeart/2005/8/layout/orgChart1"/>
    <dgm:cxn modelId="{F1516505-C03D-450F-9377-07C150F58AC5}" type="presParOf" srcId="{5E1A9362-AEFC-403F-9E14-91A2F69BD476}" destId="{901E0EBC-40DB-4100-B2B8-A2E899D57FDF}" srcOrd="2" destOrd="0" presId="urn:microsoft.com/office/officeart/2005/8/layout/orgChart1"/>
    <dgm:cxn modelId="{6E89B2F7-D9FA-4E00-A877-442C943CC700}" type="presParOf" srcId="{BDDDE5DF-94E6-49DA-B8DB-813E6A751115}" destId="{982DB1F0-4853-45C7-A281-46BE25C98E4C}" srcOrd="4" destOrd="0" presId="urn:microsoft.com/office/officeart/2005/8/layout/orgChart1"/>
    <dgm:cxn modelId="{F1C48DC9-D157-4CA6-8102-B4E40E7EC7AE}" type="presParOf" srcId="{BDDDE5DF-94E6-49DA-B8DB-813E6A751115}" destId="{75162DF5-ADFF-4A93-B115-B184799C3F5F}" srcOrd="5" destOrd="0" presId="urn:microsoft.com/office/officeart/2005/8/layout/orgChart1"/>
    <dgm:cxn modelId="{222411EB-CAFB-4450-A483-704648B4CC68}" type="presParOf" srcId="{75162DF5-ADFF-4A93-B115-B184799C3F5F}" destId="{8E4CD90B-1E47-4332-9F11-C9FAE5EC1C7F}" srcOrd="0" destOrd="0" presId="urn:microsoft.com/office/officeart/2005/8/layout/orgChart1"/>
    <dgm:cxn modelId="{D06D714E-323A-4C57-809E-83B4A4C14B6B}" type="presParOf" srcId="{8E4CD90B-1E47-4332-9F11-C9FAE5EC1C7F}" destId="{A2B16003-BA66-47B4-91B5-146E342378A1}" srcOrd="0" destOrd="0" presId="urn:microsoft.com/office/officeart/2005/8/layout/orgChart1"/>
    <dgm:cxn modelId="{390743DE-2EBF-45EA-82C0-FDF8247C856D}" type="presParOf" srcId="{8E4CD90B-1E47-4332-9F11-C9FAE5EC1C7F}" destId="{F91F1BC5-BBA3-4679-B9A3-A76F11417AFC}" srcOrd="1" destOrd="0" presId="urn:microsoft.com/office/officeart/2005/8/layout/orgChart1"/>
    <dgm:cxn modelId="{B88B5443-C42A-4A29-BF9C-7FCC8CBAAEA5}" type="presParOf" srcId="{75162DF5-ADFF-4A93-B115-B184799C3F5F}" destId="{B99711E3-807F-44B3-A196-039558DCAD23}" srcOrd="1" destOrd="0" presId="urn:microsoft.com/office/officeart/2005/8/layout/orgChart1"/>
    <dgm:cxn modelId="{49059BD2-85BD-4C60-9B79-9D0AD0198166}" type="presParOf" srcId="{75162DF5-ADFF-4A93-B115-B184799C3F5F}" destId="{4B1B98D1-0924-4FF2-B293-C1306FF12597}" srcOrd="2" destOrd="0" presId="urn:microsoft.com/office/officeart/2005/8/layout/orgChart1"/>
    <dgm:cxn modelId="{1535192A-F818-4DFB-B78E-8E515FE5794B}" type="presParOf" srcId="{BDDDE5DF-94E6-49DA-B8DB-813E6A751115}" destId="{009F01A4-4F05-4A3C-9BC0-98EAF8B81928}" srcOrd="6" destOrd="0" presId="urn:microsoft.com/office/officeart/2005/8/layout/orgChart1"/>
    <dgm:cxn modelId="{217E951C-A30D-4DC1-A3EB-968884D4D8B9}" type="presParOf" srcId="{BDDDE5DF-94E6-49DA-B8DB-813E6A751115}" destId="{ABD16005-FCD7-403D-B5ED-29F5535A8999}" srcOrd="7" destOrd="0" presId="urn:microsoft.com/office/officeart/2005/8/layout/orgChart1"/>
    <dgm:cxn modelId="{C796552A-8FDC-406E-BE79-102EF1A3A42B}" type="presParOf" srcId="{ABD16005-FCD7-403D-B5ED-29F5535A8999}" destId="{749FE7B7-08BA-4EA9-B6EC-B32EA146D72C}" srcOrd="0" destOrd="0" presId="urn:microsoft.com/office/officeart/2005/8/layout/orgChart1"/>
    <dgm:cxn modelId="{6C152082-BA08-42B5-BE1C-0A6375260CB5}" type="presParOf" srcId="{749FE7B7-08BA-4EA9-B6EC-B32EA146D72C}" destId="{AEECB87F-20C1-4937-B095-F6EADB66717C}" srcOrd="0" destOrd="0" presId="urn:microsoft.com/office/officeart/2005/8/layout/orgChart1"/>
    <dgm:cxn modelId="{6C9EEB5B-9327-41BF-A247-55AE6410F335}" type="presParOf" srcId="{749FE7B7-08BA-4EA9-B6EC-B32EA146D72C}" destId="{D5EE06F8-6521-4524-8DCA-79F44F62E8A3}" srcOrd="1" destOrd="0" presId="urn:microsoft.com/office/officeart/2005/8/layout/orgChart1"/>
    <dgm:cxn modelId="{58A4C530-4C40-4387-8893-547F9B22363D}" type="presParOf" srcId="{ABD16005-FCD7-403D-B5ED-29F5535A8999}" destId="{4CE0FFA8-B539-4998-B333-9E91DD411435}" srcOrd="1" destOrd="0" presId="urn:microsoft.com/office/officeart/2005/8/layout/orgChart1"/>
    <dgm:cxn modelId="{3AE0974B-791B-408B-BA7F-85C1FC55FB5D}" type="presParOf" srcId="{ABD16005-FCD7-403D-B5ED-29F5535A8999}" destId="{8D97C51C-C77A-45C2-896B-1E50D726F0DB}" srcOrd="2" destOrd="0" presId="urn:microsoft.com/office/officeart/2005/8/layout/orgChart1"/>
    <dgm:cxn modelId="{C6F0DD80-EE41-4BBE-B9EA-BBC0B2BE1295}" type="presParOf" srcId="{59A1CEC3-E874-4141-81AB-380B983CFCF3}" destId="{5B34F6AE-BB33-4E08-BA6A-47CB6D99743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E8E4E9-F56B-4BEF-A638-87785DE13B0E}" type="doc">
      <dgm:prSet loTypeId="urn:microsoft.com/office/officeart/2005/8/layout/orgChart1" loCatId="hierarchy" qsTypeId="urn:microsoft.com/office/officeart/2005/8/quickstyle/simple5" qsCatId="simple" csTypeId="urn:microsoft.com/office/officeart/2005/8/colors/accent1_2#3" csCatId="accent1" phldr="1"/>
      <dgm:spPr/>
    </dgm:pt>
    <dgm:pt modelId="{F6DBF14A-279E-4693-B8BB-FEB8EEF44D9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健康學院</a:t>
          </a:r>
        </a:p>
      </dgm:t>
    </dgm:pt>
    <dgm:pt modelId="{E5200684-90DF-4C66-ABF2-A43C466002A1}" type="parTrans" cxnId="{E56440CC-C489-4B2A-9C21-D79DC6211B3D}">
      <dgm:prSet/>
      <dgm:spPr/>
      <dgm:t>
        <a:bodyPr/>
        <a:lstStyle/>
        <a:p>
          <a:endParaRPr lang="zh-TW" altLang="en-US"/>
        </a:p>
      </dgm:t>
    </dgm:pt>
    <dgm:pt modelId="{D3DFF07E-3171-46A6-9A5D-5A44C6ED627B}" type="sibTrans" cxnId="{E56440CC-C489-4B2A-9C21-D79DC6211B3D}">
      <dgm:prSet/>
      <dgm:spPr/>
      <dgm:t>
        <a:bodyPr/>
        <a:lstStyle/>
        <a:p>
          <a:endParaRPr lang="zh-TW" altLang="en-US"/>
        </a:p>
      </dgm:t>
    </dgm:pt>
    <dgm:pt modelId="{0C3B7351-B6B4-4021-8386-6244C64A521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健康產業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管理學系</a:t>
          </a:r>
        </a:p>
      </dgm:t>
    </dgm:pt>
    <dgm:pt modelId="{DCEB90E6-763A-4F0C-B27B-135A2BF338C1}" type="parTrans" cxnId="{0AFA5327-1019-4C2B-92A9-6249264EEFD6}">
      <dgm:prSet/>
      <dgm:spPr/>
      <dgm:t>
        <a:bodyPr/>
        <a:lstStyle/>
        <a:p>
          <a:endParaRPr lang="zh-TW" altLang="en-US"/>
        </a:p>
      </dgm:t>
    </dgm:pt>
    <dgm:pt modelId="{14002D9E-AF40-48BE-8C84-832B205F3286}" type="sibTrans" cxnId="{0AFA5327-1019-4C2B-92A9-6249264EEFD6}">
      <dgm:prSet/>
      <dgm:spPr/>
      <dgm:t>
        <a:bodyPr/>
        <a:lstStyle/>
        <a:p>
          <a:endParaRPr lang="zh-TW" altLang="en-US"/>
        </a:p>
      </dgm:t>
    </dgm:pt>
    <dgm:pt modelId="{03223433-4454-4733-9CBD-2371EB5A82E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保健營養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生技學系</a:t>
          </a:r>
        </a:p>
      </dgm:t>
    </dgm:pt>
    <dgm:pt modelId="{B9626F17-59B5-4922-B415-55D0677097A7}" type="parTrans" cxnId="{625C4F75-49FF-4320-94E1-7F8C0C166701}">
      <dgm:prSet/>
      <dgm:spPr/>
      <dgm:t>
        <a:bodyPr/>
        <a:lstStyle/>
        <a:p>
          <a:endParaRPr lang="zh-TW" altLang="en-US"/>
        </a:p>
      </dgm:t>
    </dgm:pt>
    <dgm:pt modelId="{8898B971-FBBE-4544-9A85-AFFCCE80E04A}" type="sibTrans" cxnId="{625C4F75-49FF-4320-94E1-7F8C0C166701}">
      <dgm:prSet/>
      <dgm:spPr/>
      <dgm:t>
        <a:bodyPr/>
        <a:lstStyle/>
        <a:p>
          <a:endParaRPr lang="zh-TW" altLang="en-US"/>
        </a:p>
      </dgm:t>
    </dgm:pt>
    <dgm:pt modelId="{9A26EECF-A05F-42A8-907E-5EED232928E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生物科技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學系</a:t>
          </a:r>
        </a:p>
      </dgm:t>
    </dgm:pt>
    <dgm:pt modelId="{AEAC74FC-0AC5-4005-A8A2-181A9AA62CC8}" type="parTrans" cxnId="{DCA90DB0-6747-44A3-A4C6-B6AF34DAFDAB}">
      <dgm:prSet/>
      <dgm:spPr/>
      <dgm:t>
        <a:bodyPr/>
        <a:lstStyle/>
        <a:p>
          <a:endParaRPr lang="zh-TW" altLang="en-US"/>
        </a:p>
      </dgm:t>
    </dgm:pt>
    <dgm:pt modelId="{AB4963F1-C059-4E35-9C00-570789BEFA7A}" type="sibTrans" cxnId="{DCA90DB0-6747-44A3-A4C6-B6AF34DAFDAB}">
      <dgm:prSet/>
      <dgm:spPr/>
      <dgm:t>
        <a:bodyPr/>
        <a:lstStyle/>
        <a:p>
          <a:endParaRPr lang="zh-TW" altLang="en-US"/>
        </a:p>
      </dgm:t>
    </dgm:pt>
    <dgm:pt modelId="{6376B380-5321-4073-BEC6-36EE588E1CAF}" type="pres">
      <dgm:prSet presAssocID="{8EE8E4E9-F56B-4BEF-A638-87785DE13B0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538FA39-F173-45D0-B98F-33C45E1314EA}" type="pres">
      <dgm:prSet presAssocID="{F6DBF14A-279E-4693-B8BB-FEB8EEF44D95}" presName="hierRoot1" presStyleCnt="0">
        <dgm:presLayoutVars>
          <dgm:hierBranch/>
        </dgm:presLayoutVars>
      </dgm:prSet>
      <dgm:spPr/>
    </dgm:pt>
    <dgm:pt modelId="{1432D327-2091-4187-84CA-D93EA7583D0E}" type="pres">
      <dgm:prSet presAssocID="{F6DBF14A-279E-4693-B8BB-FEB8EEF44D95}" presName="rootComposite1" presStyleCnt="0"/>
      <dgm:spPr/>
    </dgm:pt>
    <dgm:pt modelId="{B8625DE3-7CD4-456F-9F16-9C559281B35C}" type="pres">
      <dgm:prSet presAssocID="{F6DBF14A-279E-4693-B8BB-FEB8EEF44D9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3AFAC15-2572-47B5-953C-3BFA8E8C376F}" type="pres">
      <dgm:prSet presAssocID="{F6DBF14A-279E-4693-B8BB-FEB8EEF44D95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8E8DD62E-034C-4F73-8017-4F18EE22F49E}" type="pres">
      <dgm:prSet presAssocID="{F6DBF14A-279E-4693-B8BB-FEB8EEF44D95}" presName="hierChild2" presStyleCnt="0"/>
      <dgm:spPr/>
    </dgm:pt>
    <dgm:pt modelId="{5A4F3B57-A064-4D9C-A4E1-2D91F2A04816}" type="pres">
      <dgm:prSet presAssocID="{DCEB90E6-763A-4F0C-B27B-135A2BF338C1}" presName="Name35" presStyleLbl="parChTrans1D2" presStyleIdx="0" presStyleCnt="3"/>
      <dgm:spPr/>
      <dgm:t>
        <a:bodyPr/>
        <a:lstStyle/>
        <a:p>
          <a:endParaRPr lang="zh-TW" altLang="en-US"/>
        </a:p>
      </dgm:t>
    </dgm:pt>
    <dgm:pt modelId="{EA0A63ED-4F20-4BC1-9B91-CD11176D7601}" type="pres">
      <dgm:prSet presAssocID="{0C3B7351-B6B4-4021-8386-6244C64A521F}" presName="hierRoot2" presStyleCnt="0">
        <dgm:presLayoutVars>
          <dgm:hierBranch/>
        </dgm:presLayoutVars>
      </dgm:prSet>
      <dgm:spPr/>
    </dgm:pt>
    <dgm:pt modelId="{B709F44B-A573-43C9-9C92-8E2FCBBC6850}" type="pres">
      <dgm:prSet presAssocID="{0C3B7351-B6B4-4021-8386-6244C64A521F}" presName="rootComposite" presStyleCnt="0"/>
      <dgm:spPr/>
    </dgm:pt>
    <dgm:pt modelId="{287C2947-B944-4A13-99B9-670181D176F6}" type="pres">
      <dgm:prSet presAssocID="{0C3B7351-B6B4-4021-8386-6244C64A521F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FB227FB-BCC6-4C7B-AF1C-E55349601281}" type="pres">
      <dgm:prSet presAssocID="{0C3B7351-B6B4-4021-8386-6244C64A521F}" presName="rootConnector" presStyleLbl="node2" presStyleIdx="0" presStyleCnt="3"/>
      <dgm:spPr/>
      <dgm:t>
        <a:bodyPr/>
        <a:lstStyle/>
        <a:p>
          <a:endParaRPr lang="zh-TW" altLang="en-US"/>
        </a:p>
      </dgm:t>
    </dgm:pt>
    <dgm:pt modelId="{D1515587-F629-4067-8E48-ECDF14E3FA32}" type="pres">
      <dgm:prSet presAssocID="{0C3B7351-B6B4-4021-8386-6244C64A521F}" presName="hierChild4" presStyleCnt="0"/>
      <dgm:spPr/>
    </dgm:pt>
    <dgm:pt modelId="{C9AF857C-749C-4EDA-9220-325BEC983F9B}" type="pres">
      <dgm:prSet presAssocID="{0C3B7351-B6B4-4021-8386-6244C64A521F}" presName="hierChild5" presStyleCnt="0"/>
      <dgm:spPr/>
    </dgm:pt>
    <dgm:pt modelId="{0064C528-698D-4F5F-928A-8BDEC7572738}" type="pres">
      <dgm:prSet presAssocID="{B9626F17-59B5-4922-B415-55D0677097A7}" presName="Name35" presStyleLbl="parChTrans1D2" presStyleIdx="1" presStyleCnt="3"/>
      <dgm:spPr/>
      <dgm:t>
        <a:bodyPr/>
        <a:lstStyle/>
        <a:p>
          <a:endParaRPr lang="zh-TW" altLang="en-US"/>
        </a:p>
      </dgm:t>
    </dgm:pt>
    <dgm:pt modelId="{8C37CB12-ED03-4F73-AA33-428ED4964E03}" type="pres">
      <dgm:prSet presAssocID="{03223433-4454-4733-9CBD-2371EB5A82E6}" presName="hierRoot2" presStyleCnt="0">
        <dgm:presLayoutVars>
          <dgm:hierBranch/>
        </dgm:presLayoutVars>
      </dgm:prSet>
      <dgm:spPr/>
    </dgm:pt>
    <dgm:pt modelId="{DEB9EA51-2D27-4D28-AF87-317F7B60630E}" type="pres">
      <dgm:prSet presAssocID="{03223433-4454-4733-9CBD-2371EB5A82E6}" presName="rootComposite" presStyleCnt="0"/>
      <dgm:spPr/>
    </dgm:pt>
    <dgm:pt modelId="{A0FAFBAF-67CD-4036-AD41-632ED5907FA5}" type="pres">
      <dgm:prSet presAssocID="{03223433-4454-4733-9CBD-2371EB5A82E6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D124F1F-06CE-4382-A2AF-51808724EAA9}" type="pres">
      <dgm:prSet presAssocID="{03223433-4454-4733-9CBD-2371EB5A82E6}" presName="rootConnector" presStyleLbl="node2" presStyleIdx="1" presStyleCnt="3"/>
      <dgm:spPr/>
      <dgm:t>
        <a:bodyPr/>
        <a:lstStyle/>
        <a:p>
          <a:endParaRPr lang="zh-TW" altLang="en-US"/>
        </a:p>
      </dgm:t>
    </dgm:pt>
    <dgm:pt modelId="{413AA508-B4A9-461A-8FFC-61660C0820B4}" type="pres">
      <dgm:prSet presAssocID="{03223433-4454-4733-9CBD-2371EB5A82E6}" presName="hierChild4" presStyleCnt="0"/>
      <dgm:spPr/>
    </dgm:pt>
    <dgm:pt modelId="{62464A9C-4255-4211-A672-CF34F96F8E44}" type="pres">
      <dgm:prSet presAssocID="{03223433-4454-4733-9CBD-2371EB5A82E6}" presName="hierChild5" presStyleCnt="0"/>
      <dgm:spPr/>
    </dgm:pt>
    <dgm:pt modelId="{ADA2A2FD-42CE-4F60-83BF-C3AA5EE844CC}" type="pres">
      <dgm:prSet presAssocID="{AEAC74FC-0AC5-4005-A8A2-181A9AA62CC8}" presName="Name35" presStyleLbl="parChTrans1D2" presStyleIdx="2" presStyleCnt="3"/>
      <dgm:spPr/>
      <dgm:t>
        <a:bodyPr/>
        <a:lstStyle/>
        <a:p>
          <a:endParaRPr lang="zh-TW" altLang="en-US"/>
        </a:p>
      </dgm:t>
    </dgm:pt>
    <dgm:pt modelId="{24734485-8123-4A71-9205-B31DD2B98BD0}" type="pres">
      <dgm:prSet presAssocID="{9A26EECF-A05F-42A8-907E-5EED232928E3}" presName="hierRoot2" presStyleCnt="0">
        <dgm:presLayoutVars>
          <dgm:hierBranch/>
        </dgm:presLayoutVars>
      </dgm:prSet>
      <dgm:spPr/>
    </dgm:pt>
    <dgm:pt modelId="{E2AF7E6C-6789-46BB-945A-764BAB7FFE85}" type="pres">
      <dgm:prSet presAssocID="{9A26EECF-A05F-42A8-907E-5EED232928E3}" presName="rootComposite" presStyleCnt="0"/>
      <dgm:spPr/>
    </dgm:pt>
    <dgm:pt modelId="{7E6A2609-E32E-41FF-8CA4-13242F9F8FE2}" type="pres">
      <dgm:prSet presAssocID="{9A26EECF-A05F-42A8-907E-5EED232928E3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04EA9FA-EA1A-43FE-8B98-CCD705B0DDB3}" type="pres">
      <dgm:prSet presAssocID="{9A26EECF-A05F-42A8-907E-5EED232928E3}" presName="rootConnector" presStyleLbl="node2" presStyleIdx="2" presStyleCnt="3"/>
      <dgm:spPr/>
      <dgm:t>
        <a:bodyPr/>
        <a:lstStyle/>
        <a:p>
          <a:endParaRPr lang="zh-TW" altLang="en-US"/>
        </a:p>
      </dgm:t>
    </dgm:pt>
    <dgm:pt modelId="{EECA8340-1BBE-44F2-9036-BC97B9242978}" type="pres">
      <dgm:prSet presAssocID="{9A26EECF-A05F-42A8-907E-5EED232928E3}" presName="hierChild4" presStyleCnt="0"/>
      <dgm:spPr/>
    </dgm:pt>
    <dgm:pt modelId="{B6AFC9DB-4096-4D78-8ADD-5818C22938E0}" type="pres">
      <dgm:prSet presAssocID="{9A26EECF-A05F-42A8-907E-5EED232928E3}" presName="hierChild5" presStyleCnt="0"/>
      <dgm:spPr/>
    </dgm:pt>
    <dgm:pt modelId="{5D8B09F1-6824-4516-ADF5-F04C275BE0A1}" type="pres">
      <dgm:prSet presAssocID="{F6DBF14A-279E-4693-B8BB-FEB8EEF44D95}" presName="hierChild3" presStyleCnt="0"/>
      <dgm:spPr/>
    </dgm:pt>
  </dgm:ptLst>
  <dgm:cxnLst>
    <dgm:cxn modelId="{1BB35396-77FA-4CF1-84FC-5393D02B931F}" type="presOf" srcId="{9A26EECF-A05F-42A8-907E-5EED232928E3}" destId="{704EA9FA-EA1A-43FE-8B98-CCD705B0DDB3}" srcOrd="1" destOrd="0" presId="urn:microsoft.com/office/officeart/2005/8/layout/orgChart1"/>
    <dgm:cxn modelId="{4348E81D-C09E-46BC-9093-4AAA4A82D995}" type="presOf" srcId="{B9626F17-59B5-4922-B415-55D0677097A7}" destId="{0064C528-698D-4F5F-928A-8BDEC7572738}" srcOrd="0" destOrd="0" presId="urn:microsoft.com/office/officeart/2005/8/layout/orgChart1"/>
    <dgm:cxn modelId="{92BDCF19-0131-43E3-B0C6-E5192624B3F2}" type="presOf" srcId="{DCEB90E6-763A-4F0C-B27B-135A2BF338C1}" destId="{5A4F3B57-A064-4D9C-A4E1-2D91F2A04816}" srcOrd="0" destOrd="0" presId="urn:microsoft.com/office/officeart/2005/8/layout/orgChart1"/>
    <dgm:cxn modelId="{BADC2B8C-F5FB-4A0E-929F-CC65B05C8B99}" type="presOf" srcId="{9A26EECF-A05F-42A8-907E-5EED232928E3}" destId="{7E6A2609-E32E-41FF-8CA4-13242F9F8FE2}" srcOrd="0" destOrd="0" presId="urn:microsoft.com/office/officeart/2005/8/layout/orgChart1"/>
    <dgm:cxn modelId="{1F46D1B4-9EB8-4671-A406-D675DF31E127}" type="presOf" srcId="{0C3B7351-B6B4-4021-8386-6244C64A521F}" destId="{CFB227FB-BCC6-4C7B-AF1C-E55349601281}" srcOrd="1" destOrd="0" presId="urn:microsoft.com/office/officeart/2005/8/layout/orgChart1"/>
    <dgm:cxn modelId="{A5F93919-A330-4634-8946-B12529ECE39F}" type="presOf" srcId="{03223433-4454-4733-9CBD-2371EB5A82E6}" destId="{A0FAFBAF-67CD-4036-AD41-632ED5907FA5}" srcOrd="0" destOrd="0" presId="urn:microsoft.com/office/officeart/2005/8/layout/orgChart1"/>
    <dgm:cxn modelId="{CA1C5D14-0EBA-4FDE-9567-1E69B242DF6A}" type="presOf" srcId="{AEAC74FC-0AC5-4005-A8A2-181A9AA62CC8}" destId="{ADA2A2FD-42CE-4F60-83BF-C3AA5EE844CC}" srcOrd="0" destOrd="0" presId="urn:microsoft.com/office/officeart/2005/8/layout/orgChart1"/>
    <dgm:cxn modelId="{DCA90DB0-6747-44A3-A4C6-B6AF34DAFDAB}" srcId="{F6DBF14A-279E-4693-B8BB-FEB8EEF44D95}" destId="{9A26EECF-A05F-42A8-907E-5EED232928E3}" srcOrd="2" destOrd="0" parTransId="{AEAC74FC-0AC5-4005-A8A2-181A9AA62CC8}" sibTransId="{AB4963F1-C059-4E35-9C00-570789BEFA7A}"/>
    <dgm:cxn modelId="{870BE064-E1C5-48A4-9E8E-7178A0DDC89C}" type="presOf" srcId="{F6DBF14A-279E-4693-B8BB-FEB8EEF44D95}" destId="{B8625DE3-7CD4-456F-9F16-9C559281B35C}" srcOrd="0" destOrd="0" presId="urn:microsoft.com/office/officeart/2005/8/layout/orgChart1"/>
    <dgm:cxn modelId="{3934A27B-52F2-48A6-9C94-45AE5D08B49F}" type="presOf" srcId="{8EE8E4E9-F56B-4BEF-A638-87785DE13B0E}" destId="{6376B380-5321-4073-BEC6-36EE588E1CAF}" srcOrd="0" destOrd="0" presId="urn:microsoft.com/office/officeart/2005/8/layout/orgChart1"/>
    <dgm:cxn modelId="{0696B3ED-3B8F-4575-9B4A-7E2E6A3E737D}" type="presOf" srcId="{0C3B7351-B6B4-4021-8386-6244C64A521F}" destId="{287C2947-B944-4A13-99B9-670181D176F6}" srcOrd="0" destOrd="0" presId="urn:microsoft.com/office/officeart/2005/8/layout/orgChart1"/>
    <dgm:cxn modelId="{5E16623A-E587-451B-BB5C-225445B7ACFE}" type="presOf" srcId="{F6DBF14A-279E-4693-B8BB-FEB8EEF44D95}" destId="{A3AFAC15-2572-47B5-953C-3BFA8E8C376F}" srcOrd="1" destOrd="0" presId="urn:microsoft.com/office/officeart/2005/8/layout/orgChart1"/>
    <dgm:cxn modelId="{625C4F75-49FF-4320-94E1-7F8C0C166701}" srcId="{F6DBF14A-279E-4693-B8BB-FEB8EEF44D95}" destId="{03223433-4454-4733-9CBD-2371EB5A82E6}" srcOrd="1" destOrd="0" parTransId="{B9626F17-59B5-4922-B415-55D0677097A7}" sibTransId="{8898B971-FBBE-4544-9A85-AFFCCE80E04A}"/>
    <dgm:cxn modelId="{0AFA5327-1019-4C2B-92A9-6249264EEFD6}" srcId="{F6DBF14A-279E-4693-B8BB-FEB8EEF44D95}" destId="{0C3B7351-B6B4-4021-8386-6244C64A521F}" srcOrd="0" destOrd="0" parTransId="{DCEB90E6-763A-4F0C-B27B-135A2BF338C1}" sibTransId="{14002D9E-AF40-48BE-8C84-832B205F3286}"/>
    <dgm:cxn modelId="{E56440CC-C489-4B2A-9C21-D79DC6211B3D}" srcId="{8EE8E4E9-F56B-4BEF-A638-87785DE13B0E}" destId="{F6DBF14A-279E-4693-B8BB-FEB8EEF44D95}" srcOrd="0" destOrd="0" parTransId="{E5200684-90DF-4C66-ABF2-A43C466002A1}" sibTransId="{D3DFF07E-3171-46A6-9A5D-5A44C6ED627B}"/>
    <dgm:cxn modelId="{4BEA5413-6174-4B30-BA89-6F9E681D8851}" type="presOf" srcId="{03223433-4454-4733-9CBD-2371EB5A82E6}" destId="{4D124F1F-06CE-4382-A2AF-51808724EAA9}" srcOrd="1" destOrd="0" presId="urn:microsoft.com/office/officeart/2005/8/layout/orgChart1"/>
    <dgm:cxn modelId="{ED40F882-FD95-46DB-9D74-AF34ED6095D5}" type="presParOf" srcId="{6376B380-5321-4073-BEC6-36EE588E1CAF}" destId="{2538FA39-F173-45D0-B98F-33C45E1314EA}" srcOrd="0" destOrd="0" presId="urn:microsoft.com/office/officeart/2005/8/layout/orgChart1"/>
    <dgm:cxn modelId="{E8081673-493F-4FB6-AE4D-170F0DC2599C}" type="presParOf" srcId="{2538FA39-F173-45D0-B98F-33C45E1314EA}" destId="{1432D327-2091-4187-84CA-D93EA7583D0E}" srcOrd="0" destOrd="0" presId="urn:microsoft.com/office/officeart/2005/8/layout/orgChart1"/>
    <dgm:cxn modelId="{C0E8EA61-D02E-490F-B747-5D085135C2C0}" type="presParOf" srcId="{1432D327-2091-4187-84CA-D93EA7583D0E}" destId="{B8625DE3-7CD4-456F-9F16-9C559281B35C}" srcOrd="0" destOrd="0" presId="urn:microsoft.com/office/officeart/2005/8/layout/orgChart1"/>
    <dgm:cxn modelId="{30461B2C-C1A4-48BE-91FA-804B20D48DD0}" type="presParOf" srcId="{1432D327-2091-4187-84CA-D93EA7583D0E}" destId="{A3AFAC15-2572-47B5-953C-3BFA8E8C376F}" srcOrd="1" destOrd="0" presId="urn:microsoft.com/office/officeart/2005/8/layout/orgChart1"/>
    <dgm:cxn modelId="{31198F84-252B-48DF-973B-6E8C705DCE58}" type="presParOf" srcId="{2538FA39-F173-45D0-B98F-33C45E1314EA}" destId="{8E8DD62E-034C-4F73-8017-4F18EE22F49E}" srcOrd="1" destOrd="0" presId="urn:microsoft.com/office/officeart/2005/8/layout/orgChart1"/>
    <dgm:cxn modelId="{7D06AA04-24CC-402E-8FBE-D2E9894BD879}" type="presParOf" srcId="{8E8DD62E-034C-4F73-8017-4F18EE22F49E}" destId="{5A4F3B57-A064-4D9C-A4E1-2D91F2A04816}" srcOrd="0" destOrd="0" presId="urn:microsoft.com/office/officeart/2005/8/layout/orgChart1"/>
    <dgm:cxn modelId="{92091556-AFB5-47A5-B935-95E1BB70F8C9}" type="presParOf" srcId="{8E8DD62E-034C-4F73-8017-4F18EE22F49E}" destId="{EA0A63ED-4F20-4BC1-9B91-CD11176D7601}" srcOrd="1" destOrd="0" presId="urn:microsoft.com/office/officeart/2005/8/layout/orgChart1"/>
    <dgm:cxn modelId="{7A381046-E110-40DF-B663-97A64555B3D5}" type="presParOf" srcId="{EA0A63ED-4F20-4BC1-9B91-CD11176D7601}" destId="{B709F44B-A573-43C9-9C92-8E2FCBBC6850}" srcOrd="0" destOrd="0" presId="urn:microsoft.com/office/officeart/2005/8/layout/orgChart1"/>
    <dgm:cxn modelId="{F61497C2-1437-45CB-B0CB-27F6029B39BE}" type="presParOf" srcId="{B709F44B-A573-43C9-9C92-8E2FCBBC6850}" destId="{287C2947-B944-4A13-99B9-670181D176F6}" srcOrd="0" destOrd="0" presId="urn:microsoft.com/office/officeart/2005/8/layout/orgChart1"/>
    <dgm:cxn modelId="{FB54D79A-D7DF-4E93-81E4-B001562FB42F}" type="presParOf" srcId="{B709F44B-A573-43C9-9C92-8E2FCBBC6850}" destId="{CFB227FB-BCC6-4C7B-AF1C-E55349601281}" srcOrd="1" destOrd="0" presId="urn:microsoft.com/office/officeart/2005/8/layout/orgChart1"/>
    <dgm:cxn modelId="{2B7302DD-93E5-4F5C-881F-B22D5709DC3C}" type="presParOf" srcId="{EA0A63ED-4F20-4BC1-9B91-CD11176D7601}" destId="{D1515587-F629-4067-8E48-ECDF14E3FA32}" srcOrd="1" destOrd="0" presId="urn:microsoft.com/office/officeart/2005/8/layout/orgChart1"/>
    <dgm:cxn modelId="{5A939E29-F8F0-4230-9AE4-843ADBE73969}" type="presParOf" srcId="{EA0A63ED-4F20-4BC1-9B91-CD11176D7601}" destId="{C9AF857C-749C-4EDA-9220-325BEC983F9B}" srcOrd="2" destOrd="0" presId="urn:microsoft.com/office/officeart/2005/8/layout/orgChart1"/>
    <dgm:cxn modelId="{AB350673-B293-4A80-8E5F-9A923E87E8E4}" type="presParOf" srcId="{8E8DD62E-034C-4F73-8017-4F18EE22F49E}" destId="{0064C528-698D-4F5F-928A-8BDEC7572738}" srcOrd="2" destOrd="0" presId="urn:microsoft.com/office/officeart/2005/8/layout/orgChart1"/>
    <dgm:cxn modelId="{19A88A0B-4C22-4DFC-B3B6-E23E9AED033F}" type="presParOf" srcId="{8E8DD62E-034C-4F73-8017-4F18EE22F49E}" destId="{8C37CB12-ED03-4F73-AA33-428ED4964E03}" srcOrd="3" destOrd="0" presId="urn:microsoft.com/office/officeart/2005/8/layout/orgChart1"/>
    <dgm:cxn modelId="{71C470DC-915B-4EFC-BABA-E2E5D9B1951D}" type="presParOf" srcId="{8C37CB12-ED03-4F73-AA33-428ED4964E03}" destId="{DEB9EA51-2D27-4D28-AF87-317F7B60630E}" srcOrd="0" destOrd="0" presId="urn:microsoft.com/office/officeart/2005/8/layout/orgChart1"/>
    <dgm:cxn modelId="{1D61AE16-8743-4005-AAEE-97BCD0F41324}" type="presParOf" srcId="{DEB9EA51-2D27-4D28-AF87-317F7B60630E}" destId="{A0FAFBAF-67CD-4036-AD41-632ED5907FA5}" srcOrd="0" destOrd="0" presId="urn:microsoft.com/office/officeart/2005/8/layout/orgChart1"/>
    <dgm:cxn modelId="{52CDAC86-8032-4FC2-87A2-F8699F602B4F}" type="presParOf" srcId="{DEB9EA51-2D27-4D28-AF87-317F7B60630E}" destId="{4D124F1F-06CE-4382-A2AF-51808724EAA9}" srcOrd="1" destOrd="0" presId="urn:microsoft.com/office/officeart/2005/8/layout/orgChart1"/>
    <dgm:cxn modelId="{04976FC4-A6FD-458A-85F7-D04F4D8AADFF}" type="presParOf" srcId="{8C37CB12-ED03-4F73-AA33-428ED4964E03}" destId="{413AA508-B4A9-461A-8FFC-61660C0820B4}" srcOrd="1" destOrd="0" presId="urn:microsoft.com/office/officeart/2005/8/layout/orgChart1"/>
    <dgm:cxn modelId="{41357A2F-2037-492C-8DA3-C49B8E449391}" type="presParOf" srcId="{8C37CB12-ED03-4F73-AA33-428ED4964E03}" destId="{62464A9C-4255-4211-A672-CF34F96F8E44}" srcOrd="2" destOrd="0" presId="urn:microsoft.com/office/officeart/2005/8/layout/orgChart1"/>
    <dgm:cxn modelId="{D75EB292-5EBD-4CCB-B647-E3D54A4F015C}" type="presParOf" srcId="{8E8DD62E-034C-4F73-8017-4F18EE22F49E}" destId="{ADA2A2FD-42CE-4F60-83BF-C3AA5EE844CC}" srcOrd="4" destOrd="0" presId="urn:microsoft.com/office/officeart/2005/8/layout/orgChart1"/>
    <dgm:cxn modelId="{7E648DC2-9FEB-448D-9018-6AB2C314CFCF}" type="presParOf" srcId="{8E8DD62E-034C-4F73-8017-4F18EE22F49E}" destId="{24734485-8123-4A71-9205-B31DD2B98BD0}" srcOrd="5" destOrd="0" presId="urn:microsoft.com/office/officeart/2005/8/layout/orgChart1"/>
    <dgm:cxn modelId="{BF02F0D9-D234-4964-A627-4F7C86106F8E}" type="presParOf" srcId="{24734485-8123-4A71-9205-B31DD2B98BD0}" destId="{E2AF7E6C-6789-46BB-945A-764BAB7FFE85}" srcOrd="0" destOrd="0" presId="urn:microsoft.com/office/officeart/2005/8/layout/orgChart1"/>
    <dgm:cxn modelId="{766E8889-070A-4FB8-9C71-2605A872313D}" type="presParOf" srcId="{E2AF7E6C-6789-46BB-945A-764BAB7FFE85}" destId="{7E6A2609-E32E-41FF-8CA4-13242F9F8FE2}" srcOrd="0" destOrd="0" presId="urn:microsoft.com/office/officeart/2005/8/layout/orgChart1"/>
    <dgm:cxn modelId="{5780B598-FE08-47CB-8F14-2288FC277F52}" type="presParOf" srcId="{E2AF7E6C-6789-46BB-945A-764BAB7FFE85}" destId="{704EA9FA-EA1A-43FE-8B98-CCD705B0DDB3}" srcOrd="1" destOrd="0" presId="urn:microsoft.com/office/officeart/2005/8/layout/orgChart1"/>
    <dgm:cxn modelId="{353A4DB7-E90D-4F51-AC8B-1942FD93558D}" type="presParOf" srcId="{24734485-8123-4A71-9205-B31DD2B98BD0}" destId="{EECA8340-1BBE-44F2-9036-BC97B9242978}" srcOrd="1" destOrd="0" presId="urn:microsoft.com/office/officeart/2005/8/layout/orgChart1"/>
    <dgm:cxn modelId="{849A76E3-860D-4748-BE0B-8BBB5DB8A374}" type="presParOf" srcId="{24734485-8123-4A71-9205-B31DD2B98BD0}" destId="{B6AFC9DB-4096-4D78-8ADD-5818C22938E0}" srcOrd="2" destOrd="0" presId="urn:microsoft.com/office/officeart/2005/8/layout/orgChart1"/>
    <dgm:cxn modelId="{C53A5686-D814-414C-9A2B-67138376C211}" type="presParOf" srcId="{2538FA39-F173-45D0-B98F-33C45E1314EA}" destId="{5D8B09F1-6824-4516-ADF5-F04C275BE0A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BAEC30-55C6-41F4-8FBB-3A664060A4C1}" type="doc">
      <dgm:prSet loTypeId="urn:microsoft.com/office/officeart/2005/8/layout/orgChart1" loCatId="hierarchy" qsTypeId="urn:microsoft.com/office/officeart/2005/8/quickstyle/simple5" qsCatId="simple" csTypeId="urn:microsoft.com/office/officeart/2005/8/colors/accent6_2" csCatId="accent6" phldr="1"/>
      <dgm:spPr/>
    </dgm:pt>
    <dgm:pt modelId="{4F5BC753-844D-4468-BED1-4A02D2BC7DE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創意設計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學院</a:t>
          </a:r>
        </a:p>
      </dgm:t>
    </dgm:pt>
    <dgm:pt modelId="{C8F7E46C-9E01-45D9-B359-E55A7DDD3179}" type="parTrans" cxnId="{CDD947D4-45C6-4B10-A5B0-0F7C974B140D}">
      <dgm:prSet/>
      <dgm:spPr/>
      <dgm:t>
        <a:bodyPr/>
        <a:lstStyle/>
        <a:p>
          <a:endParaRPr lang="zh-TW" altLang="en-US"/>
        </a:p>
      </dgm:t>
    </dgm:pt>
    <dgm:pt modelId="{A9B7832E-146F-48CB-93D7-630425322702}" type="sibTrans" cxnId="{CDD947D4-45C6-4B10-A5B0-0F7C974B140D}">
      <dgm:prSet/>
      <dgm:spPr/>
      <dgm:t>
        <a:bodyPr/>
        <a:lstStyle/>
        <a:p>
          <a:endParaRPr lang="zh-TW" altLang="en-US"/>
        </a:p>
      </dgm:t>
    </dgm:pt>
    <dgm:pt modelId="{15404FB3-D7FD-492B-ABA0-24FBD97007D7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數位媒體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設計學系</a:t>
          </a:r>
          <a:endParaRPr lang="en-US" altLang="zh-TW" sz="1600" kern="1200" baseline="0" dirty="0" smtClean="0">
            <a:latin typeface="Arial" pitchFamily="34" charset="0"/>
            <a:ea typeface="文鼎新中黑" pitchFamily="49" charset="-120"/>
            <a:cs typeface="+mn-cs"/>
          </a:endParaRPr>
        </a:p>
      </dgm:t>
    </dgm:pt>
    <dgm:pt modelId="{73BE605E-98F7-4234-A5C2-4D82D7A26B3D}" type="parTrans" cxnId="{177262F1-CD1B-4584-AD01-7019B6711228}">
      <dgm:prSet/>
      <dgm:spPr/>
      <dgm:t>
        <a:bodyPr/>
        <a:lstStyle/>
        <a:p>
          <a:endParaRPr lang="zh-TW" altLang="en-US"/>
        </a:p>
      </dgm:t>
    </dgm:pt>
    <dgm:pt modelId="{ED1AEB09-B0ED-4345-90DE-A36976B52DAB}" type="sibTrans" cxnId="{177262F1-CD1B-4584-AD01-7019B6711228}">
      <dgm:prSet/>
      <dgm:spPr/>
      <dgm:t>
        <a:bodyPr/>
        <a:lstStyle/>
        <a:p>
          <a:endParaRPr lang="zh-TW" altLang="en-US"/>
        </a:p>
      </dgm:t>
    </dgm:pt>
    <dgm:pt modelId="{C6ABAA97-C96D-48E9-ADA1-EE9261ABAFA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視覺傳達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設計學系</a:t>
          </a:r>
        </a:p>
      </dgm:t>
    </dgm:pt>
    <dgm:pt modelId="{7ABE8D5A-B664-47BE-A163-23E2D9C707C7}" type="parTrans" cxnId="{7FE72B0E-2DA4-4DFA-B446-30AA74577705}">
      <dgm:prSet/>
      <dgm:spPr/>
      <dgm:t>
        <a:bodyPr/>
        <a:lstStyle/>
        <a:p>
          <a:endParaRPr lang="zh-TW" altLang="en-US"/>
        </a:p>
      </dgm:t>
    </dgm:pt>
    <dgm:pt modelId="{16FE8CE6-724D-4B64-B1E0-C84CDD01162F}" type="sibTrans" cxnId="{7FE72B0E-2DA4-4DFA-B446-30AA74577705}">
      <dgm:prSet/>
      <dgm:spPr/>
      <dgm:t>
        <a:bodyPr/>
        <a:lstStyle/>
        <a:p>
          <a:endParaRPr lang="zh-TW" altLang="en-US"/>
        </a:p>
      </dgm:t>
    </dgm:pt>
    <dgm:pt modelId="{B82F1F77-3FE5-4DFD-AD68-241F6D528127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創意商品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設計學系</a:t>
          </a:r>
        </a:p>
      </dgm:t>
    </dgm:pt>
    <dgm:pt modelId="{AB83F671-0DD0-4BE5-960D-FAA0637225DD}" type="parTrans" cxnId="{CC775766-AA74-45B8-93A6-2A389EDBA878}">
      <dgm:prSet/>
      <dgm:spPr/>
      <dgm:t>
        <a:bodyPr/>
        <a:lstStyle/>
        <a:p>
          <a:endParaRPr lang="zh-TW" altLang="en-US"/>
        </a:p>
      </dgm:t>
    </dgm:pt>
    <dgm:pt modelId="{1775CFC0-D097-488F-8883-C93E3AB9F651}" type="sibTrans" cxnId="{CC775766-AA74-45B8-93A6-2A389EDBA878}">
      <dgm:prSet/>
      <dgm:spPr/>
      <dgm:t>
        <a:bodyPr/>
        <a:lstStyle/>
        <a:p>
          <a:endParaRPr lang="zh-TW" altLang="en-US"/>
        </a:p>
      </dgm:t>
    </dgm:pt>
    <dgm:pt modelId="{EEE8BA96-4883-4818-B6AD-ACFA54722F2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時尚</a:t>
          </a:r>
          <a:endParaRPr lang="en-US" altLang="zh-TW" sz="1600" kern="1200" baseline="0" dirty="0" smtClean="0">
            <a:latin typeface="Arial" pitchFamily="34" charset="0"/>
            <a:ea typeface="文鼎新中黑" pitchFamily="49" charset="-120"/>
            <a:cs typeface="+mn-cs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設計學系</a:t>
          </a:r>
        </a:p>
      </dgm:t>
    </dgm:pt>
    <dgm:pt modelId="{D4A8F920-003E-42BE-AA1C-1105939C7441}" type="parTrans" cxnId="{B22B5EA9-EDF8-42CF-A02B-253E6F0500DC}">
      <dgm:prSet/>
      <dgm:spPr/>
      <dgm:t>
        <a:bodyPr/>
        <a:lstStyle/>
        <a:p>
          <a:endParaRPr lang="zh-TW" altLang="en-US"/>
        </a:p>
      </dgm:t>
    </dgm:pt>
    <dgm:pt modelId="{546DDD93-834C-41C0-94BC-8B52E0D4482A}" type="sibTrans" cxnId="{B22B5EA9-EDF8-42CF-A02B-253E6F0500DC}">
      <dgm:prSet/>
      <dgm:spPr/>
      <dgm:t>
        <a:bodyPr/>
        <a:lstStyle/>
        <a:p>
          <a:endParaRPr lang="zh-TW" altLang="en-US"/>
        </a:p>
      </dgm:t>
    </dgm:pt>
    <dgm:pt modelId="{6DBDB963-0401-4A4F-BC56-BE1E06796837}" type="pres">
      <dgm:prSet presAssocID="{4BBAEC30-55C6-41F4-8FBB-3A664060A4C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EE48E94-9EE2-450F-929F-463EF7DD391B}" type="pres">
      <dgm:prSet presAssocID="{4F5BC753-844D-4468-BED1-4A02D2BC7DEE}" presName="hierRoot1" presStyleCnt="0">
        <dgm:presLayoutVars>
          <dgm:hierBranch/>
        </dgm:presLayoutVars>
      </dgm:prSet>
      <dgm:spPr/>
    </dgm:pt>
    <dgm:pt modelId="{CAED2B76-0BF2-4A67-B8FC-CF73B7909FA8}" type="pres">
      <dgm:prSet presAssocID="{4F5BC753-844D-4468-BED1-4A02D2BC7DEE}" presName="rootComposite1" presStyleCnt="0"/>
      <dgm:spPr/>
    </dgm:pt>
    <dgm:pt modelId="{BFC9D2CF-584A-40EA-9074-86052DF56E76}" type="pres">
      <dgm:prSet presAssocID="{4F5BC753-844D-4468-BED1-4A02D2BC7DEE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A01323B-C330-47D3-904F-3A3BF5FAF502}" type="pres">
      <dgm:prSet presAssocID="{4F5BC753-844D-4468-BED1-4A02D2BC7DEE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760A0601-8FE0-439B-93E6-41AF1A55AB83}" type="pres">
      <dgm:prSet presAssocID="{4F5BC753-844D-4468-BED1-4A02D2BC7DEE}" presName="hierChild2" presStyleCnt="0"/>
      <dgm:spPr/>
    </dgm:pt>
    <dgm:pt modelId="{6859ECB2-1897-425E-939E-9164E06C044D}" type="pres">
      <dgm:prSet presAssocID="{73BE605E-98F7-4234-A5C2-4D82D7A26B3D}" presName="Name35" presStyleLbl="parChTrans1D2" presStyleIdx="0" presStyleCnt="4"/>
      <dgm:spPr/>
      <dgm:t>
        <a:bodyPr/>
        <a:lstStyle/>
        <a:p>
          <a:endParaRPr lang="zh-TW" altLang="en-US"/>
        </a:p>
      </dgm:t>
    </dgm:pt>
    <dgm:pt modelId="{9A34F4B0-FE29-4E41-AD78-B7392520856A}" type="pres">
      <dgm:prSet presAssocID="{15404FB3-D7FD-492B-ABA0-24FBD97007D7}" presName="hierRoot2" presStyleCnt="0">
        <dgm:presLayoutVars>
          <dgm:hierBranch/>
        </dgm:presLayoutVars>
      </dgm:prSet>
      <dgm:spPr/>
    </dgm:pt>
    <dgm:pt modelId="{D0F88A8C-8636-4AAC-8DB4-418DA373172D}" type="pres">
      <dgm:prSet presAssocID="{15404FB3-D7FD-492B-ABA0-24FBD97007D7}" presName="rootComposite" presStyleCnt="0"/>
      <dgm:spPr/>
    </dgm:pt>
    <dgm:pt modelId="{EFFE1380-B01D-4B21-BE61-1CA1A247C5AD}" type="pres">
      <dgm:prSet presAssocID="{15404FB3-D7FD-492B-ABA0-24FBD97007D7}" presName="rootText" presStyleLbl="node2" presStyleIdx="0" presStyleCnt="4" custLinFactNeighborX="-1201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2FDC116-9F56-45C2-84D3-05B5700A37E6}" type="pres">
      <dgm:prSet presAssocID="{15404FB3-D7FD-492B-ABA0-24FBD97007D7}" presName="rootConnector" presStyleLbl="node2" presStyleIdx="0" presStyleCnt="4"/>
      <dgm:spPr/>
      <dgm:t>
        <a:bodyPr/>
        <a:lstStyle/>
        <a:p>
          <a:endParaRPr lang="zh-TW" altLang="en-US"/>
        </a:p>
      </dgm:t>
    </dgm:pt>
    <dgm:pt modelId="{4AC31A3E-D962-468F-872E-737F8FF59B22}" type="pres">
      <dgm:prSet presAssocID="{15404FB3-D7FD-492B-ABA0-24FBD97007D7}" presName="hierChild4" presStyleCnt="0"/>
      <dgm:spPr/>
    </dgm:pt>
    <dgm:pt modelId="{527326A2-763B-45DF-A4D4-27B06859EA5D}" type="pres">
      <dgm:prSet presAssocID="{15404FB3-D7FD-492B-ABA0-24FBD97007D7}" presName="hierChild5" presStyleCnt="0"/>
      <dgm:spPr/>
    </dgm:pt>
    <dgm:pt modelId="{C1EA3680-8A43-427D-B24E-5663E25D8388}" type="pres">
      <dgm:prSet presAssocID="{7ABE8D5A-B664-47BE-A163-23E2D9C707C7}" presName="Name35" presStyleLbl="parChTrans1D2" presStyleIdx="1" presStyleCnt="4"/>
      <dgm:spPr/>
      <dgm:t>
        <a:bodyPr/>
        <a:lstStyle/>
        <a:p>
          <a:endParaRPr lang="zh-TW" altLang="en-US"/>
        </a:p>
      </dgm:t>
    </dgm:pt>
    <dgm:pt modelId="{D818BB95-BE9D-4308-8241-55AA5867C7C4}" type="pres">
      <dgm:prSet presAssocID="{C6ABAA97-C96D-48E9-ADA1-EE9261ABAFA9}" presName="hierRoot2" presStyleCnt="0">
        <dgm:presLayoutVars>
          <dgm:hierBranch/>
        </dgm:presLayoutVars>
      </dgm:prSet>
      <dgm:spPr/>
    </dgm:pt>
    <dgm:pt modelId="{2CF7ADC0-9640-4C85-AF44-CDF0CF063847}" type="pres">
      <dgm:prSet presAssocID="{C6ABAA97-C96D-48E9-ADA1-EE9261ABAFA9}" presName="rootComposite" presStyleCnt="0"/>
      <dgm:spPr/>
    </dgm:pt>
    <dgm:pt modelId="{B185EA53-6227-4BE1-B1C0-243752D2C30A}" type="pres">
      <dgm:prSet presAssocID="{C6ABAA97-C96D-48E9-ADA1-EE9261ABAFA9}" presName="rootText" presStyleLbl="node2" presStyleIdx="1" presStyleCnt="4" custLinFactNeighborX="-827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45D5EB2-0F8F-4B59-ACF4-1903BDF7E314}" type="pres">
      <dgm:prSet presAssocID="{C6ABAA97-C96D-48E9-ADA1-EE9261ABAFA9}" presName="rootConnector" presStyleLbl="node2" presStyleIdx="1" presStyleCnt="4"/>
      <dgm:spPr/>
      <dgm:t>
        <a:bodyPr/>
        <a:lstStyle/>
        <a:p>
          <a:endParaRPr lang="zh-TW" altLang="en-US"/>
        </a:p>
      </dgm:t>
    </dgm:pt>
    <dgm:pt modelId="{C409305B-2CA8-4D9D-9250-E4BB4385883B}" type="pres">
      <dgm:prSet presAssocID="{C6ABAA97-C96D-48E9-ADA1-EE9261ABAFA9}" presName="hierChild4" presStyleCnt="0"/>
      <dgm:spPr/>
    </dgm:pt>
    <dgm:pt modelId="{946D3369-3A6F-465F-BACB-81ED648986E6}" type="pres">
      <dgm:prSet presAssocID="{C6ABAA97-C96D-48E9-ADA1-EE9261ABAFA9}" presName="hierChild5" presStyleCnt="0"/>
      <dgm:spPr/>
    </dgm:pt>
    <dgm:pt modelId="{93908A5A-3562-4C91-84F8-06834DA020FA}" type="pres">
      <dgm:prSet presAssocID="{AB83F671-0DD0-4BE5-960D-FAA0637225DD}" presName="Name35" presStyleLbl="parChTrans1D2" presStyleIdx="2" presStyleCnt="4"/>
      <dgm:spPr/>
      <dgm:t>
        <a:bodyPr/>
        <a:lstStyle/>
        <a:p>
          <a:endParaRPr lang="zh-TW" altLang="en-US"/>
        </a:p>
      </dgm:t>
    </dgm:pt>
    <dgm:pt modelId="{257FC4D7-2EF1-4396-B029-F962EA3CB50D}" type="pres">
      <dgm:prSet presAssocID="{B82F1F77-3FE5-4DFD-AD68-241F6D528127}" presName="hierRoot2" presStyleCnt="0">
        <dgm:presLayoutVars>
          <dgm:hierBranch/>
        </dgm:presLayoutVars>
      </dgm:prSet>
      <dgm:spPr/>
    </dgm:pt>
    <dgm:pt modelId="{8723A8CF-F7B2-4518-911D-8C01FF3E77D0}" type="pres">
      <dgm:prSet presAssocID="{B82F1F77-3FE5-4DFD-AD68-241F6D528127}" presName="rootComposite" presStyleCnt="0"/>
      <dgm:spPr/>
    </dgm:pt>
    <dgm:pt modelId="{9BC0E0BF-4BCB-431C-855C-2DC65C4E2F50}" type="pres">
      <dgm:prSet presAssocID="{B82F1F77-3FE5-4DFD-AD68-241F6D528127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E54BA17-B05F-4066-B94F-ABB263A11391}" type="pres">
      <dgm:prSet presAssocID="{B82F1F77-3FE5-4DFD-AD68-241F6D528127}" presName="rootConnector" presStyleLbl="node2" presStyleIdx="2" presStyleCnt="4"/>
      <dgm:spPr/>
      <dgm:t>
        <a:bodyPr/>
        <a:lstStyle/>
        <a:p>
          <a:endParaRPr lang="zh-TW" altLang="en-US"/>
        </a:p>
      </dgm:t>
    </dgm:pt>
    <dgm:pt modelId="{116E0AD7-B779-474C-BC97-84EE0316A584}" type="pres">
      <dgm:prSet presAssocID="{B82F1F77-3FE5-4DFD-AD68-241F6D528127}" presName="hierChild4" presStyleCnt="0"/>
      <dgm:spPr/>
    </dgm:pt>
    <dgm:pt modelId="{C8EA1E0A-5BD5-44AF-A5CD-ECFB5E8FDBDA}" type="pres">
      <dgm:prSet presAssocID="{B82F1F77-3FE5-4DFD-AD68-241F6D528127}" presName="hierChild5" presStyleCnt="0"/>
      <dgm:spPr/>
    </dgm:pt>
    <dgm:pt modelId="{2474132A-B1EC-44F2-8718-9BC6D0E9389B}" type="pres">
      <dgm:prSet presAssocID="{D4A8F920-003E-42BE-AA1C-1105939C7441}" presName="Name35" presStyleLbl="parChTrans1D2" presStyleIdx="3" presStyleCnt="4"/>
      <dgm:spPr/>
      <dgm:t>
        <a:bodyPr/>
        <a:lstStyle/>
        <a:p>
          <a:endParaRPr lang="zh-TW" altLang="en-US"/>
        </a:p>
      </dgm:t>
    </dgm:pt>
    <dgm:pt modelId="{75673694-381C-48C6-BC44-621ED61A0FD0}" type="pres">
      <dgm:prSet presAssocID="{EEE8BA96-4883-4818-B6AD-ACFA54722F22}" presName="hierRoot2" presStyleCnt="0">
        <dgm:presLayoutVars>
          <dgm:hierBranch/>
        </dgm:presLayoutVars>
      </dgm:prSet>
      <dgm:spPr/>
    </dgm:pt>
    <dgm:pt modelId="{5D4A4BF9-4D81-4681-AEB6-88A92DF420C5}" type="pres">
      <dgm:prSet presAssocID="{EEE8BA96-4883-4818-B6AD-ACFA54722F22}" presName="rootComposite" presStyleCnt="0"/>
      <dgm:spPr/>
    </dgm:pt>
    <dgm:pt modelId="{15D24D16-D945-47C8-AB57-3B94982A4B24}" type="pres">
      <dgm:prSet presAssocID="{EEE8BA96-4883-4818-B6AD-ACFA54722F22}" presName="rootText" presStyleLbl="node2" presStyleIdx="3" presStyleCnt="4" custLinFactNeighborX="514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552240D-26E8-4C35-8BE6-D76014CC8DBA}" type="pres">
      <dgm:prSet presAssocID="{EEE8BA96-4883-4818-B6AD-ACFA54722F22}" presName="rootConnector" presStyleLbl="node2" presStyleIdx="3" presStyleCnt="4"/>
      <dgm:spPr/>
      <dgm:t>
        <a:bodyPr/>
        <a:lstStyle/>
        <a:p>
          <a:endParaRPr lang="zh-TW" altLang="en-US"/>
        </a:p>
      </dgm:t>
    </dgm:pt>
    <dgm:pt modelId="{520A8CDC-D465-4543-B8C9-C7A3628FD00E}" type="pres">
      <dgm:prSet presAssocID="{EEE8BA96-4883-4818-B6AD-ACFA54722F22}" presName="hierChild4" presStyleCnt="0"/>
      <dgm:spPr/>
    </dgm:pt>
    <dgm:pt modelId="{CD3E7EC5-B5E2-43CC-BEE4-012002931C65}" type="pres">
      <dgm:prSet presAssocID="{EEE8BA96-4883-4818-B6AD-ACFA54722F22}" presName="hierChild5" presStyleCnt="0"/>
      <dgm:spPr/>
    </dgm:pt>
    <dgm:pt modelId="{F8805EE9-1AEA-4D76-B9C4-18C857A5E1B6}" type="pres">
      <dgm:prSet presAssocID="{4F5BC753-844D-4468-BED1-4A02D2BC7DEE}" presName="hierChild3" presStyleCnt="0"/>
      <dgm:spPr/>
    </dgm:pt>
  </dgm:ptLst>
  <dgm:cxnLst>
    <dgm:cxn modelId="{2437D735-3A80-4C97-B378-D438EE5C8693}" type="presOf" srcId="{B82F1F77-3FE5-4DFD-AD68-241F6D528127}" destId="{9BC0E0BF-4BCB-431C-855C-2DC65C4E2F50}" srcOrd="0" destOrd="0" presId="urn:microsoft.com/office/officeart/2005/8/layout/orgChart1"/>
    <dgm:cxn modelId="{CC775766-AA74-45B8-93A6-2A389EDBA878}" srcId="{4F5BC753-844D-4468-BED1-4A02D2BC7DEE}" destId="{B82F1F77-3FE5-4DFD-AD68-241F6D528127}" srcOrd="2" destOrd="0" parTransId="{AB83F671-0DD0-4BE5-960D-FAA0637225DD}" sibTransId="{1775CFC0-D097-488F-8883-C93E3AB9F651}"/>
    <dgm:cxn modelId="{9B169BC8-09DF-4FF5-9BB0-5D4E9FA34E20}" type="presOf" srcId="{EEE8BA96-4883-4818-B6AD-ACFA54722F22}" destId="{E552240D-26E8-4C35-8BE6-D76014CC8DBA}" srcOrd="1" destOrd="0" presId="urn:microsoft.com/office/officeart/2005/8/layout/orgChart1"/>
    <dgm:cxn modelId="{B0120BAD-2887-4E72-BD2C-1FCED420DFBE}" type="presOf" srcId="{D4A8F920-003E-42BE-AA1C-1105939C7441}" destId="{2474132A-B1EC-44F2-8718-9BC6D0E9389B}" srcOrd="0" destOrd="0" presId="urn:microsoft.com/office/officeart/2005/8/layout/orgChart1"/>
    <dgm:cxn modelId="{62F709CA-2501-4EB7-856C-914BAED870E3}" type="presOf" srcId="{15404FB3-D7FD-492B-ABA0-24FBD97007D7}" destId="{EFFE1380-B01D-4B21-BE61-1CA1A247C5AD}" srcOrd="0" destOrd="0" presId="urn:microsoft.com/office/officeart/2005/8/layout/orgChart1"/>
    <dgm:cxn modelId="{7FE72B0E-2DA4-4DFA-B446-30AA74577705}" srcId="{4F5BC753-844D-4468-BED1-4A02D2BC7DEE}" destId="{C6ABAA97-C96D-48E9-ADA1-EE9261ABAFA9}" srcOrd="1" destOrd="0" parTransId="{7ABE8D5A-B664-47BE-A163-23E2D9C707C7}" sibTransId="{16FE8CE6-724D-4B64-B1E0-C84CDD01162F}"/>
    <dgm:cxn modelId="{1DDCA899-EF0A-4041-A41F-6D08C20D47FF}" type="presOf" srcId="{15404FB3-D7FD-492B-ABA0-24FBD97007D7}" destId="{02FDC116-9F56-45C2-84D3-05B5700A37E6}" srcOrd="1" destOrd="0" presId="urn:microsoft.com/office/officeart/2005/8/layout/orgChart1"/>
    <dgm:cxn modelId="{A17B76E5-8547-4D63-B0FD-64FAEB7CB149}" type="presOf" srcId="{C6ABAA97-C96D-48E9-ADA1-EE9261ABAFA9}" destId="{B185EA53-6227-4BE1-B1C0-243752D2C30A}" srcOrd="0" destOrd="0" presId="urn:microsoft.com/office/officeart/2005/8/layout/orgChart1"/>
    <dgm:cxn modelId="{DD20B185-9C6C-465B-9EF5-42FC4C989BCA}" type="presOf" srcId="{7ABE8D5A-B664-47BE-A163-23E2D9C707C7}" destId="{C1EA3680-8A43-427D-B24E-5663E25D8388}" srcOrd="0" destOrd="0" presId="urn:microsoft.com/office/officeart/2005/8/layout/orgChart1"/>
    <dgm:cxn modelId="{52BA1263-F85F-4C6A-BB10-7A86BDF93C83}" type="presOf" srcId="{AB83F671-0DD0-4BE5-960D-FAA0637225DD}" destId="{93908A5A-3562-4C91-84F8-06834DA020FA}" srcOrd="0" destOrd="0" presId="urn:microsoft.com/office/officeart/2005/8/layout/orgChart1"/>
    <dgm:cxn modelId="{085852C2-C5C0-4F39-8F75-5667F55B0BD3}" type="presOf" srcId="{73BE605E-98F7-4234-A5C2-4D82D7A26B3D}" destId="{6859ECB2-1897-425E-939E-9164E06C044D}" srcOrd="0" destOrd="0" presId="urn:microsoft.com/office/officeart/2005/8/layout/orgChart1"/>
    <dgm:cxn modelId="{CDD947D4-45C6-4B10-A5B0-0F7C974B140D}" srcId="{4BBAEC30-55C6-41F4-8FBB-3A664060A4C1}" destId="{4F5BC753-844D-4468-BED1-4A02D2BC7DEE}" srcOrd="0" destOrd="0" parTransId="{C8F7E46C-9E01-45D9-B359-E55A7DDD3179}" sibTransId="{A9B7832E-146F-48CB-93D7-630425322702}"/>
    <dgm:cxn modelId="{A392C41F-87A6-4598-BEA0-AE81F99E8651}" type="presOf" srcId="{B82F1F77-3FE5-4DFD-AD68-241F6D528127}" destId="{AE54BA17-B05F-4066-B94F-ABB263A11391}" srcOrd="1" destOrd="0" presId="urn:microsoft.com/office/officeart/2005/8/layout/orgChart1"/>
    <dgm:cxn modelId="{1BE811E7-97F0-4C7C-9F26-C154D155C1C0}" type="presOf" srcId="{EEE8BA96-4883-4818-B6AD-ACFA54722F22}" destId="{15D24D16-D945-47C8-AB57-3B94982A4B24}" srcOrd="0" destOrd="0" presId="urn:microsoft.com/office/officeart/2005/8/layout/orgChart1"/>
    <dgm:cxn modelId="{E86D9C7B-E22B-4817-A1E6-EBA46B030B70}" type="presOf" srcId="{4F5BC753-844D-4468-BED1-4A02D2BC7DEE}" destId="{BFC9D2CF-584A-40EA-9074-86052DF56E76}" srcOrd="0" destOrd="0" presId="urn:microsoft.com/office/officeart/2005/8/layout/orgChart1"/>
    <dgm:cxn modelId="{67CF8D57-F509-409C-82C0-BE491D4DC3A5}" type="presOf" srcId="{4F5BC753-844D-4468-BED1-4A02D2BC7DEE}" destId="{6A01323B-C330-47D3-904F-3A3BF5FAF502}" srcOrd="1" destOrd="0" presId="urn:microsoft.com/office/officeart/2005/8/layout/orgChart1"/>
    <dgm:cxn modelId="{4C1E3078-A3C2-4A5B-98F1-12BF3686C2A4}" type="presOf" srcId="{C6ABAA97-C96D-48E9-ADA1-EE9261ABAFA9}" destId="{D45D5EB2-0F8F-4B59-ACF4-1903BDF7E314}" srcOrd="1" destOrd="0" presId="urn:microsoft.com/office/officeart/2005/8/layout/orgChart1"/>
    <dgm:cxn modelId="{177262F1-CD1B-4584-AD01-7019B6711228}" srcId="{4F5BC753-844D-4468-BED1-4A02D2BC7DEE}" destId="{15404FB3-D7FD-492B-ABA0-24FBD97007D7}" srcOrd="0" destOrd="0" parTransId="{73BE605E-98F7-4234-A5C2-4D82D7A26B3D}" sibTransId="{ED1AEB09-B0ED-4345-90DE-A36976B52DAB}"/>
    <dgm:cxn modelId="{B22B5EA9-EDF8-42CF-A02B-253E6F0500DC}" srcId="{4F5BC753-844D-4468-BED1-4A02D2BC7DEE}" destId="{EEE8BA96-4883-4818-B6AD-ACFA54722F22}" srcOrd="3" destOrd="0" parTransId="{D4A8F920-003E-42BE-AA1C-1105939C7441}" sibTransId="{546DDD93-834C-41C0-94BC-8B52E0D4482A}"/>
    <dgm:cxn modelId="{05A7B42B-2C2C-46BC-8056-050FA0D06827}" type="presOf" srcId="{4BBAEC30-55C6-41F4-8FBB-3A664060A4C1}" destId="{6DBDB963-0401-4A4F-BC56-BE1E06796837}" srcOrd="0" destOrd="0" presId="urn:microsoft.com/office/officeart/2005/8/layout/orgChart1"/>
    <dgm:cxn modelId="{991CA507-193A-4BCE-A087-1888EA1D5284}" type="presParOf" srcId="{6DBDB963-0401-4A4F-BC56-BE1E06796837}" destId="{BEE48E94-9EE2-450F-929F-463EF7DD391B}" srcOrd="0" destOrd="0" presId="urn:microsoft.com/office/officeart/2005/8/layout/orgChart1"/>
    <dgm:cxn modelId="{F1EC0F03-DC67-469B-93E1-CA3E1C573951}" type="presParOf" srcId="{BEE48E94-9EE2-450F-929F-463EF7DD391B}" destId="{CAED2B76-0BF2-4A67-B8FC-CF73B7909FA8}" srcOrd="0" destOrd="0" presId="urn:microsoft.com/office/officeart/2005/8/layout/orgChart1"/>
    <dgm:cxn modelId="{BC16531E-8F5B-46E1-B0FD-16151A4F33C9}" type="presParOf" srcId="{CAED2B76-0BF2-4A67-B8FC-CF73B7909FA8}" destId="{BFC9D2CF-584A-40EA-9074-86052DF56E76}" srcOrd="0" destOrd="0" presId="urn:microsoft.com/office/officeart/2005/8/layout/orgChart1"/>
    <dgm:cxn modelId="{D965A1FC-88CB-425F-9A3A-1053650C47B2}" type="presParOf" srcId="{CAED2B76-0BF2-4A67-B8FC-CF73B7909FA8}" destId="{6A01323B-C330-47D3-904F-3A3BF5FAF502}" srcOrd="1" destOrd="0" presId="urn:microsoft.com/office/officeart/2005/8/layout/orgChart1"/>
    <dgm:cxn modelId="{378AC641-72FE-49D0-A8FA-FB05DE22DE65}" type="presParOf" srcId="{BEE48E94-9EE2-450F-929F-463EF7DD391B}" destId="{760A0601-8FE0-439B-93E6-41AF1A55AB83}" srcOrd="1" destOrd="0" presId="urn:microsoft.com/office/officeart/2005/8/layout/orgChart1"/>
    <dgm:cxn modelId="{94A793A5-2785-4BEF-A341-6A5047E5A635}" type="presParOf" srcId="{760A0601-8FE0-439B-93E6-41AF1A55AB83}" destId="{6859ECB2-1897-425E-939E-9164E06C044D}" srcOrd="0" destOrd="0" presId="urn:microsoft.com/office/officeart/2005/8/layout/orgChart1"/>
    <dgm:cxn modelId="{D571717A-EB74-4C62-BE39-C0CCBD61D465}" type="presParOf" srcId="{760A0601-8FE0-439B-93E6-41AF1A55AB83}" destId="{9A34F4B0-FE29-4E41-AD78-B7392520856A}" srcOrd="1" destOrd="0" presId="urn:microsoft.com/office/officeart/2005/8/layout/orgChart1"/>
    <dgm:cxn modelId="{0F6042FA-B85B-49D7-97E3-B535A3153F83}" type="presParOf" srcId="{9A34F4B0-FE29-4E41-AD78-B7392520856A}" destId="{D0F88A8C-8636-4AAC-8DB4-418DA373172D}" srcOrd="0" destOrd="0" presId="urn:microsoft.com/office/officeart/2005/8/layout/orgChart1"/>
    <dgm:cxn modelId="{5A9025FE-B7AB-4AB9-8E33-5C25C2C7CCFE}" type="presParOf" srcId="{D0F88A8C-8636-4AAC-8DB4-418DA373172D}" destId="{EFFE1380-B01D-4B21-BE61-1CA1A247C5AD}" srcOrd="0" destOrd="0" presId="urn:microsoft.com/office/officeart/2005/8/layout/orgChart1"/>
    <dgm:cxn modelId="{DE6E7B08-8566-482C-8504-C368A7B15497}" type="presParOf" srcId="{D0F88A8C-8636-4AAC-8DB4-418DA373172D}" destId="{02FDC116-9F56-45C2-84D3-05B5700A37E6}" srcOrd="1" destOrd="0" presId="urn:microsoft.com/office/officeart/2005/8/layout/orgChart1"/>
    <dgm:cxn modelId="{244B349B-5752-43A0-8708-CC466678244E}" type="presParOf" srcId="{9A34F4B0-FE29-4E41-AD78-B7392520856A}" destId="{4AC31A3E-D962-468F-872E-737F8FF59B22}" srcOrd="1" destOrd="0" presId="urn:microsoft.com/office/officeart/2005/8/layout/orgChart1"/>
    <dgm:cxn modelId="{4C8068B9-CB55-4986-A8AB-BF39E4E974A9}" type="presParOf" srcId="{9A34F4B0-FE29-4E41-AD78-B7392520856A}" destId="{527326A2-763B-45DF-A4D4-27B06859EA5D}" srcOrd="2" destOrd="0" presId="urn:microsoft.com/office/officeart/2005/8/layout/orgChart1"/>
    <dgm:cxn modelId="{FC81CCB7-3ADB-43C6-A73E-B764712558ED}" type="presParOf" srcId="{760A0601-8FE0-439B-93E6-41AF1A55AB83}" destId="{C1EA3680-8A43-427D-B24E-5663E25D8388}" srcOrd="2" destOrd="0" presId="urn:microsoft.com/office/officeart/2005/8/layout/orgChart1"/>
    <dgm:cxn modelId="{BE34D99B-7169-4B9D-A0C5-99C9E00802D7}" type="presParOf" srcId="{760A0601-8FE0-439B-93E6-41AF1A55AB83}" destId="{D818BB95-BE9D-4308-8241-55AA5867C7C4}" srcOrd="3" destOrd="0" presId="urn:microsoft.com/office/officeart/2005/8/layout/orgChart1"/>
    <dgm:cxn modelId="{46803C5B-A8ED-4839-BC23-2CEBACCEF195}" type="presParOf" srcId="{D818BB95-BE9D-4308-8241-55AA5867C7C4}" destId="{2CF7ADC0-9640-4C85-AF44-CDF0CF063847}" srcOrd="0" destOrd="0" presId="urn:microsoft.com/office/officeart/2005/8/layout/orgChart1"/>
    <dgm:cxn modelId="{9E054F26-DB22-4D02-8D5E-FAF3DE7F0485}" type="presParOf" srcId="{2CF7ADC0-9640-4C85-AF44-CDF0CF063847}" destId="{B185EA53-6227-4BE1-B1C0-243752D2C30A}" srcOrd="0" destOrd="0" presId="urn:microsoft.com/office/officeart/2005/8/layout/orgChart1"/>
    <dgm:cxn modelId="{923E07D2-070D-4936-8A2B-3DD26C14E66D}" type="presParOf" srcId="{2CF7ADC0-9640-4C85-AF44-CDF0CF063847}" destId="{D45D5EB2-0F8F-4B59-ACF4-1903BDF7E314}" srcOrd="1" destOrd="0" presId="urn:microsoft.com/office/officeart/2005/8/layout/orgChart1"/>
    <dgm:cxn modelId="{B7ACF5A4-E268-4AF5-AC5D-54A52A6A98D7}" type="presParOf" srcId="{D818BB95-BE9D-4308-8241-55AA5867C7C4}" destId="{C409305B-2CA8-4D9D-9250-E4BB4385883B}" srcOrd="1" destOrd="0" presId="urn:microsoft.com/office/officeart/2005/8/layout/orgChart1"/>
    <dgm:cxn modelId="{64DFE172-5C52-4F00-A0A3-377EA291F36F}" type="presParOf" srcId="{D818BB95-BE9D-4308-8241-55AA5867C7C4}" destId="{946D3369-3A6F-465F-BACB-81ED648986E6}" srcOrd="2" destOrd="0" presId="urn:microsoft.com/office/officeart/2005/8/layout/orgChart1"/>
    <dgm:cxn modelId="{73C780E9-9AB6-4361-9F78-20A65168FBC3}" type="presParOf" srcId="{760A0601-8FE0-439B-93E6-41AF1A55AB83}" destId="{93908A5A-3562-4C91-84F8-06834DA020FA}" srcOrd="4" destOrd="0" presId="urn:microsoft.com/office/officeart/2005/8/layout/orgChart1"/>
    <dgm:cxn modelId="{4340CD37-2436-435B-9DAA-BF4F88851A3D}" type="presParOf" srcId="{760A0601-8FE0-439B-93E6-41AF1A55AB83}" destId="{257FC4D7-2EF1-4396-B029-F962EA3CB50D}" srcOrd="5" destOrd="0" presId="urn:microsoft.com/office/officeart/2005/8/layout/orgChart1"/>
    <dgm:cxn modelId="{B3570FE7-E886-40AD-B458-AAFC7FE15129}" type="presParOf" srcId="{257FC4D7-2EF1-4396-B029-F962EA3CB50D}" destId="{8723A8CF-F7B2-4518-911D-8C01FF3E77D0}" srcOrd="0" destOrd="0" presId="urn:microsoft.com/office/officeart/2005/8/layout/orgChart1"/>
    <dgm:cxn modelId="{A3A56A4E-1168-4D07-B558-ED570986CE7D}" type="presParOf" srcId="{8723A8CF-F7B2-4518-911D-8C01FF3E77D0}" destId="{9BC0E0BF-4BCB-431C-855C-2DC65C4E2F50}" srcOrd="0" destOrd="0" presId="urn:microsoft.com/office/officeart/2005/8/layout/orgChart1"/>
    <dgm:cxn modelId="{14EF4E86-98FA-4293-8DB5-DF9C80D71AB6}" type="presParOf" srcId="{8723A8CF-F7B2-4518-911D-8C01FF3E77D0}" destId="{AE54BA17-B05F-4066-B94F-ABB263A11391}" srcOrd="1" destOrd="0" presId="urn:microsoft.com/office/officeart/2005/8/layout/orgChart1"/>
    <dgm:cxn modelId="{ABAD864B-37CC-4FEA-9876-B93849D69E2D}" type="presParOf" srcId="{257FC4D7-2EF1-4396-B029-F962EA3CB50D}" destId="{116E0AD7-B779-474C-BC97-84EE0316A584}" srcOrd="1" destOrd="0" presId="urn:microsoft.com/office/officeart/2005/8/layout/orgChart1"/>
    <dgm:cxn modelId="{4C40CE3D-8FBD-4669-9000-38C861FFF903}" type="presParOf" srcId="{257FC4D7-2EF1-4396-B029-F962EA3CB50D}" destId="{C8EA1E0A-5BD5-44AF-A5CD-ECFB5E8FDBDA}" srcOrd="2" destOrd="0" presId="urn:microsoft.com/office/officeart/2005/8/layout/orgChart1"/>
    <dgm:cxn modelId="{E309DA97-38B3-42E0-BCB9-7882401F3EFB}" type="presParOf" srcId="{760A0601-8FE0-439B-93E6-41AF1A55AB83}" destId="{2474132A-B1EC-44F2-8718-9BC6D0E9389B}" srcOrd="6" destOrd="0" presId="urn:microsoft.com/office/officeart/2005/8/layout/orgChart1"/>
    <dgm:cxn modelId="{69DDE7C2-2D1B-4309-AD44-A5E560646C7B}" type="presParOf" srcId="{760A0601-8FE0-439B-93E6-41AF1A55AB83}" destId="{75673694-381C-48C6-BC44-621ED61A0FD0}" srcOrd="7" destOrd="0" presId="urn:microsoft.com/office/officeart/2005/8/layout/orgChart1"/>
    <dgm:cxn modelId="{EB6845F1-DBEB-4916-81CA-5856BF01C316}" type="presParOf" srcId="{75673694-381C-48C6-BC44-621ED61A0FD0}" destId="{5D4A4BF9-4D81-4681-AEB6-88A92DF420C5}" srcOrd="0" destOrd="0" presId="urn:microsoft.com/office/officeart/2005/8/layout/orgChart1"/>
    <dgm:cxn modelId="{AB7B810F-5191-406C-BC72-21BE50741F6E}" type="presParOf" srcId="{5D4A4BF9-4D81-4681-AEB6-88A92DF420C5}" destId="{15D24D16-D945-47C8-AB57-3B94982A4B24}" srcOrd="0" destOrd="0" presId="urn:microsoft.com/office/officeart/2005/8/layout/orgChart1"/>
    <dgm:cxn modelId="{B7FB83E2-43A8-4BD3-9E97-9372490F3C89}" type="presParOf" srcId="{5D4A4BF9-4D81-4681-AEB6-88A92DF420C5}" destId="{E552240D-26E8-4C35-8BE6-D76014CC8DBA}" srcOrd="1" destOrd="0" presId="urn:microsoft.com/office/officeart/2005/8/layout/orgChart1"/>
    <dgm:cxn modelId="{1E1FB3F3-0700-43C0-878E-25FB7FA45FE5}" type="presParOf" srcId="{75673694-381C-48C6-BC44-621ED61A0FD0}" destId="{520A8CDC-D465-4543-B8C9-C7A3628FD00E}" srcOrd="1" destOrd="0" presId="urn:microsoft.com/office/officeart/2005/8/layout/orgChart1"/>
    <dgm:cxn modelId="{9717BFC5-F21F-49EE-88A4-F120EABE5110}" type="presParOf" srcId="{75673694-381C-48C6-BC44-621ED61A0FD0}" destId="{CD3E7EC5-B5E2-43CC-BEE4-012002931C65}" srcOrd="2" destOrd="0" presId="urn:microsoft.com/office/officeart/2005/8/layout/orgChart1"/>
    <dgm:cxn modelId="{98545FC5-BC65-48DC-BF3D-29C47E963F22}" type="presParOf" srcId="{BEE48E94-9EE2-450F-929F-463EF7DD391B}" destId="{F8805EE9-1AEA-4D76-B9C4-18C857A5E1B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8886CF-2DAF-4CBD-B442-429416140232}" type="doc">
      <dgm:prSet loTypeId="urn:microsoft.com/office/officeart/2005/8/layout/orgChart1" loCatId="hierarchy" qsTypeId="urn:microsoft.com/office/officeart/2005/8/quickstyle/simple5" qsCatId="simple" csTypeId="urn:microsoft.com/office/officeart/2005/8/colors/accent2_2" csCatId="accent2" phldr="1"/>
      <dgm:spPr/>
    </dgm:pt>
    <dgm:pt modelId="{C0C3355B-F319-4949-933C-F97795BDDC4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管理學院</a:t>
          </a:r>
          <a:endParaRPr lang="en-US" altLang="zh-TW" sz="1600" kern="1200" baseline="0" dirty="0" smtClean="0">
            <a:latin typeface="Arial" pitchFamily="34" charset="0"/>
            <a:ea typeface="文鼎新中黑" pitchFamily="49" charset="-120"/>
            <a:cs typeface="+mn-cs"/>
          </a:endParaRPr>
        </a:p>
      </dgm:t>
    </dgm:pt>
    <dgm:pt modelId="{C612C92F-9472-453B-9F03-0479F67F5126}" type="parTrans" cxnId="{124CAA9C-4827-4528-9D74-29154B9D99F4}">
      <dgm:prSet/>
      <dgm:spPr/>
      <dgm:t>
        <a:bodyPr/>
        <a:lstStyle/>
        <a:p>
          <a:endParaRPr lang="zh-TW" altLang="en-US"/>
        </a:p>
      </dgm:t>
    </dgm:pt>
    <dgm:pt modelId="{6A89986F-B1CD-433B-8FBB-17203323123A}" type="sibTrans" cxnId="{124CAA9C-4827-4528-9D74-29154B9D99F4}">
      <dgm:prSet/>
      <dgm:spPr/>
      <dgm:t>
        <a:bodyPr/>
        <a:lstStyle/>
        <a:p>
          <a:endParaRPr lang="zh-TW" altLang="en-US"/>
        </a:p>
      </dgm:t>
    </dgm:pt>
    <dgm:pt modelId="{2E3F6806-2119-4690-8546-2199DCD7514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經營管理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學系</a:t>
          </a:r>
        </a:p>
      </dgm:t>
    </dgm:pt>
    <dgm:pt modelId="{14343A33-60F5-466B-9DD6-14027596A452}" type="parTrans" cxnId="{6E4925E7-1283-4A8F-81E1-54037B8F1D03}">
      <dgm:prSet/>
      <dgm:spPr/>
      <dgm:t>
        <a:bodyPr/>
        <a:lstStyle/>
        <a:p>
          <a:endParaRPr lang="zh-TW" altLang="en-US"/>
        </a:p>
      </dgm:t>
    </dgm:pt>
    <dgm:pt modelId="{7949E4B2-F004-4940-BD13-D3A8645CC679}" type="sibTrans" cxnId="{6E4925E7-1283-4A8F-81E1-54037B8F1D03}">
      <dgm:prSet/>
      <dgm:spPr/>
      <dgm:t>
        <a:bodyPr/>
        <a:lstStyle/>
        <a:p>
          <a:endParaRPr lang="zh-TW" altLang="en-US"/>
        </a:p>
      </dgm:t>
    </dgm:pt>
    <dgm:pt modelId="{EA7A9CF4-C37C-4167-ABDB-ECD86C54DB5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國際企業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學系</a:t>
          </a:r>
        </a:p>
      </dgm:t>
    </dgm:pt>
    <dgm:pt modelId="{27D2BB0A-34F6-473D-96C5-DF4F59289D45}" type="parTrans" cxnId="{34D3AAB7-213D-4599-BACB-6E988B5DD47E}">
      <dgm:prSet/>
      <dgm:spPr/>
      <dgm:t>
        <a:bodyPr/>
        <a:lstStyle/>
        <a:p>
          <a:endParaRPr lang="zh-TW" altLang="en-US"/>
        </a:p>
      </dgm:t>
    </dgm:pt>
    <dgm:pt modelId="{18C04181-6BBE-450C-89B2-F3C578B6C168}" type="sibTrans" cxnId="{34D3AAB7-213D-4599-BACB-6E988B5DD47E}">
      <dgm:prSet/>
      <dgm:spPr/>
      <dgm:t>
        <a:bodyPr/>
        <a:lstStyle/>
        <a:p>
          <a:endParaRPr lang="zh-TW" altLang="en-US"/>
        </a:p>
      </dgm:t>
    </dgm:pt>
    <dgm:pt modelId="{0890907B-FB45-4164-AAA3-0BF9396D1D97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休閒與遊憩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管理學系</a:t>
          </a:r>
        </a:p>
      </dgm:t>
    </dgm:pt>
    <dgm:pt modelId="{4B8C28EF-1FB3-445D-84F7-8DF5558CB2DC}" type="parTrans" cxnId="{BAD9AB06-7B85-4144-A837-E3E2F424A21D}">
      <dgm:prSet/>
      <dgm:spPr/>
      <dgm:t>
        <a:bodyPr/>
        <a:lstStyle/>
        <a:p>
          <a:endParaRPr lang="zh-TW" altLang="en-US"/>
        </a:p>
      </dgm:t>
    </dgm:pt>
    <dgm:pt modelId="{84FE96A7-1D71-445C-B4F0-704F20865EB8}" type="sibTrans" cxnId="{BAD9AB06-7B85-4144-A837-E3E2F424A21D}">
      <dgm:prSet/>
      <dgm:spPr/>
      <dgm:t>
        <a:bodyPr/>
        <a:lstStyle/>
        <a:p>
          <a:endParaRPr lang="zh-TW" altLang="en-US"/>
        </a:p>
      </dgm:t>
    </dgm:pt>
    <dgm:pt modelId="{C8A70313-1C88-4ABB-824E-F842E8E569D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會計與資訊</a:t>
          </a:r>
          <a:endParaRPr lang="en-US" altLang="zh-TW" sz="1600" kern="1200" baseline="0" dirty="0" smtClean="0">
            <a:latin typeface="Arial" pitchFamily="34" charset="0"/>
            <a:ea typeface="文鼎新中黑" pitchFamily="49" charset="-120"/>
            <a:cs typeface="+mn-cs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學系</a:t>
          </a:r>
        </a:p>
      </dgm:t>
    </dgm:pt>
    <dgm:pt modelId="{96E746E8-8AC6-462D-869D-68738BA7BE12}" type="parTrans" cxnId="{4D3625C8-1BEA-47D6-9D25-2F7DA3C70853}">
      <dgm:prSet/>
      <dgm:spPr/>
      <dgm:t>
        <a:bodyPr/>
        <a:lstStyle/>
        <a:p>
          <a:endParaRPr lang="zh-TW" altLang="en-US"/>
        </a:p>
      </dgm:t>
    </dgm:pt>
    <dgm:pt modelId="{3D9B9B20-0585-4617-9780-D8D926EFA4C3}" type="sibTrans" cxnId="{4D3625C8-1BEA-47D6-9D25-2F7DA3C70853}">
      <dgm:prSet/>
      <dgm:spPr/>
      <dgm:t>
        <a:bodyPr/>
        <a:lstStyle/>
        <a:p>
          <a:endParaRPr lang="zh-TW" altLang="en-US"/>
        </a:p>
      </dgm:t>
    </dgm:pt>
    <dgm:pt modelId="{C928652F-4582-4E05-9224-AAE235B43E4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財務金融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學系</a:t>
          </a:r>
        </a:p>
      </dgm:t>
    </dgm:pt>
    <dgm:pt modelId="{CB62251C-D6C2-4D72-A88C-A7C7E54B0C88}" type="parTrans" cxnId="{D9225D4C-E1C0-4978-B98A-E5357D75FE96}">
      <dgm:prSet/>
      <dgm:spPr/>
      <dgm:t>
        <a:bodyPr/>
        <a:lstStyle/>
        <a:p>
          <a:endParaRPr lang="zh-TW" altLang="en-US"/>
        </a:p>
      </dgm:t>
    </dgm:pt>
    <dgm:pt modelId="{7FDAAB41-532D-418D-B07F-089BCF4E0F4A}" type="sibTrans" cxnId="{D9225D4C-E1C0-4978-B98A-E5357D75FE96}">
      <dgm:prSet/>
      <dgm:spPr/>
      <dgm:t>
        <a:bodyPr/>
        <a:lstStyle/>
        <a:p>
          <a:endParaRPr lang="zh-TW" altLang="en-US"/>
        </a:p>
      </dgm:t>
    </dgm:pt>
    <dgm:pt modelId="{CA53BA07-B53F-4B5F-9B30-EC4102CEE45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財經法律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學系</a:t>
          </a:r>
        </a:p>
      </dgm:t>
    </dgm:pt>
    <dgm:pt modelId="{C2D3C495-F8A7-4D62-A645-4395D925AD62}" type="parTrans" cxnId="{26F7BFA7-0EE4-46B6-921E-61904455FD8C}">
      <dgm:prSet/>
      <dgm:spPr/>
      <dgm:t>
        <a:bodyPr/>
        <a:lstStyle/>
        <a:p>
          <a:endParaRPr lang="zh-TW" altLang="en-US"/>
        </a:p>
      </dgm:t>
    </dgm:pt>
    <dgm:pt modelId="{10DCC64A-357A-4612-9F4B-097EC06D031C}" type="sibTrans" cxnId="{26F7BFA7-0EE4-46B6-921E-61904455FD8C}">
      <dgm:prSet/>
      <dgm:spPr/>
      <dgm:t>
        <a:bodyPr/>
        <a:lstStyle/>
        <a:p>
          <a:endParaRPr lang="zh-TW" altLang="en-US"/>
        </a:p>
      </dgm:t>
    </dgm:pt>
    <dgm:pt modelId="{83793AA4-827D-45BA-B326-11E920F8141F}" type="pres">
      <dgm:prSet presAssocID="{DE8886CF-2DAF-4CBD-B442-42941614023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9CCC793-2C69-4938-B0CF-CBD90B8450D7}" type="pres">
      <dgm:prSet presAssocID="{C0C3355B-F319-4949-933C-F97795BDDC43}" presName="hierRoot1" presStyleCnt="0">
        <dgm:presLayoutVars>
          <dgm:hierBranch/>
        </dgm:presLayoutVars>
      </dgm:prSet>
      <dgm:spPr/>
    </dgm:pt>
    <dgm:pt modelId="{8D2B5868-83DD-46C6-8D1A-BD5E4B07C5DD}" type="pres">
      <dgm:prSet presAssocID="{C0C3355B-F319-4949-933C-F97795BDDC43}" presName="rootComposite1" presStyleCnt="0"/>
      <dgm:spPr/>
    </dgm:pt>
    <dgm:pt modelId="{660A55F9-22C2-4D16-A462-3C407BD803D9}" type="pres">
      <dgm:prSet presAssocID="{C0C3355B-F319-4949-933C-F97795BDDC43}" presName="rootText1" presStyleLbl="node0" presStyleIdx="0" presStyleCnt="1" custScaleX="140068" custScaleY="16220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B1FEC24-52CF-44E4-863A-23A2FEB831A0}" type="pres">
      <dgm:prSet presAssocID="{C0C3355B-F319-4949-933C-F97795BDDC43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E2CAA601-5229-4184-8424-A0883866A1AC}" type="pres">
      <dgm:prSet presAssocID="{C0C3355B-F319-4949-933C-F97795BDDC43}" presName="hierChild2" presStyleCnt="0"/>
      <dgm:spPr/>
    </dgm:pt>
    <dgm:pt modelId="{8109B073-6B40-4471-8D82-F80C66B1B0B6}" type="pres">
      <dgm:prSet presAssocID="{14343A33-60F5-466B-9DD6-14027596A452}" presName="Name35" presStyleLbl="parChTrans1D2" presStyleIdx="0" presStyleCnt="6"/>
      <dgm:spPr/>
      <dgm:t>
        <a:bodyPr/>
        <a:lstStyle/>
        <a:p>
          <a:endParaRPr lang="zh-TW" altLang="en-US"/>
        </a:p>
      </dgm:t>
    </dgm:pt>
    <dgm:pt modelId="{C8267F85-9126-495D-9B9F-484616702C78}" type="pres">
      <dgm:prSet presAssocID="{2E3F6806-2119-4690-8546-2199DCD75140}" presName="hierRoot2" presStyleCnt="0">
        <dgm:presLayoutVars>
          <dgm:hierBranch/>
        </dgm:presLayoutVars>
      </dgm:prSet>
      <dgm:spPr/>
    </dgm:pt>
    <dgm:pt modelId="{935DE95F-288E-4859-9A01-584BED37D1F9}" type="pres">
      <dgm:prSet presAssocID="{2E3F6806-2119-4690-8546-2199DCD75140}" presName="rootComposite" presStyleCnt="0"/>
      <dgm:spPr/>
    </dgm:pt>
    <dgm:pt modelId="{1BCF8F2C-CC71-4BFD-ABAF-9DB327970B59}" type="pres">
      <dgm:prSet presAssocID="{2E3F6806-2119-4690-8546-2199DCD75140}" presName="rootText" presStyleLbl="node2" presStyleIdx="0" presStyleCnt="6" custScaleX="132877" custScaleY="16726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07AF530-0048-4CE3-B3A6-8F2F746BB5D5}" type="pres">
      <dgm:prSet presAssocID="{2E3F6806-2119-4690-8546-2199DCD75140}" presName="rootConnector" presStyleLbl="node2" presStyleIdx="0" presStyleCnt="6"/>
      <dgm:spPr/>
      <dgm:t>
        <a:bodyPr/>
        <a:lstStyle/>
        <a:p>
          <a:endParaRPr lang="zh-TW" altLang="en-US"/>
        </a:p>
      </dgm:t>
    </dgm:pt>
    <dgm:pt modelId="{5BC5E010-41FB-4D81-9E09-D917FABC77ED}" type="pres">
      <dgm:prSet presAssocID="{2E3F6806-2119-4690-8546-2199DCD75140}" presName="hierChild4" presStyleCnt="0"/>
      <dgm:spPr/>
    </dgm:pt>
    <dgm:pt modelId="{A89F12A2-1BCF-4A5F-9591-956580B64409}" type="pres">
      <dgm:prSet presAssocID="{2E3F6806-2119-4690-8546-2199DCD75140}" presName="hierChild5" presStyleCnt="0"/>
      <dgm:spPr/>
    </dgm:pt>
    <dgm:pt modelId="{13498483-0845-4794-ADE3-2E13293B9DB0}" type="pres">
      <dgm:prSet presAssocID="{27D2BB0A-34F6-473D-96C5-DF4F59289D45}" presName="Name35" presStyleLbl="parChTrans1D2" presStyleIdx="1" presStyleCnt="6"/>
      <dgm:spPr/>
      <dgm:t>
        <a:bodyPr/>
        <a:lstStyle/>
        <a:p>
          <a:endParaRPr lang="zh-TW" altLang="en-US"/>
        </a:p>
      </dgm:t>
    </dgm:pt>
    <dgm:pt modelId="{BCB19F15-4DE8-4F73-B514-44B3B99E26B2}" type="pres">
      <dgm:prSet presAssocID="{EA7A9CF4-C37C-4167-ABDB-ECD86C54DB51}" presName="hierRoot2" presStyleCnt="0">
        <dgm:presLayoutVars>
          <dgm:hierBranch/>
        </dgm:presLayoutVars>
      </dgm:prSet>
      <dgm:spPr/>
    </dgm:pt>
    <dgm:pt modelId="{109E9710-0B2C-4C09-99BF-C12CE0244E69}" type="pres">
      <dgm:prSet presAssocID="{EA7A9CF4-C37C-4167-ABDB-ECD86C54DB51}" presName="rootComposite" presStyleCnt="0"/>
      <dgm:spPr/>
    </dgm:pt>
    <dgm:pt modelId="{E1744C08-FAF4-4680-88A6-8E1F2EF664C5}" type="pres">
      <dgm:prSet presAssocID="{EA7A9CF4-C37C-4167-ABDB-ECD86C54DB51}" presName="rootText" presStyleLbl="node2" presStyleIdx="1" presStyleCnt="6" custScaleX="138848" custScaleY="16726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71C2CC8-BABB-4B6C-A581-01BE7718E1A9}" type="pres">
      <dgm:prSet presAssocID="{EA7A9CF4-C37C-4167-ABDB-ECD86C54DB51}" presName="rootConnector" presStyleLbl="node2" presStyleIdx="1" presStyleCnt="6"/>
      <dgm:spPr/>
      <dgm:t>
        <a:bodyPr/>
        <a:lstStyle/>
        <a:p>
          <a:endParaRPr lang="zh-TW" altLang="en-US"/>
        </a:p>
      </dgm:t>
    </dgm:pt>
    <dgm:pt modelId="{03993D0C-91EC-415F-BF18-7BBD7B9E5CBF}" type="pres">
      <dgm:prSet presAssocID="{EA7A9CF4-C37C-4167-ABDB-ECD86C54DB51}" presName="hierChild4" presStyleCnt="0"/>
      <dgm:spPr/>
    </dgm:pt>
    <dgm:pt modelId="{332A6E4A-59DA-413A-A381-03747BDF73A3}" type="pres">
      <dgm:prSet presAssocID="{EA7A9CF4-C37C-4167-ABDB-ECD86C54DB51}" presName="hierChild5" presStyleCnt="0"/>
      <dgm:spPr/>
    </dgm:pt>
    <dgm:pt modelId="{18D7B66C-2703-4218-900E-20CF69672749}" type="pres">
      <dgm:prSet presAssocID="{4B8C28EF-1FB3-445D-84F7-8DF5558CB2DC}" presName="Name35" presStyleLbl="parChTrans1D2" presStyleIdx="2" presStyleCnt="6"/>
      <dgm:spPr/>
      <dgm:t>
        <a:bodyPr/>
        <a:lstStyle/>
        <a:p>
          <a:endParaRPr lang="zh-TW" altLang="en-US"/>
        </a:p>
      </dgm:t>
    </dgm:pt>
    <dgm:pt modelId="{61ED707C-8ED6-4D4D-8A66-926FBED6B753}" type="pres">
      <dgm:prSet presAssocID="{0890907B-FB45-4164-AAA3-0BF9396D1D97}" presName="hierRoot2" presStyleCnt="0">
        <dgm:presLayoutVars>
          <dgm:hierBranch/>
        </dgm:presLayoutVars>
      </dgm:prSet>
      <dgm:spPr/>
    </dgm:pt>
    <dgm:pt modelId="{DC2DDBC4-453F-4748-BFA5-86160FA793B7}" type="pres">
      <dgm:prSet presAssocID="{0890907B-FB45-4164-AAA3-0BF9396D1D97}" presName="rootComposite" presStyleCnt="0"/>
      <dgm:spPr/>
    </dgm:pt>
    <dgm:pt modelId="{354EDD00-0A62-40C2-8248-3A7F1D86655E}" type="pres">
      <dgm:prSet presAssocID="{0890907B-FB45-4164-AAA3-0BF9396D1D97}" presName="rootText" presStyleLbl="node2" presStyleIdx="2" presStyleCnt="6" custScaleX="142055" custScaleY="16726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5B2424F-4CE3-4E1D-A45C-FBBBF13F578A}" type="pres">
      <dgm:prSet presAssocID="{0890907B-FB45-4164-AAA3-0BF9396D1D97}" presName="rootConnector" presStyleLbl="node2" presStyleIdx="2" presStyleCnt="6"/>
      <dgm:spPr/>
      <dgm:t>
        <a:bodyPr/>
        <a:lstStyle/>
        <a:p>
          <a:endParaRPr lang="zh-TW" altLang="en-US"/>
        </a:p>
      </dgm:t>
    </dgm:pt>
    <dgm:pt modelId="{48585B68-9DCC-4320-BD25-E1CCE4A125E7}" type="pres">
      <dgm:prSet presAssocID="{0890907B-FB45-4164-AAA3-0BF9396D1D97}" presName="hierChild4" presStyleCnt="0"/>
      <dgm:spPr/>
    </dgm:pt>
    <dgm:pt modelId="{629E32D7-99CC-4A0A-8C70-29C926127503}" type="pres">
      <dgm:prSet presAssocID="{0890907B-FB45-4164-AAA3-0BF9396D1D97}" presName="hierChild5" presStyleCnt="0"/>
      <dgm:spPr/>
    </dgm:pt>
    <dgm:pt modelId="{9EDF56E7-BED4-4689-A895-27D85963126B}" type="pres">
      <dgm:prSet presAssocID="{96E746E8-8AC6-462D-869D-68738BA7BE12}" presName="Name35" presStyleLbl="parChTrans1D2" presStyleIdx="3" presStyleCnt="6"/>
      <dgm:spPr/>
      <dgm:t>
        <a:bodyPr/>
        <a:lstStyle/>
        <a:p>
          <a:endParaRPr lang="zh-TW" altLang="en-US"/>
        </a:p>
      </dgm:t>
    </dgm:pt>
    <dgm:pt modelId="{5218DAE2-C175-496B-B4BA-C932FE220483}" type="pres">
      <dgm:prSet presAssocID="{C8A70313-1C88-4ABB-824E-F842E8E569D9}" presName="hierRoot2" presStyleCnt="0">
        <dgm:presLayoutVars>
          <dgm:hierBranch/>
        </dgm:presLayoutVars>
      </dgm:prSet>
      <dgm:spPr/>
    </dgm:pt>
    <dgm:pt modelId="{467BC729-4B74-409B-A993-8D1D01310124}" type="pres">
      <dgm:prSet presAssocID="{C8A70313-1C88-4ABB-824E-F842E8E569D9}" presName="rootComposite" presStyleCnt="0"/>
      <dgm:spPr/>
    </dgm:pt>
    <dgm:pt modelId="{6E7611BA-7A12-435E-92F6-B8CBD5D68CE1}" type="pres">
      <dgm:prSet presAssocID="{C8A70313-1C88-4ABB-824E-F842E8E569D9}" presName="rootText" presStyleLbl="node2" presStyleIdx="3" presStyleCnt="6" custScaleX="145834" custScaleY="16726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240E361-58E0-4492-9C6F-97D4A3AE5225}" type="pres">
      <dgm:prSet presAssocID="{C8A70313-1C88-4ABB-824E-F842E8E569D9}" presName="rootConnector" presStyleLbl="node2" presStyleIdx="3" presStyleCnt="6"/>
      <dgm:spPr/>
      <dgm:t>
        <a:bodyPr/>
        <a:lstStyle/>
        <a:p>
          <a:endParaRPr lang="zh-TW" altLang="en-US"/>
        </a:p>
      </dgm:t>
    </dgm:pt>
    <dgm:pt modelId="{3CE81513-FD33-41F5-81E6-683F3B99D38A}" type="pres">
      <dgm:prSet presAssocID="{C8A70313-1C88-4ABB-824E-F842E8E569D9}" presName="hierChild4" presStyleCnt="0"/>
      <dgm:spPr/>
    </dgm:pt>
    <dgm:pt modelId="{D07A5422-C00A-45DA-974C-CEC05078F224}" type="pres">
      <dgm:prSet presAssocID="{C8A70313-1C88-4ABB-824E-F842E8E569D9}" presName="hierChild5" presStyleCnt="0"/>
      <dgm:spPr/>
    </dgm:pt>
    <dgm:pt modelId="{469ADA7B-14DB-4B7C-97BC-A14EB442C809}" type="pres">
      <dgm:prSet presAssocID="{CB62251C-D6C2-4D72-A88C-A7C7E54B0C88}" presName="Name35" presStyleLbl="parChTrans1D2" presStyleIdx="4" presStyleCnt="6"/>
      <dgm:spPr/>
      <dgm:t>
        <a:bodyPr/>
        <a:lstStyle/>
        <a:p>
          <a:endParaRPr lang="zh-TW" altLang="en-US"/>
        </a:p>
      </dgm:t>
    </dgm:pt>
    <dgm:pt modelId="{4AC3B258-4D0A-4507-8712-1165F824B520}" type="pres">
      <dgm:prSet presAssocID="{C928652F-4582-4E05-9224-AAE235B43E46}" presName="hierRoot2" presStyleCnt="0">
        <dgm:presLayoutVars>
          <dgm:hierBranch/>
        </dgm:presLayoutVars>
      </dgm:prSet>
      <dgm:spPr/>
    </dgm:pt>
    <dgm:pt modelId="{AA0DFF06-F17B-4B6A-8222-27B4DC92154F}" type="pres">
      <dgm:prSet presAssocID="{C928652F-4582-4E05-9224-AAE235B43E46}" presName="rootComposite" presStyleCnt="0"/>
      <dgm:spPr/>
    </dgm:pt>
    <dgm:pt modelId="{CF1A85B8-99ED-46AB-A6A2-F1FDCD37B3CA}" type="pres">
      <dgm:prSet presAssocID="{C928652F-4582-4E05-9224-AAE235B43E46}" presName="rootText" presStyleLbl="node2" presStyleIdx="4" presStyleCnt="6" custScaleX="146246" custScaleY="16726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49E0F1B-05A8-42A8-BEEB-6A3695AADA5C}" type="pres">
      <dgm:prSet presAssocID="{C928652F-4582-4E05-9224-AAE235B43E46}" presName="rootConnector" presStyleLbl="node2" presStyleIdx="4" presStyleCnt="6"/>
      <dgm:spPr/>
      <dgm:t>
        <a:bodyPr/>
        <a:lstStyle/>
        <a:p>
          <a:endParaRPr lang="zh-TW" altLang="en-US"/>
        </a:p>
      </dgm:t>
    </dgm:pt>
    <dgm:pt modelId="{B13C1CA8-A75D-421F-9594-E11B8EC42B2F}" type="pres">
      <dgm:prSet presAssocID="{C928652F-4582-4E05-9224-AAE235B43E46}" presName="hierChild4" presStyleCnt="0"/>
      <dgm:spPr/>
    </dgm:pt>
    <dgm:pt modelId="{3A6AD5D5-2B56-4B64-9FF2-B1C40BFCD669}" type="pres">
      <dgm:prSet presAssocID="{C928652F-4582-4E05-9224-AAE235B43E46}" presName="hierChild5" presStyleCnt="0"/>
      <dgm:spPr/>
    </dgm:pt>
    <dgm:pt modelId="{F20A93B1-7F06-44A3-929F-C92E5982BF4B}" type="pres">
      <dgm:prSet presAssocID="{C2D3C495-F8A7-4D62-A645-4395D925AD62}" presName="Name35" presStyleLbl="parChTrans1D2" presStyleIdx="5" presStyleCnt="6"/>
      <dgm:spPr/>
      <dgm:t>
        <a:bodyPr/>
        <a:lstStyle/>
        <a:p>
          <a:endParaRPr lang="zh-TW" altLang="en-US"/>
        </a:p>
      </dgm:t>
    </dgm:pt>
    <dgm:pt modelId="{17E826AC-3A40-4F54-84E3-DDB64C031582}" type="pres">
      <dgm:prSet presAssocID="{CA53BA07-B53F-4B5F-9B30-EC4102CEE450}" presName="hierRoot2" presStyleCnt="0">
        <dgm:presLayoutVars>
          <dgm:hierBranch/>
        </dgm:presLayoutVars>
      </dgm:prSet>
      <dgm:spPr/>
    </dgm:pt>
    <dgm:pt modelId="{4069650B-D60F-4A4F-A3CE-292C8781272D}" type="pres">
      <dgm:prSet presAssocID="{CA53BA07-B53F-4B5F-9B30-EC4102CEE450}" presName="rootComposite" presStyleCnt="0"/>
      <dgm:spPr/>
    </dgm:pt>
    <dgm:pt modelId="{351BC4A6-819E-42E6-8C28-300455E0D64A}" type="pres">
      <dgm:prSet presAssocID="{CA53BA07-B53F-4B5F-9B30-EC4102CEE450}" presName="rootText" presStyleLbl="node2" presStyleIdx="5" presStyleCnt="6" custScaleX="131709" custScaleY="16726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C6CA4E9-B0EC-41C3-929E-F9509341AED5}" type="pres">
      <dgm:prSet presAssocID="{CA53BA07-B53F-4B5F-9B30-EC4102CEE450}" presName="rootConnector" presStyleLbl="node2" presStyleIdx="5" presStyleCnt="6"/>
      <dgm:spPr/>
      <dgm:t>
        <a:bodyPr/>
        <a:lstStyle/>
        <a:p>
          <a:endParaRPr lang="zh-TW" altLang="en-US"/>
        </a:p>
      </dgm:t>
    </dgm:pt>
    <dgm:pt modelId="{654DA6AD-AA48-4C87-B673-1935FB805107}" type="pres">
      <dgm:prSet presAssocID="{CA53BA07-B53F-4B5F-9B30-EC4102CEE450}" presName="hierChild4" presStyleCnt="0"/>
      <dgm:spPr/>
    </dgm:pt>
    <dgm:pt modelId="{807289B6-49D8-4F8D-ABA3-C3898246BB4D}" type="pres">
      <dgm:prSet presAssocID="{CA53BA07-B53F-4B5F-9B30-EC4102CEE450}" presName="hierChild5" presStyleCnt="0"/>
      <dgm:spPr/>
    </dgm:pt>
    <dgm:pt modelId="{02E4941A-3898-4F80-94DE-42F519D114DD}" type="pres">
      <dgm:prSet presAssocID="{C0C3355B-F319-4949-933C-F97795BDDC43}" presName="hierChild3" presStyleCnt="0"/>
      <dgm:spPr/>
    </dgm:pt>
  </dgm:ptLst>
  <dgm:cxnLst>
    <dgm:cxn modelId="{C7CC396C-70D4-4D43-AEF1-806E43F5A1B8}" type="presOf" srcId="{C928652F-4582-4E05-9224-AAE235B43E46}" destId="{CF1A85B8-99ED-46AB-A6A2-F1FDCD37B3CA}" srcOrd="0" destOrd="0" presId="urn:microsoft.com/office/officeart/2005/8/layout/orgChart1"/>
    <dgm:cxn modelId="{26F7BFA7-0EE4-46B6-921E-61904455FD8C}" srcId="{C0C3355B-F319-4949-933C-F97795BDDC43}" destId="{CA53BA07-B53F-4B5F-9B30-EC4102CEE450}" srcOrd="5" destOrd="0" parTransId="{C2D3C495-F8A7-4D62-A645-4395D925AD62}" sibTransId="{10DCC64A-357A-4612-9F4B-097EC06D031C}"/>
    <dgm:cxn modelId="{A9631350-9F34-4D0F-80AC-9B1A9354A7CE}" type="presOf" srcId="{CA53BA07-B53F-4B5F-9B30-EC4102CEE450}" destId="{9C6CA4E9-B0EC-41C3-929E-F9509341AED5}" srcOrd="1" destOrd="0" presId="urn:microsoft.com/office/officeart/2005/8/layout/orgChart1"/>
    <dgm:cxn modelId="{BBDC8FC5-A0FB-4382-A4BE-EEA3C2744D4D}" type="presOf" srcId="{DE8886CF-2DAF-4CBD-B442-429416140232}" destId="{83793AA4-827D-45BA-B326-11E920F8141F}" srcOrd="0" destOrd="0" presId="urn:microsoft.com/office/officeart/2005/8/layout/orgChart1"/>
    <dgm:cxn modelId="{0134FCA5-0BFA-4743-B623-660FD78C0DB4}" type="presOf" srcId="{27D2BB0A-34F6-473D-96C5-DF4F59289D45}" destId="{13498483-0845-4794-ADE3-2E13293B9DB0}" srcOrd="0" destOrd="0" presId="urn:microsoft.com/office/officeart/2005/8/layout/orgChart1"/>
    <dgm:cxn modelId="{8A3AEE68-29B8-4E9C-BB85-81632E2BF93D}" type="presOf" srcId="{C0C3355B-F319-4949-933C-F97795BDDC43}" destId="{660A55F9-22C2-4D16-A462-3C407BD803D9}" srcOrd="0" destOrd="0" presId="urn:microsoft.com/office/officeart/2005/8/layout/orgChart1"/>
    <dgm:cxn modelId="{59F9E9A2-AD10-44F5-856A-84731DA2EC0F}" type="presOf" srcId="{14343A33-60F5-466B-9DD6-14027596A452}" destId="{8109B073-6B40-4471-8D82-F80C66B1B0B6}" srcOrd="0" destOrd="0" presId="urn:microsoft.com/office/officeart/2005/8/layout/orgChart1"/>
    <dgm:cxn modelId="{34D3AAB7-213D-4599-BACB-6E988B5DD47E}" srcId="{C0C3355B-F319-4949-933C-F97795BDDC43}" destId="{EA7A9CF4-C37C-4167-ABDB-ECD86C54DB51}" srcOrd="1" destOrd="0" parTransId="{27D2BB0A-34F6-473D-96C5-DF4F59289D45}" sibTransId="{18C04181-6BBE-450C-89B2-F3C578B6C168}"/>
    <dgm:cxn modelId="{24722FBA-CF4D-4072-9AED-8845F5B2CB24}" type="presOf" srcId="{C2D3C495-F8A7-4D62-A645-4395D925AD62}" destId="{F20A93B1-7F06-44A3-929F-C92E5982BF4B}" srcOrd="0" destOrd="0" presId="urn:microsoft.com/office/officeart/2005/8/layout/orgChart1"/>
    <dgm:cxn modelId="{D9225D4C-E1C0-4978-B98A-E5357D75FE96}" srcId="{C0C3355B-F319-4949-933C-F97795BDDC43}" destId="{C928652F-4582-4E05-9224-AAE235B43E46}" srcOrd="4" destOrd="0" parTransId="{CB62251C-D6C2-4D72-A88C-A7C7E54B0C88}" sibTransId="{7FDAAB41-532D-418D-B07F-089BCF4E0F4A}"/>
    <dgm:cxn modelId="{6130B52E-491E-4A79-858F-CDD4A71ADA78}" type="presOf" srcId="{0890907B-FB45-4164-AAA3-0BF9396D1D97}" destId="{35B2424F-4CE3-4E1D-A45C-FBBBF13F578A}" srcOrd="1" destOrd="0" presId="urn:microsoft.com/office/officeart/2005/8/layout/orgChart1"/>
    <dgm:cxn modelId="{57A8311A-B701-40C1-A284-3A3A4D12712D}" type="presOf" srcId="{2E3F6806-2119-4690-8546-2199DCD75140}" destId="{1BCF8F2C-CC71-4BFD-ABAF-9DB327970B59}" srcOrd="0" destOrd="0" presId="urn:microsoft.com/office/officeart/2005/8/layout/orgChart1"/>
    <dgm:cxn modelId="{2DB968EF-E061-4F49-8381-83BCC78CAE65}" type="presOf" srcId="{0890907B-FB45-4164-AAA3-0BF9396D1D97}" destId="{354EDD00-0A62-40C2-8248-3A7F1D86655E}" srcOrd="0" destOrd="0" presId="urn:microsoft.com/office/officeart/2005/8/layout/orgChart1"/>
    <dgm:cxn modelId="{ABB936BD-E7E1-4A8E-ABB4-7B9DFCC181BB}" type="presOf" srcId="{CA53BA07-B53F-4B5F-9B30-EC4102CEE450}" destId="{351BC4A6-819E-42E6-8C28-300455E0D64A}" srcOrd="0" destOrd="0" presId="urn:microsoft.com/office/officeart/2005/8/layout/orgChart1"/>
    <dgm:cxn modelId="{147B093E-08C7-4940-A252-81059302B379}" type="presOf" srcId="{96E746E8-8AC6-462D-869D-68738BA7BE12}" destId="{9EDF56E7-BED4-4689-A895-27D85963126B}" srcOrd="0" destOrd="0" presId="urn:microsoft.com/office/officeart/2005/8/layout/orgChart1"/>
    <dgm:cxn modelId="{19C4600E-3255-48BD-B748-D1B3D705826E}" type="presOf" srcId="{EA7A9CF4-C37C-4167-ABDB-ECD86C54DB51}" destId="{E1744C08-FAF4-4680-88A6-8E1F2EF664C5}" srcOrd="0" destOrd="0" presId="urn:microsoft.com/office/officeart/2005/8/layout/orgChart1"/>
    <dgm:cxn modelId="{4D3625C8-1BEA-47D6-9D25-2F7DA3C70853}" srcId="{C0C3355B-F319-4949-933C-F97795BDDC43}" destId="{C8A70313-1C88-4ABB-824E-F842E8E569D9}" srcOrd="3" destOrd="0" parTransId="{96E746E8-8AC6-462D-869D-68738BA7BE12}" sibTransId="{3D9B9B20-0585-4617-9780-D8D926EFA4C3}"/>
    <dgm:cxn modelId="{2513A2B8-5796-4492-B6E0-92E98B20D7D6}" type="presOf" srcId="{2E3F6806-2119-4690-8546-2199DCD75140}" destId="{A07AF530-0048-4CE3-B3A6-8F2F746BB5D5}" srcOrd="1" destOrd="0" presId="urn:microsoft.com/office/officeart/2005/8/layout/orgChart1"/>
    <dgm:cxn modelId="{982B027C-46BC-4AFE-8D95-C026381439AA}" type="presOf" srcId="{C0C3355B-F319-4949-933C-F97795BDDC43}" destId="{BB1FEC24-52CF-44E4-863A-23A2FEB831A0}" srcOrd="1" destOrd="0" presId="urn:microsoft.com/office/officeart/2005/8/layout/orgChart1"/>
    <dgm:cxn modelId="{AAA90A58-8F28-42C5-B32B-3143B9354A20}" type="presOf" srcId="{CB62251C-D6C2-4D72-A88C-A7C7E54B0C88}" destId="{469ADA7B-14DB-4B7C-97BC-A14EB442C809}" srcOrd="0" destOrd="0" presId="urn:microsoft.com/office/officeart/2005/8/layout/orgChart1"/>
    <dgm:cxn modelId="{7767ECBD-A017-43BD-B961-E35F9E5CFD6B}" type="presOf" srcId="{EA7A9CF4-C37C-4167-ABDB-ECD86C54DB51}" destId="{371C2CC8-BABB-4B6C-A581-01BE7718E1A9}" srcOrd="1" destOrd="0" presId="urn:microsoft.com/office/officeart/2005/8/layout/orgChart1"/>
    <dgm:cxn modelId="{E69E5AE4-C391-45A2-AD43-E1A17C7508D4}" type="presOf" srcId="{C8A70313-1C88-4ABB-824E-F842E8E569D9}" destId="{6E7611BA-7A12-435E-92F6-B8CBD5D68CE1}" srcOrd="0" destOrd="0" presId="urn:microsoft.com/office/officeart/2005/8/layout/orgChart1"/>
    <dgm:cxn modelId="{287B56A8-A29D-4B04-AB95-F8EF7B42D8C0}" type="presOf" srcId="{C928652F-4582-4E05-9224-AAE235B43E46}" destId="{F49E0F1B-05A8-42A8-BEEB-6A3695AADA5C}" srcOrd="1" destOrd="0" presId="urn:microsoft.com/office/officeart/2005/8/layout/orgChart1"/>
    <dgm:cxn modelId="{BAD9AB06-7B85-4144-A837-E3E2F424A21D}" srcId="{C0C3355B-F319-4949-933C-F97795BDDC43}" destId="{0890907B-FB45-4164-AAA3-0BF9396D1D97}" srcOrd="2" destOrd="0" parTransId="{4B8C28EF-1FB3-445D-84F7-8DF5558CB2DC}" sibTransId="{84FE96A7-1D71-445C-B4F0-704F20865EB8}"/>
    <dgm:cxn modelId="{6E4925E7-1283-4A8F-81E1-54037B8F1D03}" srcId="{C0C3355B-F319-4949-933C-F97795BDDC43}" destId="{2E3F6806-2119-4690-8546-2199DCD75140}" srcOrd="0" destOrd="0" parTransId="{14343A33-60F5-466B-9DD6-14027596A452}" sibTransId="{7949E4B2-F004-4940-BD13-D3A8645CC679}"/>
    <dgm:cxn modelId="{77B5180B-7A8F-47B3-8161-ACDFB222B6AD}" type="presOf" srcId="{4B8C28EF-1FB3-445D-84F7-8DF5558CB2DC}" destId="{18D7B66C-2703-4218-900E-20CF69672749}" srcOrd="0" destOrd="0" presId="urn:microsoft.com/office/officeart/2005/8/layout/orgChart1"/>
    <dgm:cxn modelId="{124CAA9C-4827-4528-9D74-29154B9D99F4}" srcId="{DE8886CF-2DAF-4CBD-B442-429416140232}" destId="{C0C3355B-F319-4949-933C-F97795BDDC43}" srcOrd="0" destOrd="0" parTransId="{C612C92F-9472-453B-9F03-0479F67F5126}" sibTransId="{6A89986F-B1CD-433B-8FBB-17203323123A}"/>
    <dgm:cxn modelId="{4C33C905-C845-4989-903B-E36795907226}" type="presOf" srcId="{C8A70313-1C88-4ABB-824E-F842E8E569D9}" destId="{4240E361-58E0-4492-9C6F-97D4A3AE5225}" srcOrd="1" destOrd="0" presId="urn:microsoft.com/office/officeart/2005/8/layout/orgChart1"/>
    <dgm:cxn modelId="{B9D043D9-9681-4A3F-B380-8CDDE6395C1A}" type="presParOf" srcId="{83793AA4-827D-45BA-B326-11E920F8141F}" destId="{29CCC793-2C69-4938-B0CF-CBD90B8450D7}" srcOrd="0" destOrd="0" presId="urn:microsoft.com/office/officeart/2005/8/layout/orgChart1"/>
    <dgm:cxn modelId="{D2C667C4-493C-47E2-A4D5-C0F32B7BD9D7}" type="presParOf" srcId="{29CCC793-2C69-4938-B0CF-CBD90B8450D7}" destId="{8D2B5868-83DD-46C6-8D1A-BD5E4B07C5DD}" srcOrd="0" destOrd="0" presId="urn:microsoft.com/office/officeart/2005/8/layout/orgChart1"/>
    <dgm:cxn modelId="{3D9C2E4B-5DEE-43F9-911E-8CF832B66D3A}" type="presParOf" srcId="{8D2B5868-83DD-46C6-8D1A-BD5E4B07C5DD}" destId="{660A55F9-22C2-4D16-A462-3C407BD803D9}" srcOrd="0" destOrd="0" presId="urn:microsoft.com/office/officeart/2005/8/layout/orgChart1"/>
    <dgm:cxn modelId="{9A13276A-64FC-4942-BA66-3EC21A7854B3}" type="presParOf" srcId="{8D2B5868-83DD-46C6-8D1A-BD5E4B07C5DD}" destId="{BB1FEC24-52CF-44E4-863A-23A2FEB831A0}" srcOrd="1" destOrd="0" presId="urn:microsoft.com/office/officeart/2005/8/layout/orgChart1"/>
    <dgm:cxn modelId="{4DDCC67C-057F-4280-A5F6-6D834C5E4914}" type="presParOf" srcId="{29CCC793-2C69-4938-B0CF-CBD90B8450D7}" destId="{E2CAA601-5229-4184-8424-A0883866A1AC}" srcOrd="1" destOrd="0" presId="urn:microsoft.com/office/officeart/2005/8/layout/orgChart1"/>
    <dgm:cxn modelId="{758B899A-AECC-48F7-A5E0-CE17816794D6}" type="presParOf" srcId="{E2CAA601-5229-4184-8424-A0883866A1AC}" destId="{8109B073-6B40-4471-8D82-F80C66B1B0B6}" srcOrd="0" destOrd="0" presId="urn:microsoft.com/office/officeart/2005/8/layout/orgChart1"/>
    <dgm:cxn modelId="{A6048501-C494-44FC-A1DE-9FEDC1ED5635}" type="presParOf" srcId="{E2CAA601-5229-4184-8424-A0883866A1AC}" destId="{C8267F85-9126-495D-9B9F-484616702C78}" srcOrd="1" destOrd="0" presId="urn:microsoft.com/office/officeart/2005/8/layout/orgChart1"/>
    <dgm:cxn modelId="{27A04F2B-9598-427D-B4EE-183E4D431885}" type="presParOf" srcId="{C8267F85-9126-495D-9B9F-484616702C78}" destId="{935DE95F-288E-4859-9A01-584BED37D1F9}" srcOrd="0" destOrd="0" presId="urn:microsoft.com/office/officeart/2005/8/layout/orgChart1"/>
    <dgm:cxn modelId="{37A90862-ED83-4A07-A379-4F429D21771A}" type="presParOf" srcId="{935DE95F-288E-4859-9A01-584BED37D1F9}" destId="{1BCF8F2C-CC71-4BFD-ABAF-9DB327970B59}" srcOrd="0" destOrd="0" presId="urn:microsoft.com/office/officeart/2005/8/layout/orgChart1"/>
    <dgm:cxn modelId="{FF5C438D-1943-4D31-BB78-24B33525AF1C}" type="presParOf" srcId="{935DE95F-288E-4859-9A01-584BED37D1F9}" destId="{A07AF530-0048-4CE3-B3A6-8F2F746BB5D5}" srcOrd="1" destOrd="0" presId="urn:microsoft.com/office/officeart/2005/8/layout/orgChart1"/>
    <dgm:cxn modelId="{534CA543-2B85-47A0-8B9A-3C8EE32917E0}" type="presParOf" srcId="{C8267F85-9126-495D-9B9F-484616702C78}" destId="{5BC5E010-41FB-4D81-9E09-D917FABC77ED}" srcOrd="1" destOrd="0" presId="urn:microsoft.com/office/officeart/2005/8/layout/orgChart1"/>
    <dgm:cxn modelId="{4BA1ED72-D382-4128-A656-AE731E08E4E8}" type="presParOf" srcId="{C8267F85-9126-495D-9B9F-484616702C78}" destId="{A89F12A2-1BCF-4A5F-9591-956580B64409}" srcOrd="2" destOrd="0" presId="urn:microsoft.com/office/officeart/2005/8/layout/orgChart1"/>
    <dgm:cxn modelId="{AB1FD6E5-B4CA-4683-B508-014B50C1F9CE}" type="presParOf" srcId="{E2CAA601-5229-4184-8424-A0883866A1AC}" destId="{13498483-0845-4794-ADE3-2E13293B9DB0}" srcOrd="2" destOrd="0" presId="urn:microsoft.com/office/officeart/2005/8/layout/orgChart1"/>
    <dgm:cxn modelId="{BEBB4547-4EEA-4E3D-B1CD-8EFE8A605EDC}" type="presParOf" srcId="{E2CAA601-5229-4184-8424-A0883866A1AC}" destId="{BCB19F15-4DE8-4F73-B514-44B3B99E26B2}" srcOrd="3" destOrd="0" presId="urn:microsoft.com/office/officeart/2005/8/layout/orgChart1"/>
    <dgm:cxn modelId="{B9E54729-E3C2-499C-A565-5D412CD83DC7}" type="presParOf" srcId="{BCB19F15-4DE8-4F73-B514-44B3B99E26B2}" destId="{109E9710-0B2C-4C09-99BF-C12CE0244E69}" srcOrd="0" destOrd="0" presId="urn:microsoft.com/office/officeart/2005/8/layout/orgChart1"/>
    <dgm:cxn modelId="{65D0D7BA-75F7-4635-BD42-3D4E503E992A}" type="presParOf" srcId="{109E9710-0B2C-4C09-99BF-C12CE0244E69}" destId="{E1744C08-FAF4-4680-88A6-8E1F2EF664C5}" srcOrd="0" destOrd="0" presId="urn:microsoft.com/office/officeart/2005/8/layout/orgChart1"/>
    <dgm:cxn modelId="{500ED007-C629-4F73-B52A-12FBC37D0CC5}" type="presParOf" srcId="{109E9710-0B2C-4C09-99BF-C12CE0244E69}" destId="{371C2CC8-BABB-4B6C-A581-01BE7718E1A9}" srcOrd="1" destOrd="0" presId="urn:microsoft.com/office/officeart/2005/8/layout/orgChart1"/>
    <dgm:cxn modelId="{A5596926-DB9B-4F2F-98BC-5C0EEB344E22}" type="presParOf" srcId="{BCB19F15-4DE8-4F73-B514-44B3B99E26B2}" destId="{03993D0C-91EC-415F-BF18-7BBD7B9E5CBF}" srcOrd="1" destOrd="0" presId="urn:microsoft.com/office/officeart/2005/8/layout/orgChart1"/>
    <dgm:cxn modelId="{CD9785D7-6B51-40E4-9FAB-338758C7728F}" type="presParOf" srcId="{BCB19F15-4DE8-4F73-B514-44B3B99E26B2}" destId="{332A6E4A-59DA-413A-A381-03747BDF73A3}" srcOrd="2" destOrd="0" presId="urn:microsoft.com/office/officeart/2005/8/layout/orgChart1"/>
    <dgm:cxn modelId="{061FF3B6-85DA-496A-B494-6E360E819557}" type="presParOf" srcId="{E2CAA601-5229-4184-8424-A0883866A1AC}" destId="{18D7B66C-2703-4218-900E-20CF69672749}" srcOrd="4" destOrd="0" presId="urn:microsoft.com/office/officeart/2005/8/layout/orgChart1"/>
    <dgm:cxn modelId="{2E3F0007-56A1-46F7-A6E5-BDA86EB7380D}" type="presParOf" srcId="{E2CAA601-5229-4184-8424-A0883866A1AC}" destId="{61ED707C-8ED6-4D4D-8A66-926FBED6B753}" srcOrd="5" destOrd="0" presId="urn:microsoft.com/office/officeart/2005/8/layout/orgChart1"/>
    <dgm:cxn modelId="{9C9D8850-462E-4C46-8FC5-375440BD0897}" type="presParOf" srcId="{61ED707C-8ED6-4D4D-8A66-926FBED6B753}" destId="{DC2DDBC4-453F-4748-BFA5-86160FA793B7}" srcOrd="0" destOrd="0" presId="urn:microsoft.com/office/officeart/2005/8/layout/orgChart1"/>
    <dgm:cxn modelId="{FE057ABB-A2F5-4F6E-B915-A2B0A661F68C}" type="presParOf" srcId="{DC2DDBC4-453F-4748-BFA5-86160FA793B7}" destId="{354EDD00-0A62-40C2-8248-3A7F1D86655E}" srcOrd="0" destOrd="0" presId="urn:microsoft.com/office/officeart/2005/8/layout/orgChart1"/>
    <dgm:cxn modelId="{B436D6F8-0AF4-4E93-A2AE-CFF7F7C9678C}" type="presParOf" srcId="{DC2DDBC4-453F-4748-BFA5-86160FA793B7}" destId="{35B2424F-4CE3-4E1D-A45C-FBBBF13F578A}" srcOrd="1" destOrd="0" presId="urn:microsoft.com/office/officeart/2005/8/layout/orgChart1"/>
    <dgm:cxn modelId="{EA243B49-B4A7-4346-ACE2-A9A81333703B}" type="presParOf" srcId="{61ED707C-8ED6-4D4D-8A66-926FBED6B753}" destId="{48585B68-9DCC-4320-BD25-E1CCE4A125E7}" srcOrd="1" destOrd="0" presId="urn:microsoft.com/office/officeart/2005/8/layout/orgChart1"/>
    <dgm:cxn modelId="{3BD203D0-6B84-4910-B627-A2924F9D61E4}" type="presParOf" srcId="{61ED707C-8ED6-4D4D-8A66-926FBED6B753}" destId="{629E32D7-99CC-4A0A-8C70-29C926127503}" srcOrd="2" destOrd="0" presId="urn:microsoft.com/office/officeart/2005/8/layout/orgChart1"/>
    <dgm:cxn modelId="{2E686F75-C501-4030-8FD8-0C505538ED10}" type="presParOf" srcId="{E2CAA601-5229-4184-8424-A0883866A1AC}" destId="{9EDF56E7-BED4-4689-A895-27D85963126B}" srcOrd="6" destOrd="0" presId="urn:microsoft.com/office/officeart/2005/8/layout/orgChart1"/>
    <dgm:cxn modelId="{AAEA95C8-0EE2-4212-9D6C-53788C168888}" type="presParOf" srcId="{E2CAA601-5229-4184-8424-A0883866A1AC}" destId="{5218DAE2-C175-496B-B4BA-C932FE220483}" srcOrd="7" destOrd="0" presId="urn:microsoft.com/office/officeart/2005/8/layout/orgChart1"/>
    <dgm:cxn modelId="{7BEE265A-273D-4993-A852-0E3C78571849}" type="presParOf" srcId="{5218DAE2-C175-496B-B4BA-C932FE220483}" destId="{467BC729-4B74-409B-A993-8D1D01310124}" srcOrd="0" destOrd="0" presId="urn:microsoft.com/office/officeart/2005/8/layout/orgChart1"/>
    <dgm:cxn modelId="{FFD57044-5493-46FC-A18A-099631098554}" type="presParOf" srcId="{467BC729-4B74-409B-A993-8D1D01310124}" destId="{6E7611BA-7A12-435E-92F6-B8CBD5D68CE1}" srcOrd="0" destOrd="0" presId="urn:microsoft.com/office/officeart/2005/8/layout/orgChart1"/>
    <dgm:cxn modelId="{5828D6F9-03BA-4CDE-8318-8FF6DB5812B4}" type="presParOf" srcId="{467BC729-4B74-409B-A993-8D1D01310124}" destId="{4240E361-58E0-4492-9C6F-97D4A3AE5225}" srcOrd="1" destOrd="0" presId="urn:microsoft.com/office/officeart/2005/8/layout/orgChart1"/>
    <dgm:cxn modelId="{3C7BF444-A164-4FB4-93AD-EEA6F7468BB1}" type="presParOf" srcId="{5218DAE2-C175-496B-B4BA-C932FE220483}" destId="{3CE81513-FD33-41F5-81E6-683F3B99D38A}" srcOrd="1" destOrd="0" presId="urn:microsoft.com/office/officeart/2005/8/layout/orgChart1"/>
    <dgm:cxn modelId="{9541BF1C-9DDB-4BA3-86A0-804803EBB383}" type="presParOf" srcId="{5218DAE2-C175-496B-B4BA-C932FE220483}" destId="{D07A5422-C00A-45DA-974C-CEC05078F224}" srcOrd="2" destOrd="0" presId="urn:microsoft.com/office/officeart/2005/8/layout/orgChart1"/>
    <dgm:cxn modelId="{C28FD2A3-7EA8-4759-97EE-915993CE163E}" type="presParOf" srcId="{E2CAA601-5229-4184-8424-A0883866A1AC}" destId="{469ADA7B-14DB-4B7C-97BC-A14EB442C809}" srcOrd="8" destOrd="0" presId="urn:microsoft.com/office/officeart/2005/8/layout/orgChart1"/>
    <dgm:cxn modelId="{05C25B76-EC6B-4C10-8786-C108926EFBEE}" type="presParOf" srcId="{E2CAA601-5229-4184-8424-A0883866A1AC}" destId="{4AC3B258-4D0A-4507-8712-1165F824B520}" srcOrd="9" destOrd="0" presId="urn:microsoft.com/office/officeart/2005/8/layout/orgChart1"/>
    <dgm:cxn modelId="{6D220782-9B06-4D31-A68E-EB842B590CE0}" type="presParOf" srcId="{4AC3B258-4D0A-4507-8712-1165F824B520}" destId="{AA0DFF06-F17B-4B6A-8222-27B4DC92154F}" srcOrd="0" destOrd="0" presId="urn:microsoft.com/office/officeart/2005/8/layout/orgChart1"/>
    <dgm:cxn modelId="{C6FFA561-F534-43AB-9B98-63D11CE4648C}" type="presParOf" srcId="{AA0DFF06-F17B-4B6A-8222-27B4DC92154F}" destId="{CF1A85B8-99ED-46AB-A6A2-F1FDCD37B3CA}" srcOrd="0" destOrd="0" presId="urn:microsoft.com/office/officeart/2005/8/layout/orgChart1"/>
    <dgm:cxn modelId="{E06CFC92-6FD4-40CB-8476-7EBFE3868BDA}" type="presParOf" srcId="{AA0DFF06-F17B-4B6A-8222-27B4DC92154F}" destId="{F49E0F1B-05A8-42A8-BEEB-6A3695AADA5C}" srcOrd="1" destOrd="0" presId="urn:microsoft.com/office/officeart/2005/8/layout/orgChart1"/>
    <dgm:cxn modelId="{8CBC1D39-BDC6-45BD-91E7-B1DA1D081D45}" type="presParOf" srcId="{4AC3B258-4D0A-4507-8712-1165F824B520}" destId="{B13C1CA8-A75D-421F-9594-E11B8EC42B2F}" srcOrd="1" destOrd="0" presId="urn:microsoft.com/office/officeart/2005/8/layout/orgChart1"/>
    <dgm:cxn modelId="{B204A1FD-89DB-4819-B6CF-42A4A90985E0}" type="presParOf" srcId="{4AC3B258-4D0A-4507-8712-1165F824B520}" destId="{3A6AD5D5-2B56-4B64-9FF2-B1C40BFCD669}" srcOrd="2" destOrd="0" presId="urn:microsoft.com/office/officeart/2005/8/layout/orgChart1"/>
    <dgm:cxn modelId="{704A60CB-9535-4894-9467-7633A7D5906E}" type="presParOf" srcId="{E2CAA601-5229-4184-8424-A0883866A1AC}" destId="{F20A93B1-7F06-44A3-929F-C92E5982BF4B}" srcOrd="10" destOrd="0" presId="urn:microsoft.com/office/officeart/2005/8/layout/orgChart1"/>
    <dgm:cxn modelId="{E236386E-FC80-4F44-ABFF-A21B1F801F97}" type="presParOf" srcId="{E2CAA601-5229-4184-8424-A0883866A1AC}" destId="{17E826AC-3A40-4F54-84E3-DDB64C031582}" srcOrd="11" destOrd="0" presId="urn:microsoft.com/office/officeart/2005/8/layout/orgChart1"/>
    <dgm:cxn modelId="{CDF21FF2-1F7F-434E-88A3-E9B24400755B}" type="presParOf" srcId="{17E826AC-3A40-4F54-84E3-DDB64C031582}" destId="{4069650B-D60F-4A4F-A3CE-292C8781272D}" srcOrd="0" destOrd="0" presId="urn:microsoft.com/office/officeart/2005/8/layout/orgChart1"/>
    <dgm:cxn modelId="{4DFD6674-5AAC-4D80-816E-F818231B0B34}" type="presParOf" srcId="{4069650B-D60F-4A4F-A3CE-292C8781272D}" destId="{351BC4A6-819E-42E6-8C28-300455E0D64A}" srcOrd="0" destOrd="0" presId="urn:microsoft.com/office/officeart/2005/8/layout/orgChart1"/>
    <dgm:cxn modelId="{421F16D1-AC93-4D12-999F-ABD46B2E05EE}" type="presParOf" srcId="{4069650B-D60F-4A4F-A3CE-292C8781272D}" destId="{9C6CA4E9-B0EC-41C3-929E-F9509341AED5}" srcOrd="1" destOrd="0" presId="urn:microsoft.com/office/officeart/2005/8/layout/orgChart1"/>
    <dgm:cxn modelId="{6AB5D109-4439-4939-8059-58D65DB69D8E}" type="presParOf" srcId="{17E826AC-3A40-4F54-84E3-DDB64C031582}" destId="{654DA6AD-AA48-4C87-B673-1935FB805107}" srcOrd="1" destOrd="0" presId="urn:microsoft.com/office/officeart/2005/8/layout/orgChart1"/>
    <dgm:cxn modelId="{675C9A68-755B-4145-8E62-2B7AF48061EC}" type="presParOf" srcId="{17E826AC-3A40-4F54-84E3-DDB64C031582}" destId="{807289B6-49D8-4F8D-ABA3-C3898246BB4D}" srcOrd="2" destOrd="0" presId="urn:microsoft.com/office/officeart/2005/8/layout/orgChart1"/>
    <dgm:cxn modelId="{D909B131-8365-40E3-9F5C-836B8046AD0B}" type="presParOf" srcId="{29CCC793-2C69-4938-B0CF-CBD90B8450D7}" destId="{02E4941A-3898-4F80-94DE-42F519D114D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531CA4-AC3C-4358-ADA1-93B593F6EFAF}" type="doc">
      <dgm:prSet loTypeId="urn:microsoft.com/office/officeart/2005/8/layout/orgChart1" loCatId="hierarchy" qsTypeId="urn:microsoft.com/office/officeart/2005/8/quickstyle/simple5" qsCatId="simple" csTypeId="urn:microsoft.com/office/officeart/2005/8/colors/accent4_2" csCatId="accent4" phldr="1"/>
      <dgm:spPr/>
    </dgm:pt>
    <dgm:pt modelId="{3F6DB092-84F9-4E9E-ABDF-F456A2DE019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資訊學院</a:t>
          </a:r>
        </a:p>
      </dgm:t>
    </dgm:pt>
    <dgm:pt modelId="{28A7F55C-BAA9-4040-ACAC-F187FB3EE65A}" type="parTrans" cxnId="{A5663719-F47F-478D-B667-4C4634A8C5EC}">
      <dgm:prSet/>
      <dgm:spPr/>
      <dgm:t>
        <a:bodyPr/>
        <a:lstStyle/>
        <a:p>
          <a:endParaRPr lang="zh-TW" altLang="en-US"/>
        </a:p>
      </dgm:t>
    </dgm:pt>
    <dgm:pt modelId="{9C4DB172-7BD7-46C8-823F-FA89EB0ABB1D}" type="sibTrans" cxnId="{A5663719-F47F-478D-B667-4C4634A8C5EC}">
      <dgm:prSet/>
      <dgm:spPr/>
      <dgm:t>
        <a:bodyPr/>
        <a:lstStyle/>
        <a:p>
          <a:endParaRPr lang="zh-TW" altLang="en-US"/>
        </a:p>
      </dgm:t>
    </dgm:pt>
    <dgm:pt modelId="{A6988EA1-1CB1-48D2-A6E7-74BC6ED9A64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生物與醫學資訊學系</a:t>
          </a:r>
        </a:p>
      </dgm:t>
    </dgm:pt>
    <dgm:pt modelId="{77F6C2B2-D5E0-4511-94AE-D3589D9D22DF}" type="parTrans" cxnId="{B4E71B25-A8D4-4F10-8A20-F1C2A1575300}">
      <dgm:prSet/>
      <dgm:spPr/>
      <dgm:t>
        <a:bodyPr/>
        <a:lstStyle/>
        <a:p>
          <a:endParaRPr lang="zh-TW" altLang="en-US"/>
        </a:p>
      </dgm:t>
    </dgm:pt>
    <dgm:pt modelId="{58195A7D-4555-4A26-B390-936C3A041D3A}" type="sibTrans" cxnId="{B4E71B25-A8D4-4F10-8A20-F1C2A1575300}">
      <dgm:prSet/>
      <dgm:spPr/>
      <dgm:t>
        <a:bodyPr/>
        <a:lstStyle/>
        <a:p>
          <a:endParaRPr lang="zh-TW" altLang="en-US"/>
        </a:p>
      </dgm:t>
    </dgm:pt>
    <dgm:pt modelId="{728F71A8-709C-412B-8040-98A0B550E87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資訊工程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學系</a:t>
          </a:r>
        </a:p>
      </dgm:t>
    </dgm:pt>
    <dgm:pt modelId="{5277F30B-9D91-451D-B87A-3FCCB9463E5B}" type="parTrans" cxnId="{9747069D-029E-49F3-92B8-AF5696816752}">
      <dgm:prSet/>
      <dgm:spPr/>
      <dgm:t>
        <a:bodyPr/>
        <a:lstStyle/>
        <a:p>
          <a:endParaRPr lang="zh-TW" altLang="en-US"/>
        </a:p>
      </dgm:t>
    </dgm:pt>
    <dgm:pt modelId="{33F77934-B77F-413E-9725-A79C340D1C8C}" type="sibTrans" cxnId="{9747069D-029E-49F3-92B8-AF5696816752}">
      <dgm:prSet/>
      <dgm:spPr/>
      <dgm:t>
        <a:bodyPr/>
        <a:lstStyle/>
        <a:p>
          <a:endParaRPr lang="zh-TW" altLang="en-US"/>
        </a:p>
      </dgm:t>
    </dgm:pt>
    <dgm:pt modelId="{1C704252-CD0C-4F0A-94ED-9DAE4268BA5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資訊多媒體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應用學系</a:t>
          </a:r>
          <a:endParaRPr lang="en-US" altLang="zh-TW" sz="1600" kern="1200" baseline="0" dirty="0" smtClean="0">
            <a:latin typeface="Arial" pitchFamily="34" charset="0"/>
            <a:ea typeface="文鼎新中黑" pitchFamily="49" charset="-120"/>
            <a:cs typeface="+mn-cs"/>
          </a:endParaRPr>
        </a:p>
      </dgm:t>
    </dgm:pt>
    <dgm:pt modelId="{977EC689-8A73-47D6-8A6D-BCB5B499559C}" type="parTrans" cxnId="{761A0091-AD41-452F-A45C-AA9440230514}">
      <dgm:prSet/>
      <dgm:spPr/>
      <dgm:t>
        <a:bodyPr/>
        <a:lstStyle/>
        <a:p>
          <a:endParaRPr lang="zh-TW" altLang="en-US"/>
        </a:p>
      </dgm:t>
    </dgm:pt>
    <dgm:pt modelId="{BA72CB7B-6C23-47E6-9938-96245A3438DF}" type="sibTrans" cxnId="{761A0091-AD41-452F-A45C-AA9440230514}">
      <dgm:prSet/>
      <dgm:spPr/>
      <dgm:t>
        <a:bodyPr/>
        <a:lstStyle/>
        <a:p>
          <a:endParaRPr lang="zh-TW" altLang="en-US"/>
        </a:p>
      </dgm:t>
    </dgm:pt>
    <dgm:pt modelId="{A34EC5E4-9968-4FD4-A7C6-6809DC1A70E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光電與通訊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學系</a:t>
          </a:r>
        </a:p>
      </dgm:t>
    </dgm:pt>
    <dgm:pt modelId="{247AA47C-D755-4B5B-8DDC-1B4341FCE49E}" type="parTrans" cxnId="{D111C4C3-C3AA-4A6A-BF36-E0A5F567E92A}">
      <dgm:prSet/>
      <dgm:spPr/>
      <dgm:t>
        <a:bodyPr/>
        <a:lstStyle/>
        <a:p>
          <a:endParaRPr lang="zh-TW" altLang="en-US"/>
        </a:p>
      </dgm:t>
    </dgm:pt>
    <dgm:pt modelId="{91B7B5CE-AFE9-47A8-8C27-5B2800EC3EF5}" type="sibTrans" cxnId="{D111C4C3-C3AA-4A6A-BF36-E0A5F567E92A}">
      <dgm:prSet/>
      <dgm:spPr/>
      <dgm:t>
        <a:bodyPr/>
        <a:lstStyle/>
        <a:p>
          <a:endParaRPr lang="zh-TW" altLang="en-US"/>
        </a:p>
      </dgm:t>
    </dgm:pt>
    <dgm:pt modelId="{B5242F51-3A2D-41E2-9472-2E285F8B710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資訊傳播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zh-TW" altLang="en-US" sz="1600" kern="1200" baseline="0" dirty="0" smtClean="0">
              <a:latin typeface="Arial" pitchFamily="34" charset="0"/>
              <a:ea typeface="文鼎新中黑" pitchFamily="49" charset="-120"/>
              <a:cs typeface="+mn-cs"/>
            </a:rPr>
            <a:t>學系</a:t>
          </a:r>
        </a:p>
      </dgm:t>
    </dgm:pt>
    <dgm:pt modelId="{7A3968E0-DFC5-45E9-8E91-D56FA7BDAB61}" type="parTrans" cxnId="{2FDA3185-50D2-4E33-803A-C26D37EECCD6}">
      <dgm:prSet/>
      <dgm:spPr/>
      <dgm:t>
        <a:bodyPr/>
        <a:lstStyle/>
        <a:p>
          <a:endParaRPr lang="zh-TW" altLang="en-US"/>
        </a:p>
      </dgm:t>
    </dgm:pt>
    <dgm:pt modelId="{BE12D56C-C0D7-46E0-BF57-7B4407B71F6C}" type="sibTrans" cxnId="{2FDA3185-50D2-4E33-803A-C26D37EECCD6}">
      <dgm:prSet/>
      <dgm:spPr/>
      <dgm:t>
        <a:bodyPr/>
        <a:lstStyle/>
        <a:p>
          <a:endParaRPr lang="zh-TW" altLang="en-US"/>
        </a:p>
      </dgm:t>
    </dgm:pt>
    <dgm:pt modelId="{747254DD-AF5E-45D4-95AF-CC76CBA07763}" type="pres">
      <dgm:prSet presAssocID="{09531CA4-AC3C-4358-ADA1-93B593F6EFA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150D849-8BF7-4858-B0FF-6A49324EED10}" type="pres">
      <dgm:prSet presAssocID="{3F6DB092-84F9-4E9E-ABDF-F456A2DE019D}" presName="hierRoot1" presStyleCnt="0">
        <dgm:presLayoutVars>
          <dgm:hierBranch/>
        </dgm:presLayoutVars>
      </dgm:prSet>
      <dgm:spPr/>
    </dgm:pt>
    <dgm:pt modelId="{9A85CD8D-83E8-4DA3-982D-359F5B2E8E7F}" type="pres">
      <dgm:prSet presAssocID="{3F6DB092-84F9-4E9E-ABDF-F456A2DE019D}" presName="rootComposite1" presStyleCnt="0"/>
      <dgm:spPr/>
    </dgm:pt>
    <dgm:pt modelId="{1DBC90EB-0A90-49CA-8B06-424122299619}" type="pres">
      <dgm:prSet presAssocID="{3F6DB092-84F9-4E9E-ABDF-F456A2DE019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61B31C8-EA1B-4B46-A9AD-A31396187D49}" type="pres">
      <dgm:prSet presAssocID="{3F6DB092-84F9-4E9E-ABDF-F456A2DE019D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B6A6EF90-1FA3-4401-A502-CC720268561A}" type="pres">
      <dgm:prSet presAssocID="{3F6DB092-84F9-4E9E-ABDF-F456A2DE019D}" presName="hierChild2" presStyleCnt="0"/>
      <dgm:spPr/>
    </dgm:pt>
    <dgm:pt modelId="{E1F50FE1-65B1-47C9-BCCB-FE38B2D4EAEC}" type="pres">
      <dgm:prSet presAssocID="{77F6C2B2-D5E0-4511-94AE-D3589D9D22DF}" presName="Name35" presStyleLbl="parChTrans1D2" presStyleIdx="0" presStyleCnt="5"/>
      <dgm:spPr/>
      <dgm:t>
        <a:bodyPr/>
        <a:lstStyle/>
        <a:p>
          <a:endParaRPr lang="zh-TW" altLang="en-US"/>
        </a:p>
      </dgm:t>
    </dgm:pt>
    <dgm:pt modelId="{40DD5707-56F8-4B4A-9368-E89BCBCC5943}" type="pres">
      <dgm:prSet presAssocID="{A6988EA1-1CB1-48D2-A6E7-74BC6ED9A64F}" presName="hierRoot2" presStyleCnt="0">
        <dgm:presLayoutVars>
          <dgm:hierBranch/>
        </dgm:presLayoutVars>
      </dgm:prSet>
      <dgm:spPr/>
    </dgm:pt>
    <dgm:pt modelId="{EDC8130D-F91A-4D09-852F-BD228CB70C79}" type="pres">
      <dgm:prSet presAssocID="{A6988EA1-1CB1-48D2-A6E7-74BC6ED9A64F}" presName="rootComposite" presStyleCnt="0"/>
      <dgm:spPr/>
    </dgm:pt>
    <dgm:pt modelId="{A73423F6-2054-4F57-B453-C27571C9A9CC}" type="pres">
      <dgm:prSet presAssocID="{A6988EA1-1CB1-48D2-A6E7-74BC6ED9A64F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3625BFC-DF11-4FE5-89D6-A48C7BC166D3}" type="pres">
      <dgm:prSet presAssocID="{A6988EA1-1CB1-48D2-A6E7-74BC6ED9A64F}" presName="rootConnector" presStyleLbl="node2" presStyleIdx="0" presStyleCnt="5"/>
      <dgm:spPr/>
      <dgm:t>
        <a:bodyPr/>
        <a:lstStyle/>
        <a:p>
          <a:endParaRPr lang="zh-TW" altLang="en-US"/>
        </a:p>
      </dgm:t>
    </dgm:pt>
    <dgm:pt modelId="{010A2241-8332-47A4-90CA-7EC105B0EB61}" type="pres">
      <dgm:prSet presAssocID="{A6988EA1-1CB1-48D2-A6E7-74BC6ED9A64F}" presName="hierChild4" presStyleCnt="0"/>
      <dgm:spPr/>
    </dgm:pt>
    <dgm:pt modelId="{2E35ABAC-89D6-448B-A413-1BF61471DED7}" type="pres">
      <dgm:prSet presAssocID="{A6988EA1-1CB1-48D2-A6E7-74BC6ED9A64F}" presName="hierChild5" presStyleCnt="0"/>
      <dgm:spPr/>
    </dgm:pt>
    <dgm:pt modelId="{DD607D5F-1E24-4C7C-A208-8CE7270D9F3B}" type="pres">
      <dgm:prSet presAssocID="{5277F30B-9D91-451D-B87A-3FCCB9463E5B}" presName="Name35" presStyleLbl="parChTrans1D2" presStyleIdx="1" presStyleCnt="5"/>
      <dgm:spPr/>
      <dgm:t>
        <a:bodyPr/>
        <a:lstStyle/>
        <a:p>
          <a:endParaRPr lang="zh-TW" altLang="en-US"/>
        </a:p>
      </dgm:t>
    </dgm:pt>
    <dgm:pt modelId="{FAF5BE1B-B8D1-45FB-AF3E-8510B1E3C000}" type="pres">
      <dgm:prSet presAssocID="{728F71A8-709C-412B-8040-98A0B550E87C}" presName="hierRoot2" presStyleCnt="0">
        <dgm:presLayoutVars>
          <dgm:hierBranch/>
        </dgm:presLayoutVars>
      </dgm:prSet>
      <dgm:spPr/>
    </dgm:pt>
    <dgm:pt modelId="{528ADE1B-0BE9-44DA-B64B-9166D0FD7705}" type="pres">
      <dgm:prSet presAssocID="{728F71A8-709C-412B-8040-98A0B550E87C}" presName="rootComposite" presStyleCnt="0"/>
      <dgm:spPr/>
    </dgm:pt>
    <dgm:pt modelId="{726CDD38-110C-484F-86BA-A279A8FC54FF}" type="pres">
      <dgm:prSet presAssocID="{728F71A8-709C-412B-8040-98A0B550E87C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6065E00-4290-445C-A1AD-E480C3448E30}" type="pres">
      <dgm:prSet presAssocID="{728F71A8-709C-412B-8040-98A0B550E87C}" presName="rootConnector" presStyleLbl="node2" presStyleIdx="1" presStyleCnt="5"/>
      <dgm:spPr/>
      <dgm:t>
        <a:bodyPr/>
        <a:lstStyle/>
        <a:p>
          <a:endParaRPr lang="zh-TW" altLang="en-US"/>
        </a:p>
      </dgm:t>
    </dgm:pt>
    <dgm:pt modelId="{B51BC3BC-2B6C-441C-AEDC-2F8C8E0CA6D7}" type="pres">
      <dgm:prSet presAssocID="{728F71A8-709C-412B-8040-98A0B550E87C}" presName="hierChild4" presStyleCnt="0"/>
      <dgm:spPr/>
    </dgm:pt>
    <dgm:pt modelId="{FD2C6447-5590-40A7-9EF6-4135B708DD6F}" type="pres">
      <dgm:prSet presAssocID="{728F71A8-709C-412B-8040-98A0B550E87C}" presName="hierChild5" presStyleCnt="0"/>
      <dgm:spPr/>
    </dgm:pt>
    <dgm:pt modelId="{818D99CF-4FD3-4602-9346-1163C9BF6437}" type="pres">
      <dgm:prSet presAssocID="{977EC689-8A73-47D6-8A6D-BCB5B499559C}" presName="Name35" presStyleLbl="parChTrans1D2" presStyleIdx="2" presStyleCnt="5"/>
      <dgm:spPr/>
      <dgm:t>
        <a:bodyPr/>
        <a:lstStyle/>
        <a:p>
          <a:endParaRPr lang="zh-TW" altLang="en-US"/>
        </a:p>
      </dgm:t>
    </dgm:pt>
    <dgm:pt modelId="{1896077D-A777-447D-B9B7-7F6C50673FDD}" type="pres">
      <dgm:prSet presAssocID="{1C704252-CD0C-4F0A-94ED-9DAE4268BA59}" presName="hierRoot2" presStyleCnt="0">
        <dgm:presLayoutVars>
          <dgm:hierBranch/>
        </dgm:presLayoutVars>
      </dgm:prSet>
      <dgm:spPr/>
    </dgm:pt>
    <dgm:pt modelId="{B30B3CC8-DC97-4740-B6CF-92B3D0C3CAC8}" type="pres">
      <dgm:prSet presAssocID="{1C704252-CD0C-4F0A-94ED-9DAE4268BA59}" presName="rootComposite" presStyleCnt="0"/>
      <dgm:spPr/>
    </dgm:pt>
    <dgm:pt modelId="{E3B66BA8-FC7D-40E9-9ACB-8313E937D674}" type="pres">
      <dgm:prSet presAssocID="{1C704252-CD0C-4F0A-94ED-9DAE4268BA59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3A54EE1-009C-4A81-8D56-A98A4D8422B1}" type="pres">
      <dgm:prSet presAssocID="{1C704252-CD0C-4F0A-94ED-9DAE4268BA59}" presName="rootConnector" presStyleLbl="node2" presStyleIdx="2" presStyleCnt="5"/>
      <dgm:spPr/>
      <dgm:t>
        <a:bodyPr/>
        <a:lstStyle/>
        <a:p>
          <a:endParaRPr lang="zh-TW" altLang="en-US"/>
        </a:p>
      </dgm:t>
    </dgm:pt>
    <dgm:pt modelId="{268FCD4C-5302-45C3-ABC8-8A97228DFD66}" type="pres">
      <dgm:prSet presAssocID="{1C704252-CD0C-4F0A-94ED-9DAE4268BA59}" presName="hierChild4" presStyleCnt="0"/>
      <dgm:spPr/>
    </dgm:pt>
    <dgm:pt modelId="{153DE9B8-2DF3-498C-A267-51DB9BD0B9B3}" type="pres">
      <dgm:prSet presAssocID="{1C704252-CD0C-4F0A-94ED-9DAE4268BA59}" presName="hierChild5" presStyleCnt="0"/>
      <dgm:spPr/>
    </dgm:pt>
    <dgm:pt modelId="{BC6F0526-7C76-4904-8633-916BADD105C3}" type="pres">
      <dgm:prSet presAssocID="{247AA47C-D755-4B5B-8DDC-1B4341FCE49E}" presName="Name35" presStyleLbl="parChTrans1D2" presStyleIdx="3" presStyleCnt="5"/>
      <dgm:spPr/>
      <dgm:t>
        <a:bodyPr/>
        <a:lstStyle/>
        <a:p>
          <a:endParaRPr lang="zh-TW" altLang="en-US"/>
        </a:p>
      </dgm:t>
    </dgm:pt>
    <dgm:pt modelId="{150B951C-629B-4614-A3E4-23FC6CB12091}" type="pres">
      <dgm:prSet presAssocID="{A34EC5E4-9968-4FD4-A7C6-6809DC1A70EF}" presName="hierRoot2" presStyleCnt="0">
        <dgm:presLayoutVars>
          <dgm:hierBranch/>
        </dgm:presLayoutVars>
      </dgm:prSet>
      <dgm:spPr/>
    </dgm:pt>
    <dgm:pt modelId="{C69446C4-3B78-41E0-9B7C-1B675E93104F}" type="pres">
      <dgm:prSet presAssocID="{A34EC5E4-9968-4FD4-A7C6-6809DC1A70EF}" presName="rootComposite" presStyleCnt="0"/>
      <dgm:spPr/>
    </dgm:pt>
    <dgm:pt modelId="{7815EFAE-174F-4220-965F-3A6858D9C917}" type="pres">
      <dgm:prSet presAssocID="{A34EC5E4-9968-4FD4-A7C6-6809DC1A70EF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BE105CF-6005-4EEA-BC9F-A4B3144B6A7F}" type="pres">
      <dgm:prSet presAssocID="{A34EC5E4-9968-4FD4-A7C6-6809DC1A70EF}" presName="rootConnector" presStyleLbl="node2" presStyleIdx="3" presStyleCnt="5"/>
      <dgm:spPr/>
      <dgm:t>
        <a:bodyPr/>
        <a:lstStyle/>
        <a:p>
          <a:endParaRPr lang="zh-TW" altLang="en-US"/>
        </a:p>
      </dgm:t>
    </dgm:pt>
    <dgm:pt modelId="{63610AD8-7B45-4B52-97CE-09FC3F89B831}" type="pres">
      <dgm:prSet presAssocID="{A34EC5E4-9968-4FD4-A7C6-6809DC1A70EF}" presName="hierChild4" presStyleCnt="0"/>
      <dgm:spPr/>
    </dgm:pt>
    <dgm:pt modelId="{8D0ACC45-E46E-4910-8FBC-3F83DFECD2A8}" type="pres">
      <dgm:prSet presAssocID="{A34EC5E4-9968-4FD4-A7C6-6809DC1A70EF}" presName="hierChild5" presStyleCnt="0"/>
      <dgm:spPr/>
    </dgm:pt>
    <dgm:pt modelId="{57AA3304-DC9A-4317-82AB-18D83310BABA}" type="pres">
      <dgm:prSet presAssocID="{7A3968E0-DFC5-45E9-8E91-D56FA7BDAB61}" presName="Name35" presStyleLbl="parChTrans1D2" presStyleIdx="4" presStyleCnt="5"/>
      <dgm:spPr/>
      <dgm:t>
        <a:bodyPr/>
        <a:lstStyle/>
        <a:p>
          <a:endParaRPr lang="zh-TW" altLang="en-US"/>
        </a:p>
      </dgm:t>
    </dgm:pt>
    <dgm:pt modelId="{931382B8-0B8E-4235-9A5E-12F904C316D8}" type="pres">
      <dgm:prSet presAssocID="{B5242F51-3A2D-41E2-9472-2E285F8B7104}" presName="hierRoot2" presStyleCnt="0">
        <dgm:presLayoutVars>
          <dgm:hierBranch/>
        </dgm:presLayoutVars>
      </dgm:prSet>
      <dgm:spPr/>
    </dgm:pt>
    <dgm:pt modelId="{00C7B29A-349F-46F7-ADDD-39DEE1509277}" type="pres">
      <dgm:prSet presAssocID="{B5242F51-3A2D-41E2-9472-2E285F8B7104}" presName="rootComposite" presStyleCnt="0"/>
      <dgm:spPr/>
    </dgm:pt>
    <dgm:pt modelId="{DA48DE76-5801-4910-97A4-95C524DE9B3D}" type="pres">
      <dgm:prSet presAssocID="{B5242F51-3A2D-41E2-9472-2E285F8B7104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DCB562A-6C7F-49F6-BA36-1CB084E7578F}" type="pres">
      <dgm:prSet presAssocID="{B5242F51-3A2D-41E2-9472-2E285F8B7104}" presName="rootConnector" presStyleLbl="node2" presStyleIdx="4" presStyleCnt="5"/>
      <dgm:spPr/>
      <dgm:t>
        <a:bodyPr/>
        <a:lstStyle/>
        <a:p>
          <a:endParaRPr lang="zh-TW" altLang="en-US"/>
        </a:p>
      </dgm:t>
    </dgm:pt>
    <dgm:pt modelId="{1E942369-4CC9-4D39-B79B-C66294188F11}" type="pres">
      <dgm:prSet presAssocID="{B5242F51-3A2D-41E2-9472-2E285F8B7104}" presName="hierChild4" presStyleCnt="0"/>
      <dgm:spPr/>
    </dgm:pt>
    <dgm:pt modelId="{023D2741-6CC8-4C8C-90B7-6FC82DE29788}" type="pres">
      <dgm:prSet presAssocID="{B5242F51-3A2D-41E2-9472-2E285F8B7104}" presName="hierChild5" presStyleCnt="0"/>
      <dgm:spPr/>
    </dgm:pt>
    <dgm:pt modelId="{B63D90CE-E921-4442-A2B4-56A8F575A5A7}" type="pres">
      <dgm:prSet presAssocID="{3F6DB092-84F9-4E9E-ABDF-F456A2DE019D}" presName="hierChild3" presStyleCnt="0"/>
      <dgm:spPr/>
    </dgm:pt>
  </dgm:ptLst>
  <dgm:cxnLst>
    <dgm:cxn modelId="{0CA0AF47-9BDC-4386-AFAA-84944FB93780}" type="presOf" srcId="{3F6DB092-84F9-4E9E-ABDF-F456A2DE019D}" destId="{E61B31C8-EA1B-4B46-A9AD-A31396187D49}" srcOrd="1" destOrd="0" presId="urn:microsoft.com/office/officeart/2005/8/layout/orgChart1"/>
    <dgm:cxn modelId="{4EC6C35B-74C9-44C4-8B0E-8DA3E4BAB7DC}" type="presOf" srcId="{728F71A8-709C-412B-8040-98A0B550E87C}" destId="{726CDD38-110C-484F-86BA-A279A8FC54FF}" srcOrd="0" destOrd="0" presId="urn:microsoft.com/office/officeart/2005/8/layout/orgChart1"/>
    <dgm:cxn modelId="{399CCC10-04F6-4D15-866D-0AC892ACF44B}" type="presOf" srcId="{77F6C2B2-D5E0-4511-94AE-D3589D9D22DF}" destId="{E1F50FE1-65B1-47C9-BCCB-FE38B2D4EAEC}" srcOrd="0" destOrd="0" presId="urn:microsoft.com/office/officeart/2005/8/layout/orgChart1"/>
    <dgm:cxn modelId="{049EE2C3-1C14-4783-A1B6-6F9F0CEB9266}" type="presOf" srcId="{09531CA4-AC3C-4358-ADA1-93B593F6EFAF}" destId="{747254DD-AF5E-45D4-95AF-CC76CBA07763}" srcOrd="0" destOrd="0" presId="urn:microsoft.com/office/officeart/2005/8/layout/orgChart1"/>
    <dgm:cxn modelId="{9747069D-029E-49F3-92B8-AF5696816752}" srcId="{3F6DB092-84F9-4E9E-ABDF-F456A2DE019D}" destId="{728F71A8-709C-412B-8040-98A0B550E87C}" srcOrd="1" destOrd="0" parTransId="{5277F30B-9D91-451D-B87A-3FCCB9463E5B}" sibTransId="{33F77934-B77F-413E-9725-A79C340D1C8C}"/>
    <dgm:cxn modelId="{4670ABD3-8557-4112-81A2-E3C82AEB1D62}" type="presOf" srcId="{977EC689-8A73-47D6-8A6D-BCB5B499559C}" destId="{818D99CF-4FD3-4602-9346-1163C9BF6437}" srcOrd="0" destOrd="0" presId="urn:microsoft.com/office/officeart/2005/8/layout/orgChart1"/>
    <dgm:cxn modelId="{D111C4C3-C3AA-4A6A-BF36-E0A5F567E92A}" srcId="{3F6DB092-84F9-4E9E-ABDF-F456A2DE019D}" destId="{A34EC5E4-9968-4FD4-A7C6-6809DC1A70EF}" srcOrd="3" destOrd="0" parTransId="{247AA47C-D755-4B5B-8DDC-1B4341FCE49E}" sibTransId="{91B7B5CE-AFE9-47A8-8C27-5B2800EC3EF5}"/>
    <dgm:cxn modelId="{7F44B03C-8D03-4AB9-A4D8-A001DCEDE974}" type="presOf" srcId="{A6988EA1-1CB1-48D2-A6E7-74BC6ED9A64F}" destId="{43625BFC-DF11-4FE5-89D6-A48C7BC166D3}" srcOrd="1" destOrd="0" presId="urn:microsoft.com/office/officeart/2005/8/layout/orgChart1"/>
    <dgm:cxn modelId="{2FDA3185-50D2-4E33-803A-C26D37EECCD6}" srcId="{3F6DB092-84F9-4E9E-ABDF-F456A2DE019D}" destId="{B5242F51-3A2D-41E2-9472-2E285F8B7104}" srcOrd="4" destOrd="0" parTransId="{7A3968E0-DFC5-45E9-8E91-D56FA7BDAB61}" sibTransId="{BE12D56C-C0D7-46E0-BF57-7B4407B71F6C}"/>
    <dgm:cxn modelId="{A42CEF91-7184-415F-8A15-5E5F3B664E81}" type="presOf" srcId="{A34EC5E4-9968-4FD4-A7C6-6809DC1A70EF}" destId="{7815EFAE-174F-4220-965F-3A6858D9C917}" srcOrd="0" destOrd="0" presId="urn:microsoft.com/office/officeart/2005/8/layout/orgChart1"/>
    <dgm:cxn modelId="{436EC6EC-CE98-4FCB-94C7-9D7792A223D4}" type="presOf" srcId="{A6988EA1-1CB1-48D2-A6E7-74BC6ED9A64F}" destId="{A73423F6-2054-4F57-B453-C27571C9A9CC}" srcOrd="0" destOrd="0" presId="urn:microsoft.com/office/officeart/2005/8/layout/orgChart1"/>
    <dgm:cxn modelId="{A5663719-F47F-478D-B667-4C4634A8C5EC}" srcId="{09531CA4-AC3C-4358-ADA1-93B593F6EFAF}" destId="{3F6DB092-84F9-4E9E-ABDF-F456A2DE019D}" srcOrd="0" destOrd="0" parTransId="{28A7F55C-BAA9-4040-ACAC-F187FB3EE65A}" sibTransId="{9C4DB172-7BD7-46C8-823F-FA89EB0ABB1D}"/>
    <dgm:cxn modelId="{C8FD59BA-EF0A-4AC7-BEEE-C8B97B2AD435}" type="presOf" srcId="{B5242F51-3A2D-41E2-9472-2E285F8B7104}" destId="{DA48DE76-5801-4910-97A4-95C524DE9B3D}" srcOrd="0" destOrd="0" presId="urn:microsoft.com/office/officeart/2005/8/layout/orgChart1"/>
    <dgm:cxn modelId="{880E5B88-C108-4B91-A134-BF7728CA7FC6}" type="presOf" srcId="{3F6DB092-84F9-4E9E-ABDF-F456A2DE019D}" destId="{1DBC90EB-0A90-49CA-8B06-424122299619}" srcOrd="0" destOrd="0" presId="urn:microsoft.com/office/officeart/2005/8/layout/orgChart1"/>
    <dgm:cxn modelId="{B4E71B25-A8D4-4F10-8A20-F1C2A1575300}" srcId="{3F6DB092-84F9-4E9E-ABDF-F456A2DE019D}" destId="{A6988EA1-1CB1-48D2-A6E7-74BC6ED9A64F}" srcOrd="0" destOrd="0" parTransId="{77F6C2B2-D5E0-4511-94AE-D3589D9D22DF}" sibTransId="{58195A7D-4555-4A26-B390-936C3A041D3A}"/>
    <dgm:cxn modelId="{9E36B47F-662F-4623-8DC6-673FFF34DBD0}" type="presOf" srcId="{728F71A8-709C-412B-8040-98A0B550E87C}" destId="{D6065E00-4290-445C-A1AD-E480C3448E30}" srcOrd="1" destOrd="0" presId="urn:microsoft.com/office/officeart/2005/8/layout/orgChart1"/>
    <dgm:cxn modelId="{4A9B261B-1795-4AED-87D9-2BC4E3BE0096}" type="presOf" srcId="{1C704252-CD0C-4F0A-94ED-9DAE4268BA59}" destId="{E3B66BA8-FC7D-40E9-9ACB-8313E937D674}" srcOrd="0" destOrd="0" presId="urn:microsoft.com/office/officeart/2005/8/layout/orgChart1"/>
    <dgm:cxn modelId="{2844AD21-493C-41BE-B272-34B3F3E8FA0A}" type="presOf" srcId="{1C704252-CD0C-4F0A-94ED-9DAE4268BA59}" destId="{E3A54EE1-009C-4A81-8D56-A98A4D8422B1}" srcOrd="1" destOrd="0" presId="urn:microsoft.com/office/officeart/2005/8/layout/orgChart1"/>
    <dgm:cxn modelId="{744B1487-1664-41C9-9DA6-CCB8A1FBDD54}" type="presOf" srcId="{A34EC5E4-9968-4FD4-A7C6-6809DC1A70EF}" destId="{ABE105CF-6005-4EEA-BC9F-A4B3144B6A7F}" srcOrd="1" destOrd="0" presId="urn:microsoft.com/office/officeart/2005/8/layout/orgChart1"/>
    <dgm:cxn modelId="{12AF1D62-F2B5-4965-BC3E-AFE60FA54345}" type="presOf" srcId="{7A3968E0-DFC5-45E9-8E91-D56FA7BDAB61}" destId="{57AA3304-DC9A-4317-82AB-18D83310BABA}" srcOrd="0" destOrd="0" presId="urn:microsoft.com/office/officeart/2005/8/layout/orgChart1"/>
    <dgm:cxn modelId="{761A0091-AD41-452F-A45C-AA9440230514}" srcId="{3F6DB092-84F9-4E9E-ABDF-F456A2DE019D}" destId="{1C704252-CD0C-4F0A-94ED-9DAE4268BA59}" srcOrd="2" destOrd="0" parTransId="{977EC689-8A73-47D6-8A6D-BCB5B499559C}" sibTransId="{BA72CB7B-6C23-47E6-9938-96245A3438DF}"/>
    <dgm:cxn modelId="{E7FABECE-E7BB-4FF7-8029-466D89A6E480}" type="presOf" srcId="{5277F30B-9D91-451D-B87A-3FCCB9463E5B}" destId="{DD607D5F-1E24-4C7C-A208-8CE7270D9F3B}" srcOrd="0" destOrd="0" presId="urn:microsoft.com/office/officeart/2005/8/layout/orgChart1"/>
    <dgm:cxn modelId="{F540CD75-987E-4060-B1E8-D88776C62BBA}" type="presOf" srcId="{B5242F51-3A2D-41E2-9472-2E285F8B7104}" destId="{1DCB562A-6C7F-49F6-BA36-1CB084E7578F}" srcOrd="1" destOrd="0" presId="urn:microsoft.com/office/officeart/2005/8/layout/orgChart1"/>
    <dgm:cxn modelId="{CEE318B5-9539-4754-9C4F-10F2BF31ED62}" type="presOf" srcId="{247AA47C-D755-4B5B-8DDC-1B4341FCE49E}" destId="{BC6F0526-7C76-4904-8633-916BADD105C3}" srcOrd="0" destOrd="0" presId="urn:microsoft.com/office/officeart/2005/8/layout/orgChart1"/>
    <dgm:cxn modelId="{A3B31AEA-6AD6-4D9F-BE10-49AF2E801E3E}" type="presParOf" srcId="{747254DD-AF5E-45D4-95AF-CC76CBA07763}" destId="{1150D849-8BF7-4858-B0FF-6A49324EED10}" srcOrd="0" destOrd="0" presId="urn:microsoft.com/office/officeart/2005/8/layout/orgChart1"/>
    <dgm:cxn modelId="{4F1DAC10-6242-4CA9-B55A-D72144A6D59F}" type="presParOf" srcId="{1150D849-8BF7-4858-B0FF-6A49324EED10}" destId="{9A85CD8D-83E8-4DA3-982D-359F5B2E8E7F}" srcOrd="0" destOrd="0" presId="urn:microsoft.com/office/officeart/2005/8/layout/orgChart1"/>
    <dgm:cxn modelId="{017510E2-9A60-4127-9E54-331F97240BAD}" type="presParOf" srcId="{9A85CD8D-83E8-4DA3-982D-359F5B2E8E7F}" destId="{1DBC90EB-0A90-49CA-8B06-424122299619}" srcOrd="0" destOrd="0" presId="urn:microsoft.com/office/officeart/2005/8/layout/orgChart1"/>
    <dgm:cxn modelId="{9BA4201B-DB49-4496-A93D-D5DCC2133FA5}" type="presParOf" srcId="{9A85CD8D-83E8-4DA3-982D-359F5B2E8E7F}" destId="{E61B31C8-EA1B-4B46-A9AD-A31396187D49}" srcOrd="1" destOrd="0" presId="urn:microsoft.com/office/officeart/2005/8/layout/orgChart1"/>
    <dgm:cxn modelId="{541E2037-FFAF-422D-83E6-666456507B7B}" type="presParOf" srcId="{1150D849-8BF7-4858-B0FF-6A49324EED10}" destId="{B6A6EF90-1FA3-4401-A502-CC720268561A}" srcOrd="1" destOrd="0" presId="urn:microsoft.com/office/officeart/2005/8/layout/orgChart1"/>
    <dgm:cxn modelId="{B058BFAB-BDC7-426C-A528-D66654E20D7A}" type="presParOf" srcId="{B6A6EF90-1FA3-4401-A502-CC720268561A}" destId="{E1F50FE1-65B1-47C9-BCCB-FE38B2D4EAEC}" srcOrd="0" destOrd="0" presId="urn:microsoft.com/office/officeart/2005/8/layout/orgChart1"/>
    <dgm:cxn modelId="{50E23C6C-EE8C-4517-91A1-0E7657B8BCEF}" type="presParOf" srcId="{B6A6EF90-1FA3-4401-A502-CC720268561A}" destId="{40DD5707-56F8-4B4A-9368-E89BCBCC5943}" srcOrd="1" destOrd="0" presId="urn:microsoft.com/office/officeart/2005/8/layout/orgChart1"/>
    <dgm:cxn modelId="{C389C81B-F023-491D-979F-D3DAEAE8C27F}" type="presParOf" srcId="{40DD5707-56F8-4B4A-9368-E89BCBCC5943}" destId="{EDC8130D-F91A-4D09-852F-BD228CB70C79}" srcOrd="0" destOrd="0" presId="urn:microsoft.com/office/officeart/2005/8/layout/orgChart1"/>
    <dgm:cxn modelId="{A23F4E4C-CADC-40A0-A761-4D287B162C04}" type="presParOf" srcId="{EDC8130D-F91A-4D09-852F-BD228CB70C79}" destId="{A73423F6-2054-4F57-B453-C27571C9A9CC}" srcOrd="0" destOrd="0" presId="urn:microsoft.com/office/officeart/2005/8/layout/orgChart1"/>
    <dgm:cxn modelId="{64770F23-8A8E-490E-97C9-545B706EFBBB}" type="presParOf" srcId="{EDC8130D-F91A-4D09-852F-BD228CB70C79}" destId="{43625BFC-DF11-4FE5-89D6-A48C7BC166D3}" srcOrd="1" destOrd="0" presId="urn:microsoft.com/office/officeart/2005/8/layout/orgChart1"/>
    <dgm:cxn modelId="{5AE88B5B-6413-4A34-8119-E62B77AB1E61}" type="presParOf" srcId="{40DD5707-56F8-4B4A-9368-E89BCBCC5943}" destId="{010A2241-8332-47A4-90CA-7EC105B0EB61}" srcOrd="1" destOrd="0" presId="urn:microsoft.com/office/officeart/2005/8/layout/orgChart1"/>
    <dgm:cxn modelId="{B84EC7FB-34CF-48FF-BE17-7044AFE3A9A6}" type="presParOf" srcId="{40DD5707-56F8-4B4A-9368-E89BCBCC5943}" destId="{2E35ABAC-89D6-448B-A413-1BF61471DED7}" srcOrd="2" destOrd="0" presId="urn:microsoft.com/office/officeart/2005/8/layout/orgChart1"/>
    <dgm:cxn modelId="{6A8712CF-5962-40FF-8413-3F435C21CB71}" type="presParOf" srcId="{B6A6EF90-1FA3-4401-A502-CC720268561A}" destId="{DD607D5F-1E24-4C7C-A208-8CE7270D9F3B}" srcOrd="2" destOrd="0" presId="urn:microsoft.com/office/officeart/2005/8/layout/orgChart1"/>
    <dgm:cxn modelId="{A73A78DC-D238-4C2A-8C22-E167AE3D72FD}" type="presParOf" srcId="{B6A6EF90-1FA3-4401-A502-CC720268561A}" destId="{FAF5BE1B-B8D1-45FB-AF3E-8510B1E3C000}" srcOrd="3" destOrd="0" presId="urn:microsoft.com/office/officeart/2005/8/layout/orgChart1"/>
    <dgm:cxn modelId="{FF2338A7-4412-4DAF-965B-A0D584FB9A92}" type="presParOf" srcId="{FAF5BE1B-B8D1-45FB-AF3E-8510B1E3C000}" destId="{528ADE1B-0BE9-44DA-B64B-9166D0FD7705}" srcOrd="0" destOrd="0" presId="urn:microsoft.com/office/officeart/2005/8/layout/orgChart1"/>
    <dgm:cxn modelId="{C46B82D2-6CAB-47AC-9DDB-F5BB6D00B7D6}" type="presParOf" srcId="{528ADE1B-0BE9-44DA-B64B-9166D0FD7705}" destId="{726CDD38-110C-484F-86BA-A279A8FC54FF}" srcOrd="0" destOrd="0" presId="urn:microsoft.com/office/officeart/2005/8/layout/orgChart1"/>
    <dgm:cxn modelId="{31A44474-9174-40FB-88EE-CE4BE62CAC37}" type="presParOf" srcId="{528ADE1B-0BE9-44DA-B64B-9166D0FD7705}" destId="{D6065E00-4290-445C-A1AD-E480C3448E30}" srcOrd="1" destOrd="0" presId="urn:microsoft.com/office/officeart/2005/8/layout/orgChart1"/>
    <dgm:cxn modelId="{C9E46FCB-BFE7-42B4-B4D8-BB80712322F9}" type="presParOf" srcId="{FAF5BE1B-B8D1-45FB-AF3E-8510B1E3C000}" destId="{B51BC3BC-2B6C-441C-AEDC-2F8C8E0CA6D7}" srcOrd="1" destOrd="0" presId="urn:microsoft.com/office/officeart/2005/8/layout/orgChart1"/>
    <dgm:cxn modelId="{7149F3F7-2423-4308-8C77-5FA0CCB592A7}" type="presParOf" srcId="{FAF5BE1B-B8D1-45FB-AF3E-8510B1E3C000}" destId="{FD2C6447-5590-40A7-9EF6-4135B708DD6F}" srcOrd="2" destOrd="0" presId="urn:microsoft.com/office/officeart/2005/8/layout/orgChart1"/>
    <dgm:cxn modelId="{61BE07C1-21AE-4A72-9188-AC8CDEC10A83}" type="presParOf" srcId="{B6A6EF90-1FA3-4401-A502-CC720268561A}" destId="{818D99CF-4FD3-4602-9346-1163C9BF6437}" srcOrd="4" destOrd="0" presId="urn:microsoft.com/office/officeart/2005/8/layout/orgChart1"/>
    <dgm:cxn modelId="{57A400C3-41DF-4F7E-91B8-53E86FC925D0}" type="presParOf" srcId="{B6A6EF90-1FA3-4401-A502-CC720268561A}" destId="{1896077D-A777-447D-B9B7-7F6C50673FDD}" srcOrd="5" destOrd="0" presId="urn:microsoft.com/office/officeart/2005/8/layout/orgChart1"/>
    <dgm:cxn modelId="{48BA6F3A-FD07-453A-A28B-F823280E4D57}" type="presParOf" srcId="{1896077D-A777-447D-B9B7-7F6C50673FDD}" destId="{B30B3CC8-DC97-4740-B6CF-92B3D0C3CAC8}" srcOrd="0" destOrd="0" presId="urn:microsoft.com/office/officeart/2005/8/layout/orgChart1"/>
    <dgm:cxn modelId="{2A018EC1-D0DE-4B02-8007-E87729369B3F}" type="presParOf" srcId="{B30B3CC8-DC97-4740-B6CF-92B3D0C3CAC8}" destId="{E3B66BA8-FC7D-40E9-9ACB-8313E937D674}" srcOrd="0" destOrd="0" presId="urn:microsoft.com/office/officeart/2005/8/layout/orgChart1"/>
    <dgm:cxn modelId="{4F46E1AD-0561-446E-83CA-21181174452A}" type="presParOf" srcId="{B30B3CC8-DC97-4740-B6CF-92B3D0C3CAC8}" destId="{E3A54EE1-009C-4A81-8D56-A98A4D8422B1}" srcOrd="1" destOrd="0" presId="urn:microsoft.com/office/officeart/2005/8/layout/orgChart1"/>
    <dgm:cxn modelId="{FDA0167F-3EFC-4137-BEB6-0FE6E7F3CCBB}" type="presParOf" srcId="{1896077D-A777-447D-B9B7-7F6C50673FDD}" destId="{268FCD4C-5302-45C3-ABC8-8A97228DFD66}" srcOrd="1" destOrd="0" presId="urn:microsoft.com/office/officeart/2005/8/layout/orgChart1"/>
    <dgm:cxn modelId="{52FF13EC-A38F-4EEC-96C1-28122072CDDB}" type="presParOf" srcId="{1896077D-A777-447D-B9B7-7F6C50673FDD}" destId="{153DE9B8-2DF3-498C-A267-51DB9BD0B9B3}" srcOrd="2" destOrd="0" presId="urn:microsoft.com/office/officeart/2005/8/layout/orgChart1"/>
    <dgm:cxn modelId="{2A908FA1-A591-4115-ABDA-C16DA1C17DB0}" type="presParOf" srcId="{B6A6EF90-1FA3-4401-A502-CC720268561A}" destId="{BC6F0526-7C76-4904-8633-916BADD105C3}" srcOrd="6" destOrd="0" presId="urn:microsoft.com/office/officeart/2005/8/layout/orgChart1"/>
    <dgm:cxn modelId="{F16585FF-0FCE-44A0-B576-E086BF16E4C4}" type="presParOf" srcId="{B6A6EF90-1FA3-4401-A502-CC720268561A}" destId="{150B951C-629B-4614-A3E4-23FC6CB12091}" srcOrd="7" destOrd="0" presId="urn:microsoft.com/office/officeart/2005/8/layout/orgChart1"/>
    <dgm:cxn modelId="{1F05849E-149F-45FC-BA17-F6EDB0D598B6}" type="presParOf" srcId="{150B951C-629B-4614-A3E4-23FC6CB12091}" destId="{C69446C4-3B78-41E0-9B7C-1B675E93104F}" srcOrd="0" destOrd="0" presId="urn:microsoft.com/office/officeart/2005/8/layout/orgChart1"/>
    <dgm:cxn modelId="{43708444-A1D7-4CA4-993B-266369FB26FF}" type="presParOf" srcId="{C69446C4-3B78-41E0-9B7C-1B675E93104F}" destId="{7815EFAE-174F-4220-965F-3A6858D9C917}" srcOrd="0" destOrd="0" presId="urn:microsoft.com/office/officeart/2005/8/layout/orgChart1"/>
    <dgm:cxn modelId="{B69165F3-AE0B-4D01-AA1C-DED96096B9D1}" type="presParOf" srcId="{C69446C4-3B78-41E0-9B7C-1B675E93104F}" destId="{ABE105CF-6005-4EEA-BC9F-A4B3144B6A7F}" srcOrd="1" destOrd="0" presId="urn:microsoft.com/office/officeart/2005/8/layout/orgChart1"/>
    <dgm:cxn modelId="{CF620281-401F-4CA4-A0B3-3C0B424FB7CD}" type="presParOf" srcId="{150B951C-629B-4614-A3E4-23FC6CB12091}" destId="{63610AD8-7B45-4B52-97CE-09FC3F89B831}" srcOrd="1" destOrd="0" presId="urn:microsoft.com/office/officeart/2005/8/layout/orgChart1"/>
    <dgm:cxn modelId="{E5FF672E-15A0-4C14-8F6B-94DD9CC4ABF3}" type="presParOf" srcId="{150B951C-629B-4614-A3E4-23FC6CB12091}" destId="{8D0ACC45-E46E-4910-8FBC-3F83DFECD2A8}" srcOrd="2" destOrd="0" presId="urn:microsoft.com/office/officeart/2005/8/layout/orgChart1"/>
    <dgm:cxn modelId="{BAF3C941-E6CE-4596-8F09-78DAC1C90FC0}" type="presParOf" srcId="{B6A6EF90-1FA3-4401-A502-CC720268561A}" destId="{57AA3304-DC9A-4317-82AB-18D83310BABA}" srcOrd="8" destOrd="0" presId="urn:microsoft.com/office/officeart/2005/8/layout/orgChart1"/>
    <dgm:cxn modelId="{19F26496-E467-4EC6-B2FF-D236E56A91D0}" type="presParOf" srcId="{B6A6EF90-1FA3-4401-A502-CC720268561A}" destId="{931382B8-0B8E-4235-9A5E-12F904C316D8}" srcOrd="9" destOrd="0" presId="urn:microsoft.com/office/officeart/2005/8/layout/orgChart1"/>
    <dgm:cxn modelId="{4FD6CCC4-42B0-450F-B709-5EF71A7C556C}" type="presParOf" srcId="{931382B8-0B8E-4235-9A5E-12F904C316D8}" destId="{00C7B29A-349F-46F7-ADDD-39DEE1509277}" srcOrd="0" destOrd="0" presId="urn:microsoft.com/office/officeart/2005/8/layout/orgChart1"/>
    <dgm:cxn modelId="{9303C918-AC2D-4B2E-AB3D-24911C234BE6}" type="presParOf" srcId="{00C7B29A-349F-46F7-ADDD-39DEE1509277}" destId="{DA48DE76-5801-4910-97A4-95C524DE9B3D}" srcOrd="0" destOrd="0" presId="urn:microsoft.com/office/officeart/2005/8/layout/orgChart1"/>
    <dgm:cxn modelId="{842A2477-9663-482D-8346-FC58940BF32D}" type="presParOf" srcId="{00C7B29A-349F-46F7-ADDD-39DEE1509277}" destId="{1DCB562A-6C7F-49F6-BA36-1CB084E7578F}" srcOrd="1" destOrd="0" presId="urn:microsoft.com/office/officeart/2005/8/layout/orgChart1"/>
    <dgm:cxn modelId="{BC423E54-4F0D-4E25-AE33-AE8B46C15DAA}" type="presParOf" srcId="{931382B8-0B8E-4235-9A5E-12F904C316D8}" destId="{1E942369-4CC9-4D39-B79B-C66294188F11}" srcOrd="1" destOrd="0" presId="urn:microsoft.com/office/officeart/2005/8/layout/orgChart1"/>
    <dgm:cxn modelId="{993B3541-C8CF-4DED-9316-31196AC74471}" type="presParOf" srcId="{931382B8-0B8E-4235-9A5E-12F904C316D8}" destId="{023D2741-6CC8-4C8C-90B7-6FC82DE29788}" srcOrd="2" destOrd="0" presId="urn:microsoft.com/office/officeart/2005/8/layout/orgChart1"/>
    <dgm:cxn modelId="{928C3A20-0B71-4025-AB3E-213A8F748F92}" type="presParOf" srcId="{1150D849-8BF7-4858-B0FF-6A49324EED10}" destId="{B63D90CE-E921-4442-A2B4-56A8F575A5A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#1" minVer="12.0">
  <dgm:title val=""/>
  <dgm:desc val=""/>
  <dgm:catLst>
    <dgm:cat type="process" pri="9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</dgm:varLst>
    <dgm:alg type="composite">
      <dgm:param type="vertAlign" val="none"/>
      <dgm:param type="horzAlign" val="none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/>
          </dgm:shape>
          <dgm:presOf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val="250"/>
                <dgm:constr type="h" val="250"/>
                <dgm:constr type="l" for="ch" forName="textBox1" refType="w" fact="0.43525"/>
                <dgm:constr type="t" for="ch" forName="textBox1" refType="h" fact="0.41625"/>
                <dgm:constr type="w" for="ch" forName="textBox1" refType="w" fact="0.4"/>
                <dgm:constr type="h" for="ch" forName="textBox1" refType="h" fact="0.4"/>
                <dgm:constr type="ctrX" for="ch" forName="bullet1" refType="l" refFor="ch" refForName="textBox1"/>
                <dgm:constr type="ctrY" for="ch" forName="bullet1" refType="t" refFor="ch" refForName="textBox1"/>
                <dgm:constr type="w" for="ch" forName="bullet1" refType="w" fact="0.0325"/>
                <dgm:constr type="h" for="ch" forName="bullet1" refType="w" refFor="ch" refForName="bullet1"/>
                <dgm:constr type="primFontSz" for="ch" ptType="node" val="36"/>
                <dgm:constr type="primFontSz" for="ch" ptType="node" op="equ"/>
              </dgm:constrLst>
              <dgm:forEach name="Name5" axis="ch" ptType="node" cnt="1"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w" val="250"/>
                    <dgm:constr type="h" val="250"/>
                    <dgm:constr type="primFontSz" val="36"/>
                  </dgm:constrLst>
                  <dgm:ruleLst>
                    <dgm:rule type="primFontSz" val="2" fact="NaN" max="NaN"/>
                  </dgm:ruleLst>
                </dgm:layoutNode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val="250"/>
                <dgm:constr type="h" val="250"/>
                <dgm:constr type="l" for="ch" forName="textBox2a" refType="w" fact="0.2735"/>
                <dgm:constr type="t" for="ch" forName="textBox2a" refType="h" fact="0.5565"/>
                <dgm:constr type="w" for="ch" forName="textBox2a" refType="w" fact="0.325"/>
                <dgm:constr type="h" for="ch" forName="textBox2a" refType="h" fact="0.4"/>
                <dgm:constr type="ctrX" for="ch" forName="bullet2a" refType="l" refFor="ch" refForName="textBox2a"/>
                <dgm:constr type="ctrY" for="ch" forName="bullet2a" refType="t" refFor="ch" refForName="textBox2a"/>
                <dgm:constr type="w" for="ch" forName="bullet2a" refType="w" fact="0.025"/>
                <dgm:constr type="h" for="ch" forName="bullet2a" refType="w" refFor="ch" refForName="bullet2a"/>
                <dgm:constr type="l" for="ch" forName="textBox2b" refType="w" fact="0.6145"/>
                <dgm:constr type="t" for="ch" forName="textBox2b" refType="h" fact="0.3085"/>
                <dgm:constr type="w" for="ch" forName="textBox2b" refType="w" fact="0.325"/>
                <dgm:constr type="h" for="ch" forName="textBox2b" refType="h" fact="0.4"/>
                <dgm:constr type="ctrX" for="ch" forName="bullet2b" refType="l" refFor="ch" refForName="textBox2b"/>
                <dgm:constr type="ctrY" for="ch" forName="bullet2b" refType="t" refFor="ch" refForName="textBox2b"/>
                <dgm:constr type="w" for="ch" forName="bullet2b" refType="w" fact="0.035"/>
                <dgm:constr type="h" for="ch" forName="bullet2b" refType="w" refFor="ch" refForName="bullet2b"/>
                <dgm:constr type="primFontSz" for="ch" ptType="node" val="36"/>
                <dgm:constr type="primFontSz" for="ch" ptType="node" op="equ"/>
              </dgm:constrLst>
              <dgm:forEach name="Name7" axis="ch" ptType="node" cnt="1">
                <dgm:layoutNode name="textBox2a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w" val="250"/>
                    <dgm:constr type="h" val="250"/>
                    <dgm:constr type="primFontSz" val="36"/>
                  </dgm:constrLst>
                  <dgm:ruleLst>
                    <dgm:rule type="primFontSz" val="2" fact="NaN" max="NaN"/>
                  </dgm:ruleLst>
                </dgm:layoutNode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</dgm:layoutNode>
              </dgm:forEach>
              <dgm:forEach name="Name8" axis="ch" ptType="node" st="2" cnt="1">
                <dgm:layoutNode name="textBox2b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w" val="250"/>
                    <dgm:constr type="h" val="250"/>
                    <dgm:constr type="primFontSz" val="36"/>
                  </dgm:constrLst>
                  <dgm:ruleLst>
                    <dgm:rule type="primFontSz" val="2" fact="NaN" max="NaN"/>
                  </dgm:ruleLst>
                </dgm:layoutNode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</dgm:layoutNode>
              </dgm:forEach>
            </dgm:layoutNode>
          </dgm:if>
          <dgm:if name="Name9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val="250"/>
                <dgm:constr type="h" val="250"/>
                <dgm:constr type="l" for="ch" forName="textBox3a" refType="w" fact="0.176"/>
                <dgm:constr type="t" for="ch" forName="textBox3a" refType="h" fact="0.668"/>
                <dgm:constr type="w" for="ch" forName="textBox3a" refType="w" fact="0.25"/>
                <dgm:constr type="h" for="ch" forName="textBox3a" refType="h" fact="0.26"/>
                <dgm:constr type="ctrX" for="ch" forName="bullet3a" refType="l" refFor="ch" refForName="textBox3a"/>
                <dgm:constr type="ctrY" for="ch" forName="bullet3a" refType="t" refFor="ch" refForName="textBox3a"/>
                <dgm:constr type="w" for="ch" forName="bullet3a" refType="w" fact="0.02"/>
                <dgm:constr type="h" for="ch" forName="bullet3a" refType="w" refFor="ch" refForName="bullet3a"/>
                <dgm:constr type="l" for="ch" forName="textBox3b" refType="w" fact="0.43525"/>
                <dgm:constr type="t" for="ch" forName="textBox3b" refType="h" fact="0.41625"/>
                <dgm:constr type="w" for="ch" forName="textBox3b" refType="w" fact="0.25"/>
                <dgm:constr type="h" for="ch" forName="textBox3b" refType="h" fact="0.26"/>
                <dgm:constr type="ctrX" for="ch" forName="bullet3b" refType="l" refFor="ch" refForName="textBox3b"/>
                <dgm:constr type="ctrY" for="ch" forName="bullet3b" refType="t" refFor="ch" refForName="textBox3b"/>
                <dgm:constr type="w" for="ch" forName="bullet3b" refType="w" fact="0.0325"/>
                <dgm:constr type="h" for="ch" forName="bullet3b" refType="w" refFor="ch" refForName="bullet3b"/>
                <dgm:constr type="l" for="ch" forName="textBox3c" refType="w" fact="0.73675"/>
                <dgm:constr type="t" for="ch" forName="textBox3c" refType="h" fact="0.25475"/>
                <dgm:constr type="w" for="ch" forName="textBox3c" refType="w" fact="0.25"/>
                <dgm:constr type="h" for="ch" forName="textBox3c" refType="h" fact="0.26"/>
                <dgm:constr type="ctrX" for="ch" forName="bullet3c" refType="l" refFor="ch" refForName="textBox3c"/>
                <dgm:constr type="ctrY" for="ch" forName="bullet3c" refType="t" refFor="ch" refForName="textBox3c"/>
                <dgm:constr type="w" for="ch" forName="bullet3c" refType="w" fact="0.0375"/>
                <dgm:constr type="h" for="ch" forName="bullet3c" refType="w" refFor="ch" refForName="bullet3c"/>
                <dgm:constr type="primFontSz" for="ch" ptType="node" val="36"/>
                <dgm:constr type="primFontSz" for="ch" ptType="node" op="equ"/>
              </dgm:constrLst>
              <dgm:forEach name="Name10" axis="ch" ptType="node" cnt="1">
                <dgm:layoutNode name="textBox3a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w" val="250"/>
                    <dgm:constr type="h" val="250"/>
                    <dgm:constr type="primFontSz" val="36"/>
                  </dgm:constrLst>
                  <dgm:ruleLst>
                    <dgm:rule type="primFontSz" val="2" fact="NaN" max="NaN"/>
                  </dgm:ruleLst>
                </dgm:layoutNode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</dgm:layoutNode>
              </dgm:forEach>
              <dgm:forEach name="Name11" axis="ch" ptType="node" st="2" cnt="1">
                <dgm:layoutNode name="textBox3b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w" val="250"/>
                    <dgm:constr type="h" val="250"/>
                    <dgm:constr type="primFontSz" val="36"/>
                  </dgm:constrLst>
                  <dgm:ruleLst>
                    <dgm:rule type="primFontSz" val="2" fact="NaN" max="NaN"/>
                  </dgm:ruleLst>
                </dgm:layoutNode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</dgm:layoutNode>
              </dgm:forEach>
              <dgm:forEach name="Name12" axis="ch" ptType="node" st="3" cnt="1">
                <dgm:layoutNode name="textBox3c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w" val="250"/>
                    <dgm:constr type="h" val="250"/>
                    <dgm:constr type="primFontSz" val="36"/>
                  </dgm:constrLst>
                  <dgm:ruleLst>
                    <dgm:rule type="primFontSz" val="2" fact="NaN" max="NaN"/>
                  </dgm:ruleLst>
                </dgm:layoutNode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</dgm:layoutNode>
              </dgm:forEach>
            </dgm:layoutNode>
          </dgm:if>
          <dgm:if name="Name13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val="250"/>
                <dgm:constr type="h" val="250"/>
                <dgm:constr type="l" for="ch" forName="textBox4a" refType="w" fact="0.139"/>
                <dgm:constr type="t" for="ch" forName="textBox4a" refType="h" fact="0.72"/>
                <dgm:constr type="w" for="ch" forName="textBox4a" refType="w" fact="0.175"/>
                <dgm:constr type="h" for="ch" forName="textBox4a" refType="h" fact="0.26"/>
                <dgm:constr type="ctrX" for="ch" forName="bullet4a" refType="l" refFor="ch" refForName="textBox4a"/>
                <dgm:constr type="ctrY" for="ch" forName="bullet4a" refType="t" refFor="ch" refForName="textBox4a"/>
                <dgm:constr type="w" for="ch" forName="bullet4a" refType="w" fact="0.02"/>
                <dgm:constr type="h" for="ch" forName="bullet4a" refType="w" refFor="ch" refForName="bullet4a"/>
                <dgm:constr type="l" for="ch" forName="textBox4b" refType="w" fact="0.33075"/>
                <dgm:constr type="t" for="ch" forName="textBox4b" refType="h" fact="0.49775"/>
                <dgm:constr type="w" for="ch" forName="textBox4b" refType="w" fact="0.175"/>
                <dgm:constr type="h" for="ch" forName="textBox4b" refType="h" fact="0.26"/>
                <dgm:constr type="ctrX" for="ch" forName="bullet4b" refType="l" refFor="ch" refForName="textBox4b"/>
                <dgm:constr type="ctrY" for="ch" forName="bullet4b" refType="t" refFor="ch" refForName="textBox4b"/>
                <dgm:constr type="w" for="ch" forName="bullet4b" refType="w" fact="0.0275"/>
                <dgm:constr type="h" for="ch" forName="bullet4b" refType="w" refFor="ch" refForName="bullet4b"/>
                <dgm:constr type="l" for="ch" forName="textBox4c" refType="w" fact="0.55925"/>
                <dgm:constr type="t" for="ch" forName="textBox4c" refType="h" fact="0.33325"/>
                <dgm:constr type="w" for="ch" forName="textBox4c" refType="w" fact="0.175"/>
                <dgm:constr type="h" for="ch" forName="textBox4c" refType="h" fact="0.26"/>
                <dgm:constr type="ctrX" for="ch" forName="bullet4c" refType="l" refFor="ch" refForName="textBox4c"/>
                <dgm:constr type="ctrY" for="ch" forName="bullet4c" refType="t" refFor="ch" refForName="textBox4c"/>
                <dgm:constr type="w" for="ch" forName="bullet4c" refType="w" fact="0.0325"/>
                <dgm:constr type="h" for="ch" forName="bullet4c" refType="w" refFor="ch" refForName="bullet4c"/>
                <dgm:constr type="l" for="ch" forName="textBox4d" refType="w" fact="0.79675"/>
                <dgm:constr type="t" for="ch" forName="textBox4d" refType="h" fact="0.23575"/>
                <dgm:constr type="w" for="ch" forName="textBox4d" refType="w" fact="0.175"/>
                <dgm:constr type="h" for="ch" forName="textBox4d" refType="h" fact="0.26"/>
                <dgm:constr type="ctrX" for="ch" forName="bullet4d" refType="l" refFor="ch" refForName="textBox4d"/>
                <dgm:constr type="ctrY" for="ch" forName="bullet4d" refType="t" refFor="ch" refForName="textBox4d"/>
                <dgm:constr type="w" for="ch" forName="bullet4d" refType="w" fact="0.0375"/>
                <dgm:constr type="h" for="ch" forName="bullet4d" refType="w" refFor="ch" refForName="bullet4d"/>
                <dgm:constr type="primFontSz" for="ch" ptType="node" val="36"/>
                <dgm:constr type="primFontSz" for="ch" ptType="node" op="equ"/>
              </dgm:constrLst>
              <dgm:forEach name="Name14" axis="ch" ptType="node" cnt="1">
                <dgm:layoutNode name="textBox4a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w" val="250"/>
                    <dgm:constr type="h" val="250"/>
                    <dgm:constr type="primFontSz" val="36"/>
                  </dgm:constrLst>
                  <dgm:ruleLst>
                    <dgm:rule type="primFontSz" val="2" fact="NaN" max="NaN"/>
                  </dgm:ruleLst>
                </dgm:layoutNode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</dgm:layoutNode>
              </dgm:forEach>
              <dgm:forEach name="Name15" axis="ch" ptType="node" st="2" cnt="1">
                <dgm:layoutNode name="textBox4b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w" val="250"/>
                    <dgm:constr type="h" val="250"/>
                    <dgm:constr type="primFontSz" val="36"/>
                  </dgm:constrLst>
                  <dgm:ruleLst>
                    <dgm:rule type="primFontSz" val="2" fact="NaN" max="NaN"/>
                  </dgm:ruleLst>
                </dgm:layoutNode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</dgm:layoutNode>
              </dgm:forEach>
              <dgm:forEach name="Name16" axis="ch" ptType="node" st="3" cnt="1">
                <dgm:layoutNode name="textBox4c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w" val="250"/>
                    <dgm:constr type="h" val="250"/>
                    <dgm:constr type="primFontSz" val="36"/>
                  </dgm:constrLst>
                  <dgm:ruleLst>
                    <dgm:rule type="primFontSz" val="2" fact="NaN" max="NaN"/>
                  </dgm:ruleLst>
                </dgm:layoutNode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</dgm:layoutNode>
              </dgm:forEach>
              <dgm:forEach name="Name17" axis="ch" ptType="node" st="4" cnt="1">
                <dgm:layoutNode name="textBox4d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w" val="250"/>
                    <dgm:constr type="h" val="250"/>
                    <dgm:constr type="primFontSz" val="36"/>
                  </dgm:constrLst>
                  <dgm:ruleLst>
                    <dgm:rule type="primFontSz" val="2" fact="NaN" max="NaN"/>
                  </dgm:ruleLst>
                </dgm:layoutNode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</dgm:layoutNode>
              </dgm:forEach>
            </dgm:layoutNode>
          </dgm:if>
          <dgm:else name="Name18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val="250"/>
                <dgm:constr type="h" val="250"/>
                <dgm:constr type="l" for="ch" forName="textBox5a" refType="w" fact="0.139"/>
                <dgm:constr type="t" for="ch" forName="textBox5a" refType="h" fact="0.72"/>
                <dgm:constr type="w" for="ch" forName="textBox5a" refType="w" fact="0.125"/>
                <dgm:constr type="h" for="ch" forName="textBox5a" refType="h" fact="0.26"/>
                <dgm:constr type="ctrX" for="ch" forName="bullet5a" refType="l" refFor="ch" refForName="textBox5a"/>
                <dgm:constr type="ctrY" for="ch" forName="bullet5a" refType="t" refFor="ch" refForName="textBox5a"/>
                <dgm:constr type="w" for="ch" forName="bullet5a" refType="w" fact="0.02"/>
                <dgm:constr type="h" for="ch" forName="bullet5a" refType="w" refFor="ch" refForName="bullet5a"/>
                <dgm:constr type="l" for="ch" forName="textBox5b" refType="w" fact="0.2735"/>
                <dgm:constr type="t" for="ch" forName="textBox5b" refType="h" fact="0.5565"/>
                <dgm:constr type="w" for="ch" forName="textBox5b" refType="w" fact="0.125"/>
                <dgm:constr type="h" for="ch" forName="textBox5b" refType="h" fact="0.26"/>
                <dgm:constr type="ctrX" for="ch" forName="bullet5b" refType="l" refFor="ch" refForName="textBox5b"/>
                <dgm:constr type="ctrY" for="ch" forName="bullet5b" refType="t" refFor="ch" refForName="textBox5b"/>
                <dgm:constr type="w" for="ch" forName="bullet5b" refType="w" fact="0.025"/>
                <dgm:constr type="h" for="ch" forName="bullet5b" refType="w" refFor="ch" refForName="bullet5b"/>
                <dgm:constr type="l" for="ch" forName="textBox5c" refType="w" fact="0.43525"/>
                <dgm:constr type="t" for="ch" forName="textBox5c" refType="h" fact="0.41625"/>
                <dgm:constr type="w" for="ch" forName="textBox5c" refType="w" fact="0.125"/>
                <dgm:constr type="h" for="ch" forName="textBox5c" refType="h" fact="0.26"/>
                <dgm:constr type="ctrX" for="ch" forName="bullet5c" refType="l" refFor="ch" refForName="textBox5c"/>
                <dgm:constr type="ctrY" for="ch" forName="bullet5c" refType="t" refFor="ch" refForName="textBox5c"/>
                <dgm:constr type="w" for="ch" forName="bullet5c" refType="w" fact="0.0325"/>
                <dgm:constr type="h" for="ch" forName="bullet5c" refType="w" refFor="ch" refForName="bullet5c"/>
                <dgm:constr type="l" for="ch" forName="textBox5d" refType="w" fact="0.6145"/>
                <dgm:constr type="t" for="ch" forName="textBox5d" refType="h" fact="0.3085"/>
                <dgm:constr type="w" for="ch" forName="textBox5d" refType="w" fact="0.125"/>
                <dgm:constr type="h" for="ch" forName="textBox5d" refType="h" fact="0.26"/>
                <dgm:constr type="ctrX" for="ch" forName="bullet5d" refType="l" refFor="ch" refForName="textBox5d"/>
                <dgm:constr type="ctrY" for="ch" forName="bullet5d" refType="t" refFor="ch" refForName="textBox5d"/>
                <dgm:constr type="w" for="ch" forName="bullet5d" refType="w" fact="0.035"/>
                <dgm:constr type="h" for="ch" forName="bullet5d" refType="w" refFor="ch" refForName="bullet5d"/>
                <dgm:constr type="l" for="ch" forName="textBox5e" refType="w" fact="0.79675"/>
                <dgm:constr type="t" for="ch" forName="textBox5e" refType="h" fact="0.23575"/>
                <dgm:constr type="w" for="ch" forName="textBox5e" refType="w" fact="0.125"/>
                <dgm:constr type="h" for="ch" forName="textBox5e" refType="h" fact="0.26"/>
                <dgm:constr type="ctrX" for="ch" forName="bullet5e" refType="l" refFor="ch" refForName="textBox5e"/>
                <dgm:constr type="ctrY" for="ch" forName="bullet5e" refType="t" refFor="ch" refForName="textBox5e"/>
                <dgm:constr type="w" for="ch" forName="bullet5e" refType="w" fact="0.0375"/>
                <dgm:constr type="h" for="ch" forName="bullet5e" refType="w" refFor="ch" refForName="bullet5e"/>
                <dgm:constr type="primFontSz" for="ch" ptType="node" val="36"/>
                <dgm:constr type="primFontSz" for="ch" ptType="node" op="equ"/>
              </dgm:constrLst>
              <dgm:forEach name="Name19" axis="ch" ptType="node" cnt="1">
                <dgm:layoutNode name="textBox5a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w" val="250"/>
                    <dgm:constr type="h" val="250"/>
                    <dgm:constr type="primFontSz" val="36"/>
                  </dgm:constrLst>
                  <dgm:ruleLst>
                    <dgm:rule type="primFontSz" val="2" fact="NaN" max="NaN"/>
                  </dgm:ruleLst>
                </dgm:layoutNode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</dgm:layoutNode>
              </dgm:forEach>
              <dgm:forEach name="Name20" axis="ch" ptType="node" st="2" cnt="1">
                <dgm:layoutNode name="textBox5b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w" val="250"/>
                    <dgm:constr type="h" val="250"/>
                    <dgm:constr type="primFontSz" val="36"/>
                  </dgm:constrLst>
                  <dgm:ruleLst>
                    <dgm:rule type="primFontSz" val="2" fact="NaN" max="NaN"/>
                  </dgm:ruleLst>
                </dgm:layoutNode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</dgm:layoutNode>
              </dgm:forEach>
              <dgm:forEach name="Name21" axis="ch" ptType="node" st="3" cnt="1">
                <dgm:layoutNode name="textBox5c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w" val="250"/>
                    <dgm:constr type="h" val="250"/>
                    <dgm:constr type="primFontSz" val="36"/>
                  </dgm:constrLst>
                  <dgm:ruleLst>
                    <dgm:rule type="primFontSz" val="2" fact="NaN" max="NaN"/>
                  </dgm:ruleLst>
                </dgm:layoutNode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</dgm:layoutNode>
              </dgm:forEach>
              <dgm:forEach name="Name22" axis="ch" ptType="node" st="4" cnt="1">
                <dgm:layoutNode name="textBox5d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w" val="250"/>
                    <dgm:constr type="h" val="250"/>
                    <dgm:constr type="primFontSz" val="36"/>
                  </dgm:constrLst>
                  <dgm:ruleLst>
                    <dgm:rule type="primFontSz" val="2" fact="NaN" max="NaN"/>
                  </dgm:ruleLst>
                </dgm:layoutNode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</dgm:layoutNode>
              </dgm:forEach>
              <dgm:forEach name="Name23" axis="ch" ptType="node" st="5" cnt="1">
                <dgm:layoutNode name="textBox5e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w" val="250"/>
                    <dgm:constr type="h" val="250"/>
                    <dgm:constr type="primFontSz" val="36"/>
                  </dgm:constrLst>
                  <dgm:ruleLst>
                    <dgm:rule type="primFontSz" val="2" fact="NaN" max="NaN"/>
                  </dgm:ruleLst>
                </dgm:layoutNode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</dgm:layoutNode>
              </dgm:forEach>
            </dgm:layoutNode>
          </dgm:else>
        </dgm:choose>
      </dgm:if>
      <dgm:else name="Name2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#3">
  <dgm:title val="Simple 2"/>
  <dgm:desc val="Simple 2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0.85882</cdr:x>
      <cdr:y>0.88336</cdr:y>
    </cdr:from>
    <cdr:to>
      <cdr:x>1</cdr:x>
      <cdr:y>0.9836</cdr:y>
    </cdr:to>
    <cdr:sp macro="" textlink="">
      <cdr:nvSpPr>
        <cdr:cNvPr id="2" name="文字方塊 1"/>
        <cdr:cNvSpPr txBox="1"/>
      </cdr:nvSpPr>
      <cdr:spPr>
        <a:xfrm xmlns:a="http://schemas.openxmlformats.org/drawingml/2006/main">
          <a:off x="5256584" y="2599197"/>
          <a:ext cx="864096" cy="2949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zh-TW" altLang="en-US" sz="1600" dirty="0" smtClean="0">
              <a:latin typeface="標楷體" pitchFamily="65" charset="-120"/>
              <a:ea typeface="標楷體" pitchFamily="65" charset="-120"/>
            </a:rPr>
            <a:t>學年度</a:t>
          </a:r>
          <a:endParaRPr lang="zh-TW" altLang="en-US" sz="1600" dirty="0">
            <a:latin typeface="標楷體" pitchFamily="65" charset="-120"/>
            <a:ea typeface="標楷體" pitchFamily="65" charset="-12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0061500-4EE0-427E-8A88-665CE39F7D6F}" type="datetimeFigureOut">
              <a:rPr lang="zh-TW" altLang="en-US"/>
              <a:pPr>
                <a:defRPr/>
              </a:pPr>
              <a:t>2011/11/4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4813" cy="496888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1275" y="9429750"/>
            <a:ext cx="2944813" cy="496888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ECECFFF-96F4-4A90-9043-4464FCB6187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24B089A-0611-4ED9-B9E3-EF18458FEFEE}" type="datetimeFigureOut">
              <a:rPr lang="zh-TW" altLang="en-US"/>
              <a:pPr>
                <a:defRPr/>
              </a:pPr>
              <a:t>2011/11/4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8813"/>
          </a:xfrm>
          <a:prstGeom prst="rect">
            <a:avLst/>
          </a:prstGeom>
        </p:spPr>
        <p:txBody>
          <a:bodyPr vert="horz" lIns="92153" tIns="46077" rIns="92153" bIns="46077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4813" cy="496888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1275" y="9429750"/>
            <a:ext cx="2944813" cy="496888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078E8B9-9A56-4A82-B25D-72DBB281458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TW" smtClean="0"/>
          </a:p>
        </p:txBody>
      </p:sp>
      <p:sp>
        <p:nvSpPr>
          <p:cNvPr id="4" name="Rectangle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2D9FB51A-E05F-4494-ADA5-A77EAE266FCF}" type="datetimeFigureOut">
              <a:rPr lang="en-US" smtClean="0">
                <a:solidFill>
                  <a:prstClr val="black"/>
                </a:solidFill>
              </a:rPr>
              <a:pPr>
                <a:defRPr/>
              </a:pPr>
              <a:t>11/4/2011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502BAF-C6FB-4048-9A27-F6BD3E1B8A9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全校證照考取率達</a:t>
            </a:r>
            <a:r>
              <a:rPr lang="en-US" altLang="zh-TW" smtClean="0"/>
              <a:t>54%</a:t>
            </a:r>
            <a:r>
              <a:rPr lang="zh-TW" altLang="en-US" smtClean="0"/>
              <a:t>：分子</a:t>
            </a:r>
            <a:r>
              <a:rPr lang="en-US" altLang="zh-TW" smtClean="0"/>
              <a:t>/</a:t>
            </a:r>
            <a:r>
              <a:rPr lang="zh-TW" altLang="en-US" smtClean="0"/>
              <a:t>分母數</a:t>
            </a:r>
            <a:endParaRPr lang="en-US" altLang="zh-TW" smtClean="0"/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30C4D9-F48A-43E8-9587-F1E6AACB0E8F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全校證照考取率達</a:t>
            </a:r>
            <a:r>
              <a:rPr lang="en-US" altLang="zh-TW" smtClean="0"/>
              <a:t>54%</a:t>
            </a:r>
            <a:r>
              <a:rPr lang="zh-TW" altLang="en-US" smtClean="0"/>
              <a:t>：分子</a:t>
            </a:r>
            <a:r>
              <a:rPr lang="en-US" altLang="zh-TW" smtClean="0"/>
              <a:t>/</a:t>
            </a:r>
            <a:r>
              <a:rPr lang="zh-TW" altLang="en-US" smtClean="0"/>
              <a:t>分母數</a:t>
            </a:r>
            <a:endParaRPr lang="en-US" altLang="zh-TW" smtClean="0"/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325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65BC5E-1821-4605-AC84-DEBECC52552D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zh-TW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A697-36F5-4145-A637-2111A24D6405}" type="datetime1">
              <a:rPr lang="zh-TW" altLang="en-US"/>
              <a:pPr>
                <a:defRPr/>
              </a:pPr>
              <a:t>2011/11/4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41080-2AF3-4FE8-A35F-429632E97CC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88157-6B83-4B8A-9DCF-0037C4CCDEE4}" type="datetime1">
              <a:rPr lang="zh-TW" altLang="en-US"/>
              <a:pPr>
                <a:defRPr/>
              </a:pPr>
              <a:t>2011/11/4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8C37-8316-4155-8FC1-10A31DB5021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588C9-28FF-4869-BEE6-E5EF41619BC1}" type="datetime1">
              <a:rPr lang="zh-TW" altLang="en-US"/>
              <a:pPr>
                <a:defRPr/>
              </a:pPr>
              <a:t>2011/11/4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55BAC-1EEE-46AF-AB55-6ACAAD52DAB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zh-TW" altLang="en-US" sz="4000" kern="1200" dirty="0">
                <a:solidFill>
                  <a:srgbClr val="C00000"/>
                </a:solidFill>
                <a:latin typeface="華康圓體 Std W7" pitchFamily="50" charset="-120"/>
                <a:ea typeface="華康圓體 Std W7" pitchFamily="50" charset="-120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華康圓體 Std W7" pitchFamily="50" charset="-120"/>
                <a:ea typeface="華康圓體 Std W7" pitchFamily="50" charset="-120"/>
              </a:defRPr>
            </a:lvl1pPr>
            <a:lvl2pPr>
              <a:defRPr>
                <a:latin typeface="華康圓體 Std W7" pitchFamily="50" charset="-120"/>
                <a:ea typeface="華康圓體 Std W7" pitchFamily="50" charset="-120"/>
              </a:defRPr>
            </a:lvl2pPr>
            <a:lvl3pPr>
              <a:defRPr>
                <a:latin typeface="華康圓體 Std W7" pitchFamily="50" charset="-120"/>
                <a:ea typeface="華康圓體 Std W7" pitchFamily="50" charset="-120"/>
              </a:defRPr>
            </a:lvl3pPr>
            <a:lvl4pPr>
              <a:defRPr>
                <a:latin typeface="華康圓體 Std W7" pitchFamily="50" charset="-120"/>
                <a:ea typeface="華康圓體 Std W7" pitchFamily="50" charset="-120"/>
              </a:defRPr>
            </a:lvl4pPr>
            <a:lvl5pPr>
              <a:defRPr>
                <a:latin typeface="華康圓體 Std W7" pitchFamily="50" charset="-120"/>
                <a:ea typeface="華康圓體 Std W7" pitchFamily="50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0"/>
          </p:nvPr>
        </p:nvSpPr>
        <p:spPr>
          <a:xfrm>
            <a:off x="3124200" y="6462713"/>
            <a:ext cx="2895600" cy="365125"/>
          </a:xfrm>
        </p:spPr>
        <p:txBody>
          <a:bodyPr/>
          <a:lstStyle>
            <a:lvl1pPr>
              <a:defRPr sz="1300" baseline="0">
                <a:solidFill>
                  <a:schemeClr val="bg1"/>
                </a:solidFill>
                <a:ea typeface="標楷體" pitchFamily="65" charset="-120"/>
              </a:defRPr>
            </a:lvl1pPr>
          </a:lstStyle>
          <a:p>
            <a:pPr>
              <a:defRPr/>
            </a:pPr>
            <a:r>
              <a:rPr lang="zh-TW" altLang="en-US"/>
              <a:t>版權所有  翻印必究</a:t>
            </a:r>
            <a:endParaRPr lang="zh-TW" altLang="en-US" dirty="0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1"/>
          </p:nvPr>
        </p:nvSpPr>
        <p:spPr>
          <a:xfrm>
            <a:off x="285750" y="6492875"/>
            <a:ext cx="2133600" cy="365125"/>
          </a:xfrm>
        </p:spPr>
        <p:txBody>
          <a:bodyPr/>
          <a:lstStyle>
            <a:lvl1pPr algn="l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5685E3F-F0DF-4CA1-BD75-58F53C6D53A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000" baseline="0">
                <a:latin typeface="Arial" pitchFamily="34" charset="0"/>
                <a:ea typeface="文鼎新中黑" pitchFamily="49" charset="-120"/>
              </a:defRPr>
            </a:lvl1pPr>
            <a:lvl2pPr>
              <a:defRPr sz="2600" baseline="0">
                <a:latin typeface="Arial" pitchFamily="34" charset="0"/>
                <a:ea typeface="文鼎新中黑" pitchFamily="49" charset="-120"/>
              </a:defRPr>
            </a:lvl2pPr>
            <a:lvl3pPr>
              <a:defRPr sz="2200" baseline="0">
                <a:latin typeface="Arial" pitchFamily="34" charset="0"/>
                <a:ea typeface="文鼎新中黑" pitchFamily="49" charset="-120"/>
              </a:defRPr>
            </a:lvl3pPr>
            <a:lvl4pPr>
              <a:defRPr baseline="0">
                <a:latin typeface="Arial" pitchFamily="34" charset="0"/>
                <a:ea typeface="文鼎新中黑" pitchFamily="49" charset="-120"/>
              </a:defRPr>
            </a:lvl4pPr>
            <a:lvl5pPr>
              <a:defRPr sz="1800" baseline="0">
                <a:latin typeface="Arial" pitchFamily="34" charset="0"/>
                <a:ea typeface="文鼎新中黑" pitchFamily="49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20" name="文字版面配置區 19"/>
          <p:cNvSpPr>
            <a:spLocks noGrp="1"/>
          </p:cNvSpPr>
          <p:nvPr>
            <p:ph type="body" sz="quarter" idx="15"/>
          </p:nvPr>
        </p:nvSpPr>
        <p:spPr>
          <a:xfrm>
            <a:off x="179512" y="590244"/>
            <a:ext cx="1800754" cy="360039"/>
          </a:xfrm>
        </p:spPr>
        <p:txBody>
          <a:bodyPr/>
          <a:lstStyle>
            <a:lvl1pPr algn="r">
              <a:buNone/>
              <a:defRPr sz="1600" spc="-150" baseline="0">
                <a:solidFill>
                  <a:schemeClr val="tx1">
                    <a:lumMod val="65000"/>
                    <a:lumOff val="35000"/>
                  </a:schemeClr>
                </a:solidFill>
                <a:ea typeface="華康正顏楷體W7" pitchFamily="65" charset="-120"/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3" name="文字版面配置區 22"/>
          <p:cNvSpPr>
            <a:spLocks noGrp="1"/>
          </p:cNvSpPr>
          <p:nvPr>
            <p:ph type="body" sz="quarter" idx="16"/>
          </p:nvPr>
        </p:nvSpPr>
        <p:spPr>
          <a:xfrm>
            <a:off x="2026310" y="332656"/>
            <a:ext cx="6722154" cy="648072"/>
          </a:xfrm>
        </p:spPr>
        <p:txBody>
          <a:bodyPr>
            <a:normAutofit/>
          </a:bodyPr>
          <a:lstStyle>
            <a:lvl1pPr>
              <a:buNone/>
              <a:defRPr sz="3600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文鼎新中黑" pitchFamily="49" charset="-120"/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03D53-501A-4FFE-A4D1-2BB837B7E984}" type="datetime1">
              <a:rPr lang="zh-TW" altLang="en-US"/>
              <a:pPr>
                <a:defRPr/>
              </a:pPr>
              <a:t>2011/11/4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4DA72-899B-4C98-ABD3-550DC99E4B60}" type="datetime1">
              <a:rPr lang="zh-TW" altLang="en-US"/>
              <a:pPr>
                <a:defRPr/>
              </a:pPr>
              <a:t>2011/11/4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AC717-81F4-44A9-9D24-909F7697AA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CBFEB-7AF7-47B9-B499-ED0B5200ED16}" type="datetime1">
              <a:rPr lang="zh-TW" altLang="en-US"/>
              <a:pPr>
                <a:defRPr/>
              </a:pPr>
              <a:t>2011/11/4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0535F-2DA8-406C-BDE9-C2CDF76E593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27103-3C43-435A-9651-5E6001A428E7}" type="datetime1">
              <a:rPr lang="zh-TW" altLang="en-US"/>
              <a:pPr>
                <a:defRPr/>
              </a:pPr>
              <a:t>2011/11/4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DE253-7611-4EC4-8D99-3CFF039D1EA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852936"/>
            <a:ext cx="8229600" cy="1143000"/>
          </a:xfrm>
        </p:spPr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ECCB3-9DFE-46C3-BA36-53D292E4FC30}" type="datetime1">
              <a:rPr lang="zh-TW" altLang="en-US"/>
              <a:pPr>
                <a:defRPr/>
              </a:pPr>
              <a:t>2011/11/4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81F3C-43DF-4C60-9B93-DF1B0B7646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265BD-17D8-44BE-B654-1A8300A1486D}" type="datetime1">
              <a:rPr lang="zh-TW" altLang="en-US"/>
              <a:pPr>
                <a:defRPr/>
              </a:pPr>
              <a:t>2011/11/4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86EE1-9AC3-4B69-A445-7568288D5D6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A9E6B-D33C-4316-BA3F-CF6ECA2C9E27}" type="datetime1">
              <a:rPr lang="zh-TW" altLang="en-US"/>
              <a:pPr>
                <a:defRPr/>
              </a:pPr>
              <a:t>2011/11/4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0EB7C-6EEA-43A4-AC9C-34E7C9AC635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C9B32-65A1-4DC0-8E2D-476A33BF20A2}" type="datetime1">
              <a:rPr lang="zh-TW" altLang="en-US"/>
              <a:pPr>
                <a:defRPr/>
              </a:pPr>
              <a:t>2011/11/4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2190E-294E-4B4F-8D59-159B95730FE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7D35D27-447C-4718-A771-8ED013105129}" type="datetime1">
              <a:rPr lang="zh-TW" altLang="en-US"/>
              <a:pPr>
                <a:defRPr/>
              </a:pPr>
              <a:t>2011/11/4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F2A73EA-C630-489D-A5AE-2087F4E74BC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文鼎新中黑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文鼎新中黑" pitchFamily="49" charset="-120"/>
          <a:cs typeface="文鼎新中黑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文鼎新中黑" pitchFamily="49" charset="-120"/>
          <a:cs typeface="文鼎新中黑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文鼎新中黑" pitchFamily="49" charset="-120"/>
          <a:cs typeface="文鼎新中黑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文鼎新中黑" pitchFamily="49" charset="-120"/>
          <a:cs typeface="文鼎新中黑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文鼎新中黑" pitchFamily="49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文鼎新中黑" pitchFamily="49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文鼎新中黑" pitchFamily="49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文鼎新中黑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文鼎新中黑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文鼎新中黑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文鼎新中黑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文鼎新中黑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文鼎新中黑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asia.edu.tw/main_pages/hot_news/Pictures/large_pictures/2010_12_06_12_larg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200833-8543-4398-ABE7-4009679AF833}" type="slidenum">
              <a:rPr lang="zh-TW" altLang="en-US"/>
              <a:pPr>
                <a:defRPr/>
              </a:pPr>
              <a:t>1</a:t>
            </a:fld>
            <a:endParaRPr lang="zh-TW" altLang="en-US" dirty="0"/>
          </a:p>
        </p:txBody>
      </p:sp>
      <p:pic>
        <p:nvPicPr>
          <p:cNvPr id="16386" name="Picture 2" descr="C:\Users\Max Shih\Desktop\亞洲_簡報樣式製作\封面_校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標題 1"/>
          <p:cNvSpPr>
            <a:spLocks noGrp="1"/>
          </p:cNvSpPr>
          <p:nvPr>
            <p:ph type="title"/>
          </p:nvPr>
        </p:nvSpPr>
        <p:spPr>
          <a:xfrm>
            <a:off x="1258888" y="188913"/>
            <a:ext cx="5940425" cy="1143000"/>
          </a:xfrm>
        </p:spPr>
        <p:txBody>
          <a:bodyPr/>
          <a:lstStyle/>
          <a:p>
            <a:r>
              <a:rPr sz="4400" b="1" smtClean="0">
                <a:solidFill>
                  <a:srgbClr val="0000CC"/>
                </a:solidFill>
                <a:latin typeface="標楷體"/>
                <a:ea typeface="標楷體"/>
                <a:cs typeface="標楷體"/>
              </a:rPr>
              <a:t>創校十年重大績效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16238" y="1557338"/>
            <a:ext cx="6335712" cy="5145087"/>
          </a:xfrm>
        </p:spPr>
        <p:txBody>
          <a:bodyPr/>
          <a:lstStyle/>
          <a:p>
            <a:pPr marL="173038" indent="-173038">
              <a:spcBef>
                <a:spcPts val="600"/>
              </a:spcBef>
              <a:buClr>
                <a:srgbClr val="E46C0A"/>
              </a:buClr>
            </a:pPr>
            <a:r>
              <a:rPr lang="zh-TW" altLang="en-US" sz="22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改名大學速度創紀錄</a:t>
            </a:r>
            <a:endParaRPr lang="en-US" altLang="zh-TW" sz="2200" smtClean="0">
              <a:solidFill>
                <a:srgbClr val="FF0000"/>
              </a:solidFill>
              <a:latin typeface="標楷體"/>
              <a:ea typeface="標楷體"/>
              <a:cs typeface="標楷體"/>
            </a:endParaRPr>
          </a:p>
          <a:p>
            <a:pPr marL="173038" indent="-173038">
              <a:spcBef>
                <a:spcPts val="600"/>
              </a:spcBef>
              <a:buClr>
                <a:srgbClr val="E46C0A"/>
              </a:buClr>
            </a:pPr>
            <a:r>
              <a:rPr lang="en-US" altLang="zh-TW" sz="22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94</a:t>
            </a:r>
            <a:r>
              <a:rPr lang="zh-TW" altLang="en-US" sz="22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年「大學校務評鑑」私校</a:t>
            </a:r>
            <a:r>
              <a:rPr lang="en-US" altLang="zh-TW" sz="22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(</a:t>
            </a:r>
            <a:r>
              <a:rPr lang="zh-TW" altLang="en-US" sz="22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三</a:t>
            </a:r>
            <a:r>
              <a:rPr lang="en-US" altLang="zh-TW" sz="22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)</a:t>
            </a:r>
            <a:r>
              <a:rPr lang="zh-TW" altLang="en-US" sz="22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組第一</a:t>
            </a:r>
            <a:endParaRPr lang="en-US" altLang="zh-TW" sz="2200" smtClean="0">
              <a:solidFill>
                <a:srgbClr val="FF0000"/>
              </a:solidFill>
              <a:latin typeface="標楷體"/>
              <a:ea typeface="標楷體"/>
              <a:cs typeface="標楷體"/>
            </a:endParaRPr>
          </a:p>
          <a:p>
            <a:pPr marL="173038" indent="-173038">
              <a:spcBef>
                <a:spcPts val="600"/>
              </a:spcBef>
              <a:buClr>
                <a:srgbClr val="E46C0A"/>
              </a:buClr>
            </a:pPr>
            <a:r>
              <a:rPr lang="zh-TW" altLang="en-US" sz="22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連續六年獲「教學卓越大學」</a:t>
            </a:r>
            <a:r>
              <a:rPr lang="zh-TW" altLang="en-US" sz="2200" smtClean="0">
                <a:latin typeface="標楷體"/>
                <a:ea typeface="標楷體"/>
                <a:cs typeface="標楷體"/>
              </a:rPr>
              <a:t>殊榮</a:t>
            </a:r>
            <a:endParaRPr lang="en-US" altLang="zh-TW" sz="2200" smtClean="0">
              <a:latin typeface="標楷體"/>
              <a:ea typeface="標楷體"/>
              <a:cs typeface="標楷體"/>
            </a:endParaRPr>
          </a:p>
          <a:p>
            <a:pPr marL="173038" indent="-173038">
              <a:spcBef>
                <a:spcPts val="600"/>
              </a:spcBef>
              <a:buClr>
                <a:srgbClr val="E46C0A"/>
              </a:buClr>
            </a:pPr>
            <a:r>
              <a:rPr lang="zh-TW" altLang="en-US" sz="22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快速獲准設立五個博士班</a:t>
            </a:r>
            <a:endParaRPr lang="en-US" altLang="zh-TW" sz="2200" smtClean="0">
              <a:solidFill>
                <a:srgbClr val="FF0000"/>
              </a:solidFill>
              <a:latin typeface="標楷體"/>
              <a:ea typeface="標楷體"/>
              <a:cs typeface="標楷體"/>
            </a:endParaRPr>
          </a:p>
          <a:p>
            <a:pPr marL="173038" indent="-173038">
              <a:spcBef>
                <a:spcPts val="600"/>
              </a:spcBef>
              <a:buClr>
                <a:srgbClr val="E46C0A"/>
              </a:buClr>
            </a:pPr>
            <a:r>
              <a:rPr lang="zh-TW" altLang="en-US" sz="22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第一週期系所評鑑全數通過</a:t>
            </a:r>
            <a:endParaRPr lang="en-US" altLang="zh-TW" sz="2200" smtClean="0">
              <a:solidFill>
                <a:srgbClr val="FF0000"/>
              </a:solidFill>
              <a:latin typeface="標楷體"/>
              <a:ea typeface="標楷體"/>
              <a:cs typeface="標楷體"/>
            </a:endParaRPr>
          </a:p>
          <a:p>
            <a:pPr marL="173038" indent="-173038">
              <a:spcBef>
                <a:spcPts val="600"/>
              </a:spcBef>
              <a:buClr>
                <a:srgbClr val="E46C0A"/>
              </a:buClr>
            </a:pPr>
            <a:r>
              <a:rPr lang="zh-TW" altLang="en-US" sz="22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體育評鑑一等</a:t>
            </a:r>
            <a:endParaRPr lang="en-US" altLang="zh-TW" sz="2200" smtClean="0">
              <a:solidFill>
                <a:srgbClr val="FF0000"/>
              </a:solidFill>
              <a:latin typeface="標楷體"/>
              <a:ea typeface="標楷體"/>
              <a:cs typeface="標楷體"/>
            </a:endParaRPr>
          </a:p>
          <a:p>
            <a:pPr marL="173038" indent="-173038">
              <a:spcBef>
                <a:spcPts val="600"/>
              </a:spcBef>
              <a:buClr>
                <a:srgbClr val="E46C0A"/>
              </a:buClr>
            </a:pPr>
            <a:r>
              <a:rPr lang="zh-TW" altLang="en-US" sz="22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百年校務評鑑</a:t>
            </a:r>
            <a:r>
              <a:rPr lang="zh-TW" altLang="en-US" sz="2200" smtClean="0">
                <a:latin typeface="標楷體"/>
                <a:ea typeface="標楷體"/>
                <a:cs typeface="標楷體"/>
              </a:rPr>
              <a:t>成績</a:t>
            </a:r>
            <a:r>
              <a:rPr lang="zh-TW" altLang="en-US" sz="22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優異</a:t>
            </a:r>
            <a:endParaRPr lang="en-US" altLang="zh-TW" sz="2200" smtClean="0">
              <a:solidFill>
                <a:srgbClr val="FF0000"/>
              </a:solidFill>
              <a:latin typeface="標楷體"/>
              <a:ea typeface="標楷體"/>
              <a:cs typeface="標楷體"/>
            </a:endParaRPr>
          </a:p>
          <a:p>
            <a:pPr marL="173038" indent="-173038">
              <a:spcBef>
                <a:spcPts val="600"/>
              </a:spcBef>
              <a:buClr>
                <a:srgbClr val="E46C0A"/>
              </a:buClr>
            </a:pPr>
            <a:r>
              <a:rPr lang="zh-TW" altLang="en-US" sz="2200" smtClean="0">
                <a:latin typeface="標楷體"/>
                <a:ea typeface="標楷體"/>
                <a:cs typeface="標楷體"/>
              </a:rPr>
              <a:t>校園典雅藝術、</a:t>
            </a:r>
            <a:r>
              <a:rPr lang="zh-TW" altLang="en-US" sz="22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建築規劃獲「卓越建設獎」</a:t>
            </a:r>
            <a:endParaRPr lang="en-US" altLang="zh-TW" sz="2200" smtClean="0">
              <a:solidFill>
                <a:srgbClr val="FF0000"/>
              </a:solidFill>
              <a:latin typeface="標楷體"/>
              <a:ea typeface="標楷體"/>
              <a:cs typeface="標楷體"/>
            </a:endParaRPr>
          </a:p>
          <a:p>
            <a:pPr marL="173038" indent="-173038">
              <a:spcBef>
                <a:spcPts val="600"/>
              </a:spcBef>
              <a:buClr>
                <a:srgbClr val="E46C0A"/>
              </a:buClr>
            </a:pPr>
            <a:r>
              <a:rPr lang="zh-TW" altLang="en-US" sz="22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國際化成效</a:t>
            </a:r>
            <a:r>
              <a:rPr lang="zh-TW" altLang="en-US" sz="2200" smtClean="0">
                <a:latin typeface="標楷體"/>
                <a:ea typeface="標楷體"/>
                <a:cs typeface="標楷體"/>
              </a:rPr>
              <a:t>優異</a:t>
            </a:r>
            <a:r>
              <a:rPr lang="zh-TW" altLang="en-US" sz="22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獲獎勵</a:t>
            </a:r>
            <a:endParaRPr lang="en-US" altLang="zh-TW" sz="2200" smtClean="0">
              <a:solidFill>
                <a:srgbClr val="FF0000"/>
              </a:solidFill>
              <a:latin typeface="標楷體"/>
              <a:ea typeface="標楷體"/>
              <a:cs typeface="標楷體"/>
            </a:endParaRPr>
          </a:p>
          <a:p>
            <a:pPr marL="173038" indent="-173038">
              <a:spcBef>
                <a:spcPts val="600"/>
              </a:spcBef>
              <a:buClr>
                <a:srgbClr val="E46C0A"/>
              </a:buClr>
            </a:pPr>
            <a:r>
              <a:rPr lang="zh-TW" altLang="en-US" sz="2200" smtClean="0">
                <a:latin typeface="標楷體"/>
                <a:ea typeface="標楷體"/>
                <a:cs typeface="標楷體"/>
              </a:rPr>
              <a:t>推動</a:t>
            </a:r>
            <a:r>
              <a:rPr lang="zh-TW" altLang="en-US" sz="22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品德教育獲優良獎</a:t>
            </a:r>
            <a:endParaRPr lang="en-US" altLang="zh-TW" sz="2200" smtClean="0">
              <a:solidFill>
                <a:srgbClr val="FF0000"/>
              </a:solidFill>
              <a:latin typeface="標楷體"/>
              <a:ea typeface="標楷體"/>
              <a:cs typeface="標楷體"/>
            </a:endParaRPr>
          </a:p>
          <a:p>
            <a:pPr marL="173038" indent="-173038">
              <a:spcBef>
                <a:spcPts val="600"/>
              </a:spcBef>
              <a:buClr>
                <a:srgbClr val="E46C0A"/>
              </a:buClr>
            </a:pPr>
            <a:r>
              <a:rPr lang="zh-TW" altLang="en-US" sz="22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學生</a:t>
            </a:r>
            <a:r>
              <a:rPr lang="zh-TW" altLang="en-US" sz="2200" smtClean="0">
                <a:latin typeface="標楷體"/>
                <a:ea typeface="標楷體"/>
                <a:cs typeface="標楷體"/>
              </a:rPr>
              <a:t>參與國際發明與創意競賽，</a:t>
            </a:r>
            <a:r>
              <a:rPr lang="zh-TW" altLang="en-US" sz="22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獲獎連連</a:t>
            </a:r>
            <a:endParaRPr lang="en-US" altLang="zh-TW" sz="2200" smtClean="0">
              <a:solidFill>
                <a:srgbClr val="FF0000"/>
              </a:solidFill>
              <a:latin typeface="標楷體"/>
              <a:ea typeface="標楷體"/>
              <a:cs typeface="標楷體"/>
            </a:endParaRPr>
          </a:p>
          <a:p>
            <a:pPr marL="173038" indent="-173038">
              <a:spcBef>
                <a:spcPts val="600"/>
              </a:spcBef>
              <a:buClr>
                <a:srgbClr val="E46C0A"/>
              </a:buClr>
            </a:pPr>
            <a:r>
              <a:rPr lang="zh-TW" altLang="en-US" sz="22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計</a:t>
            </a:r>
            <a:r>
              <a:rPr lang="en-US" altLang="zh-TW" sz="22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3</a:t>
            </a:r>
            <a:r>
              <a:rPr lang="zh-TW" altLang="en-US" sz="22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位學生獲周大觀熱愛生命獎</a:t>
            </a:r>
            <a:endParaRPr lang="en-US" altLang="zh-TW" sz="2200" smtClean="0">
              <a:solidFill>
                <a:srgbClr val="FF0000"/>
              </a:solidFill>
              <a:latin typeface="標楷體"/>
              <a:ea typeface="標楷體"/>
              <a:cs typeface="標楷體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285E86-31F1-4E46-AAEE-0C8476B08693}" type="slidenum">
              <a:rPr lang="zh-TW" altLang="en-US" smtClean="0">
                <a:solidFill>
                  <a:srgbClr val="898989"/>
                </a:solidFill>
                <a:latin typeface="標楷體"/>
                <a:ea typeface="標楷體"/>
                <a:cs typeface="標楷體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zh-TW" smtClean="0">
              <a:solidFill>
                <a:srgbClr val="898989"/>
              </a:solidFill>
              <a:latin typeface="標楷體"/>
              <a:ea typeface="標楷體"/>
              <a:cs typeface="標楷體"/>
            </a:endParaRPr>
          </a:p>
        </p:txBody>
      </p:sp>
      <p:pic>
        <p:nvPicPr>
          <p:cNvPr id="7" name="Picture 7" descr="C:\Documents and Settings\asia3605\桌面\100-4-29天下遠見簡報\遠見剪報照片\04%20A%20pretty%20back%20view.jpg"/>
          <p:cNvPicPr preferRelativeResize="0">
            <a:picLocks noChangeArrowheads="1"/>
          </p:cNvPicPr>
          <p:nvPr/>
        </p:nvPicPr>
        <p:blipFill>
          <a:blip r:embed="rId2"/>
          <a:srcRect l="4832" r="4073"/>
          <a:stretch>
            <a:fillRect/>
          </a:stretch>
        </p:blipFill>
        <p:spPr bwMode="auto">
          <a:xfrm>
            <a:off x="141288" y="1497013"/>
            <a:ext cx="2774950" cy="496728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rgbClr val="FFFFFF"/>
                </a:solidFill>
              </a:rPr>
              <a:t>版權所有  翻印必究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D:\Shu-Ling\Asia University\招生\校招生\990712「Ａ30」亞洲 大學檔案\一，教學卓越大學\611P3057.JPG"/>
          <p:cNvPicPr>
            <a:picLocks noChangeAspect="1" noChangeArrowheads="1"/>
          </p:cNvPicPr>
          <p:nvPr/>
        </p:nvPicPr>
        <p:blipFill>
          <a:blip r:embed="rId2"/>
          <a:srcRect t="13515"/>
          <a:stretch>
            <a:fillRect/>
          </a:stretch>
        </p:blipFill>
        <p:spPr bwMode="auto">
          <a:xfrm>
            <a:off x="4859338" y="1196975"/>
            <a:ext cx="3997325" cy="2303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52400" y="1600200"/>
            <a:ext cx="4491038" cy="3916363"/>
          </a:xfrm>
        </p:spPr>
        <p:txBody>
          <a:bodyPr>
            <a:normAutofit/>
          </a:bodyPr>
          <a:lstStyle/>
          <a:p>
            <a:pPr eaLnBrk="1" hangingPunct="1">
              <a:lnSpc>
                <a:spcPts val="2875"/>
              </a:lnSpc>
              <a:spcBef>
                <a:spcPct val="10000"/>
              </a:spcBef>
              <a:spcAft>
                <a:spcPct val="30000"/>
              </a:spcAft>
              <a:buClr>
                <a:srgbClr val="E46C0A"/>
              </a:buClr>
              <a:buFont typeface="Wingdings" pitchFamily="2" charset="2"/>
              <a:buChar char="l"/>
            </a:pPr>
            <a:r>
              <a:rPr lang="zh-TW" altLang="en-US" sz="2600" b="1" smtClean="0">
                <a:latin typeface="標楷體"/>
                <a:ea typeface="標楷體"/>
                <a:cs typeface="標楷體"/>
              </a:rPr>
              <a:t>連續</a:t>
            </a:r>
            <a:r>
              <a:rPr lang="en-US" altLang="zh-TW" sz="2600" b="1" smtClean="0">
                <a:latin typeface="標楷體"/>
                <a:ea typeface="標楷體"/>
                <a:cs typeface="標楷體"/>
              </a:rPr>
              <a:t>6</a:t>
            </a:r>
            <a:r>
              <a:rPr lang="zh-TW" altLang="en-US" sz="2600" b="1" smtClean="0">
                <a:latin typeface="標楷體"/>
                <a:ea typeface="標楷體"/>
                <a:cs typeface="標楷體"/>
              </a:rPr>
              <a:t>年獲得教學卓越獎助</a:t>
            </a:r>
            <a:endParaRPr lang="en-US" altLang="zh-TW" sz="2600" b="1" smtClean="0">
              <a:latin typeface="標楷體"/>
              <a:ea typeface="標楷體"/>
              <a:cs typeface="標楷體"/>
            </a:endParaRPr>
          </a:p>
          <a:p>
            <a:pPr eaLnBrk="1" hangingPunct="1">
              <a:lnSpc>
                <a:spcPts val="2875"/>
              </a:lnSpc>
              <a:spcBef>
                <a:spcPct val="10000"/>
              </a:spcBef>
              <a:spcAft>
                <a:spcPct val="30000"/>
              </a:spcAft>
              <a:buClr>
                <a:srgbClr val="E46C0A"/>
              </a:buClr>
              <a:buFont typeface="Wingdings" pitchFamily="2" charset="2"/>
              <a:buChar char="l"/>
            </a:pPr>
            <a:r>
              <a:rPr lang="zh-TW" altLang="en-US" sz="2600" b="1" smtClean="0">
                <a:latin typeface="標楷體"/>
                <a:ea typeface="標楷體"/>
                <a:cs typeface="標楷體"/>
              </a:rPr>
              <a:t>累積金額達</a:t>
            </a:r>
            <a:r>
              <a:rPr lang="en-US" altLang="zh-TW" sz="2800" b="1" smtClean="0">
                <a:solidFill>
                  <a:srgbClr val="003399"/>
                </a:solidFill>
                <a:latin typeface="標楷體"/>
                <a:ea typeface="標楷體"/>
                <a:cs typeface="標楷體"/>
              </a:rPr>
              <a:t>3</a:t>
            </a:r>
            <a:r>
              <a:rPr lang="zh-TW" altLang="en-US" sz="2800" b="1" smtClean="0">
                <a:solidFill>
                  <a:srgbClr val="003399"/>
                </a:solidFill>
                <a:latin typeface="標楷體"/>
                <a:ea typeface="標楷體"/>
                <a:cs typeface="標楷體"/>
              </a:rPr>
              <a:t>億</a:t>
            </a:r>
            <a:r>
              <a:rPr lang="en-US" altLang="zh-TW" sz="2800" b="1" smtClean="0">
                <a:solidFill>
                  <a:srgbClr val="003399"/>
                </a:solidFill>
                <a:latin typeface="標楷體"/>
                <a:ea typeface="標楷體"/>
                <a:cs typeface="標楷體"/>
              </a:rPr>
              <a:t>81</a:t>
            </a:r>
            <a:r>
              <a:rPr lang="zh-TW" altLang="en-US" sz="2800" b="1" smtClean="0">
                <a:solidFill>
                  <a:srgbClr val="003399"/>
                </a:solidFill>
                <a:latin typeface="標楷體"/>
                <a:ea typeface="標楷體"/>
                <a:cs typeface="標楷體"/>
              </a:rPr>
              <a:t>萬</a:t>
            </a:r>
            <a:r>
              <a:rPr lang="en-US" altLang="zh-TW" sz="2800" b="1" smtClean="0">
                <a:solidFill>
                  <a:srgbClr val="003399"/>
                </a:solidFill>
                <a:latin typeface="標楷體"/>
                <a:ea typeface="標楷體"/>
                <a:cs typeface="標楷體"/>
              </a:rPr>
              <a:t>2</a:t>
            </a:r>
            <a:r>
              <a:rPr lang="zh-TW" altLang="en-US" sz="2800" b="1" smtClean="0">
                <a:solidFill>
                  <a:srgbClr val="003399"/>
                </a:solidFill>
                <a:latin typeface="標楷體"/>
                <a:ea typeface="標楷體"/>
                <a:cs typeface="標楷體"/>
              </a:rPr>
              <a:t>千</a:t>
            </a:r>
            <a:r>
              <a:rPr lang="en-US" altLang="zh-TW" sz="2800" b="1" smtClean="0">
                <a:solidFill>
                  <a:srgbClr val="003399"/>
                </a:solidFill>
                <a:latin typeface="標楷體"/>
                <a:ea typeface="標楷體"/>
                <a:cs typeface="標楷體"/>
              </a:rPr>
              <a:t>5</a:t>
            </a:r>
            <a:r>
              <a:rPr lang="zh-TW" altLang="en-US" sz="2800" b="1" smtClean="0">
                <a:solidFill>
                  <a:srgbClr val="003399"/>
                </a:solidFill>
                <a:latin typeface="標楷體"/>
                <a:ea typeface="標楷體"/>
                <a:cs typeface="標楷體"/>
              </a:rPr>
              <a:t>百元</a:t>
            </a:r>
            <a:r>
              <a:rPr lang="zh-TW" altLang="en-US" sz="2600" b="1" smtClean="0">
                <a:latin typeface="標楷體"/>
                <a:ea typeface="標楷體"/>
                <a:cs typeface="標楷體"/>
              </a:rPr>
              <a:t>，是</a:t>
            </a:r>
            <a:r>
              <a:rPr lang="zh-TW" altLang="en-US" sz="2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新設大學第一名</a:t>
            </a:r>
            <a:endParaRPr lang="en-US" altLang="zh-TW" sz="2600" b="1" smtClean="0">
              <a:solidFill>
                <a:srgbClr val="FF0000"/>
              </a:solidFill>
              <a:latin typeface="標楷體"/>
              <a:ea typeface="標楷體"/>
              <a:cs typeface="標楷體"/>
            </a:endParaRPr>
          </a:p>
          <a:p>
            <a:pPr eaLnBrk="1" hangingPunct="1">
              <a:lnSpc>
                <a:spcPts val="2875"/>
              </a:lnSpc>
              <a:spcBef>
                <a:spcPct val="10000"/>
              </a:spcBef>
              <a:spcAft>
                <a:spcPct val="30000"/>
              </a:spcAft>
              <a:buClr>
                <a:srgbClr val="E46C0A"/>
              </a:buClr>
              <a:buFont typeface="Wingdings" pitchFamily="2" charset="2"/>
              <a:buChar char="l"/>
            </a:pPr>
            <a:r>
              <a:rPr lang="zh-TW" altLang="en-US" sz="2600" b="1" smtClean="0">
                <a:latin typeface="標楷體"/>
                <a:ea typeface="標楷體"/>
                <a:cs typeface="標楷體"/>
              </a:rPr>
              <a:t>與資深績優大學並進，進入教卓排行榜前段的績優大學</a:t>
            </a:r>
            <a:endParaRPr lang="en-US" altLang="zh-TW" sz="2600" b="1" smtClean="0">
              <a:latin typeface="標楷體"/>
              <a:ea typeface="標楷體"/>
              <a:cs typeface="標楷體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1331913" y="260350"/>
            <a:ext cx="6723062" cy="6477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教學卓越的學校</a:t>
            </a:r>
          </a:p>
        </p:txBody>
      </p:sp>
      <p:pic>
        <p:nvPicPr>
          <p:cNvPr id="47106" name="Picture 2" descr="D:\Shu-Ling\Asia University\招生\校招生\990712「Ａ30」亞洲 大學檔案\一，教學卓越大學\P1150400.JPG"/>
          <p:cNvPicPr>
            <a:picLocks noChangeAspect="1" noChangeArrowheads="1"/>
          </p:cNvPicPr>
          <p:nvPr/>
        </p:nvPicPr>
        <p:blipFill>
          <a:blip r:embed="rId3"/>
          <a:srcRect b="30375"/>
          <a:stretch>
            <a:fillRect/>
          </a:stretch>
        </p:blipFill>
        <p:spPr bwMode="auto">
          <a:xfrm>
            <a:off x="4859338" y="3968750"/>
            <a:ext cx="4068762" cy="2124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653" name="文字方塊 9"/>
          <p:cNvSpPr txBox="1">
            <a:spLocks noChangeArrowheads="1"/>
          </p:cNvSpPr>
          <p:nvPr/>
        </p:nvSpPr>
        <p:spPr bwMode="auto">
          <a:xfrm>
            <a:off x="5148263" y="3563938"/>
            <a:ext cx="3455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latin typeface="標楷體"/>
                <a:ea typeface="標楷體"/>
                <a:cs typeface="標楷體"/>
              </a:rPr>
              <a:t>進入</a:t>
            </a:r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亞洲大學</a:t>
            </a:r>
            <a:r>
              <a:rPr kumimoji="0" lang="zh-TW" altLang="en-US">
                <a:latin typeface="標楷體"/>
                <a:ea typeface="標楷體"/>
                <a:cs typeface="標楷體"/>
              </a:rPr>
              <a:t>就是這麼</a:t>
            </a:r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快樂</a:t>
            </a:r>
          </a:p>
        </p:txBody>
      </p:sp>
      <p:sp>
        <p:nvSpPr>
          <p:cNvPr id="27654" name="文字方塊 10"/>
          <p:cNvSpPr txBox="1">
            <a:spLocks noChangeArrowheads="1"/>
          </p:cNvSpPr>
          <p:nvPr/>
        </p:nvSpPr>
        <p:spPr bwMode="auto">
          <a:xfrm>
            <a:off x="5219700" y="6140450"/>
            <a:ext cx="3455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latin typeface="標楷體"/>
                <a:ea typeface="標楷體"/>
                <a:cs typeface="標楷體"/>
              </a:rPr>
              <a:t>與哈佛大學</a:t>
            </a:r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「哈佛講堂」</a:t>
            </a:r>
            <a:r>
              <a:rPr kumimoji="0" lang="zh-TW" altLang="en-US">
                <a:latin typeface="標楷體"/>
                <a:ea typeface="標楷體"/>
                <a:cs typeface="標楷體"/>
              </a:rPr>
              <a:t>同步的</a:t>
            </a:r>
            <a:br>
              <a:rPr kumimoji="0" lang="zh-TW" altLang="en-US">
                <a:latin typeface="標楷體"/>
                <a:ea typeface="標楷體"/>
                <a:cs typeface="標楷體"/>
              </a:rPr>
            </a:br>
            <a:r>
              <a:rPr kumimoji="0" lang="zh-TW" altLang="en-US">
                <a:latin typeface="標楷體"/>
                <a:ea typeface="標楷體"/>
                <a:cs typeface="標楷體"/>
              </a:rPr>
              <a:t>亞洲大學</a:t>
            </a:r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「亞大講堂」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57200" y="1600200"/>
            <a:ext cx="4186238" cy="4525963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ts val="2880"/>
              </a:lnSpc>
              <a:spcBef>
                <a:spcPct val="10000"/>
              </a:spcBef>
              <a:spcAft>
                <a:spcPct val="30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l"/>
              <a:defRPr/>
            </a:pPr>
            <a:r>
              <a:rPr lang="en-US" altLang="zh-TW" sz="2600" b="1" dirty="0" smtClean="0">
                <a:latin typeface="標楷體" pitchFamily="65" charset="-120"/>
                <a:ea typeface="標楷體" pitchFamily="65" charset="-120"/>
                <a:cs typeface="+mn-cs"/>
              </a:rPr>
              <a:t>2011</a:t>
            </a:r>
            <a:r>
              <a:rPr lang="zh-TW" altLang="en-US" sz="2600" b="1" dirty="0" smtClean="0">
                <a:latin typeface="標楷體" pitchFamily="65" charset="-120"/>
                <a:ea typeface="標楷體" pitchFamily="65" charset="-120"/>
                <a:cs typeface="+mn-cs"/>
              </a:rPr>
              <a:t>年國際論文</a:t>
            </a:r>
            <a:r>
              <a:rPr lang="en-US" altLang="zh-TW" sz="2600" b="1" dirty="0" smtClean="0">
                <a:latin typeface="標楷體" pitchFamily="65" charset="-120"/>
                <a:ea typeface="標楷體" pitchFamily="65" charset="-120"/>
                <a:cs typeface="+mn-cs"/>
              </a:rPr>
              <a:t>(I</a:t>
            </a:r>
            <a:r>
              <a:rPr lang="zh-TW" altLang="en-US" sz="2600" b="1" dirty="0" smtClean="0">
                <a:latin typeface="標楷體" pitchFamily="65" charset="-120"/>
                <a:ea typeface="標楷體" pitchFamily="65" charset="-120"/>
                <a:cs typeface="+mn-cs"/>
              </a:rPr>
              <a:t>級</a:t>
            </a:r>
            <a:r>
              <a:rPr lang="en-US" altLang="zh-TW" sz="2600" b="1" dirty="0" smtClean="0">
                <a:latin typeface="標楷體" pitchFamily="65" charset="-120"/>
                <a:ea typeface="標楷體" pitchFamily="65" charset="-120"/>
                <a:cs typeface="+mn-cs"/>
              </a:rPr>
              <a:t>)</a:t>
            </a:r>
            <a:r>
              <a:rPr lang="zh-TW" altLang="en-US" sz="2600" b="1" dirty="0" smtClean="0">
                <a:latin typeface="標楷體" pitchFamily="65" charset="-120"/>
                <a:ea typeface="標楷體" pitchFamily="65" charset="-120"/>
                <a:cs typeface="+mn-cs"/>
              </a:rPr>
              <a:t>篇數達</a:t>
            </a:r>
            <a:r>
              <a:rPr lang="en-US" altLang="zh-TW" sz="2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n-cs"/>
              </a:rPr>
              <a:t>522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n-cs"/>
              </a:rPr>
              <a:t>篇</a:t>
            </a:r>
            <a:r>
              <a:rPr lang="zh-TW" altLang="en-US" sz="2600" b="1" dirty="0" smtClean="0">
                <a:latin typeface="標楷體" pitchFamily="65" charset="-120"/>
                <a:ea typeface="標楷體" pitchFamily="65" charset="-120"/>
                <a:cs typeface="+mn-cs"/>
              </a:rPr>
              <a:t>，居</a:t>
            </a:r>
            <a:r>
              <a:rPr lang="en-US" altLang="zh-TW" sz="2600" b="1" dirty="0" smtClean="0">
                <a:latin typeface="標楷體" pitchFamily="65" charset="-120"/>
                <a:ea typeface="標楷體" pitchFamily="65" charset="-120"/>
                <a:cs typeface="+mn-cs"/>
              </a:rPr>
              <a:t>163</a:t>
            </a:r>
            <a:r>
              <a:rPr lang="zh-TW" altLang="en-US" sz="2600" b="1" dirty="0" smtClean="0">
                <a:latin typeface="標楷體" pitchFamily="65" charset="-120"/>
                <a:ea typeface="標楷體" pitchFamily="65" charset="-120"/>
                <a:cs typeface="+mn-cs"/>
              </a:rPr>
              <a:t>所公私立大學第</a:t>
            </a:r>
            <a:r>
              <a:rPr lang="en-US" altLang="zh-TW" sz="2600" b="1" dirty="0" smtClean="0">
                <a:latin typeface="標楷體" pitchFamily="65" charset="-120"/>
                <a:ea typeface="標楷體" pitchFamily="65" charset="-120"/>
                <a:cs typeface="+mn-cs"/>
              </a:rPr>
              <a:t>20</a:t>
            </a:r>
            <a:r>
              <a:rPr lang="zh-TW" altLang="en-US" sz="2600" b="1" dirty="0" smtClean="0">
                <a:latin typeface="標楷體" pitchFamily="65" charset="-120"/>
                <a:ea typeface="標楷體" pitchFamily="65" charset="-120"/>
                <a:cs typeface="+mn-cs"/>
              </a:rPr>
              <a:t>名</a:t>
            </a:r>
            <a:endParaRPr lang="en-US" altLang="zh-TW" sz="2600" b="1" dirty="0" smtClean="0">
              <a:latin typeface="標楷體" pitchFamily="65" charset="-120"/>
              <a:ea typeface="標楷體" pitchFamily="65" charset="-120"/>
              <a:cs typeface="+mn-cs"/>
            </a:endParaRPr>
          </a:p>
          <a:p>
            <a:pPr eaLnBrk="1" fontAlgn="auto" hangingPunct="1">
              <a:lnSpc>
                <a:spcPts val="2880"/>
              </a:lnSpc>
              <a:spcBef>
                <a:spcPct val="10000"/>
              </a:spcBef>
              <a:spcAft>
                <a:spcPct val="30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l"/>
              <a:defRPr/>
            </a:pPr>
            <a:r>
              <a:rPr lang="en-US" altLang="zh-TW" sz="2600" b="1" dirty="0" smtClean="0">
                <a:latin typeface="標楷體" pitchFamily="65" charset="-120"/>
                <a:ea typeface="標楷體" pitchFamily="65" charset="-120"/>
                <a:cs typeface="+mn-cs"/>
              </a:rPr>
              <a:t>2010</a:t>
            </a:r>
            <a:r>
              <a:rPr lang="zh-TW" altLang="en-US" sz="2600" b="1" dirty="0" smtClean="0">
                <a:latin typeface="標楷體" pitchFamily="65" charset="-120"/>
                <a:ea typeface="標楷體" pitchFamily="65" charset="-120"/>
                <a:cs typeface="+mn-cs"/>
              </a:rPr>
              <a:t>年國科會計畫金額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  <a:cs typeface="+mn-cs"/>
              </a:rPr>
              <a:t>8,186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  <a:cs typeface="+mn-cs"/>
              </a:rPr>
              <a:t>萬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  <a:cs typeface="+mn-cs"/>
              </a:rPr>
              <a:t>3,223 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  <a:cs typeface="+mn-cs"/>
              </a:rPr>
              <a:t>元</a:t>
            </a:r>
            <a:r>
              <a:rPr lang="zh-TW" altLang="en-US" sz="2600" b="1" dirty="0" smtClean="0">
                <a:latin typeface="標楷體" pitchFamily="65" charset="-120"/>
                <a:ea typeface="標楷體" pitchFamily="65" charset="-120"/>
                <a:cs typeface="+mn-cs"/>
              </a:rPr>
              <a:t>，表現亮眼。</a:t>
            </a:r>
            <a:r>
              <a:rPr lang="en-US" altLang="zh-TW" sz="2600" b="1" dirty="0" smtClean="0">
                <a:latin typeface="標楷體" pitchFamily="65" charset="-120"/>
                <a:ea typeface="標楷體" pitchFamily="65" charset="-120"/>
                <a:cs typeface="+mn-cs"/>
              </a:rPr>
              <a:t>2011</a:t>
            </a:r>
            <a:r>
              <a:rPr lang="zh-TW" altLang="en-US" sz="2600" b="1" dirty="0" smtClean="0">
                <a:latin typeface="標楷體" pitchFamily="65" charset="-120"/>
                <a:ea typeface="標楷體" pitchFamily="65" charset="-120"/>
                <a:cs typeface="+mn-cs"/>
              </a:rPr>
              <a:t>年已獲得國科會計畫金額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  <a:cs typeface="+mn-cs"/>
              </a:rPr>
              <a:t>28,865,000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  <a:cs typeface="+mn-cs"/>
              </a:rPr>
              <a:t>元，並有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n-cs"/>
              </a:rPr>
              <a:t>3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n-cs"/>
              </a:rPr>
              <a:t>項整合型私校能量計畫</a:t>
            </a:r>
            <a:endParaRPr lang="en-US" altLang="zh-TW" sz="2600" b="1" dirty="0" smtClean="0">
              <a:latin typeface="標楷體" pitchFamily="65" charset="-120"/>
              <a:ea typeface="標楷體" pitchFamily="65" charset="-120"/>
              <a:cs typeface="+mn-cs"/>
            </a:endParaRPr>
          </a:p>
          <a:p>
            <a:pPr eaLnBrk="1" fontAlgn="auto" hangingPunct="1">
              <a:lnSpc>
                <a:spcPts val="2880"/>
              </a:lnSpc>
              <a:spcBef>
                <a:spcPct val="10000"/>
              </a:spcBef>
              <a:spcAft>
                <a:spcPct val="30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l"/>
              <a:defRPr/>
            </a:pPr>
            <a:endParaRPr lang="en-US" altLang="zh-TW" sz="2600" b="1" dirty="0" smtClean="0">
              <a:latin typeface="標楷體" pitchFamily="65" charset="-120"/>
              <a:ea typeface="標楷體" pitchFamily="65" charset="-120"/>
              <a:cs typeface="+mn-cs"/>
            </a:endParaRPr>
          </a:p>
          <a:p>
            <a:pPr eaLnBrk="1" fontAlgn="auto" hangingPunct="1">
              <a:lnSpc>
                <a:spcPts val="2880"/>
              </a:lnSpc>
              <a:spcBef>
                <a:spcPct val="10000"/>
              </a:spcBef>
              <a:spcAft>
                <a:spcPct val="30000"/>
              </a:spcAft>
              <a:buClr>
                <a:schemeClr val="accent6">
                  <a:lumMod val="75000"/>
                </a:schemeClr>
              </a:buClr>
              <a:buFont typeface="Arial" pitchFamily="34" charset="0"/>
              <a:buNone/>
              <a:defRPr/>
            </a:pPr>
            <a:endParaRPr lang="zh-TW" altLang="en-US" sz="2600" b="1" dirty="0" smtClean="0"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1476375" y="260350"/>
            <a:ext cx="6723063" cy="6477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研究傑出的學校</a:t>
            </a:r>
          </a:p>
        </p:txBody>
      </p:sp>
      <p:pic>
        <p:nvPicPr>
          <p:cNvPr id="10" name="Picture 4" descr="C:\Documents and Settings\admin\My Documents\My Pictures\創新育成中心研發產品成果展示.jpg"/>
          <p:cNvPicPr>
            <a:picLocks noChangeAspect="1" noChangeArrowheads="1"/>
          </p:cNvPicPr>
          <p:nvPr/>
        </p:nvPicPr>
        <p:blipFill>
          <a:blip r:embed="rId2"/>
          <a:srcRect t="3255"/>
          <a:stretch>
            <a:fillRect/>
          </a:stretch>
        </p:blipFill>
        <p:spPr bwMode="auto">
          <a:xfrm>
            <a:off x="4887913" y="4195763"/>
            <a:ext cx="3716337" cy="2141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676" name="文字方塊 7"/>
          <p:cNvSpPr txBox="1">
            <a:spLocks noChangeArrowheads="1"/>
          </p:cNvSpPr>
          <p:nvPr/>
        </p:nvSpPr>
        <p:spPr bwMode="auto">
          <a:xfrm>
            <a:off x="5148263" y="3500438"/>
            <a:ext cx="34559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數位典藏與數位學習</a:t>
            </a:r>
            <a:b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</a:br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國家型計畫成果展</a:t>
            </a:r>
          </a:p>
        </p:txBody>
      </p:sp>
      <p:sp>
        <p:nvSpPr>
          <p:cNvPr id="28677" name="文字方塊 8"/>
          <p:cNvSpPr txBox="1">
            <a:spLocks noChangeArrowheads="1"/>
          </p:cNvSpPr>
          <p:nvPr/>
        </p:nvSpPr>
        <p:spPr bwMode="auto">
          <a:xfrm>
            <a:off x="5122863" y="6381750"/>
            <a:ext cx="3457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創新育成中心研發產品成果展示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5850" y="1196975"/>
            <a:ext cx="3708400" cy="2232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>
              <a:defRPr/>
            </a:pPr>
            <a:r>
              <a:rPr lang="zh-TW" altLang="en-US" sz="3600" b="1" kern="1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n-cs"/>
              </a:rPr>
              <a:t>國際論文大幅成長</a:t>
            </a:r>
            <a:endParaRPr lang="zh-TW" altLang="en-US" sz="3600" b="1" kern="1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2052" name="投影片編號版面配置區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12432F-FCD4-4C87-935F-5AAC8A38A6F1}" type="slidenum">
              <a:rPr lang="zh-TW" altLang="en-US" smtClean="0">
                <a:solidFill>
                  <a:srgbClr val="898989"/>
                </a:solidFill>
                <a:latin typeface="標楷體"/>
                <a:ea typeface="標楷體"/>
                <a:cs typeface="標楷體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zh-TW" smtClean="0">
              <a:solidFill>
                <a:srgbClr val="898989"/>
              </a:solidFill>
              <a:latin typeface="標楷體"/>
              <a:ea typeface="標楷體"/>
              <a:cs typeface="標楷體"/>
            </a:endParaRPr>
          </a:p>
        </p:txBody>
      </p:sp>
      <p:graphicFrame>
        <p:nvGraphicFramePr>
          <p:cNvPr id="2050" name="內容版面配置區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presentationml/2006/ole">
            <p:oleObj spid="_x0000_s2050" r:id="rId3" imgW="8230313" imgH="4523624" progId="Excel.Sheet.8">
              <p:embed/>
            </p:oleObj>
          </a:graphicData>
        </a:graphic>
      </p:graphicFrame>
      <p:sp>
        <p:nvSpPr>
          <p:cNvPr id="2053" name="文字方塊 2"/>
          <p:cNvSpPr txBox="1">
            <a:spLocks noChangeArrowheads="1"/>
          </p:cNvSpPr>
          <p:nvPr/>
        </p:nvSpPr>
        <p:spPr bwMode="auto">
          <a:xfrm>
            <a:off x="7740650" y="5705475"/>
            <a:ext cx="6461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>
                <a:latin typeface="標楷體"/>
                <a:ea typeface="標楷體"/>
                <a:cs typeface="標楷體"/>
              </a:rPr>
              <a:t>年度</a:t>
            </a:r>
          </a:p>
        </p:txBody>
      </p:sp>
      <p:sp>
        <p:nvSpPr>
          <p:cNvPr id="2054" name="矩形 6"/>
          <p:cNvSpPr>
            <a:spLocks noChangeArrowheads="1"/>
          </p:cNvSpPr>
          <p:nvPr/>
        </p:nvSpPr>
        <p:spPr bwMode="auto">
          <a:xfrm>
            <a:off x="555625" y="5969000"/>
            <a:ext cx="6480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2000" b="1">
                <a:solidFill>
                  <a:srgbClr val="000000"/>
                </a:solidFill>
                <a:latin typeface="標楷體"/>
                <a:ea typeface="標楷體"/>
                <a:cs typeface="標楷體"/>
              </a:rPr>
              <a:t>註：發表於 </a:t>
            </a:r>
            <a:r>
              <a:rPr lang="en-US" altLang="en-US" sz="2000" b="1">
                <a:solidFill>
                  <a:srgbClr val="000000"/>
                </a:solidFill>
                <a:latin typeface="標楷體"/>
                <a:ea typeface="標楷體"/>
                <a:cs typeface="標楷體"/>
              </a:rPr>
              <a:t>SCI/SSCI/EI/A&amp;HCI </a:t>
            </a:r>
            <a:r>
              <a:rPr lang="zh-TW" altLang="en-US" sz="2000" b="1">
                <a:solidFill>
                  <a:srgbClr val="000000"/>
                </a:solidFill>
                <a:latin typeface="標楷體"/>
                <a:ea typeface="標楷體"/>
                <a:cs typeface="標楷體"/>
              </a:rPr>
              <a:t>之國際論文數</a:t>
            </a:r>
            <a:endParaRPr lang="en-US" altLang="en-US" sz="2000" b="1">
              <a:solidFill>
                <a:srgbClr val="000000"/>
              </a:solidFill>
              <a:latin typeface="標楷體"/>
              <a:ea typeface="標楷體"/>
              <a:cs typeface="標楷體"/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TW" altLang="en-US">
                <a:solidFill>
                  <a:srgbClr val="FFFFFF"/>
                </a:solidFill>
              </a:rPr>
              <a:t>版權所有  翻印必究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內容版面配置區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zh-TW" altLang="en-US" sz="2800" smtClean="0">
              <a:solidFill>
                <a:srgbClr val="FF0000"/>
              </a:solidFill>
              <a:latin typeface="標楷體"/>
              <a:ea typeface="標楷體"/>
              <a:cs typeface="標楷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173AC3-B5FB-4DBC-8D9B-B959CB2F5BAC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539552" y="2348880"/>
          <a:ext cx="8352928" cy="3680460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805803"/>
                <a:gridCol w="3358332"/>
                <a:gridCol w="1524497"/>
                <a:gridCol w="2664296"/>
              </a:tblGrid>
              <a:tr h="2204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排序</a:t>
                      </a:r>
                      <a:endParaRPr lang="zh-TW" sz="1800" b="1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學校名稱</a:t>
                      </a:r>
                      <a:endParaRPr lang="zh-TW" sz="1800" b="1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專任教師數</a:t>
                      </a:r>
                      <a:endParaRPr lang="zh-TW" sz="1800" b="1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SCI/SSCI/A&amp;HCI</a:t>
                      </a:r>
                      <a:r>
                        <a:rPr lang="zh-TW" sz="1800" b="1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論文數</a:t>
                      </a:r>
                      <a:endParaRPr lang="zh-TW" sz="1800" b="1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lang="zh-TW" sz="1800" b="0" kern="100" dirty="0">
                        <a:solidFill>
                          <a:schemeClr val="accent6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長庚大學</a:t>
                      </a:r>
                      <a:endParaRPr lang="zh-TW" sz="1800" b="0" kern="100" dirty="0">
                        <a:solidFill>
                          <a:schemeClr val="accent6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640</a:t>
                      </a:r>
                      <a:endParaRPr lang="zh-TW" sz="1800" b="0" kern="100" dirty="0">
                        <a:solidFill>
                          <a:schemeClr val="accent6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1585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2</a:t>
                      </a:r>
                      <a:endParaRPr lang="zh-TW" sz="1800" b="0" kern="100" dirty="0">
                        <a:solidFill>
                          <a:schemeClr val="accent6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18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中國醫藥大學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526</a:t>
                      </a:r>
                      <a:endParaRPr lang="zh-TW" sz="1800" b="0" kern="100" dirty="0">
                        <a:solidFill>
                          <a:schemeClr val="accent6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917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lang="zh-TW" sz="1800" b="0" kern="100">
                        <a:solidFill>
                          <a:schemeClr val="accent6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高雄醫學大學</a:t>
                      </a:r>
                      <a:endParaRPr lang="zh-TW" sz="1800" b="0" kern="100" dirty="0">
                        <a:solidFill>
                          <a:schemeClr val="accent6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512</a:t>
                      </a:r>
                      <a:endParaRPr lang="zh-TW" sz="1800" b="0" kern="100" dirty="0">
                        <a:solidFill>
                          <a:schemeClr val="accent6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882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lang="zh-TW" sz="1800" b="0" kern="100">
                        <a:solidFill>
                          <a:schemeClr val="accent6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臺北醫學大學</a:t>
                      </a:r>
                      <a:endParaRPr lang="zh-TW" sz="1800" b="0" kern="100" dirty="0">
                        <a:solidFill>
                          <a:schemeClr val="accent6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425</a:t>
                      </a:r>
                      <a:endParaRPr lang="zh-TW" sz="1800" b="0" kern="100" dirty="0">
                        <a:solidFill>
                          <a:schemeClr val="accent6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844</a:t>
                      </a:r>
                    </a:p>
                  </a:txBody>
                  <a:tcPr marL="9525" marR="9525" marT="9525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5</a:t>
                      </a:r>
                      <a:endParaRPr lang="zh-TW" sz="1800" b="0" kern="100" dirty="0">
                        <a:solidFill>
                          <a:schemeClr val="accent6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800" b="0" kern="100" dirty="0" smtClean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中山醫學大學</a:t>
                      </a:r>
                      <a:endParaRPr lang="zh-TW" sz="1800" b="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kern="100" dirty="0" smtClean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478</a:t>
                      </a:r>
                      <a:endParaRPr lang="zh-TW" sz="1800" b="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549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lang="zh-TW" sz="1800" b="0" kern="100" dirty="0"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b="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中原大學</a:t>
                      </a:r>
                      <a:endParaRPr lang="zh-TW" altLang="zh-TW" sz="1800" b="0" kern="100" dirty="0" smtClean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502</a:t>
                      </a:r>
                      <a:endParaRPr lang="zh-TW" sz="1800" b="0" kern="100" dirty="0">
                        <a:solidFill>
                          <a:schemeClr val="accent6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b="0" kern="100" dirty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527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lang="zh-TW" sz="1800" b="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b="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義守大學</a:t>
                      </a:r>
                      <a:endParaRPr lang="zh-TW" sz="1800" b="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564</a:t>
                      </a:r>
                      <a:endParaRPr lang="zh-TW" sz="1800" b="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b="0" kern="100" dirty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430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8</a:t>
                      </a:r>
                      <a:endParaRPr lang="zh-TW" sz="1800" b="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1800" b="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逢甲大學</a:t>
                      </a:r>
                      <a:endParaRPr lang="zh-TW" sz="1800" b="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0" kern="100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641</a:t>
                      </a:r>
                      <a:endParaRPr lang="zh-TW" sz="1800" b="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b="0" kern="100" dirty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425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</a:t>
                      </a:r>
                      <a:endParaRPr lang="zh-TW" sz="1800" b="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輔仁大學</a:t>
                      </a:r>
                      <a:endParaRPr lang="zh-TW" sz="1800" b="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704</a:t>
                      </a:r>
                      <a:endParaRPr lang="zh-TW" sz="1800" b="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b="0" kern="100" dirty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421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</a:t>
                      </a:r>
                      <a:endParaRPr lang="zh-TW" sz="1800" b="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淡江大學</a:t>
                      </a:r>
                      <a:endParaRPr lang="zh-TW" sz="1800" b="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816</a:t>
                      </a:r>
                      <a:endParaRPr lang="zh-TW" sz="1800" b="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b="0" kern="100" dirty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377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</a:t>
                      </a:r>
                      <a:endParaRPr lang="zh-TW" sz="1800" b="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元智大學</a:t>
                      </a:r>
                      <a:endParaRPr lang="zh-TW" sz="1800" b="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343</a:t>
                      </a:r>
                      <a:endParaRPr lang="zh-TW" sz="1800" b="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b="0" kern="100" dirty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360</a:t>
                      </a:r>
                    </a:p>
                  </a:txBody>
                  <a:tcPr marL="9525" marR="9525" marT="9525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endParaRPr lang="zh-TW" sz="1800" b="0" kern="100" dirty="0"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0" kern="100" dirty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亞洲大學</a:t>
                      </a:r>
                      <a:endParaRPr lang="zh-TW" sz="1800" b="0" kern="100" dirty="0"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339</a:t>
                      </a:r>
                      <a:endParaRPr lang="zh-TW" sz="1800" b="0" kern="100" dirty="0"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800" b="0" kern="100" dirty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331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1748" name="文字方塊 6"/>
          <p:cNvSpPr txBox="1">
            <a:spLocks noChangeArrowheads="1"/>
          </p:cNvSpPr>
          <p:nvPr/>
        </p:nvSpPr>
        <p:spPr bwMode="auto">
          <a:xfrm>
            <a:off x="827088" y="6021388"/>
            <a:ext cx="5689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000" b="1"/>
              <a:t> </a:t>
            </a:r>
            <a:r>
              <a:rPr lang="zh-TW" altLang="en-US" sz="2000">
                <a:latin typeface="標楷體"/>
                <a:ea typeface="標楷體"/>
                <a:cs typeface="標楷體"/>
              </a:rPr>
              <a:t>資料來源：</a:t>
            </a:r>
            <a:r>
              <a:rPr lang="en-US" altLang="zh-TW" sz="2000">
                <a:latin typeface="標楷體"/>
                <a:ea typeface="標楷體"/>
                <a:cs typeface="標楷體"/>
              </a:rPr>
              <a:t>Thomson Reuters </a:t>
            </a:r>
            <a:r>
              <a:rPr lang="zh-TW" altLang="en-US" sz="2000">
                <a:latin typeface="標楷體"/>
                <a:ea typeface="標楷體"/>
                <a:cs typeface="標楷體"/>
              </a:rPr>
              <a:t>資料庫</a:t>
            </a:r>
            <a:endParaRPr lang="en-US" altLang="zh-TW" sz="2000">
              <a:latin typeface="標楷體"/>
              <a:ea typeface="標楷體"/>
              <a:cs typeface="標楷體"/>
            </a:endParaRPr>
          </a:p>
          <a:p>
            <a:endParaRPr lang="zh-TW" altLang="en-US" sz="2000" b="1">
              <a:solidFill>
                <a:srgbClr val="FFFFFF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TW" altLang="en-US">
                <a:solidFill>
                  <a:srgbClr val="FFFFFF"/>
                </a:solidFill>
              </a:rPr>
              <a:t>版權所有  翻印必究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29600" cy="1223962"/>
          </a:xfrm>
        </p:spPr>
        <p:txBody>
          <a:bodyPr/>
          <a:lstStyle/>
          <a:p>
            <a:pPr>
              <a:defRPr/>
            </a:pPr>
            <a:r>
              <a:rPr lang="en-US" altLang="zh-TW" sz="320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2010</a:t>
            </a:r>
            <a:r>
              <a:rPr sz="320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年發表</a:t>
            </a:r>
            <a:r>
              <a:rPr lang="en-US" altLang="zh-TW" sz="320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SCI/SSCI/A&amp;HCI</a:t>
            </a:r>
            <a:r>
              <a:rPr sz="320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論文之</a:t>
            </a:r>
            <a:r>
              <a:rPr sz="32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總篇數</a:t>
            </a:r>
            <a:r>
              <a:rPr sz="320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不計醫學大學</a:t>
            </a:r>
            <a:r>
              <a:rPr sz="32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排名私校第七名</a:t>
            </a:r>
            <a:r>
              <a:rPr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title"/>
          </p:nvPr>
        </p:nvSpPr>
        <p:spPr>
          <a:xfrm>
            <a:off x="539750" y="11969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zh-TW" sz="360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2010</a:t>
            </a:r>
            <a:r>
              <a:rPr sz="360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年發表</a:t>
            </a:r>
            <a:r>
              <a:rPr lang="en-US" altLang="zh-TW" sz="360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SCI/SSCI/A&amp;HCI</a:t>
            </a:r>
            <a:r>
              <a:rPr sz="360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論文之</a:t>
            </a:r>
            <a:r>
              <a:rPr sz="36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人均篇數</a:t>
            </a:r>
            <a:r>
              <a:rPr sz="360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不計醫學大學</a:t>
            </a:r>
            <a:r>
              <a:rPr sz="36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排名私校第三名</a:t>
            </a:r>
            <a:r>
              <a:rPr sz="32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sz="32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endParaRPr sz="3200" b="1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文鼎新中黑"/>
            </a:endParaRPr>
          </a:p>
        </p:txBody>
      </p:sp>
      <p:sp>
        <p:nvSpPr>
          <p:cNvPr id="32770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zh-TW" altLang="en-US" sz="2800" smtClean="0">
              <a:solidFill>
                <a:srgbClr val="FF0000"/>
              </a:solidFill>
              <a:latin typeface="標楷體"/>
              <a:ea typeface="標楷體"/>
              <a:cs typeface="標楷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43546D-15D9-494D-9302-8C16B2723479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11561" y="2505527"/>
          <a:ext cx="7920879" cy="3715218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029378"/>
                <a:gridCol w="2385053"/>
                <a:gridCol w="1536118"/>
                <a:gridCol w="1751734"/>
                <a:gridCol w="1218596"/>
              </a:tblGrid>
              <a:tr h="571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排序</a:t>
                      </a:r>
                      <a:endParaRPr lang="zh-TW" sz="1800" b="1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學校名稱</a:t>
                      </a:r>
                      <a:endParaRPr lang="zh-TW" sz="1800" b="1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專任教師數</a:t>
                      </a:r>
                      <a:endParaRPr lang="zh-TW" sz="1800" b="1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SCI/SSCI/A&amp;HCI</a:t>
                      </a:r>
                      <a:r>
                        <a:rPr lang="zh-TW" sz="1800" b="1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論文數</a:t>
                      </a:r>
                      <a:endParaRPr lang="zh-TW" sz="1800" b="1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平均每人篇數</a:t>
                      </a:r>
                      <a:endParaRPr lang="zh-TW" sz="1800" b="1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5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lang="zh-TW" sz="2000" b="0" kern="100" dirty="0">
                        <a:solidFill>
                          <a:srgbClr val="0000CC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長庚大學</a:t>
                      </a:r>
                      <a:endParaRPr lang="zh-TW" sz="2000" b="0" kern="100" dirty="0">
                        <a:solidFill>
                          <a:schemeClr val="accent6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640</a:t>
                      </a:r>
                      <a:endParaRPr lang="zh-TW" sz="2000" b="0" kern="100" dirty="0">
                        <a:solidFill>
                          <a:schemeClr val="accent6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20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1585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20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2.48 </a:t>
                      </a:r>
                    </a:p>
                  </a:txBody>
                  <a:tcPr marL="9525" marR="9525" marT="9525" marB="0" anchor="ctr"/>
                </a:tc>
              </a:tr>
              <a:tr h="295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lang="zh-TW" sz="2000" b="0" kern="100" dirty="0">
                        <a:solidFill>
                          <a:srgbClr val="0000CC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臺北醫學大學</a:t>
                      </a:r>
                      <a:endParaRPr lang="zh-TW" sz="2000" b="0" kern="100" dirty="0">
                        <a:solidFill>
                          <a:schemeClr val="accent6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425</a:t>
                      </a:r>
                      <a:endParaRPr lang="zh-TW" sz="2000" b="0" kern="100" dirty="0">
                        <a:solidFill>
                          <a:schemeClr val="accent6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20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844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20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1.99 </a:t>
                      </a:r>
                    </a:p>
                  </a:txBody>
                  <a:tcPr marL="9525" marR="9525" marT="9525" marB="0" anchor="ctr"/>
                </a:tc>
              </a:tr>
              <a:tr h="29591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3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中國醫藥大學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526</a:t>
                      </a:r>
                      <a:endParaRPr lang="zh-TW" sz="2000" b="0" kern="100" dirty="0">
                        <a:solidFill>
                          <a:schemeClr val="accent6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20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917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20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1.74 </a:t>
                      </a:r>
                    </a:p>
                  </a:txBody>
                  <a:tcPr marL="9525" marR="9525" marT="9525" marB="0" anchor="ctr"/>
                </a:tc>
              </a:tr>
              <a:tr h="295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lang="zh-TW" sz="2000" b="0" kern="100">
                        <a:solidFill>
                          <a:srgbClr val="0000CC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高雄醫學大學</a:t>
                      </a:r>
                      <a:endParaRPr lang="zh-TW" sz="2000" b="0" kern="100" dirty="0">
                        <a:solidFill>
                          <a:schemeClr val="accent6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512</a:t>
                      </a:r>
                      <a:endParaRPr lang="zh-TW" sz="2000" b="0" kern="100" dirty="0">
                        <a:solidFill>
                          <a:schemeClr val="accent6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20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882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20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1.72 </a:t>
                      </a:r>
                    </a:p>
                  </a:txBody>
                  <a:tcPr marL="9525" marR="9525" marT="9525" marB="0" anchor="ctr"/>
                </a:tc>
              </a:tr>
              <a:tr h="295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lang="zh-TW" sz="2000" b="0" kern="100">
                        <a:solidFill>
                          <a:srgbClr val="0000CC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中山醫學大學</a:t>
                      </a:r>
                      <a:endParaRPr lang="zh-TW" sz="2000" b="0" kern="100" dirty="0">
                        <a:solidFill>
                          <a:schemeClr val="accent6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478</a:t>
                      </a:r>
                      <a:endParaRPr lang="zh-TW" sz="2000" b="0" kern="100" dirty="0">
                        <a:solidFill>
                          <a:schemeClr val="accent6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20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549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2000" b="0" kern="100" dirty="0">
                          <a:solidFill>
                            <a:schemeClr val="accent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1.15 </a:t>
                      </a:r>
                    </a:p>
                  </a:txBody>
                  <a:tcPr marL="9525" marR="9525" marT="9525" marB="0" anchor="ctr"/>
                </a:tc>
              </a:tr>
              <a:tr h="295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lang="zh-TW" sz="2000" b="0" kern="100" dirty="0">
                        <a:solidFill>
                          <a:srgbClr val="00B05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中原大學</a:t>
                      </a:r>
                      <a:endParaRPr lang="zh-TW" sz="2000" b="0" kern="100" dirty="0">
                        <a:solidFill>
                          <a:srgbClr val="00B05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502</a:t>
                      </a:r>
                      <a:endParaRPr lang="zh-TW" sz="2000" b="0" kern="100" dirty="0">
                        <a:solidFill>
                          <a:srgbClr val="00B05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2000" b="0" kern="100" dirty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527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2000" b="0" kern="100" dirty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1.05 </a:t>
                      </a:r>
                    </a:p>
                  </a:txBody>
                  <a:tcPr marL="9525" marR="9525" marT="9525" marB="0" anchor="ctr"/>
                </a:tc>
              </a:tr>
              <a:tr h="295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lang="zh-TW" sz="2000" b="0" kern="100">
                        <a:solidFill>
                          <a:srgbClr val="00B05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元智大學</a:t>
                      </a:r>
                      <a:endParaRPr lang="zh-TW" sz="2000" b="0" kern="100">
                        <a:solidFill>
                          <a:srgbClr val="00B05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343</a:t>
                      </a:r>
                      <a:endParaRPr lang="zh-TW" sz="2000" b="0" kern="100" dirty="0">
                        <a:solidFill>
                          <a:srgbClr val="00B05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2000" b="0" kern="100" dirty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360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2000" b="0" kern="100" dirty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1.05 </a:t>
                      </a:r>
                    </a:p>
                  </a:txBody>
                  <a:tcPr marL="9525" marR="9525" marT="9525" marB="0" anchor="ctr"/>
                </a:tc>
              </a:tr>
              <a:tr h="295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8</a:t>
                      </a:r>
                      <a:endParaRPr lang="zh-TW" sz="2000" b="0" kern="100" dirty="0"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亞洲大學</a:t>
                      </a:r>
                      <a:endParaRPr lang="zh-TW" sz="2000" b="0" kern="100" dirty="0"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339</a:t>
                      </a:r>
                      <a:endParaRPr lang="zh-TW" sz="2000" b="0" kern="100" dirty="0"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2000" b="0" kern="100" dirty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331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2000" b="0" kern="100" dirty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0.98 </a:t>
                      </a:r>
                    </a:p>
                  </a:txBody>
                  <a:tcPr marL="9525" marR="9525" marT="9525" marB="0" anchor="ctr"/>
                </a:tc>
              </a:tr>
              <a:tr h="295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</a:t>
                      </a:r>
                      <a:endParaRPr lang="zh-TW" sz="2000" b="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大同大學</a:t>
                      </a:r>
                      <a:endParaRPr lang="zh-TW" sz="2000" b="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206</a:t>
                      </a:r>
                      <a:endParaRPr lang="zh-TW" sz="2000" b="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2000" b="0" kern="100" dirty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2000" b="0" kern="100" dirty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0.93 </a:t>
                      </a:r>
                    </a:p>
                  </a:txBody>
                  <a:tcPr marL="9525" marR="9525" marT="9525" marB="0" anchor="ctr"/>
                </a:tc>
              </a:tr>
              <a:tr h="2959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</a:t>
                      </a:r>
                      <a:endParaRPr lang="zh-TW" sz="2000" b="0" kern="10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慈濟大學</a:t>
                      </a:r>
                      <a:endParaRPr lang="zh-TW" sz="2000" b="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363</a:t>
                      </a:r>
                      <a:endParaRPr lang="zh-TW" sz="2000" b="0" kern="100" dirty="0">
                        <a:effectLst/>
                        <a:latin typeface="標楷體" pitchFamily="65" charset="-120"/>
                        <a:ea typeface="標楷體" pitchFamily="65" charset="-12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2000" b="0" kern="100" dirty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301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2000" b="0" kern="100" dirty="0">
                          <a:solidFill>
                            <a:schemeClr val="dk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0.83 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2773" name="文字方塊 5"/>
          <p:cNvSpPr txBox="1">
            <a:spLocks noChangeArrowheads="1"/>
          </p:cNvSpPr>
          <p:nvPr/>
        </p:nvSpPr>
        <p:spPr bwMode="auto">
          <a:xfrm>
            <a:off x="1187450" y="6149975"/>
            <a:ext cx="56880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000" b="1"/>
              <a:t> </a:t>
            </a:r>
            <a:r>
              <a:rPr lang="zh-TW" altLang="en-US" sz="2000">
                <a:latin typeface="標楷體"/>
                <a:ea typeface="標楷體"/>
                <a:cs typeface="標楷體"/>
              </a:rPr>
              <a:t>資料來源：</a:t>
            </a:r>
            <a:r>
              <a:rPr lang="en-US" altLang="zh-TW" sz="2000">
                <a:latin typeface="標楷體"/>
                <a:ea typeface="標楷體"/>
                <a:cs typeface="標楷體"/>
              </a:rPr>
              <a:t>Thomson Reuters </a:t>
            </a:r>
            <a:r>
              <a:rPr lang="zh-TW" altLang="en-US" sz="2000">
                <a:latin typeface="標楷體"/>
                <a:ea typeface="標楷體"/>
                <a:cs typeface="標楷體"/>
              </a:rPr>
              <a:t>資料庫</a:t>
            </a:r>
            <a:endParaRPr lang="en-US" altLang="zh-TW" sz="2000">
              <a:latin typeface="標楷體"/>
              <a:ea typeface="標楷體"/>
              <a:cs typeface="標楷體"/>
            </a:endParaRPr>
          </a:p>
          <a:p>
            <a:endParaRPr lang="zh-TW" altLang="en-US" sz="2000" b="1">
              <a:solidFill>
                <a:srgbClr val="FFFFFF"/>
              </a:solidFill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solidFill>
                  <a:srgbClr val="FFFFFF"/>
                </a:solidFill>
              </a:rPr>
              <a:t>版權所有  翻印必究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23850" y="1600200"/>
            <a:ext cx="43307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ts val="2875"/>
              </a:lnSpc>
              <a:spcBef>
                <a:spcPct val="10000"/>
              </a:spcBef>
              <a:spcAft>
                <a:spcPct val="30000"/>
              </a:spcAft>
              <a:buClr>
                <a:srgbClr val="E46C0A"/>
              </a:buClr>
              <a:buFont typeface="Wingdings" pitchFamily="2" charset="2"/>
              <a:buChar char="l"/>
            </a:pPr>
            <a:r>
              <a:rPr lang="zh-TW" altLang="en-US" sz="2600" b="1" smtClean="0">
                <a:latin typeface="標楷體"/>
                <a:ea typeface="標楷體"/>
                <a:cs typeface="標楷體"/>
              </a:rPr>
              <a:t>「大學校務評鑑」榮獲</a:t>
            </a:r>
            <a:r>
              <a:rPr lang="zh-TW" altLang="en-US" sz="2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私校第三組全國第一</a:t>
            </a:r>
            <a:r>
              <a:rPr lang="zh-TW" altLang="en-US" sz="2600" b="1" smtClean="0">
                <a:latin typeface="標楷體"/>
                <a:ea typeface="標楷體"/>
                <a:cs typeface="標楷體"/>
              </a:rPr>
              <a:t>，</a:t>
            </a:r>
            <a:r>
              <a:rPr lang="en-US" altLang="zh-TW" sz="2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21</a:t>
            </a:r>
            <a:r>
              <a:rPr lang="zh-TW" altLang="en-US" sz="2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系所全數評鑑通過</a:t>
            </a:r>
            <a:endParaRPr lang="en-US" altLang="zh-TW" sz="2600" b="1" smtClean="0">
              <a:latin typeface="標楷體"/>
              <a:ea typeface="標楷體"/>
              <a:cs typeface="標楷體"/>
            </a:endParaRPr>
          </a:p>
          <a:p>
            <a:pPr eaLnBrk="1" hangingPunct="1">
              <a:lnSpc>
                <a:spcPts val="2875"/>
              </a:lnSpc>
              <a:spcBef>
                <a:spcPct val="10000"/>
              </a:spcBef>
              <a:spcAft>
                <a:spcPct val="30000"/>
              </a:spcAft>
              <a:buClr>
                <a:srgbClr val="E46C0A"/>
              </a:buClr>
              <a:buFont typeface="Wingdings" pitchFamily="2" charset="2"/>
              <a:buChar char="l"/>
            </a:pPr>
            <a:r>
              <a:rPr lang="zh-TW" altLang="en-US" sz="2600" b="1" smtClean="0">
                <a:latin typeface="標楷體"/>
                <a:ea typeface="標楷體"/>
                <a:cs typeface="標楷體"/>
              </a:rPr>
              <a:t>亞洲大學</a:t>
            </a:r>
            <a:r>
              <a:rPr lang="zh-TW" altLang="en-US" sz="2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體育</a:t>
            </a:r>
            <a:r>
              <a:rPr lang="zh-TW" altLang="en-US" sz="2600" b="1" smtClean="0">
                <a:latin typeface="標楷體"/>
                <a:ea typeface="標楷體"/>
                <a:cs typeface="標楷體"/>
              </a:rPr>
              <a:t>評鑑，榮獲第</a:t>
            </a:r>
            <a:r>
              <a:rPr lang="zh-TW" altLang="en-US" sz="2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一等</a:t>
            </a:r>
            <a:endParaRPr lang="en-US" altLang="zh-TW" sz="2600" b="1" smtClean="0">
              <a:latin typeface="標楷體"/>
              <a:ea typeface="標楷體"/>
              <a:cs typeface="標楷體"/>
            </a:endParaRPr>
          </a:p>
          <a:p>
            <a:pPr eaLnBrk="1" hangingPunct="1">
              <a:lnSpc>
                <a:spcPts val="2875"/>
              </a:lnSpc>
              <a:spcBef>
                <a:spcPct val="10000"/>
              </a:spcBef>
              <a:spcAft>
                <a:spcPct val="30000"/>
              </a:spcAft>
              <a:buClr>
                <a:srgbClr val="E46C0A"/>
              </a:buClr>
              <a:buFont typeface="Wingdings" pitchFamily="2" charset="2"/>
              <a:buChar char="l"/>
            </a:pPr>
            <a:r>
              <a:rPr lang="zh-TW" altLang="en-US" sz="2600" b="1" smtClean="0">
                <a:latin typeface="標楷體"/>
                <a:ea typeface="標楷體"/>
                <a:cs typeface="標楷體"/>
              </a:rPr>
              <a:t>榮獲</a:t>
            </a:r>
            <a:r>
              <a:rPr lang="zh-TW" altLang="en-US" sz="2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道德教育績優學校</a:t>
            </a:r>
            <a:endParaRPr lang="en-US" altLang="zh-TW" sz="2600" b="1" smtClean="0">
              <a:latin typeface="標楷體"/>
              <a:ea typeface="標楷體"/>
              <a:cs typeface="標楷體"/>
            </a:endParaRPr>
          </a:p>
          <a:p>
            <a:pPr eaLnBrk="1" hangingPunct="1">
              <a:lnSpc>
                <a:spcPts val="2875"/>
              </a:lnSpc>
              <a:spcBef>
                <a:spcPct val="10000"/>
              </a:spcBef>
              <a:spcAft>
                <a:spcPct val="30000"/>
              </a:spcAft>
              <a:buClr>
                <a:srgbClr val="E46C0A"/>
              </a:buClr>
              <a:buFont typeface="Wingdings" pitchFamily="2" charset="2"/>
              <a:buChar char="l"/>
            </a:pPr>
            <a:r>
              <a:rPr lang="zh-TW" altLang="en-US" sz="2600" b="1" smtClean="0">
                <a:latin typeface="標楷體"/>
                <a:ea typeface="標楷體"/>
                <a:cs typeface="標楷體"/>
              </a:rPr>
              <a:t>榮獲</a:t>
            </a:r>
            <a:r>
              <a:rPr lang="zh-TW" altLang="en-US" sz="2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國際化優良學校</a:t>
            </a:r>
            <a:endParaRPr lang="en-US" altLang="zh-TW" sz="2600" b="1" smtClean="0">
              <a:latin typeface="標楷體"/>
              <a:ea typeface="標楷體"/>
              <a:cs typeface="標楷體"/>
            </a:endParaRPr>
          </a:p>
          <a:p>
            <a:pPr eaLnBrk="1" hangingPunct="1">
              <a:lnSpc>
                <a:spcPts val="2875"/>
              </a:lnSpc>
              <a:spcBef>
                <a:spcPct val="10000"/>
              </a:spcBef>
              <a:spcAft>
                <a:spcPct val="30000"/>
              </a:spcAft>
              <a:buClr>
                <a:srgbClr val="E46C0A"/>
              </a:buClr>
              <a:buFont typeface="Wingdings" pitchFamily="2" charset="2"/>
              <a:buChar char="l"/>
            </a:pPr>
            <a:endParaRPr lang="en-US" altLang="zh-TW" sz="2600" b="1" smtClean="0">
              <a:latin typeface="標楷體"/>
              <a:ea typeface="標楷體"/>
              <a:cs typeface="標楷體"/>
            </a:endParaRPr>
          </a:p>
          <a:p>
            <a:pPr eaLnBrk="1" hangingPunct="1">
              <a:lnSpc>
                <a:spcPts val="2875"/>
              </a:lnSpc>
              <a:spcBef>
                <a:spcPct val="10000"/>
              </a:spcBef>
              <a:spcAft>
                <a:spcPct val="30000"/>
              </a:spcAft>
              <a:buClr>
                <a:srgbClr val="E46C0A"/>
              </a:buClr>
              <a:buFont typeface="Wingdings" pitchFamily="2" charset="2"/>
              <a:buChar char="l"/>
            </a:pPr>
            <a:endParaRPr lang="en-US" altLang="zh-TW" sz="2600" b="1" smtClean="0">
              <a:latin typeface="標楷體"/>
              <a:ea typeface="標楷體"/>
              <a:cs typeface="標楷體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1547813" y="260350"/>
            <a:ext cx="6723062" cy="6477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評鑑優良的學校</a:t>
            </a:r>
          </a:p>
        </p:txBody>
      </p:sp>
      <p:pic>
        <p:nvPicPr>
          <p:cNvPr id="45057" name="Picture 1" descr="D:\Shu-Ling\Asia University\招生\300M\P1170144.jpg"/>
          <p:cNvPicPr>
            <a:picLocks noChangeAspect="1" noChangeArrowheads="1"/>
          </p:cNvPicPr>
          <p:nvPr/>
        </p:nvPicPr>
        <p:blipFill>
          <a:blip r:embed="rId2"/>
          <a:srcRect t="13725"/>
          <a:stretch>
            <a:fillRect/>
          </a:stretch>
        </p:blipFill>
        <p:spPr bwMode="auto">
          <a:xfrm>
            <a:off x="4911725" y="1196975"/>
            <a:ext cx="3673475" cy="2376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3" descr="C:\Documents and Settings\admin\My Documents\My Pictures\2010_03_09_4_small.jpg"/>
          <p:cNvPicPr preferRelativeResize="0">
            <a:picLocks noChangeArrowheads="1"/>
          </p:cNvPicPr>
          <p:nvPr/>
        </p:nvPicPr>
        <p:blipFill>
          <a:blip r:embed="rId3"/>
          <a:srcRect l="2273" t="13054" r="2273" b="12040"/>
          <a:stretch>
            <a:fillRect/>
          </a:stretch>
        </p:blipFill>
        <p:spPr bwMode="auto">
          <a:xfrm>
            <a:off x="4949825" y="4292600"/>
            <a:ext cx="3654425" cy="1825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797" name="文字方塊 12"/>
          <p:cNvSpPr txBox="1">
            <a:spLocks noChangeArrowheads="1"/>
          </p:cNvSpPr>
          <p:nvPr/>
        </p:nvSpPr>
        <p:spPr bwMode="auto">
          <a:xfrm>
            <a:off x="5003800" y="3644900"/>
            <a:ext cx="3455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創意設計學院學生參與</a:t>
            </a:r>
            <a:b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</a:br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花博「花語」走秀</a:t>
            </a:r>
          </a:p>
        </p:txBody>
      </p:sp>
      <p:sp>
        <p:nvSpPr>
          <p:cNvPr id="33798" name="文字方塊 13"/>
          <p:cNvSpPr txBox="1">
            <a:spLocks noChangeArrowheads="1"/>
          </p:cNvSpPr>
          <p:nvPr/>
        </p:nvSpPr>
        <p:spPr bwMode="auto">
          <a:xfrm>
            <a:off x="5076825" y="6165850"/>
            <a:ext cx="3455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獲</a:t>
            </a:r>
            <a:r>
              <a:rPr kumimoji="0" lang="en-US" altLang="zh-TW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2010</a:t>
            </a:r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世界室內錦標賽第六名</a:t>
            </a:r>
            <a:endParaRPr kumimoji="0" lang="en-US" altLang="zh-TW">
              <a:solidFill>
                <a:srgbClr val="FF0000"/>
              </a:solidFill>
              <a:latin typeface="標楷體"/>
              <a:ea typeface="標楷體"/>
              <a:cs typeface="標楷體"/>
            </a:endParaRPr>
          </a:p>
          <a:p>
            <a:pPr algn="ctr"/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以及亞洲盃冠軍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57200" y="1600200"/>
            <a:ext cx="814705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ts val="2880"/>
              </a:lnSpc>
              <a:spcBef>
                <a:spcPct val="10000"/>
              </a:spcBef>
              <a:spcAft>
                <a:spcPct val="30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l"/>
              <a:defRPr/>
            </a:pPr>
            <a:r>
              <a:rPr lang="zh-TW" altLang="en-US" sz="2600" b="1" dirty="0" smtClean="0">
                <a:latin typeface="標楷體" pitchFamily="65" charset="-120"/>
                <a:ea typeface="標楷體" pitchFamily="65" charset="-120"/>
                <a:cs typeface="+mn-cs"/>
              </a:rPr>
              <a:t>亞洲大學首推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n-cs"/>
              </a:rPr>
              <a:t>志工大學</a:t>
            </a:r>
            <a:r>
              <a:rPr lang="zh-TW" altLang="en-US" sz="2600" b="1" dirty="0" smtClean="0">
                <a:latin typeface="標楷體" pitchFamily="65" charset="-120"/>
                <a:ea typeface="標楷體" pitchFamily="65" charset="-120"/>
                <a:cs typeface="+mn-cs"/>
              </a:rPr>
              <a:t>，發揚陽光利他精神</a:t>
            </a:r>
            <a:endParaRPr lang="en-US" altLang="zh-TW" sz="2600" b="1" dirty="0" smtClean="0">
              <a:latin typeface="標楷體" pitchFamily="65" charset="-120"/>
              <a:ea typeface="標楷體" pitchFamily="65" charset="-120"/>
              <a:cs typeface="+mn-cs"/>
            </a:endParaRPr>
          </a:p>
          <a:p>
            <a:pPr eaLnBrk="1" fontAlgn="auto" hangingPunct="1">
              <a:lnSpc>
                <a:spcPts val="2880"/>
              </a:lnSpc>
              <a:spcBef>
                <a:spcPct val="10000"/>
              </a:spcBef>
              <a:spcAft>
                <a:spcPct val="30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l"/>
              <a:defRPr/>
            </a:pPr>
            <a:r>
              <a:rPr lang="zh-TW" altLang="en-US" sz="2600" b="1" dirty="0" smtClean="0">
                <a:latin typeface="標楷體" pitchFamily="65" charset="-120"/>
                <a:ea typeface="標楷體" pitchFamily="65" charset="-120"/>
                <a:cs typeface="+mn-cs"/>
              </a:rPr>
              <a:t>結合志工基礎及進階訓練、服務學習課程，希望學生</a:t>
            </a:r>
            <a:r>
              <a:rPr lang="zh-TW" altLang="en-US" sz="2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n-cs"/>
              </a:rPr>
              <a:t>人人都有志工證</a:t>
            </a:r>
            <a:endParaRPr lang="en-US" altLang="zh-TW" sz="2600" b="1" dirty="0" smtClean="0">
              <a:cs typeface="+mn-cs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2025650" y="333375"/>
            <a:ext cx="6723063" cy="6477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培養陽光利他的學生</a:t>
            </a:r>
          </a:p>
        </p:txBody>
      </p:sp>
      <p:pic>
        <p:nvPicPr>
          <p:cNvPr id="8" name="Picture 5" descr="C:\Documents and Settings\asia-r1029\桌面\2011_06_01_8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068960"/>
            <a:ext cx="5786438" cy="3414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投影片編號版面配置區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714AE10-04ED-47BC-9215-5047B0FED28B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kumimoji="0" lang="zh-TW" alt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內容版面配置區 1"/>
          <p:cNvSpPr>
            <a:spLocks noGrp="1"/>
          </p:cNvSpPr>
          <p:nvPr>
            <p:ph idx="1"/>
          </p:nvPr>
        </p:nvSpPr>
        <p:spPr>
          <a:xfrm>
            <a:off x="457200" y="1600200"/>
            <a:ext cx="4330700" cy="4525963"/>
          </a:xfrm>
        </p:spPr>
        <p:txBody>
          <a:bodyPr/>
          <a:lstStyle/>
          <a:p>
            <a:pPr eaLnBrk="1" hangingPunct="1">
              <a:lnSpc>
                <a:spcPts val="2875"/>
              </a:lnSpc>
              <a:spcBef>
                <a:spcPct val="10000"/>
              </a:spcBef>
              <a:spcAft>
                <a:spcPct val="30000"/>
              </a:spcAft>
              <a:buClr>
                <a:srgbClr val="E46C0A"/>
              </a:buClr>
              <a:buFont typeface="Wingdings" pitchFamily="2" charset="2"/>
              <a:buChar char="l"/>
            </a:pPr>
            <a:r>
              <a:rPr lang="zh-TW" altLang="en-US" sz="2600" b="1" smtClean="0">
                <a:latin typeface="標楷體"/>
                <a:ea typeface="標楷體"/>
                <a:cs typeface="標楷體"/>
              </a:rPr>
              <a:t>聘請</a:t>
            </a:r>
            <a:r>
              <a:rPr lang="zh-CN" altLang="en-US" sz="2600" b="1" smtClean="0">
                <a:latin typeface="標楷體"/>
                <a:ea typeface="標楷體"/>
                <a:cs typeface="標楷體"/>
              </a:rPr>
              <a:t>公</a:t>
            </a:r>
            <a:r>
              <a:rPr lang="zh-TW" altLang="en-US" sz="2600" b="1" smtClean="0">
                <a:latin typeface="標楷體"/>
                <a:ea typeface="標楷體"/>
                <a:cs typeface="標楷體"/>
              </a:rPr>
              <a:t>立大學教授、國外客座教授授課，師資陣容堅強</a:t>
            </a:r>
            <a:endParaRPr lang="en-US" altLang="zh-TW" sz="2600" b="1" smtClean="0">
              <a:latin typeface="標楷體"/>
              <a:ea typeface="標楷體"/>
              <a:cs typeface="標楷體"/>
            </a:endParaRPr>
          </a:p>
          <a:p>
            <a:pPr eaLnBrk="1" hangingPunct="1">
              <a:lnSpc>
                <a:spcPts val="2875"/>
              </a:lnSpc>
              <a:spcBef>
                <a:spcPct val="10000"/>
              </a:spcBef>
              <a:spcAft>
                <a:spcPct val="30000"/>
              </a:spcAft>
              <a:buClr>
                <a:srgbClr val="E46C0A"/>
              </a:buClr>
              <a:buFont typeface="Wingdings" pitchFamily="2" charset="2"/>
              <a:buChar char="l"/>
            </a:pPr>
            <a:r>
              <a:rPr lang="zh-TW" altLang="en-US" sz="2600" b="1" smtClean="0">
                <a:latin typeface="標楷體"/>
                <a:ea typeface="標楷體"/>
                <a:cs typeface="標楷體"/>
              </a:rPr>
              <a:t>台大、清華、交大、成大、中興等大師齊聚亞洲</a:t>
            </a:r>
            <a:endParaRPr lang="en-US" altLang="zh-TW" sz="2600" b="1" smtClean="0">
              <a:latin typeface="標楷體"/>
              <a:ea typeface="標楷體"/>
              <a:cs typeface="標楷體"/>
            </a:endParaRPr>
          </a:p>
          <a:p>
            <a:pPr eaLnBrk="1" hangingPunct="1">
              <a:lnSpc>
                <a:spcPts val="2875"/>
              </a:lnSpc>
              <a:spcBef>
                <a:spcPct val="10000"/>
              </a:spcBef>
              <a:spcAft>
                <a:spcPct val="30000"/>
              </a:spcAft>
              <a:buClr>
                <a:srgbClr val="E46C0A"/>
              </a:buClr>
              <a:buFont typeface="Wingdings" pitchFamily="2" charset="2"/>
              <a:buChar char="l"/>
            </a:pPr>
            <a:r>
              <a:rPr lang="zh-TW" altLang="en-US" sz="2600" b="1" smtClean="0">
                <a:latin typeface="標楷體"/>
                <a:ea typeface="標楷體"/>
                <a:cs typeface="標楷體"/>
              </a:rPr>
              <a:t>學生超過</a:t>
            </a:r>
            <a:r>
              <a:rPr lang="en-US" altLang="zh-TW" sz="2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1</a:t>
            </a:r>
            <a:r>
              <a:rPr lang="zh-TW" altLang="en-US" sz="2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萬</a:t>
            </a:r>
            <a:r>
              <a:rPr lang="en-US" altLang="zh-TW" sz="2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3</a:t>
            </a:r>
            <a:r>
              <a:rPr lang="zh-TW" altLang="en-US" sz="2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千人</a:t>
            </a:r>
            <a:endParaRPr lang="en-US" altLang="zh-TW" sz="2600" b="1" smtClean="0">
              <a:solidFill>
                <a:srgbClr val="FF0000"/>
              </a:solidFill>
              <a:latin typeface="標楷體"/>
              <a:ea typeface="標楷體"/>
              <a:cs typeface="標楷體"/>
            </a:endParaRPr>
          </a:p>
          <a:p>
            <a:pPr eaLnBrk="1" hangingPunct="1">
              <a:lnSpc>
                <a:spcPts val="2875"/>
              </a:lnSpc>
              <a:spcBef>
                <a:spcPct val="10000"/>
              </a:spcBef>
              <a:spcAft>
                <a:spcPct val="30000"/>
              </a:spcAft>
              <a:buClr>
                <a:srgbClr val="E46C0A"/>
              </a:buClr>
              <a:buFont typeface="Wingdings" pitchFamily="2" charset="2"/>
              <a:buChar char="l"/>
            </a:pPr>
            <a:r>
              <a:rPr lang="zh-TW" altLang="zh-TW" sz="2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助理教授以上</a:t>
            </a:r>
            <a:r>
              <a:rPr lang="zh-TW" altLang="en-US" sz="2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師資</a:t>
            </a:r>
            <a:r>
              <a:rPr lang="zh-TW" altLang="zh-TW" sz="2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達</a:t>
            </a:r>
            <a:r>
              <a:rPr lang="en-US" altLang="zh-TW" sz="2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93%</a:t>
            </a:r>
            <a:r>
              <a:rPr lang="zh-TW" altLang="zh-TW" sz="2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，博士師資達</a:t>
            </a:r>
            <a:r>
              <a:rPr lang="en-US" altLang="zh-TW" sz="2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82%</a:t>
            </a:r>
            <a:r>
              <a:rPr lang="zh-TW" altLang="zh-TW" sz="2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。</a:t>
            </a:r>
            <a:endParaRPr lang="en-US" altLang="zh-TW" sz="2600" b="1" smtClean="0">
              <a:solidFill>
                <a:srgbClr val="FF0000"/>
              </a:solidFill>
              <a:latin typeface="標楷體"/>
              <a:ea typeface="標楷體"/>
              <a:cs typeface="標楷體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1692275" y="260350"/>
            <a:ext cx="6723063" cy="6477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有如讀好幾所國立大學</a:t>
            </a:r>
          </a:p>
        </p:txBody>
      </p:sp>
      <p:pic>
        <p:nvPicPr>
          <p:cNvPr id="43009" name="Picture 1" descr="D:\Shu-Ling\Asia University\招生\校招生\990712「Ａ30」亞洲 大學檔案\四、宛如讀幾所國立大學\P1080839.JPG"/>
          <p:cNvPicPr>
            <a:picLocks noChangeAspect="1" noChangeArrowheads="1"/>
          </p:cNvPicPr>
          <p:nvPr/>
        </p:nvPicPr>
        <p:blipFill>
          <a:blip r:embed="rId2"/>
          <a:srcRect t="5264" b="2632"/>
          <a:stretch>
            <a:fillRect/>
          </a:stretch>
        </p:blipFill>
        <p:spPr bwMode="auto">
          <a:xfrm>
            <a:off x="4932363" y="1196975"/>
            <a:ext cx="3648075" cy="2519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3010" name="Picture 2" descr="D:\Shu-Ling\Asia University\招生\校招生\990712「Ａ30」亞洲 大學檔案\四、宛如讀幾所國立大學\IMG_0496.JPG"/>
          <p:cNvPicPr>
            <a:picLocks noChangeAspect="1" noChangeArrowheads="1"/>
          </p:cNvPicPr>
          <p:nvPr/>
        </p:nvPicPr>
        <p:blipFill>
          <a:blip r:embed="rId3"/>
          <a:srcRect t="7792" b="2974"/>
          <a:stretch>
            <a:fillRect/>
          </a:stretch>
        </p:blipFill>
        <p:spPr bwMode="auto">
          <a:xfrm>
            <a:off x="4932363" y="4221163"/>
            <a:ext cx="3630612" cy="2160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5845" name="文字方塊 10"/>
          <p:cNvSpPr txBox="1">
            <a:spLocks noChangeArrowheads="1"/>
          </p:cNvSpPr>
          <p:nvPr/>
        </p:nvSpPr>
        <p:spPr bwMode="auto">
          <a:xfrm>
            <a:off x="4932363" y="3779838"/>
            <a:ext cx="3671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美國史丹佛大學教授蒞校專題講座</a:t>
            </a:r>
          </a:p>
        </p:txBody>
      </p:sp>
      <p:sp>
        <p:nvSpPr>
          <p:cNvPr id="35846" name="文字方塊 11"/>
          <p:cNvSpPr txBox="1">
            <a:spLocks noChangeArrowheads="1"/>
          </p:cNvSpPr>
          <p:nvPr/>
        </p:nvSpPr>
        <p:spPr bwMode="auto">
          <a:xfrm>
            <a:off x="4932363" y="6453188"/>
            <a:ext cx="3671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國際建築大師論壇</a:t>
            </a: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TW" alt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1908175" y="260350"/>
            <a:ext cx="6723063" cy="6477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宛如在歐美大學裡上課</a:t>
            </a:r>
          </a:p>
        </p:txBody>
      </p:sp>
      <p:pic>
        <p:nvPicPr>
          <p:cNvPr id="41985" name="Picture 1" descr="D:\Shu-Ling\Asia University\招生\校招生\990712「Ａ30」亞洲 大學檔案\五、宛如就在歐美大學上課！\P1020299.JPG"/>
          <p:cNvPicPr>
            <a:picLocks noChangeAspect="1" noChangeArrowheads="1"/>
          </p:cNvPicPr>
          <p:nvPr/>
        </p:nvPicPr>
        <p:blipFill>
          <a:blip r:embed="rId2" cstate="print"/>
          <a:srcRect b="4402"/>
          <a:stretch>
            <a:fillRect/>
          </a:stretch>
        </p:blipFill>
        <p:spPr bwMode="auto">
          <a:xfrm>
            <a:off x="4932363" y="1196975"/>
            <a:ext cx="3816350" cy="2736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6868" name="文字方塊 11"/>
          <p:cNvSpPr txBox="1">
            <a:spLocks noChangeArrowheads="1"/>
          </p:cNvSpPr>
          <p:nvPr/>
        </p:nvSpPr>
        <p:spPr bwMode="auto">
          <a:xfrm>
            <a:off x="5003800" y="3995738"/>
            <a:ext cx="36718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巴洛克式的建築讓亞大校園很歐風</a:t>
            </a:r>
          </a:p>
        </p:txBody>
      </p:sp>
      <p:pic>
        <p:nvPicPr>
          <p:cNvPr id="2050" name="Picture 2" descr="C:\Users\Max Shih\Desktop\DSC_2721.jpg"/>
          <p:cNvPicPr>
            <a:picLocks noChangeAspect="1" noChangeArrowheads="1"/>
          </p:cNvPicPr>
          <p:nvPr/>
        </p:nvPicPr>
        <p:blipFill>
          <a:blip r:embed="rId3" cstate="print"/>
          <a:srcRect t="17489" b="4430"/>
          <a:stretch>
            <a:fillRect/>
          </a:stretch>
        </p:blipFill>
        <p:spPr bwMode="auto">
          <a:xfrm>
            <a:off x="4932363" y="4398963"/>
            <a:ext cx="3816350" cy="1982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6870" name="文字方塊 12"/>
          <p:cNvSpPr txBox="1">
            <a:spLocks noChangeArrowheads="1"/>
          </p:cNvSpPr>
          <p:nvPr/>
        </p:nvSpPr>
        <p:spPr bwMode="auto">
          <a:xfrm>
            <a:off x="4859338" y="6443663"/>
            <a:ext cx="39608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160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天天有新人拍婚紗，喜氣洋洋的幸福校園</a:t>
            </a:r>
          </a:p>
        </p:txBody>
      </p:sp>
      <p:pic>
        <p:nvPicPr>
          <p:cNvPr id="10" name="圖片 9" descr="mer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100" y="2481206"/>
            <a:ext cx="3576132" cy="3202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文字版面配置區 10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TW" alt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http://www.asia.edu.tw/Main_pages/yard/New_Buildings/Administration%20Building.jpg"/>
          <p:cNvPicPr preferRelativeResize="0">
            <a:picLocks noChangeArrowheads="1"/>
          </p:cNvPicPr>
          <p:nvPr/>
        </p:nvPicPr>
        <p:blipFill>
          <a:blip r:embed="rId3"/>
          <a:srcRect t="21304" b="9039"/>
          <a:stretch>
            <a:fillRect/>
          </a:stretch>
        </p:blipFill>
        <p:spPr bwMode="auto">
          <a:xfrm>
            <a:off x="26988" y="1525588"/>
            <a:ext cx="910748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Diagram 4"/>
          <p:cNvGraphicFramePr>
            <a:graphicFrameLocks noGrp="1"/>
          </p:cNvGraphicFramePr>
          <p:nvPr>
            <p:ph idx="1"/>
          </p:nvPr>
        </p:nvGraphicFramePr>
        <p:xfrm>
          <a:off x="237152" y="1953006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411" name="Rectangle 2"/>
          <p:cNvSpPr>
            <a:spLocks noGrp="1"/>
          </p:cNvSpPr>
          <p:nvPr>
            <p:ph type="title"/>
          </p:nvPr>
        </p:nvSpPr>
        <p:spPr>
          <a:xfrm>
            <a:off x="250825" y="274638"/>
            <a:ext cx="8569325" cy="1143000"/>
          </a:xfrm>
        </p:spPr>
        <p:txBody>
          <a:bodyPr/>
          <a:lstStyle/>
          <a:p>
            <a:r>
              <a:rPr sz="3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學校發展願景</a:t>
            </a:r>
            <a:endParaRPr lang="en-US" sz="3600" b="1" smtClean="0">
              <a:solidFill>
                <a:srgbClr val="0000CC"/>
              </a:solidFill>
              <a:latin typeface="標楷體"/>
              <a:ea typeface="標楷體"/>
              <a:cs typeface="標楷體"/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TW" altLang="en-US">
                <a:solidFill>
                  <a:srgbClr val="FFFFFF"/>
                </a:solidFill>
              </a:rPr>
              <a:t>版權所有  翻印必究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436644-4CE2-4372-B3A6-B97759722BF9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853136"/>
          </a:xfrm>
        </p:spPr>
        <p:txBody>
          <a:bodyPr rtlCol="0">
            <a:noAutofit/>
          </a:bodyPr>
          <a:lstStyle/>
          <a:p>
            <a:pPr marL="342900" lvl="7" indent="-342900">
              <a:lnSpc>
                <a:spcPts val="2880"/>
              </a:lnSpc>
              <a:spcBef>
                <a:spcPct val="10000"/>
              </a:spcBef>
              <a:spcAft>
                <a:spcPct val="30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l"/>
              <a:defRPr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創意發明中心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2010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月參賽馬來西亞國際發明展，參賽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件作品，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獲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金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銀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特別獎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，以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100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萬元、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50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萬元專利授權廠商，賺到人生第一桶金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marL="342900" lvl="7" indent="-342900">
              <a:lnSpc>
                <a:spcPts val="2880"/>
              </a:lnSpc>
              <a:spcBef>
                <a:spcPct val="10000"/>
              </a:spcBef>
              <a:spcAft>
                <a:spcPct val="30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l"/>
              <a:defRPr/>
            </a:pP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2010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月參賽韓國首爾國際發明展，歷經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天激烈賽程，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14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件參賽作品，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勇奪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金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銀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銅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，揮出全壘打，大放異彩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marL="342900" lvl="7" indent="-342900">
              <a:lnSpc>
                <a:spcPts val="2880"/>
              </a:lnSpc>
              <a:spcBef>
                <a:spcPct val="10000"/>
              </a:spcBef>
              <a:spcAft>
                <a:spcPct val="30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l"/>
              <a:defRPr/>
            </a:pP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2011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月馬來西亞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2011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國際發明展中榮獲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11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金、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11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銀、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銅、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特別獎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，再創佳績</a:t>
            </a:r>
            <a:endParaRPr lang="en-US" altLang="zh-TW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2025650" y="333375"/>
            <a:ext cx="6723063" cy="647700"/>
          </a:xfrm>
        </p:spPr>
        <p:txBody>
          <a:bodyPr rtlCol="0">
            <a:normAutofit fontScale="925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成為創意發明家賺到人生第一桶金</a:t>
            </a:r>
          </a:p>
        </p:txBody>
      </p:sp>
      <p:pic>
        <p:nvPicPr>
          <p:cNvPr id="10" name="圖片 17" descr="http://www.asia.edu.tw/main_pages/hot_news/Pictures/small_pictures/2010_12_06_12_small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t="2939"/>
          <a:stretch>
            <a:fillRect/>
          </a:stretch>
        </p:blipFill>
        <p:spPr bwMode="auto">
          <a:xfrm>
            <a:off x="5076825" y="3986213"/>
            <a:ext cx="3598863" cy="2427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7892" name="文字方塊 11"/>
          <p:cNvSpPr txBox="1">
            <a:spLocks noChangeArrowheads="1"/>
          </p:cNvSpPr>
          <p:nvPr/>
        </p:nvSpPr>
        <p:spPr bwMode="auto">
          <a:xfrm>
            <a:off x="5059363" y="3549650"/>
            <a:ext cx="3671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2011</a:t>
            </a:r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年國際發明展表揚大會</a:t>
            </a:r>
          </a:p>
        </p:txBody>
      </p:sp>
      <p:sp>
        <p:nvSpPr>
          <p:cNvPr id="37893" name="文字方塊 14"/>
          <p:cNvSpPr txBox="1">
            <a:spLocks noChangeArrowheads="1"/>
          </p:cNvSpPr>
          <p:nvPr/>
        </p:nvSpPr>
        <p:spPr bwMode="auto">
          <a:xfrm>
            <a:off x="5003800" y="6443663"/>
            <a:ext cx="37449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160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韓國首爾國際發明展勇奪</a:t>
            </a:r>
            <a:r>
              <a:rPr kumimoji="0" lang="en-US" altLang="zh-TW" sz="160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3</a:t>
            </a:r>
            <a:r>
              <a:rPr kumimoji="0" lang="zh-TW" altLang="en-US" sz="160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金</a:t>
            </a:r>
            <a:r>
              <a:rPr kumimoji="0" lang="en-US" altLang="zh-TW" sz="160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4</a:t>
            </a:r>
            <a:r>
              <a:rPr kumimoji="0" lang="zh-TW" altLang="en-US" sz="160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銀</a:t>
            </a:r>
            <a:r>
              <a:rPr kumimoji="0" lang="en-US" altLang="zh-TW" sz="160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7</a:t>
            </a:r>
            <a:r>
              <a:rPr kumimoji="0" lang="zh-TW" altLang="en-US" sz="160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銅</a:t>
            </a:r>
          </a:p>
        </p:txBody>
      </p:sp>
      <p:pic>
        <p:nvPicPr>
          <p:cNvPr id="9" name="圖片 8" descr="創意發明2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124744"/>
            <a:ext cx="3600400" cy="2461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文字版面配置區 11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TW" alt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1979613" y="260350"/>
            <a:ext cx="6723062" cy="6477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諾貝爾獎級大師論壇</a:t>
            </a:r>
            <a:r>
              <a:rPr lang="en-US" altLang="zh-TW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(1/2)</a:t>
            </a:r>
            <a:endParaRPr lang="zh-TW" altLang="en-US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pic>
        <p:nvPicPr>
          <p:cNvPr id="6" name="Picture 3" descr="C:\Documents and Settings\secretary\桌面\諾貝爾6合照\圖片3.jpg"/>
          <p:cNvPicPr>
            <a:picLocks noChangeAspect="1" noChangeArrowheads="1"/>
          </p:cNvPicPr>
          <p:nvPr/>
        </p:nvPicPr>
        <p:blipFill>
          <a:blip r:embed="rId2"/>
          <a:srcRect l="2174" r="436"/>
          <a:stretch>
            <a:fillRect/>
          </a:stretch>
        </p:blipFill>
        <p:spPr bwMode="auto">
          <a:xfrm>
            <a:off x="1476375" y="1773238"/>
            <a:ext cx="5616575" cy="494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內容版面配置區 1"/>
          <p:cNvSpPr txBox="1">
            <a:spLocks/>
          </p:cNvSpPr>
          <p:nvPr/>
        </p:nvSpPr>
        <p:spPr>
          <a:xfrm>
            <a:off x="467544" y="1268760"/>
            <a:ext cx="7067128" cy="53265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7" indent="-342900">
              <a:lnSpc>
                <a:spcPts val="2880"/>
              </a:lnSpc>
              <a:spcBef>
                <a:spcPct val="10000"/>
              </a:spcBef>
              <a:spcAft>
                <a:spcPct val="30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l"/>
              <a:defRPr/>
            </a:pPr>
            <a:r>
              <a:rPr kumimoji="0" lang="zh-TW" altLang="en-US" sz="2600" b="1" spc="-15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禮聘諾貝爾獎級大師，舉辦國際論壇</a:t>
            </a:r>
          </a:p>
        </p:txBody>
      </p:sp>
      <p:sp>
        <p:nvSpPr>
          <p:cNvPr id="9" name="投影片編號版面配置區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A7FD7D1-E6AA-4D00-B273-22B776075677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kumimoji="0" lang="zh-TW" alt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TW" altLang="en-US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quarter" idx="16"/>
          </p:nvPr>
        </p:nvSpPr>
        <p:spPr>
          <a:xfrm>
            <a:off x="467544" y="1124744"/>
            <a:ext cx="8424936" cy="648072"/>
          </a:xfrm>
        </p:spPr>
        <p:txBody>
          <a:bodyPr>
            <a:noAutofit/>
          </a:bodyPr>
          <a:lstStyle/>
          <a:p>
            <a:pPr marL="342900" lvl="7" indent="-342900">
              <a:lnSpc>
                <a:spcPts val="2880"/>
              </a:lnSpc>
              <a:spcBef>
                <a:spcPct val="10000"/>
              </a:spcBef>
              <a:spcAft>
                <a:spcPct val="30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l"/>
              <a:defRPr/>
            </a:pPr>
            <a:r>
              <a:rPr lang="en-US" altLang="zh-TW" sz="2600" b="1" spc="-15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2011</a:t>
            </a:r>
            <a:r>
              <a:rPr lang="zh-TW" altLang="zh-TW" sz="2600" b="1" spc="-15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600" b="1" spc="-15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zh-TW" sz="2600" b="1" spc="-15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月至</a:t>
            </a:r>
            <a:r>
              <a:rPr lang="en-US" altLang="zh-TW" sz="2600" b="1" spc="-15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zh-TW" sz="2600" b="1" spc="-15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月將連續歡迎</a:t>
            </a:r>
            <a:r>
              <a:rPr lang="en-US" altLang="zh-TW" sz="2600" b="1" spc="-15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zh-TW" sz="2600" b="1" spc="-15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位諾貝爾獎大師</a:t>
            </a:r>
            <a:r>
              <a:rPr lang="zh-TW" altLang="en-US" sz="2600" b="1" spc="-15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與</a:t>
            </a:r>
            <a:r>
              <a:rPr lang="zh-TW" altLang="zh-TW" sz="2600" b="1" spc="-15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師生互動追求卓越，氣勢非凡！</a:t>
            </a:r>
          </a:p>
          <a:p>
            <a:pPr marL="342900" lvl="7" indent="-342900">
              <a:lnSpc>
                <a:spcPts val="2880"/>
              </a:lnSpc>
              <a:spcBef>
                <a:spcPct val="10000"/>
              </a:spcBef>
              <a:spcAft>
                <a:spcPct val="30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l"/>
              <a:defRPr/>
            </a:pPr>
            <a:endParaRPr lang="zh-TW" altLang="en-US" sz="2600" b="1" spc="-15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6562" name="圖片 4" descr="C:\Documents and Settings\ASIADOC01\桌面\1000621_燈箱廣告1000701-1000831\Dale_Mortensen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2420938"/>
            <a:ext cx="2016125" cy="2736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6563" name="圖片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133600"/>
            <a:ext cx="2016125" cy="259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6564" name="圖片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2708275"/>
            <a:ext cx="1979612" cy="2520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250825" y="4797425"/>
            <a:ext cx="2233613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zh-TW" altLang="en-US" sz="1400" b="1">
                <a:latin typeface="標楷體"/>
                <a:ea typeface="標楷體"/>
                <a:cs typeface="標楷體"/>
              </a:rPr>
              <a:t>穆拉德博士</a:t>
            </a:r>
            <a:r>
              <a:rPr lang="en-US" altLang="zh-TW" sz="1400" b="1">
                <a:latin typeface="標楷體"/>
                <a:ea typeface="標楷體"/>
                <a:cs typeface="標楷體"/>
              </a:rPr>
              <a:t>(9</a:t>
            </a:r>
            <a:r>
              <a:rPr lang="zh-TW" altLang="en-US" sz="1400" b="1">
                <a:latin typeface="標楷體"/>
                <a:ea typeface="標楷體"/>
                <a:cs typeface="標楷體"/>
              </a:rPr>
              <a:t>月</a:t>
            </a:r>
            <a:r>
              <a:rPr lang="en-US" altLang="zh-TW" sz="1400" b="1">
                <a:latin typeface="標楷體"/>
                <a:ea typeface="標楷體"/>
                <a:cs typeface="標楷體"/>
              </a:rPr>
              <a:t>19</a:t>
            </a:r>
            <a:r>
              <a:rPr lang="zh-TW" altLang="en-US" sz="1400" b="1">
                <a:latin typeface="標楷體"/>
                <a:ea typeface="標楷體"/>
                <a:cs typeface="標楷體"/>
              </a:rPr>
              <a:t>日</a:t>
            </a:r>
            <a:r>
              <a:rPr lang="en-US" altLang="zh-TW" sz="1400" b="1">
                <a:latin typeface="標楷體"/>
                <a:ea typeface="標楷體"/>
                <a:cs typeface="標楷體"/>
              </a:rPr>
              <a:t>)</a:t>
            </a:r>
            <a:endParaRPr lang="zh-TW" altLang="zh-TW" sz="1400">
              <a:latin typeface="標楷體"/>
              <a:ea typeface="標楷體"/>
              <a:cs typeface="標楷體"/>
            </a:endParaRPr>
          </a:p>
          <a:p>
            <a:pPr eaLnBrk="0" hangingPunct="0">
              <a:buFontTx/>
              <a:buChar char="•"/>
            </a:pPr>
            <a:r>
              <a:rPr lang="en-US" altLang="zh-TW" sz="1400" b="1">
                <a:latin typeface="標楷體"/>
                <a:ea typeface="標楷體"/>
                <a:cs typeface="標楷體"/>
              </a:rPr>
              <a:t>1998</a:t>
            </a:r>
            <a:r>
              <a:rPr lang="zh-TW" altLang="en-US" sz="1400" b="1">
                <a:latin typeface="標楷體"/>
                <a:ea typeface="標楷體"/>
                <a:cs typeface="標楷體"/>
              </a:rPr>
              <a:t>年諾貝爾獎得主 本校榮譽講座教授</a:t>
            </a:r>
          </a:p>
          <a:p>
            <a:pPr eaLnBrk="0" hangingPunct="0">
              <a:buFont typeface="Arial" charset="0"/>
              <a:buChar char="•"/>
            </a:pPr>
            <a:r>
              <a:rPr lang="zh-TW" altLang="en-US" sz="1400" b="1">
                <a:latin typeface="標楷體"/>
                <a:ea typeface="標楷體"/>
                <a:cs typeface="標楷體"/>
              </a:rPr>
              <a:t>第</a:t>
            </a:r>
            <a:r>
              <a:rPr lang="en-US" altLang="zh-TW" sz="1400" b="1">
                <a:latin typeface="標楷體"/>
                <a:ea typeface="標楷體"/>
                <a:cs typeface="標楷體"/>
              </a:rPr>
              <a:t>5</a:t>
            </a:r>
            <a:r>
              <a:rPr lang="zh-TW" altLang="en-US" sz="1400" b="1">
                <a:latin typeface="標楷體"/>
                <a:ea typeface="標楷體"/>
                <a:cs typeface="標楷體"/>
              </a:rPr>
              <a:t>度蒞校指導生物科技研究團隊與師生座談</a:t>
            </a:r>
            <a:r>
              <a:rPr lang="zh-TW" altLang="en-US" sz="1400">
                <a:latin typeface="標楷體"/>
                <a:ea typeface="標楷體"/>
                <a:cs typeface="標楷體"/>
              </a:rPr>
              <a:t> </a:t>
            </a:r>
          </a:p>
        </p:txBody>
      </p:sp>
      <p:sp>
        <p:nvSpPr>
          <p:cNvPr id="39942" name="Rectangle 7"/>
          <p:cNvSpPr>
            <a:spLocks noChangeArrowheads="1"/>
          </p:cNvSpPr>
          <p:nvPr/>
        </p:nvSpPr>
        <p:spPr bwMode="auto">
          <a:xfrm>
            <a:off x="2627313" y="5189538"/>
            <a:ext cx="20161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zh-TW" altLang="en-US" sz="1400" b="1">
                <a:latin typeface="標楷體"/>
                <a:ea typeface="標楷體"/>
                <a:cs typeface="標楷體"/>
              </a:rPr>
              <a:t>摩坦森教授</a:t>
            </a:r>
            <a:r>
              <a:rPr lang="en-US" altLang="zh-TW" sz="1400" b="1">
                <a:latin typeface="標楷體"/>
                <a:ea typeface="標楷體"/>
                <a:cs typeface="標楷體"/>
              </a:rPr>
              <a:t>(10</a:t>
            </a:r>
            <a:r>
              <a:rPr lang="zh-TW" altLang="en-US" sz="1400" b="1">
                <a:latin typeface="標楷體"/>
                <a:ea typeface="標楷體"/>
                <a:cs typeface="標楷體"/>
              </a:rPr>
              <a:t>月</a:t>
            </a:r>
            <a:r>
              <a:rPr lang="en-US" altLang="zh-TW" sz="1400" b="1">
                <a:latin typeface="標楷體"/>
                <a:ea typeface="標楷體"/>
                <a:cs typeface="標楷體"/>
              </a:rPr>
              <a:t>21</a:t>
            </a:r>
            <a:r>
              <a:rPr lang="zh-TW" altLang="en-US" sz="1400" b="1">
                <a:latin typeface="標楷體"/>
                <a:ea typeface="標楷體"/>
                <a:cs typeface="標楷體"/>
              </a:rPr>
              <a:t>日</a:t>
            </a:r>
            <a:r>
              <a:rPr lang="en-US" altLang="zh-TW" sz="1400" b="1">
                <a:latin typeface="標楷體"/>
                <a:ea typeface="標楷體"/>
                <a:cs typeface="標楷體"/>
              </a:rPr>
              <a:t>)</a:t>
            </a:r>
            <a:endParaRPr lang="zh-TW" altLang="zh-TW" sz="1400">
              <a:latin typeface="標楷體"/>
              <a:ea typeface="標楷體"/>
              <a:cs typeface="標楷體"/>
            </a:endParaRPr>
          </a:p>
          <a:p>
            <a:pPr eaLnBrk="0" hangingPunct="0">
              <a:buFontTx/>
              <a:buChar char="•"/>
            </a:pPr>
            <a:r>
              <a:rPr lang="en-US" altLang="zh-TW" sz="1400" b="1">
                <a:latin typeface="標楷體"/>
                <a:ea typeface="標楷體"/>
                <a:cs typeface="標楷體"/>
              </a:rPr>
              <a:t>2010</a:t>
            </a:r>
            <a:r>
              <a:rPr lang="zh-TW" altLang="en-US" sz="1400" b="1">
                <a:latin typeface="標楷體"/>
                <a:ea typeface="標楷體"/>
                <a:cs typeface="標楷體"/>
              </a:rPr>
              <a:t>年諾貝爾經濟學獎得主、美國西北大學教授</a:t>
            </a:r>
          </a:p>
        </p:txBody>
      </p:sp>
      <p:pic>
        <p:nvPicPr>
          <p:cNvPr id="12" name="圖片 11" descr="Murad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25" y="2205038"/>
            <a:ext cx="2232025" cy="2519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859338" y="4778375"/>
            <a:ext cx="19446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zh-TW" altLang="en-US" sz="1400" b="1">
                <a:latin typeface="標楷體"/>
                <a:ea typeface="標楷體"/>
                <a:cs typeface="標楷體"/>
              </a:rPr>
              <a:t>戴蒙德教授</a:t>
            </a:r>
            <a:r>
              <a:rPr lang="en-US" altLang="zh-TW" sz="1400" b="1">
                <a:latin typeface="標楷體"/>
                <a:ea typeface="標楷體"/>
                <a:cs typeface="標楷體"/>
              </a:rPr>
              <a:t>(12</a:t>
            </a:r>
            <a:r>
              <a:rPr lang="zh-TW" altLang="en-US" sz="1400" b="1">
                <a:latin typeface="標楷體"/>
                <a:ea typeface="標楷體"/>
                <a:cs typeface="標楷體"/>
              </a:rPr>
              <a:t>月</a:t>
            </a:r>
            <a:r>
              <a:rPr lang="en-US" altLang="zh-TW" sz="1400" b="1">
                <a:latin typeface="標楷體"/>
                <a:ea typeface="標楷體"/>
                <a:cs typeface="標楷體"/>
              </a:rPr>
              <a:t>1</a:t>
            </a:r>
            <a:r>
              <a:rPr lang="zh-TW" altLang="en-US" sz="1400" b="1">
                <a:latin typeface="標楷體"/>
                <a:ea typeface="標楷體"/>
                <a:cs typeface="標楷體"/>
              </a:rPr>
              <a:t>日</a:t>
            </a:r>
            <a:r>
              <a:rPr lang="en-US" altLang="zh-TW" sz="1400" b="1">
                <a:latin typeface="標楷體"/>
                <a:ea typeface="標楷體"/>
                <a:cs typeface="標楷體"/>
              </a:rPr>
              <a:t>)</a:t>
            </a:r>
            <a:endParaRPr lang="zh-TW" altLang="zh-TW" sz="1400">
              <a:latin typeface="標楷體"/>
              <a:ea typeface="標楷體"/>
              <a:cs typeface="標楷體"/>
            </a:endParaRPr>
          </a:p>
          <a:p>
            <a:pPr eaLnBrk="0" hangingPunct="0">
              <a:buFontTx/>
              <a:buChar char="•"/>
            </a:pPr>
            <a:r>
              <a:rPr lang="en-US" altLang="zh-TW" sz="1400" b="1">
                <a:latin typeface="標楷體"/>
                <a:ea typeface="標楷體"/>
                <a:cs typeface="標楷體"/>
              </a:rPr>
              <a:t>2010</a:t>
            </a:r>
            <a:r>
              <a:rPr lang="zh-TW" altLang="en-US" sz="1400" b="1">
                <a:latin typeface="標楷體"/>
                <a:ea typeface="標楷體"/>
                <a:cs typeface="標楷體"/>
              </a:rPr>
              <a:t>年諾貝爾經濟學獎得主、美國麻省理工學院教授</a:t>
            </a:r>
            <a:endParaRPr lang="zh-TW" altLang="en-US" sz="1400">
              <a:latin typeface="標楷體"/>
              <a:ea typeface="標楷體"/>
              <a:cs typeface="標楷體"/>
            </a:endParaRP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6948488" y="5175250"/>
            <a:ext cx="1944687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zh-TW" altLang="en-US" sz="1400" b="1">
                <a:latin typeface="標楷體"/>
                <a:ea typeface="標楷體"/>
                <a:cs typeface="標楷體"/>
              </a:rPr>
              <a:t>皮薩里德斯教授</a:t>
            </a:r>
            <a:endParaRPr lang="en-US" altLang="zh-TW" sz="1400" b="1">
              <a:latin typeface="標楷體"/>
              <a:ea typeface="標楷體"/>
              <a:cs typeface="標楷體"/>
            </a:endParaRPr>
          </a:p>
          <a:p>
            <a:pPr eaLnBrk="0" hangingPunct="0"/>
            <a:r>
              <a:rPr lang="en-US" altLang="zh-TW" sz="1400" b="1">
                <a:latin typeface="標楷體"/>
                <a:ea typeface="標楷體"/>
                <a:cs typeface="標楷體"/>
              </a:rPr>
              <a:t>(12</a:t>
            </a:r>
            <a:r>
              <a:rPr lang="zh-TW" altLang="en-US" sz="1400" b="1">
                <a:latin typeface="標楷體"/>
                <a:ea typeface="標楷體"/>
                <a:cs typeface="標楷體"/>
              </a:rPr>
              <a:t>月</a:t>
            </a:r>
            <a:r>
              <a:rPr lang="en-US" altLang="zh-TW" sz="1400" b="1">
                <a:latin typeface="標楷體"/>
                <a:ea typeface="標楷體"/>
                <a:cs typeface="標楷體"/>
              </a:rPr>
              <a:t>16</a:t>
            </a:r>
            <a:r>
              <a:rPr lang="zh-TW" altLang="en-US" sz="1400" b="1">
                <a:latin typeface="標楷體"/>
                <a:ea typeface="標楷體"/>
                <a:cs typeface="標楷體"/>
              </a:rPr>
              <a:t>日</a:t>
            </a:r>
            <a:r>
              <a:rPr lang="en-US" altLang="zh-TW" sz="1400" b="1">
                <a:latin typeface="標楷體"/>
                <a:ea typeface="標楷體"/>
                <a:cs typeface="標楷體"/>
              </a:rPr>
              <a:t>)</a:t>
            </a:r>
            <a:endParaRPr lang="zh-TW" altLang="zh-TW" sz="1400">
              <a:latin typeface="標楷體"/>
              <a:ea typeface="標楷體"/>
              <a:cs typeface="標楷體"/>
            </a:endParaRPr>
          </a:p>
          <a:p>
            <a:pPr eaLnBrk="0" hangingPunct="0">
              <a:buFontTx/>
              <a:buChar char="•"/>
            </a:pPr>
            <a:r>
              <a:rPr lang="en-US" altLang="zh-TW" sz="1400" b="1">
                <a:latin typeface="標楷體"/>
                <a:ea typeface="標楷體"/>
                <a:cs typeface="標楷體"/>
              </a:rPr>
              <a:t>2010</a:t>
            </a:r>
            <a:r>
              <a:rPr lang="zh-TW" altLang="en-US" sz="1400" b="1">
                <a:latin typeface="標楷體"/>
                <a:ea typeface="標楷體"/>
                <a:cs typeface="標楷體"/>
              </a:rPr>
              <a:t>年諾貝爾經濟學獎得主、英國倫敦政治經濟學院教授</a:t>
            </a:r>
            <a:endParaRPr lang="zh-TW" altLang="en-US" sz="1400">
              <a:latin typeface="標楷體"/>
              <a:ea typeface="標楷體"/>
              <a:cs typeface="標楷體"/>
            </a:endParaRPr>
          </a:p>
        </p:txBody>
      </p:sp>
      <p:sp>
        <p:nvSpPr>
          <p:cNvPr id="39946" name="矩形 12"/>
          <p:cNvSpPr>
            <a:spLocks noChangeArrowheads="1"/>
          </p:cNvSpPr>
          <p:nvPr/>
        </p:nvSpPr>
        <p:spPr bwMode="auto">
          <a:xfrm>
            <a:off x="2195513" y="260350"/>
            <a:ext cx="6048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3600" b="1">
                <a:solidFill>
                  <a:srgbClr val="002060"/>
                </a:solidFill>
                <a:latin typeface="標楷體"/>
                <a:ea typeface="標楷體"/>
                <a:cs typeface="標楷體"/>
              </a:rPr>
              <a:t>諾貝爾獎級大師論壇</a:t>
            </a:r>
            <a:r>
              <a:rPr lang="en-US" altLang="zh-TW" sz="2800" b="1">
                <a:solidFill>
                  <a:srgbClr val="002060"/>
                </a:solidFill>
                <a:latin typeface="標楷體"/>
                <a:ea typeface="標楷體"/>
                <a:cs typeface="標楷體"/>
              </a:rPr>
              <a:t>(2/2)</a:t>
            </a:r>
            <a:endParaRPr lang="zh-TW" altLang="en-US" sz="3600" b="1">
              <a:solidFill>
                <a:srgbClr val="002060"/>
              </a:solidFill>
              <a:latin typeface="標楷體"/>
              <a:ea typeface="標楷體"/>
              <a:cs typeface="標楷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1692275" y="188913"/>
            <a:ext cx="6723063" cy="6477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安藤忠雄藝術館</a:t>
            </a:r>
          </a:p>
        </p:txBody>
      </p:sp>
      <p:pic>
        <p:nvPicPr>
          <p:cNvPr id="40962" name="Picture 7" descr="http://www.asia.edu.tw/Pictures/00_Campus_Scenes_Asia%20Univ/Asia%20U%20--%20Capmus%20Scene%20Files/00%20New%20Buildings/Art_Museum_view_bird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1031875"/>
            <a:ext cx="9164638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內容版面配置區 1"/>
          <p:cNvSpPr txBox="1">
            <a:spLocks/>
          </p:cNvSpPr>
          <p:nvPr/>
        </p:nvSpPr>
        <p:spPr>
          <a:xfrm>
            <a:off x="323850" y="4076700"/>
            <a:ext cx="8820150" cy="19177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10000"/>
              </a:spcBef>
              <a:spcAft>
                <a:spcPct val="30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l"/>
              <a:defRPr/>
            </a:pPr>
            <a:r>
              <a:rPr kumimoji="0"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歷經三年流標兩次，聘請日本清水模工班來台，造價近五億</a:t>
            </a:r>
            <a:endParaRPr kumimoji="0" lang="en-US" altLang="zh-TW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fontAlgn="auto">
              <a:spcBef>
                <a:spcPct val="10000"/>
              </a:spcBef>
              <a:spcAft>
                <a:spcPct val="30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l"/>
              <a:defRPr/>
            </a:pPr>
            <a:r>
              <a:rPr kumimoji="0"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三個三角代表天地人與自然和諧共生</a:t>
            </a:r>
            <a:endParaRPr kumimoji="0" lang="en-US" altLang="zh-TW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fontAlgn="auto">
              <a:spcBef>
                <a:spcPct val="10000"/>
              </a:spcBef>
              <a:spcAft>
                <a:spcPct val="30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l"/>
              <a:defRPr/>
            </a:pPr>
            <a:r>
              <a:rPr kumimoji="0" lang="en-US" altLang="zh-TW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2011</a:t>
            </a:r>
            <a:r>
              <a:rPr kumimoji="0"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24</a:t>
            </a:r>
            <a:r>
              <a:rPr kumimoji="0"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日舉行動土典禮，預計</a:t>
            </a:r>
            <a:r>
              <a:rPr kumimoji="0" lang="en-US" altLang="zh-TW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2012</a:t>
            </a:r>
            <a:r>
              <a:rPr kumimoji="0"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年完工</a:t>
            </a:r>
            <a:endParaRPr kumimoji="0" lang="en-US" altLang="zh-TW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fontAlgn="auto">
              <a:spcBef>
                <a:spcPct val="10000"/>
              </a:spcBef>
              <a:spcAft>
                <a:spcPct val="30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l"/>
              <a:defRPr/>
            </a:pPr>
            <a:r>
              <a:rPr kumimoji="0"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全世界大學中第一座安藤忠雄藝術館</a:t>
            </a:r>
            <a:endParaRPr kumimoji="0" lang="en-US" altLang="zh-TW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57200" y="1600201"/>
            <a:ext cx="4402832" cy="3340968"/>
          </a:xfrm>
        </p:spPr>
        <p:txBody>
          <a:bodyPr rtlCol="0">
            <a:noAutofit/>
          </a:bodyPr>
          <a:lstStyle/>
          <a:p>
            <a:pPr marL="342900" lvl="7" indent="-342900">
              <a:lnSpc>
                <a:spcPts val="2880"/>
              </a:lnSpc>
              <a:spcBef>
                <a:spcPct val="10000"/>
              </a:spcBef>
              <a:spcAft>
                <a:spcPct val="30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l"/>
              <a:defRPr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法國羅丹的「沈思者」、「吻」、「永恆的春天」；</a:t>
            </a:r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pPr marL="342900" lvl="7" indent="-342900">
              <a:lnSpc>
                <a:spcPts val="2880"/>
              </a:lnSpc>
              <a:spcBef>
                <a:spcPct val="10000"/>
              </a:spcBef>
              <a:spcAft>
                <a:spcPct val="30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l"/>
              <a:defRPr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法國阿曼的「勝利女神的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詩篇」、「大象與樂器」</a:t>
            </a:r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pPr marL="342900" lvl="7" indent="-342900">
              <a:lnSpc>
                <a:spcPts val="2880"/>
              </a:lnSpc>
              <a:spcBef>
                <a:spcPct val="10000"/>
              </a:spcBef>
              <a:spcAft>
                <a:spcPct val="30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l"/>
              <a:defRPr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法國竇加的「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14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歲芭蕾舞者」等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72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件作品</a:t>
            </a:r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pPr marL="342900" lvl="7" indent="-342900">
              <a:lnSpc>
                <a:spcPts val="2880"/>
              </a:lnSpc>
              <a:spcBef>
                <a:spcPct val="10000"/>
              </a:spcBef>
              <a:spcAft>
                <a:spcPct val="300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l"/>
              <a:defRPr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楊英風的「鳳凰來儀」、 </a:t>
            </a:r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「有容乃大」、「鳳凌宵漢」</a:t>
            </a:r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1979613" y="260350"/>
            <a:ext cx="6723062" cy="6477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擁有世界雕塑大師的作品</a:t>
            </a:r>
          </a:p>
        </p:txBody>
      </p:sp>
      <p:pic>
        <p:nvPicPr>
          <p:cNvPr id="36865" name="Picture 1" descr="D:\Shu-Ling\Asia University\招生\300M\P1020625.jpg"/>
          <p:cNvPicPr>
            <a:picLocks noChangeAspect="1" noChangeArrowheads="1"/>
          </p:cNvPicPr>
          <p:nvPr/>
        </p:nvPicPr>
        <p:blipFill>
          <a:blip r:embed="rId2"/>
          <a:srcRect b="5669"/>
          <a:stretch>
            <a:fillRect/>
          </a:stretch>
        </p:blipFill>
        <p:spPr bwMode="auto">
          <a:xfrm>
            <a:off x="5219700" y="1196975"/>
            <a:ext cx="3402013" cy="2406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866" name="Picture 2" descr="D:\Shu-Ling\Asia University\招生\300M\P1060247.jpg"/>
          <p:cNvPicPr>
            <a:picLocks noChangeAspect="1" noChangeArrowheads="1"/>
          </p:cNvPicPr>
          <p:nvPr/>
        </p:nvPicPr>
        <p:blipFill>
          <a:blip r:embed="rId3"/>
          <a:srcRect t="1596" r="7645" b="15153"/>
          <a:stretch>
            <a:fillRect/>
          </a:stretch>
        </p:blipFill>
        <p:spPr bwMode="auto">
          <a:xfrm>
            <a:off x="5219700" y="4067175"/>
            <a:ext cx="3392488" cy="2292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989" name="文字方塊 10"/>
          <p:cNvSpPr txBox="1">
            <a:spLocks noChangeArrowheads="1"/>
          </p:cNvSpPr>
          <p:nvPr/>
        </p:nvSpPr>
        <p:spPr bwMode="auto">
          <a:xfrm>
            <a:off x="5219700" y="3644900"/>
            <a:ext cx="3384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羅丹的「沈思者」</a:t>
            </a:r>
          </a:p>
        </p:txBody>
      </p:sp>
      <p:sp>
        <p:nvSpPr>
          <p:cNvPr id="41990" name="文字方塊 11"/>
          <p:cNvSpPr txBox="1">
            <a:spLocks noChangeArrowheads="1"/>
          </p:cNvSpPr>
          <p:nvPr/>
        </p:nvSpPr>
        <p:spPr bwMode="auto">
          <a:xfrm>
            <a:off x="5219700" y="6381750"/>
            <a:ext cx="3384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楊英風的「鳳凌宵漢」</a:t>
            </a: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TW" alt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2025650" y="333375"/>
            <a:ext cx="6723063" cy="647700"/>
          </a:xfrm>
        </p:spPr>
        <p:txBody>
          <a:bodyPr rtlCol="0">
            <a:normAutofit fontScale="925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培養有品德、品質、品味的亞大人</a:t>
            </a:r>
          </a:p>
        </p:txBody>
      </p:sp>
      <p:pic>
        <p:nvPicPr>
          <p:cNvPr id="4099" name="Picture 3" descr="C:\Users\Max Shih\Desktop\98-99教卓自評鑑報991108.files\slide0281_image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1268413"/>
            <a:ext cx="3213100" cy="2162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 descr="C:\Users\Max Shih\Desktop\98-99教卓自評鑑報991108.files\slide0281_image00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3933825"/>
            <a:ext cx="3311525" cy="2162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" descr="C:\Documents and Settings\user\桌面\2009_10_14_5_large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3933825"/>
            <a:ext cx="3214688" cy="215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3013" name="文字方塊 22"/>
          <p:cNvSpPr txBox="1">
            <a:spLocks noChangeArrowheads="1"/>
          </p:cNvSpPr>
          <p:nvPr/>
        </p:nvSpPr>
        <p:spPr bwMode="auto">
          <a:xfrm>
            <a:off x="5003800" y="3492500"/>
            <a:ext cx="32400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晨昏定省免費電話專線</a:t>
            </a:r>
          </a:p>
        </p:txBody>
      </p:sp>
      <p:sp>
        <p:nvSpPr>
          <p:cNvPr id="43014" name="文字方塊 24"/>
          <p:cNvSpPr txBox="1">
            <a:spLocks noChangeArrowheads="1"/>
          </p:cNvSpPr>
          <p:nvPr/>
        </p:nvSpPr>
        <p:spPr bwMode="auto">
          <a:xfrm>
            <a:off x="900113" y="3492500"/>
            <a:ext cx="32400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誠實商店看到愛心與良心</a:t>
            </a:r>
          </a:p>
        </p:txBody>
      </p:sp>
      <p:sp>
        <p:nvSpPr>
          <p:cNvPr id="43015" name="文字方塊 25"/>
          <p:cNvSpPr txBox="1">
            <a:spLocks noChangeArrowheads="1"/>
          </p:cNvSpPr>
          <p:nvPr/>
        </p:nvSpPr>
        <p:spPr bwMode="auto">
          <a:xfrm>
            <a:off x="5003800" y="6165850"/>
            <a:ext cx="32400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心六倫關懷：開心農場</a:t>
            </a:r>
          </a:p>
        </p:txBody>
      </p:sp>
      <p:sp>
        <p:nvSpPr>
          <p:cNvPr id="43016" name="文字方塊 26"/>
          <p:cNvSpPr txBox="1">
            <a:spLocks noChangeArrowheads="1"/>
          </p:cNvSpPr>
          <p:nvPr/>
        </p:nvSpPr>
        <p:spPr bwMode="auto">
          <a:xfrm>
            <a:off x="900113" y="6165850"/>
            <a:ext cx="32400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三心關懷：奉茶活動</a:t>
            </a:r>
          </a:p>
        </p:txBody>
      </p:sp>
      <p:pic>
        <p:nvPicPr>
          <p:cNvPr id="13" name="Picture 6" descr="C:\Documents and Settings\asia-r1029\桌面\2009_06_02_4_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196752"/>
            <a:ext cx="3524250" cy="242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投影片編號版面配置區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3B7DA8E-303E-4B23-AB83-9FC8CF058DC5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kumimoji="0" lang="zh-TW" alt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TW" alt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ax Shih\Desktop\新增資料夾 (2)\全校公版PPT修改(附件七).files\slide0131_image105.jpg"/>
          <p:cNvPicPr>
            <a:picLocks noChangeAspect="1" noChangeArrowheads="1"/>
          </p:cNvPicPr>
          <p:nvPr/>
        </p:nvPicPr>
        <p:blipFill>
          <a:blip r:embed="rId2"/>
          <a:srcRect r="1786" b="12368"/>
          <a:stretch>
            <a:fillRect/>
          </a:stretch>
        </p:blipFill>
        <p:spPr bwMode="auto">
          <a:xfrm>
            <a:off x="911225" y="1268413"/>
            <a:ext cx="3228975" cy="2160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387" name="Picture 3" descr="C:\Users\Max Shih\Desktop\新增資料夾 (2)\全校公版PPT修改(附件七).files\slide0131_image103.jpg"/>
          <p:cNvPicPr>
            <a:picLocks noChangeAspect="1" noChangeArrowheads="1"/>
          </p:cNvPicPr>
          <p:nvPr/>
        </p:nvPicPr>
        <p:blipFill>
          <a:blip r:embed="rId3"/>
          <a:srcRect l="601" t="6546" b="5337"/>
          <a:stretch>
            <a:fillRect/>
          </a:stretch>
        </p:blipFill>
        <p:spPr bwMode="auto">
          <a:xfrm>
            <a:off x="5002213" y="1282700"/>
            <a:ext cx="3200400" cy="2128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1908175" y="333375"/>
            <a:ext cx="6721475" cy="64770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設備新穎的專業教室</a:t>
            </a:r>
          </a:p>
        </p:txBody>
      </p:sp>
      <p:sp>
        <p:nvSpPr>
          <p:cNvPr id="44036" name="文字方塊 17"/>
          <p:cNvSpPr txBox="1">
            <a:spLocks noChangeArrowheads="1"/>
          </p:cNvSpPr>
          <p:nvPr/>
        </p:nvSpPr>
        <p:spPr bwMode="auto">
          <a:xfrm>
            <a:off x="900113" y="3492500"/>
            <a:ext cx="32400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latin typeface="標楷體"/>
                <a:ea typeface="標楷體"/>
                <a:cs typeface="標楷體"/>
              </a:rPr>
              <a:t>實習法庭</a:t>
            </a:r>
          </a:p>
        </p:txBody>
      </p:sp>
      <p:sp>
        <p:nvSpPr>
          <p:cNvPr id="44037" name="文字方塊 18"/>
          <p:cNvSpPr txBox="1">
            <a:spLocks noChangeArrowheads="1"/>
          </p:cNvSpPr>
          <p:nvPr/>
        </p:nvSpPr>
        <p:spPr bwMode="auto">
          <a:xfrm>
            <a:off x="5003800" y="3492500"/>
            <a:ext cx="32400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latin typeface="標楷體"/>
                <a:ea typeface="標楷體"/>
                <a:cs typeface="標楷體"/>
              </a:rPr>
              <a:t>數位投資金融實驗室</a:t>
            </a:r>
          </a:p>
        </p:txBody>
      </p:sp>
      <p:sp>
        <p:nvSpPr>
          <p:cNvPr id="44038" name="文字方塊 19"/>
          <p:cNvSpPr txBox="1">
            <a:spLocks noChangeArrowheads="1"/>
          </p:cNvSpPr>
          <p:nvPr/>
        </p:nvSpPr>
        <p:spPr bwMode="auto">
          <a:xfrm>
            <a:off x="5003800" y="6165850"/>
            <a:ext cx="32400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>
                <a:latin typeface="標楷體"/>
                <a:ea typeface="標楷體"/>
                <a:cs typeface="標楷體"/>
              </a:rPr>
              <a:t>Mac </a:t>
            </a:r>
            <a:r>
              <a:rPr kumimoji="0" lang="zh-TW" altLang="en-US">
                <a:latin typeface="標楷體"/>
                <a:ea typeface="標楷體"/>
                <a:cs typeface="標楷體"/>
              </a:rPr>
              <a:t>高階電腦動畫教室</a:t>
            </a:r>
          </a:p>
          <a:p>
            <a:pPr algn="ctr"/>
            <a:endParaRPr kumimoji="0" lang="zh-TW" altLang="en-US">
              <a:latin typeface="標楷體"/>
              <a:ea typeface="標楷體"/>
              <a:cs typeface="標楷體"/>
            </a:endParaRPr>
          </a:p>
        </p:txBody>
      </p:sp>
      <p:sp>
        <p:nvSpPr>
          <p:cNvPr id="44039" name="文字方塊 20"/>
          <p:cNvSpPr txBox="1">
            <a:spLocks noChangeArrowheads="1"/>
          </p:cNvSpPr>
          <p:nvPr/>
        </p:nvSpPr>
        <p:spPr bwMode="auto">
          <a:xfrm>
            <a:off x="900113" y="6165850"/>
            <a:ext cx="32400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latin typeface="標楷體"/>
                <a:ea typeface="標楷體"/>
                <a:cs typeface="標楷體"/>
              </a:rPr>
              <a:t>創意設計工坊</a:t>
            </a:r>
          </a:p>
        </p:txBody>
      </p:sp>
      <p:sp>
        <p:nvSpPr>
          <p:cNvPr id="44040" name="文字方塊 10"/>
          <p:cNvSpPr txBox="1">
            <a:spLocks noChangeArrowheads="1"/>
          </p:cNvSpPr>
          <p:nvPr/>
        </p:nvSpPr>
        <p:spPr bwMode="auto">
          <a:xfrm>
            <a:off x="6410325" y="6454775"/>
            <a:ext cx="1098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kumimoji="0" lang="zh-TW" altLang="en-US" sz="2000">
              <a:ea typeface="文鼎新中黑"/>
              <a:cs typeface="文鼎新中黑"/>
            </a:endParaRPr>
          </a:p>
        </p:txBody>
      </p:sp>
      <p:pic>
        <p:nvPicPr>
          <p:cNvPr id="14" name="Picture 4" descr="高階多媒體教室01"/>
          <p:cNvPicPr>
            <a:picLocks noChangeAspect="1" noChangeArrowheads="1"/>
          </p:cNvPicPr>
          <p:nvPr/>
        </p:nvPicPr>
        <p:blipFill>
          <a:blip r:embed="rId4"/>
          <a:srcRect b="10281"/>
          <a:stretch>
            <a:fillRect/>
          </a:stretch>
        </p:blipFill>
        <p:spPr bwMode="auto">
          <a:xfrm>
            <a:off x="5003800" y="3860800"/>
            <a:ext cx="3097213" cy="2232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2" descr="創意設計工坊正門前景 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0113" y="3860800"/>
            <a:ext cx="3311525" cy="2160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投影片編號版面配置區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8EC59B-C35E-4231-B31B-5C3E35422CF1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kumimoji="0" lang="zh-TW" alt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8" name="文字版面配置區 17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TW" alt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群組 52"/>
          <p:cNvGrpSpPr>
            <a:grpSpLocks/>
          </p:cNvGrpSpPr>
          <p:nvPr/>
        </p:nvGrpSpPr>
        <p:grpSpPr bwMode="auto">
          <a:xfrm>
            <a:off x="1692275" y="2133600"/>
            <a:ext cx="6805613" cy="4510088"/>
            <a:chOff x="1809689" y="2162430"/>
            <a:chExt cx="6805674" cy="4509833"/>
          </a:xfrm>
        </p:grpSpPr>
        <p:sp>
          <p:nvSpPr>
            <p:cNvPr id="45074" name="Freeform 58"/>
            <p:cNvSpPr>
              <a:spLocks/>
            </p:cNvSpPr>
            <p:nvPr/>
          </p:nvSpPr>
          <p:spPr bwMode="gray">
            <a:xfrm>
              <a:off x="7934156" y="2162430"/>
              <a:ext cx="673212" cy="1160145"/>
            </a:xfrm>
            <a:custGeom>
              <a:avLst/>
              <a:gdLst>
                <a:gd name="T0" fmla="*/ 2147483647 w 308"/>
                <a:gd name="T1" fmla="*/ 2147483647 h 444"/>
                <a:gd name="T2" fmla="*/ 0 w 308"/>
                <a:gd name="T3" fmla="*/ 2147483647 h 444"/>
                <a:gd name="T4" fmla="*/ 0 w 308"/>
                <a:gd name="T5" fmla="*/ 2147483647 h 444"/>
                <a:gd name="T6" fmla="*/ 2147483647 w 308"/>
                <a:gd name="T7" fmla="*/ 0 h 444"/>
                <a:gd name="T8" fmla="*/ 2147483647 w 308"/>
                <a:gd name="T9" fmla="*/ 2147483647 h 4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444"/>
                <a:gd name="T17" fmla="*/ 308 w 308"/>
                <a:gd name="T18" fmla="*/ 444 h 4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444">
                  <a:moveTo>
                    <a:pt x="308" y="120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rgbClr val="003224"/>
                </a:gs>
                <a:gs pos="100000">
                  <a:srgbClr val="00563F"/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075" name="Freeform 59"/>
            <p:cNvSpPr>
              <a:spLocks/>
            </p:cNvSpPr>
            <p:nvPr/>
          </p:nvSpPr>
          <p:spPr bwMode="gray">
            <a:xfrm>
              <a:off x="4710415" y="2162430"/>
              <a:ext cx="3904948" cy="742125"/>
            </a:xfrm>
            <a:custGeom>
              <a:avLst/>
              <a:gdLst>
                <a:gd name="T0" fmla="*/ 2147483647 w 1786"/>
                <a:gd name="T1" fmla="*/ 2147483647 h 284"/>
                <a:gd name="T2" fmla="*/ 0 w 1786"/>
                <a:gd name="T3" fmla="*/ 2147483647 h 284"/>
                <a:gd name="T4" fmla="*/ 2147483647 w 1786"/>
                <a:gd name="T5" fmla="*/ 0 h 284"/>
                <a:gd name="T6" fmla="*/ 2147483647 w 1786"/>
                <a:gd name="T7" fmla="*/ 0 h 284"/>
                <a:gd name="T8" fmla="*/ 2147483647 w 1786"/>
                <a:gd name="T9" fmla="*/ 2147483647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86"/>
                <a:gd name="T16" fmla="*/ 0 h 284"/>
                <a:gd name="T17" fmla="*/ 1786 w 1786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gradFill rotWithShape="1">
              <a:gsLst>
                <a:gs pos="0">
                  <a:srgbClr val="0C5A4B"/>
                </a:gs>
                <a:gs pos="100000">
                  <a:srgbClr val="062A23"/>
                </a:gs>
              </a:gsLst>
              <a:lin ang="54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076" name="Freeform 60"/>
            <p:cNvSpPr>
              <a:spLocks/>
            </p:cNvSpPr>
            <p:nvPr/>
          </p:nvSpPr>
          <p:spPr bwMode="gray">
            <a:xfrm>
              <a:off x="7257746" y="3284984"/>
              <a:ext cx="671613" cy="1152779"/>
            </a:xfrm>
            <a:custGeom>
              <a:avLst/>
              <a:gdLst>
                <a:gd name="T0" fmla="*/ 2147483647 w 308"/>
                <a:gd name="T1" fmla="*/ 2147483647 h 442"/>
                <a:gd name="T2" fmla="*/ 0 w 308"/>
                <a:gd name="T3" fmla="*/ 2147483647 h 442"/>
                <a:gd name="T4" fmla="*/ 0 w 308"/>
                <a:gd name="T5" fmla="*/ 2147483647 h 442"/>
                <a:gd name="T6" fmla="*/ 2147483647 w 308"/>
                <a:gd name="T7" fmla="*/ 0 h 442"/>
                <a:gd name="T8" fmla="*/ 2147483647 w 308"/>
                <a:gd name="T9" fmla="*/ 2147483647 h 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442"/>
                <a:gd name="T17" fmla="*/ 308 w 308"/>
                <a:gd name="T18" fmla="*/ 442 h 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rgbClr val="18472F"/>
                </a:gs>
                <a:gs pos="50000">
                  <a:srgbClr val="339966"/>
                </a:gs>
                <a:gs pos="100000">
                  <a:srgbClr val="18472F"/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077" name="Freeform 61"/>
            <p:cNvSpPr>
              <a:spLocks/>
            </p:cNvSpPr>
            <p:nvPr/>
          </p:nvSpPr>
          <p:spPr bwMode="gray">
            <a:xfrm>
              <a:off x="3739775" y="3313367"/>
              <a:ext cx="4197579" cy="740283"/>
            </a:xfrm>
            <a:custGeom>
              <a:avLst/>
              <a:gdLst>
                <a:gd name="T0" fmla="*/ 2147483647 w 1920"/>
                <a:gd name="T1" fmla="*/ 2147483647 h 284"/>
                <a:gd name="T2" fmla="*/ 0 w 1920"/>
                <a:gd name="T3" fmla="*/ 2147483647 h 284"/>
                <a:gd name="T4" fmla="*/ 2147483647 w 1920"/>
                <a:gd name="T5" fmla="*/ 0 h 284"/>
                <a:gd name="T6" fmla="*/ 2147483647 w 1920"/>
                <a:gd name="T7" fmla="*/ 0 h 284"/>
                <a:gd name="T8" fmla="*/ 2147483647 w 1920"/>
                <a:gd name="T9" fmla="*/ 2147483647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0"/>
                <a:gd name="T16" fmla="*/ 0 h 284"/>
                <a:gd name="T17" fmla="*/ 1920 w 1920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solidFill>
              <a:srgbClr val="339966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078" name="Freeform 62"/>
            <p:cNvSpPr>
              <a:spLocks/>
            </p:cNvSpPr>
            <p:nvPr/>
          </p:nvSpPr>
          <p:spPr bwMode="gray">
            <a:xfrm>
              <a:off x="6578138" y="4453256"/>
              <a:ext cx="670014" cy="1158304"/>
            </a:xfrm>
            <a:custGeom>
              <a:avLst/>
              <a:gdLst>
                <a:gd name="T0" fmla="*/ 2147483647 w 306"/>
                <a:gd name="T1" fmla="*/ 2147483647 h 444"/>
                <a:gd name="T2" fmla="*/ 0 w 306"/>
                <a:gd name="T3" fmla="*/ 2147483647 h 444"/>
                <a:gd name="T4" fmla="*/ 0 w 306"/>
                <a:gd name="T5" fmla="*/ 2147483647 h 444"/>
                <a:gd name="T6" fmla="*/ 2147483647 w 306"/>
                <a:gd name="T7" fmla="*/ 0 h 444"/>
                <a:gd name="T8" fmla="*/ 2147483647 w 306"/>
                <a:gd name="T9" fmla="*/ 2147483647 h 4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444"/>
                <a:gd name="T17" fmla="*/ 306 w 306"/>
                <a:gd name="T18" fmla="*/ 444 h 4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gradFill rotWithShape="1">
              <a:gsLst>
                <a:gs pos="0">
                  <a:srgbClr val="2E4C12"/>
                </a:gs>
                <a:gs pos="50000">
                  <a:srgbClr val="63A527"/>
                </a:gs>
                <a:gs pos="100000">
                  <a:srgbClr val="2E4C12"/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079" name="Freeform 63"/>
            <p:cNvSpPr>
              <a:spLocks/>
            </p:cNvSpPr>
            <p:nvPr/>
          </p:nvSpPr>
          <p:spPr bwMode="gray">
            <a:xfrm>
              <a:off x="5903327" y="5512118"/>
              <a:ext cx="674811" cy="1160145"/>
            </a:xfrm>
            <a:custGeom>
              <a:avLst/>
              <a:gdLst>
                <a:gd name="T0" fmla="*/ 2147483647 w 308"/>
                <a:gd name="T1" fmla="*/ 2147483647 h 444"/>
                <a:gd name="T2" fmla="*/ 0 w 308"/>
                <a:gd name="T3" fmla="*/ 2147483647 h 444"/>
                <a:gd name="T4" fmla="*/ 0 w 308"/>
                <a:gd name="T5" fmla="*/ 2147483647 h 444"/>
                <a:gd name="T6" fmla="*/ 2147483647 w 308"/>
                <a:gd name="T7" fmla="*/ 0 h 444"/>
                <a:gd name="T8" fmla="*/ 2147483647 w 308"/>
                <a:gd name="T9" fmla="*/ 2147483647 h 4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444"/>
                <a:gd name="T17" fmla="*/ 308 w 308"/>
                <a:gd name="T18" fmla="*/ 444 h 4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gradFill rotWithShape="1">
              <a:gsLst>
                <a:gs pos="0">
                  <a:srgbClr val="555C15"/>
                </a:gs>
                <a:gs pos="50000">
                  <a:srgbClr val="B8C62E"/>
                </a:gs>
                <a:gs pos="100000">
                  <a:srgbClr val="555C15"/>
                </a:gs>
              </a:gsLst>
              <a:lin ang="2700000" scaled="1"/>
            </a:gra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080" name="Freeform 64"/>
            <p:cNvSpPr>
              <a:spLocks/>
            </p:cNvSpPr>
            <p:nvPr/>
          </p:nvSpPr>
          <p:spPr bwMode="gray">
            <a:xfrm>
              <a:off x="1814486" y="5525009"/>
              <a:ext cx="4770049" cy="742125"/>
            </a:xfrm>
            <a:custGeom>
              <a:avLst/>
              <a:gdLst>
                <a:gd name="T0" fmla="*/ 2147483647 w 2180"/>
                <a:gd name="T1" fmla="*/ 2147483647 h 284"/>
                <a:gd name="T2" fmla="*/ 0 w 2180"/>
                <a:gd name="T3" fmla="*/ 2147483647 h 284"/>
                <a:gd name="T4" fmla="*/ 2147483647 w 2180"/>
                <a:gd name="T5" fmla="*/ 0 h 284"/>
                <a:gd name="T6" fmla="*/ 2147483647 w 2180"/>
                <a:gd name="T7" fmla="*/ 0 h 284"/>
                <a:gd name="T8" fmla="*/ 2147483647 w 2180"/>
                <a:gd name="T9" fmla="*/ 2147483647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80"/>
                <a:gd name="T16" fmla="*/ 0 h 284"/>
                <a:gd name="T17" fmla="*/ 2180 w 2180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solidFill>
              <a:srgbClr val="B8C62E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081" name="Rectangle 75"/>
            <p:cNvSpPr>
              <a:spLocks noChangeArrowheads="1"/>
            </p:cNvSpPr>
            <p:nvPr/>
          </p:nvSpPr>
          <p:spPr bwMode="gray">
            <a:xfrm>
              <a:off x="4716812" y="2904554"/>
              <a:ext cx="3233335" cy="416179"/>
            </a:xfrm>
            <a:prstGeom prst="rect">
              <a:avLst/>
            </a:prstGeom>
            <a:gradFill rotWithShape="1">
              <a:gsLst>
                <a:gs pos="0">
                  <a:srgbClr val="094136"/>
                </a:gs>
                <a:gs pos="50000">
                  <a:srgbClr val="0C5A4B"/>
                </a:gs>
                <a:gs pos="100000">
                  <a:srgbClr val="094136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en-US" altLang="zh-TW" b="1">
                <a:solidFill>
                  <a:srgbClr val="FFFFFF"/>
                </a:solidFill>
                <a:ea typeface="微軟正黑體"/>
                <a:cs typeface="微軟正黑體"/>
              </a:endParaRPr>
            </a:p>
          </p:txBody>
        </p:sp>
        <p:sp>
          <p:nvSpPr>
            <p:cNvPr id="45082" name="Rectangle 76"/>
            <p:cNvSpPr>
              <a:spLocks noChangeArrowheads="1"/>
            </p:cNvSpPr>
            <p:nvPr/>
          </p:nvSpPr>
          <p:spPr bwMode="gray">
            <a:xfrm>
              <a:off x="3741374" y="4053650"/>
              <a:ext cx="3522768" cy="408813"/>
            </a:xfrm>
            <a:prstGeom prst="rect">
              <a:avLst/>
            </a:prstGeom>
            <a:gradFill rotWithShape="1">
              <a:gsLst>
                <a:gs pos="0">
                  <a:srgbClr val="256F4A"/>
                </a:gs>
                <a:gs pos="50000">
                  <a:srgbClr val="339966"/>
                </a:gs>
                <a:gs pos="100000">
                  <a:srgbClr val="256F4A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en-US" altLang="zh-TW" b="1">
                <a:solidFill>
                  <a:srgbClr val="FF0000"/>
                </a:solidFill>
                <a:ea typeface="微軟正黑體"/>
                <a:cs typeface="微軟正黑體"/>
              </a:endParaRPr>
            </a:p>
          </p:txBody>
        </p:sp>
        <p:sp>
          <p:nvSpPr>
            <p:cNvPr id="45083" name="Freeform 77"/>
            <p:cNvSpPr>
              <a:spLocks/>
            </p:cNvSpPr>
            <p:nvPr/>
          </p:nvSpPr>
          <p:spPr bwMode="gray">
            <a:xfrm>
              <a:off x="2777131" y="4453256"/>
              <a:ext cx="4479016" cy="747649"/>
            </a:xfrm>
            <a:custGeom>
              <a:avLst/>
              <a:gdLst>
                <a:gd name="T0" fmla="*/ 2147483647 w 2048"/>
                <a:gd name="T1" fmla="*/ 2147483647 h 286"/>
                <a:gd name="T2" fmla="*/ 0 w 2048"/>
                <a:gd name="T3" fmla="*/ 2147483647 h 286"/>
                <a:gd name="T4" fmla="*/ 2147483647 w 2048"/>
                <a:gd name="T5" fmla="*/ 0 h 286"/>
                <a:gd name="T6" fmla="*/ 2147483647 w 2048"/>
                <a:gd name="T7" fmla="*/ 0 h 286"/>
                <a:gd name="T8" fmla="*/ 2147483647 w 2048"/>
                <a:gd name="T9" fmla="*/ 2147483647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48"/>
                <a:gd name="T16" fmla="*/ 0 h 286"/>
                <a:gd name="T17" fmla="*/ 2048 w 2048"/>
                <a:gd name="T18" fmla="*/ 286 h 2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solidFill>
              <a:srgbClr val="63A527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084" name="Rectangle 78"/>
            <p:cNvSpPr>
              <a:spLocks noChangeArrowheads="1"/>
            </p:cNvSpPr>
            <p:nvPr/>
          </p:nvSpPr>
          <p:spPr bwMode="gray">
            <a:xfrm>
              <a:off x="2780329" y="5199063"/>
              <a:ext cx="3812201" cy="408813"/>
            </a:xfrm>
            <a:prstGeom prst="rect">
              <a:avLst/>
            </a:prstGeom>
            <a:gradFill rotWithShape="1">
              <a:gsLst>
                <a:gs pos="0">
                  <a:srgbClr val="4F8311"/>
                </a:gs>
                <a:gs pos="50000">
                  <a:srgbClr val="6DB418"/>
                </a:gs>
                <a:gs pos="100000">
                  <a:srgbClr val="4F831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en-US" altLang="zh-TW">
                <a:solidFill>
                  <a:srgbClr val="FF0000"/>
                </a:solidFill>
                <a:ea typeface="微軟正黑體"/>
                <a:cs typeface="微軟正黑體"/>
              </a:endParaRPr>
            </a:p>
          </p:txBody>
        </p:sp>
        <p:sp>
          <p:nvSpPr>
            <p:cNvPr id="45085" name="Rectangle 79"/>
            <p:cNvSpPr>
              <a:spLocks noChangeArrowheads="1"/>
            </p:cNvSpPr>
            <p:nvPr/>
          </p:nvSpPr>
          <p:spPr bwMode="gray">
            <a:xfrm>
              <a:off x="1809689" y="6263450"/>
              <a:ext cx="4103233" cy="406972"/>
            </a:xfrm>
            <a:prstGeom prst="rect">
              <a:avLst/>
            </a:prstGeom>
            <a:gradFill rotWithShape="1">
              <a:gsLst>
                <a:gs pos="0">
                  <a:srgbClr val="859021"/>
                </a:gs>
                <a:gs pos="50000">
                  <a:srgbClr val="B8C62E"/>
                </a:gs>
                <a:gs pos="100000">
                  <a:srgbClr val="85902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en-US" altLang="zh-TW" sz="2000" b="1">
                <a:solidFill>
                  <a:srgbClr val="FF0000"/>
                </a:solidFill>
                <a:ea typeface="微軟正黑體"/>
                <a:cs typeface="微軟正黑體"/>
              </a:endParaRPr>
            </a:p>
          </p:txBody>
        </p:sp>
      </p:grpSp>
      <p:sp>
        <p:nvSpPr>
          <p:cNvPr id="5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1908175" y="333375"/>
            <a:ext cx="6721475" cy="647700"/>
          </a:xfrm>
        </p:spPr>
        <p:txBody>
          <a:bodyPr rtlCol="0">
            <a:normAutofit fontScale="92500"/>
          </a:bodyPr>
          <a:lstStyle/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從第一哩照顧到最後一哩順利就業</a:t>
            </a:r>
          </a:p>
        </p:txBody>
      </p:sp>
      <p:sp>
        <p:nvSpPr>
          <p:cNvPr id="45059" name="Freeform 74"/>
          <p:cNvSpPr>
            <a:spLocks/>
          </p:cNvSpPr>
          <p:nvPr/>
        </p:nvSpPr>
        <p:spPr bwMode="gray">
          <a:xfrm rot="633286">
            <a:off x="1227138" y="1506538"/>
            <a:ext cx="2147887" cy="3730625"/>
          </a:xfrm>
          <a:custGeom>
            <a:avLst/>
            <a:gdLst>
              <a:gd name="T0" fmla="*/ 2147483647 w 1824"/>
              <a:gd name="T1" fmla="*/ 2147483647 h 2648"/>
              <a:gd name="T2" fmla="*/ 2147483647 w 1824"/>
              <a:gd name="T3" fmla="*/ 2147483647 h 2648"/>
              <a:gd name="T4" fmla="*/ 2147483647 w 1824"/>
              <a:gd name="T5" fmla="*/ 2147483647 h 2648"/>
              <a:gd name="T6" fmla="*/ 2147483647 w 1824"/>
              <a:gd name="T7" fmla="*/ 2147483647 h 2648"/>
              <a:gd name="T8" fmla="*/ 2147483647 w 1824"/>
              <a:gd name="T9" fmla="*/ 2147483647 h 2648"/>
              <a:gd name="T10" fmla="*/ 2147483647 w 1824"/>
              <a:gd name="T11" fmla="*/ 2147483647 h 2648"/>
              <a:gd name="T12" fmla="*/ 2147483647 w 1824"/>
              <a:gd name="T13" fmla="*/ 2147483647 h 2648"/>
              <a:gd name="T14" fmla="*/ 2147483647 w 1824"/>
              <a:gd name="T15" fmla="*/ 2147483647 h 2648"/>
              <a:gd name="T16" fmla="*/ 2147483647 w 1824"/>
              <a:gd name="T17" fmla="*/ 2147483647 h 2648"/>
              <a:gd name="T18" fmla="*/ 2147483647 w 1824"/>
              <a:gd name="T19" fmla="*/ 2147483647 h 2648"/>
              <a:gd name="T20" fmla="*/ 2147483647 w 1824"/>
              <a:gd name="T21" fmla="*/ 2147483647 h 2648"/>
              <a:gd name="T22" fmla="*/ 2147483647 w 1824"/>
              <a:gd name="T23" fmla="*/ 2147483647 h 2648"/>
              <a:gd name="T24" fmla="*/ 2147483647 w 1824"/>
              <a:gd name="T25" fmla="*/ 2147483647 h 2648"/>
              <a:gd name="T26" fmla="*/ 2147483647 w 1824"/>
              <a:gd name="T27" fmla="*/ 2147483647 h 2648"/>
              <a:gd name="T28" fmla="*/ 2147483647 w 1824"/>
              <a:gd name="T29" fmla="*/ 2147483647 h 2648"/>
              <a:gd name="T30" fmla="*/ 2147483647 w 1824"/>
              <a:gd name="T31" fmla="*/ 2147483647 h 2648"/>
              <a:gd name="T32" fmla="*/ 2147483647 w 1824"/>
              <a:gd name="T33" fmla="*/ 2147483647 h 2648"/>
              <a:gd name="T34" fmla="*/ 2147483647 w 1824"/>
              <a:gd name="T35" fmla="*/ 2147483647 h 2648"/>
              <a:gd name="T36" fmla="*/ 2147483647 w 1824"/>
              <a:gd name="T37" fmla="*/ 2147483647 h 2648"/>
              <a:gd name="T38" fmla="*/ 2147483647 w 1824"/>
              <a:gd name="T39" fmla="*/ 2147483647 h 2648"/>
              <a:gd name="T40" fmla="*/ 2147483647 w 1824"/>
              <a:gd name="T41" fmla="*/ 2147483647 h 2648"/>
              <a:gd name="T42" fmla="*/ 2147483647 w 1824"/>
              <a:gd name="T43" fmla="*/ 2147483647 h 2648"/>
              <a:gd name="T44" fmla="*/ 2147483647 w 1824"/>
              <a:gd name="T45" fmla="*/ 2147483647 h 2648"/>
              <a:gd name="T46" fmla="*/ 2147483647 w 1824"/>
              <a:gd name="T47" fmla="*/ 2147483647 h 2648"/>
              <a:gd name="T48" fmla="*/ 2147483647 w 1824"/>
              <a:gd name="T49" fmla="*/ 2147483647 h 2648"/>
              <a:gd name="T50" fmla="*/ 2147483647 w 1824"/>
              <a:gd name="T51" fmla="*/ 2147483647 h 2648"/>
              <a:gd name="T52" fmla="*/ 2147483647 w 1824"/>
              <a:gd name="T53" fmla="*/ 2147483647 h 2648"/>
              <a:gd name="T54" fmla="*/ 2147483647 w 1824"/>
              <a:gd name="T55" fmla="*/ 2147483647 h 2648"/>
              <a:gd name="T56" fmla="*/ 2147483647 w 1824"/>
              <a:gd name="T57" fmla="*/ 2147483647 h 2648"/>
              <a:gd name="T58" fmla="*/ 2147483647 w 1824"/>
              <a:gd name="T59" fmla="*/ 2147483647 h 2648"/>
              <a:gd name="T60" fmla="*/ 2147483647 w 1824"/>
              <a:gd name="T61" fmla="*/ 2147483647 h 2648"/>
              <a:gd name="T62" fmla="*/ 2147483647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F08136"/>
              </a:gs>
              <a:gs pos="100000">
                <a:srgbClr val="6F3C19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45060" name="Picture 2" descr="C:\Documents and Settings\user\桌面\991104\簡報套用模組\gotop_1\Gotop圖庫_1\圖庫\01_人物\04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088" y="4806950"/>
            <a:ext cx="121443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4" descr="C:\Documents and Settings\user\桌面\991104\簡報套用模組\gotop_1\Gotop圖庫_1\圖庫\01_人物\028.jpg"/>
          <p:cNvPicPr>
            <a:picLocks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30900" y="1557338"/>
            <a:ext cx="121443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 descr="C:\Documents and Settings\user\桌面\991104\簡報套用模組\gotop_1\Gotop圖庫_1\圖庫\06_文具\016.jpg"/>
          <p:cNvPicPr>
            <a:picLocks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0088" y="3743325"/>
            <a:ext cx="1071562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7" descr="C:\Documents and Settings\user\桌面\991104\簡報套用模組\gotop_3\16_電腦\16_0097.JPG"/>
          <p:cNvPicPr>
            <a:picLocks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8150" y="2565400"/>
            <a:ext cx="1000125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標題 2"/>
          <p:cNvSpPr txBox="1">
            <a:spLocks/>
          </p:cNvSpPr>
          <p:nvPr/>
        </p:nvSpPr>
        <p:spPr bwMode="auto">
          <a:xfrm>
            <a:off x="1285875" y="0"/>
            <a:ext cx="7929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 sz="3600" b="1">
              <a:solidFill>
                <a:srgbClr val="FF0000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45065" name="文字方塊 45"/>
          <p:cNvSpPr txBox="1">
            <a:spLocks noChangeArrowheads="1"/>
          </p:cNvSpPr>
          <p:nvPr/>
        </p:nvSpPr>
        <p:spPr bwMode="auto">
          <a:xfrm>
            <a:off x="4346575" y="3286125"/>
            <a:ext cx="32400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b="1">
                <a:solidFill>
                  <a:schemeClr val="bg1"/>
                </a:solidFill>
                <a:latin typeface="標楷體"/>
                <a:ea typeface="標楷體"/>
                <a:cs typeface="標楷體"/>
              </a:rPr>
              <a:t>推展生涯與就業輔導，以利學</a:t>
            </a:r>
          </a:p>
          <a:p>
            <a:pPr algn="ctr"/>
            <a:r>
              <a:rPr kumimoji="0" lang="zh-TW" altLang="en-US" b="1">
                <a:solidFill>
                  <a:schemeClr val="bg1"/>
                </a:solidFill>
                <a:latin typeface="標楷體"/>
                <a:ea typeface="標楷體"/>
                <a:cs typeface="標楷體"/>
              </a:rPr>
              <a:t>生職涯接軌，為校友終身服務</a:t>
            </a:r>
          </a:p>
        </p:txBody>
      </p:sp>
      <p:sp>
        <p:nvSpPr>
          <p:cNvPr id="45066" name="文字方塊 46"/>
          <p:cNvSpPr txBox="1">
            <a:spLocks noChangeArrowheads="1"/>
          </p:cNvSpPr>
          <p:nvPr/>
        </p:nvSpPr>
        <p:spPr bwMode="auto">
          <a:xfrm>
            <a:off x="4562475" y="2852738"/>
            <a:ext cx="3240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b="1">
                <a:solidFill>
                  <a:schemeClr val="bg1"/>
                </a:solidFill>
                <a:latin typeface="標楷體"/>
                <a:ea typeface="標楷體"/>
                <a:cs typeface="標楷體"/>
              </a:rPr>
              <a:t>亞洲人</a:t>
            </a:r>
          </a:p>
        </p:txBody>
      </p:sp>
      <p:sp>
        <p:nvSpPr>
          <p:cNvPr id="45067" name="文字方塊 47"/>
          <p:cNvSpPr txBox="1">
            <a:spLocks noChangeArrowheads="1"/>
          </p:cNvSpPr>
          <p:nvPr/>
        </p:nvSpPr>
        <p:spPr bwMode="auto">
          <a:xfrm>
            <a:off x="3625850" y="4005263"/>
            <a:ext cx="3455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b="1">
                <a:solidFill>
                  <a:srgbClr val="FF0000"/>
                </a:solidFill>
                <a:ea typeface="文鼎新中黑"/>
                <a:cs typeface="文鼎新中黑"/>
              </a:rPr>
              <a:t>Last mile</a:t>
            </a:r>
          </a:p>
        </p:txBody>
      </p:sp>
      <p:sp>
        <p:nvSpPr>
          <p:cNvPr id="45068" name="文字方塊 48"/>
          <p:cNvSpPr txBox="1">
            <a:spLocks noChangeArrowheads="1"/>
          </p:cNvSpPr>
          <p:nvPr/>
        </p:nvSpPr>
        <p:spPr bwMode="auto">
          <a:xfrm>
            <a:off x="2617788" y="5157788"/>
            <a:ext cx="3816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b="1">
                <a:solidFill>
                  <a:srgbClr val="FF0000"/>
                </a:solidFill>
                <a:ea typeface="文鼎新中黑"/>
                <a:cs typeface="文鼎新中黑"/>
              </a:rPr>
              <a:t>Next mile</a:t>
            </a:r>
          </a:p>
        </p:txBody>
      </p:sp>
      <p:sp>
        <p:nvSpPr>
          <p:cNvPr id="45069" name="文字方塊 49"/>
          <p:cNvSpPr txBox="1">
            <a:spLocks noChangeArrowheads="1"/>
          </p:cNvSpPr>
          <p:nvPr/>
        </p:nvSpPr>
        <p:spPr bwMode="auto">
          <a:xfrm>
            <a:off x="1682750" y="6237288"/>
            <a:ext cx="4103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zh-TW" b="1">
                <a:solidFill>
                  <a:srgbClr val="FF0000"/>
                </a:solidFill>
                <a:ea typeface="微軟正黑體"/>
                <a:cs typeface="微軟正黑體"/>
              </a:rPr>
              <a:t>First mile</a:t>
            </a:r>
          </a:p>
        </p:txBody>
      </p:sp>
      <p:sp>
        <p:nvSpPr>
          <p:cNvPr id="45070" name="文字方塊 50"/>
          <p:cNvSpPr txBox="1">
            <a:spLocks noChangeArrowheads="1"/>
          </p:cNvSpPr>
          <p:nvPr/>
        </p:nvSpPr>
        <p:spPr bwMode="auto">
          <a:xfrm>
            <a:off x="3265488" y="4437063"/>
            <a:ext cx="3816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b="1">
                <a:solidFill>
                  <a:schemeClr val="bg1"/>
                </a:solidFill>
                <a:latin typeface="標楷體"/>
                <a:ea typeface="標楷體"/>
                <a:cs typeface="標楷體"/>
              </a:rPr>
              <a:t>完善課業輔導機制，有效養成學生</a:t>
            </a:r>
            <a:endParaRPr kumimoji="0" lang="en-US" altLang="zh-TW" b="1">
              <a:solidFill>
                <a:schemeClr val="bg1"/>
              </a:solidFill>
              <a:latin typeface="標楷體"/>
              <a:ea typeface="標楷體"/>
              <a:cs typeface="標楷體"/>
            </a:endParaRPr>
          </a:p>
          <a:p>
            <a:pPr algn="ctr"/>
            <a:r>
              <a:rPr kumimoji="0" lang="zh-TW" altLang="en-US" b="1">
                <a:solidFill>
                  <a:schemeClr val="bg1"/>
                </a:solidFill>
                <a:latin typeface="標楷體"/>
                <a:ea typeface="標楷體"/>
                <a:cs typeface="標楷體"/>
              </a:rPr>
              <a:t>自主學習及勤學習慣，豐富所學</a:t>
            </a:r>
          </a:p>
        </p:txBody>
      </p:sp>
      <p:sp>
        <p:nvSpPr>
          <p:cNvPr id="45071" name="文字方塊 51"/>
          <p:cNvSpPr txBox="1">
            <a:spLocks noChangeArrowheads="1"/>
          </p:cNvSpPr>
          <p:nvPr/>
        </p:nvSpPr>
        <p:spPr bwMode="auto">
          <a:xfrm>
            <a:off x="2401888" y="5516563"/>
            <a:ext cx="38163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b="1">
                <a:solidFill>
                  <a:schemeClr val="bg1"/>
                </a:solidFill>
                <a:latin typeface="標楷體"/>
                <a:ea typeface="標楷體"/>
                <a:cs typeface="標楷體"/>
              </a:rPr>
              <a:t>落實大一新生輔導，協助新生探索興趣與奠基未來發展方向</a:t>
            </a:r>
          </a:p>
        </p:txBody>
      </p:sp>
      <p:sp>
        <p:nvSpPr>
          <p:cNvPr id="30" name="投影片編號版面配置區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5D25333-178F-4F50-ACB7-A4C4CACE8C55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kumimoji="0" lang="zh-TW" alt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31" name="文字版面配置區 30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TW" alt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2025650" y="333375"/>
            <a:ext cx="6723063" cy="64770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幫助選定職涯規劃確定人生方向</a:t>
            </a:r>
          </a:p>
        </p:txBody>
      </p:sp>
      <p:sp>
        <p:nvSpPr>
          <p:cNvPr id="46082" name="標題 2"/>
          <p:cNvSpPr txBox="1">
            <a:spLocks/>
          </p:cNvSpPr>
          <p:nvPr/>
        </p:nvSpPr>
        <p:spPr bwMode="auto">
          <a:xfrm>
            <a:off x="1285875" y="0"/>
            <a:ext cx="7929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 sz="3600" b="1">
              <a:solidFill>
                <a:srgbClr val="FF0000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1774" t="21283" r="12520" b="15719"/>
          <a:stretch>
            <a:fillRect/>
          </a:stretch>
        </p:blipFill>
        <p:spPr bwMode="auto">
          <a:xfrm>
            <a:off x="4598988" y="1628775"/>
            <a:ext cx="4545012" cy="3268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Picture 2" descr="D:\Shu-Ling Lai\Administration\文宣\990712「Ａ30」亞洲 大學檔案\十五、職涯規劃、確定人生方向\大學專刊照 片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28775"/>
            <a:ext cx="4376738" cy="3281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6085" name="文字方塊 8"/>
          <p:cNvSpPr txBox="1">
            <a:spLocks noChangeArrowheads="1"/>
          </p:cNvSpPr>
          <p:nvPr/>
        </p:nvSpPr>
        <p:spPr bwMode="auto">
          <a:xfrm>
            <a:off x="250825" y="5097463"/>
            <a:ext cx="3889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latin typeface="標楷體"/>
                <a:ea typeface="標楷體"/>
                <a:cs typeface="標楷體"/>
              </a:rPr>
              <a:t>設立「學生學習暨生涯發展中心」</a:t>
            </a:r>
          </a:p>
          <a:p>
            <a:pPr algn="ctr"/>
            <a:r>
              <a:rPr kumimoji="0" lang="zh-TW" altLang="en-US">
                <a:latin typeface="標楷體"/>
                <a:ea typeface="標楷體"/>
                <a:cs typeface="標楷體"/>
              </a:rPr>
              <a:t>協助認清自己</a:t>
            </a:r>
          </a:p>
          <a:p>
            <a:pPr algn="ctr"/>
            <a:r>
              <a:rPr kumimoji="0" lang="zh-TW" altLang="en-US">
                <a:latin typeface="標楷體"/>
                <a:ea typeface="標楷體"/>
                <a:cs typeface="標楷體"/>
              </a:rPr>
              <a:t>思考畢業後想要做什麼？</a:t>
            </a:r>
          </a:p>
        </p:txBody>
      </p:sp>
      <p:sp>
        <p:nvSpPr>
          <p:cNvPr id="46086" name="文字方塊 9"/>
          <p:cNvSpPr txBox="1">
            <a:spLocks noChangeArrowheads="1"/>
          </p:cNvSpPr>
          <p:nvPr/>
        </p:nvSpPr>
        <p:spPr bwMode="auto">
          <a:xfrm>
            <a:off x="4932363" y="5097463"/>
            <a:ext cx="38877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latin typeface="標楷體"/>
                <a:ea typeface="標楷體"/>
                <a:cs typeface="標楷體"/>
              </a:rPr>
              <a:t>設置「亞洲人力銀行網」</a:t>
            </a:r>
            <a:br>
              <a:rPr kumimoji="0" lang="zh-TW" altLang="en-US">
                <a:latin typeface="標楷體"/>
                <a:ea typeface="標楷體"/>
                <a:cs typeface="標楷體"/>
              </a:rPr>
            </a:br>
            <a:r>
              <a:rPr kumimoji="0" lang="zh-TW" altLang="en-US">
                <a:latin typeface="標楷體"/>
                <a:ea typeface="標楷體"/>
                <a:cs typeface="標楷體"/>
              </a:rPr>
              <a:t>就業媒合平台，</a:t>
            </a:r>
            <a:br>
              <a:rPr kumimoji="0" lang="zh-TW" altLang="en-US">
                <a:latin typeface="標楷體"/>
                <a:ea typeface="標楷體"/>
                <a:cs typeface="標楷體"/>
              </a:rPr>
            </a:br>
            <a:r>
              <a:rPr kumimoji="0" lang="zh-TW" altLang="en-US">
                <a:latin typeface="標楷體"/>
                <a:ea typeface="標楷體"/>
                <a:cs typeface="標楷體"/>
              </a:rPr>
              <a:t>媒合率高達</a:t>
            </a:r>
            <a:r>
              <a:rPr kumimoji="0" lang="en-US" altLang="zh-TW">
                <a:latin typeface="標楷體"/>
                <a:ea typeface="標楷體"/>
                <a:cs typeface="標楷體"/>
              </a:rPr>
              <a:t>100%</a:t>
            </a:r>
          </a:p>
        </p:txBody>
      </p:sp>
      <p:sp>
        <p:nvSpPr>
          <p:cNvPr id="9" name="投影片編號版面配置區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A12783F-D0A6-44BA-8BDF-6D34510FA62B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kumimoji="0" lang="zh-TW" alt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TW" alt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2025650" y="333375"/>
            <a:ext cx="6723063" cy="64770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zh-TW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可以當大型企業保證就業的學生</a:t>
            </a:r>
            <a:endParaRPr lang="zh-TW" altLang="en-US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47106" name="標題 2"/>
          <p:cNvSpPr txBox="1">
            <a:spLocks/>
          </p:cNvSpPr>
          <p:nvPr/>
        </p:nvSpPr>
        <p:spPr bwMode="auto">
          <a:xfrm>
            <a:off x="1285875" y="0"/>
            <a:ext cx="7929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 sz="3600" b="1">
              <a:solidFill>
                <a:srgbClr val="FF0000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6149" name="Picture 5" descr="D:\Shu-Ling Lai\Administration\文宣\990712「Ａ30」亞洲 大學檔案\十九之一、亞洲大學與日月行館產學合作，學員們在校園內儀態訓練P1110464.JPG"/>
          <p:cNvPicPr>
            <a:picLocks noChangeAspect="1" noChangeArrowheads="1"/>
          </p:cNvPicPr>
          <p:nvPr/>
        </p:nvPicPr>
        <p:blipFill>
          <a:blip r:embed="rId2"/>
          <a:srcRect r="4046"/>
          <a:stretch>
            <a:fillRect/>
          </a:stretch>
        </p:blipFill>
        <p:spPr bwMode="auto">
          <a:xfrm>
            <a:off x="539750" y="2133600"/>
            <a:ext cx="4237038" cy="3311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8" name="圖表 7"/>
          <p:cNvGraphicFramePr/>
          <p:nvPr/>
        </p:nvGraphicFramePr>
        <p:xfrm>
          <a:off x="4857752" y="2924944"/>
          <a:ext cx="428624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7109" name="群組 12"/>
          <p:cNvGrpSpPr>
            <a:grpSpLocks/>
          </p:cNvGrpSpPr>
          <p:nvPr/>
        </p:nvGrpSpPr>
        <p:grpSpPr bwMode="auto">
          <a:xfrm>
            <a:off x="5003800" y="2133600"/>
            <a:ext cx="3857625" cy="1428750"/>
            <a:chOff x="5072066" y="1214422"/>
            <a:chExt cx="3857652" cy="1428760"/>
          </a:xfrm>
        </p:grpSpPr>
        <p:sp>
          <p:nvSpPr>
            <p:cNvPr id="47114" name="AutoShape 12"/>
            <p:cNvSpPr>
              <a:spLocks noChangeArrowheads="1"/>
            </p:cNvSpPr>
            <p:nvPr/>
          </p:nvSpPr>
          <p:spPr bwMode="gray">
            <a:xfrm>
              <a:off x="5072066" y="1214422"/>
              <a:ext cx="3857652" cy="1428760"/>
            </a:xfrm>
            <a:prstGeom prst="roundRect">
              <a:avLst>
                <a:gd name="adj" fmla="val 8014"/>
              </a:avLst>
            </a:prstGeom>
            <a:solidFill>
              <a:srgbClr val="FFFFFF"/>
            </a:solidFill>
            <a:ln w="28575">
              <a:solidFill>
                <a:srgbClr val="EF8D2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kumimoji="0" lang="zh-TW" altLang="en-US">
                <a:solidFill>
                  <a:srgbClr val="000000"/>
                </a:solidFill>
                <a:ea typeface="微軟正黑體"/>
                <a:cs typeface="微軟正黑體"/>
              </a:endParaRPr>
            </a:p>
          </p:txBody>
        </p:sp>
        <p:sp>
          <p:nvSpPr>
            <p:cNvPr id="47115" name="文字方塊 10"/>
            <p:cNvSpPr txBox="1">
              <a:spLocks noChangeArrowheads="1"/>
            </p:cNvSpPr>
            <p:nvPr/>
          </p:nvSpPr>
          <p:spPr bwMode="auto">
            <a:xfrm>
              <a:off x="5143505" y="1300148"/>
              <a:ext cx="3786213" cy="1323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hangingPunct="0">
                <a:spcBef>
                  <a:spcPct val="20000"/>
                </a:spcBef>
              </a:pPr>
              <a:r>
                <a:rPr kumimoji="0" lang="en-US" altLang="zh-TW" sz="2000" b="1">
                  <a:solidFill>
                    <a:srgbClr val="FF0000"/>
                  </a:solidFill>
                  <a:latin typeface="標楷體"/>
                  <a:ea typeface="標楷體"/>
                  <a:cs typeface="標楷體"/>
                </a:rPr>
                <a:t>96</a:t>
              </a:r>
              <a:r>
                <a:rPr kumimoji="0" lang="zh-TW" altLang="en-US" sz="2000" b="1">
                  <a:solidFill>
                    <a:srgbClr val="FF0000"/>
                  </a:solidFill>
                  <a:latin typeface="標楷體"/>
                  <a:ea typeface="標楷體"/>
                  <a:cs typeface="標楷體"/>
                </a:rPr>
                <a:t>學年畢業生就業滿意度為</a:t>
              </a:r>
              <a:r>
                <a:rPr kumimoji="0" lang="en-US" altLang="zh-TW" sz="2000" b="1">
                  <a:solidFill>
                    <a:srgbClr val="FF0000"/>
                  </a:solidFill>
                  <a:latin typeface="標楷體"/>
                  <a:ea typeface="標楷體"/>
                  <a:cs typeface="標楷體"/>
                </a:rPr>
                <a:t>85.77%</a:t>
              </a:r>
              <a:r>
                <a:rPr kumimoji="0" lang="zh-TW" altLang="en-US" sz="2000" b="1">
                  <a:solidFill>
                    <a:srgbClr val="FF0000"/>
                  </a:solidFill>
                  <a:latin typeface="標楷體"/>
                  <a:ea typeface="標楷體"/>
                  <a:cs typeface="標楷體"/>
                </a:rPr>
                <a:t>，企業雇主對校友工作滿意度達</a:t>
              </a:r>
              <a:r>
                <a:rPr kumimoji="0" lang="en-US" altLang="zh-TW" sz="2000" b="1">
                  <a:solidFill>
                    <a:srgbClr val="FF0000"/>
                  </a:solidFill>
                  <a:latin typeface="標楷體"/>
                  <a:ea typeface="標楷體"/>
                  <a:cs typeface="標楷體"/>
                </a:rPr>
                <a:t>93.45%</a:t>
              </a:r>
              <a:r>
                <a:rPr kumimoji="0" lang="zh-TW" altLang="en-US" sz="2000" b="1">
                  <a:solidFill>
                    <a:srgbClr val="FF0000"/>
                  </a:solidFill>
                  <a:latin typeface="標楷體"/>
                  <a:ea typeface="標楷體"/>
                  <a:cs typeface="標楷體"/>
                </a:rPr>
                <a:t>，顯示畢業生與企業雇主肯定學校之培育。</a:t>
              </a:r>
              <a:endParaRPr kumimoji="0" lang="en-US" altLang="zh-TW" sz="2000" b="1">
                <a:solidFill>
                  <a:srgbClr val="FF0000"/>
                </a:solidFill>
                <a:latin typeface="標楷體"/>
                <a:ea typeface="標楷體"/>
                <a:cs typeface="標楷體"/>
              </a:endParaRPr>
            </a:p>
          </p:txBody>
        </p:sp>
      </p:grpSp>
      <p:sp>
        <p:nvSpPr>
          <p:cNvPr id="47110" name="文字方塊 14"/>
          <p:cNvSpPr txBox="1">
            <a:spLocks noChangeArrowheads="1"/>
          </p:cNvSpPr>
          <p:nvPr/>
        </p:nvSpPr>
        <p:spPr bwMode="auto">
          <a:xfrm>
            <a:off x="396875" y="1157288"/>
            <a:ext cx="86931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400" b="1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亞洲大學與大型企業，如友達、台積電、日月行館等</a:t>
            </a:r>
            <a:r>
              <a:rPr kumimoji="0" lang="en-US" altLang="zh-TW" sz="2400" b="1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151</a:t>
            </a:r>
            <a:r>
              <a:rPr kumimoji="0" lang="zh-TW" altLang="en-US" sz="2400" b="1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家企業</a:t>
            </a:r>
            <a:endParaRPr kumimoji="0" lang="en-US" altLang="zh-TW" sz="2400" b="1">
              <a:solidFill>
                <a:srgbClr val="FF0000"/>
              </a:solidFill>
              <a:latin typeface="標楷體"/>
              <a:ea typeface="標楷體"/>
              <a:cs typeface="標楷體"/>
            </a:endParaRPr>
          </a:p>
          <a:p>
            <a:r>
              <a:rPr kumimoji="0" lang="zh-TW" altLang="en-US" sz="2400" b="1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簽署合作，充份保證畢業即就業！</a:t>
            </a:r>
          </a:p>
        </p:txBody>
      </p:sp>
      <p:sp>
        <p:nvSpPr>
          <p:cNvPr id="47111" name="文字方塊 15"/>
          <p:cNvSpPr txBox="1">
            <a:spLocks noChangeArrowheads="1"/>
          </p:cNvSpPr>
          <p:nvPr/>
        </p:nvSpPr>
        <p:spPr bwMode="auto">
          <a:xfrm>
            <a:off x="539750" y="5516563"/>
            <a:ext cx="4248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latin typeface="標楷體"/>
                <a:ea typeface="標楷體"/>
                <a:cs typeface="標楷體"/>
              </a:rPr>
              <a:t>亞洲大學與日月行館產學合作</a:t>
            </a:r>
          </a:p>
        </p:txBody>
      </p:sp>
      <p:sp>
        <p:nvSpPr>
          <p:cNvPr id="12" name="投影片編號版面配置區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B86103B-27F6-4629-AB5E-104031611466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kumimoji="0" lang="zh-TW" alt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TW" alt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內容版面配置區 1"/>
          <p:cNvSpPr>
            <a:spLocks noGrp="1"/>
          </p:cNvSpPr>
          <p:nvPr>
            <p:ph idx="1"/>
          </p:nvPr>
        </p:nvSpPr>
        <p:spPr>
          <a:xfrm>
            <a:off x="323850" y="1052513"/>
            <a:ext cx="8229600" cy="4857750"/>
          </a:xfrm>
        </p:spPr>
        <p:txBody>
          <a:bodyPr/>
          <a:lstStyle/>
          <a:p>
            <a:pPr eaLnBrk="1" hangingPunct="1">
              <a:lnSpc>
                <a:spcPct val="170000"/>
              </a:lnSpc>
              <a:spcBef>
                <a:spcPts val="600"/>
              </a:spcBef>
            </a:pPr>
            <a:r>
              <a:rPr lang="zh-TW" altLang="en-US" sz="2400" b="1" smtClean="0">
                <a:solidFill>
                  <a:srgbClr val="0070C0"/>
                </a:solidFill>
                <a:latin typeface="標楷體"/>
                <a:ea typeface="標楷體"/>
                <a:cs typeface="標楷體"/>
              </a:rPr>
              <a:t>亞洲大學創校以來，連年獲得各種校務榮譽，謹誌如下：</a:t>
            </a:r>
            <a:endParaRPr lang="zh-TW" altLang="en-US" sz="2400" smtClean="0">
              <a:solidFill>
                <a:srgbClr val="0070C0"/>
              </a:solidFill>
              <a:latin typeface="標楷體"/>
              <a:ea typeface="標楷體"/>
              <a:cs typeface="標楷體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1.</a:t>
            </a:r>
            <a:r>
              <a:rPr lang="zh-TW" altLang="en-US" sz="1500" smtClean="0">
                <a:latin typeface="標楷體"/>
                <a:ea typeface="標楷體"/>
                <a:cs typeface="標楷體"/>
              </a:rPr>
              <a:t> </a:t>
            </a:r>
            <a:r>
              <a:rPr lang="en-US" altLang="zh-TW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2006-2011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年連續</a:t>
            </a:r>
            <a:r>
              <a:rPr lang="en-US" altLang="zh-TW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6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年獲「教學卓越大學」榮譽</a:t>
            </a: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--</a:t>
            </a:r>
            <a:r>
              <a:rPr lang="zh-TW" altLang="en-US" sz="2000" smtClean="0">
                <a:latin typeface="標楷體"/>
                <a:ea typeface="標楷體"/>
                <a:cs typeface="標楷體"/>
              </a:rPr>
              <a:t>獎金累計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3</a:t>
            </a:r>
            <a:r>
              <a:rPr lang="zh-TW" altLang="en-US" sz="2000" smtClean="0">
                <a:latin typeface="標楷體"/>
                <a:ea typeface="標楷體"/>
                <a:cs typeface="標楷體"/>
              </a:rPr>
              <a:t>億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4740</a:t>
            </a:r>
            <a:r>
              <a:rPr lang="zh-TW" altLang="en-US" sz="2000" smtClean="0">
                <a:latin typeface="標楷體"/>
                <a:ea typeface="標楷體"/>
                <a:cs typeface="標楷體"/>
              </a:rPr>
              <a:t>萬元，列「教學卓越大學」前段班，是新設大學的第一名。</a:t>
            </a:r>
            <a:endParaRPr lang="en-US" altLang="zh-TW" sz="2000" smtClean="0">
              <a:latin typeface="標楷體"/>
              <a:ea typeface="標楷體"/>
              <a:cs typeface="標楷體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2.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創校</a:t>
            </a:r>
            <a:r>
              <a:rPr lang="en-US" altLang="zh-TW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4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年</a:t>
            </a: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(2005</a:t>
            </a:r>
            <a:r>
              <a:rPr lang="zh-TW" altLang="en-US" sz="2000" b="1" smtClean="0">
                <a:latin typeface="標楷體"/>
                <a:ea typeface="標楷體"/>
                <a:cs typeface="標楷體"/>
              </a:rPr>
              <a:t>年</a:t>
            </a: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8</a:t>
            </a:r>
            <a:r>
              <a:rPr lang="zh-TW" altLang="en-US" sz="2000" b="1" smtClean="0">
                <a:latin typeface="標楷體"/>
                <a:ea typeface="標楷體"/>
                <a:cs typeface="標楷體"/>
              </a:rPr>
              <a:t>月</a:t>
            </a: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)</a:t>
            </a:r>
            <a:r>
              <a:rPr lang="zh-TW" altLang="en-US" sz="2000" b="1" smtClean="0">
                <a:latin typeface="標楷體"/>
                <a:ea typeface="標楷體"/>
                <a:cs typeface="標楷體"/>
              </a:rPr>
              <a:t>即獲准由「台中健康暨管理學院」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改名「亞洲大學」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-- </a:t>
            </a:r>
            <a:r>
              <a:rPr lang="zh-TW" altLang="en-US" sz="2000" smtClean="0">
                <a:latin typeface="標楷體"/>
                <a:ea typeface="標楷體"/>
                <a:cs typeface="標楷體"/>
              </a:rPr>
              <a:t>升格速度創紀錄。 　 　 　 　</a:t>
            </a:r>
            <a:endParaRPr lang="en-US" altLang="zh-TW" sz="2000" smtClean="0">
              <a:latin typeface="標楷體"/>
              <a:ea typeface="標楷體"/>
              <a:cs typeface="標楷體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3.2005</a:t>
            </a:r>
            <a:r>
              <a:rPr lang="zh-TW" altLang="en-US" sz="2000" b="1" smtClean="0">
                <a:latin typeface="標楷體"/>
                <a:ea typeface="標楷體"/>
                <a:cs typeface="標楷體"/>
              </a:rPr>
              <a:t>年獲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「大學評鑑私校</a:t>
            </a:r>
            <a:r>
              <a:rPr lang="en-US" altLang="zh-TW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(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三</a:t>
            </a:r>
            <a:r>
              <a:rPr lang="en-US" altLang="zh-TW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)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組第一名 </a:t>
            </a:r>
            <a:r>
              <a:rPr lang="zh-TW" altLang="en-US" sz="2000" b="1" smtClean="0">
                <a:latin typeface="標楷體"/>
                <a:ea typeface="標楷體"/>
                <a:cs typeface="標楷體"/>
              </a:rPr>
              <a:t>」</a:t>
            </a:r>
            <a:r>
              <a:rPr lang="zh-TW" altLang="en-US" sz="2000" smtClean="0">
                <a:latin typeface="標楷體"/>
                <a:ea typeface="標楷體"/>
                <a:cs typeface="標楷體"/>
              </a:rPr>
              <a:t> 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--- 6</a:t>
            </a:r>
            <a:r>
              <a:rPr lang="zh-TW" altLang="en-US" sz="2000" smtClean="0">
                <a:latin typeface="標楷體"/>
                <a:ea typeface="標楷體"/>
                <a:cs typeface="標楷體"/>
              </a:rPr>
              <a:t>項獲優等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(</a:t>
            </a:r>
            <a:r>
              <a:rPr lang="zh-TW" altLang="en-US" sz="2000" smtClean="0">
                <a:latin typeface="標楷體"/>
                <a:ea typeface="標楷體"/>
                <a:cs typeface="標楷體"/>
              </a:rPr>
              <a:t>社會科學、工程、國際化、推教、訓輔及行政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)</a:t>
            </a:r>
            <a:r>
              <a:rPr lang="zh-TW" altLang="en-US" sz="2000" smtClean="0">
                <a:latin typeface="標楷體"/>
                <a:ea typeface="標楷體"/>
                <a:cs typeface="標楷體"/>
              </a:rPr>
              <a:t>。</a:t>
            </a:r>
            <a:endParaRPr lang="en-US" altLang="zh-TW" sz="2000" smtClean="0">
              <a:latin typeface="標楷體"/>
              <a:ea typeface="標楷體"/>
              <a:cs typeface="標楷體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4.2006</a:t>
            </a:r>
            <a:r>
              <a:rPr lang="zh-TW" altLang="en-US" sz="2000" b="1" smtClean="0">
                <a:latin typeface="標楷體"/>
                <a:ea typeface="標楷體"/>
                <a:cs typeface="標楷體"/>
              </a:rPr>
              <a:t>年獲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獎勵私立大學校院校務發展計畫優等</a:t>
            </a:r>
            <a:r>
              <a:rPr lang="zh-TW" altLang="en-US" sz="20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 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--- </a:t>
            </a:r>
            <a:r>
              <a:rPr lang="zh-TW" altLang="en-US" sz="2000" smtClean="0">
                <a:latin typeface="標楷體"/>
                <a:ea typeface="標楷體"/>
                <a:cs typeface="標楷體"/>
              </a:rPr>
              <a:t>獲補助經費約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7500</a:t>
            </a:r>
            <a:r>
              <a:rPr lang="zh-TW" altLang="en-US" sz="2000" smtClean="0">
                <a:latin typeface="標楷體"/>
                <a:ea typeface="標楷體"/>
                <a:cs typeface="標楷體"/>
              </a:rPr>
              <a:t>萬元。 　 　 　 　 </a:t>
            </a:r>
            <a:endParaRPr lang="en-US" altLang="zh-TW" sz="2000" smtClean="0">
              <a:latin typeface="標楷體"/>
              <a:ea typeface="標楷體"/>
              <a:cs typeface="標楷體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5.2004</a:t>
            </a:r>
            <a:r>
              <a:rPr lang="zh-TW" altLang="en-US" sz="2000" b="1" smtClean="0">
                <a:latin typeface="標楷體"/>
                <a:ea typeface="標楷體"/>
                <a:cs typeface="標楷體"/>
              </a:rPr>
              <a:t>年獲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「推展學校體育優等獎」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--- </a:t>
            </a:r>
            <a:r>
              <a:rPr lang="zh-TW" altLang="en-US" sz="2000" smtClean="0">
                <a:latin typeface="標楷體"/>
                <a:ea typeface="標楷體"/>
                <a:cs typeface="標楷體"/>
              </a:rPr>
              <a:t>評鑑本校為推展學校體育優等學校。 　 　 　 　</a:t>
            </a:r>
            <a:endParaRPr lang="en-US" altLang="zh-TW" sz="2000" smtClean="0">
              <a:latin typeface="標楷體"/>
              <a:ea typeface="標楷體"/>
              <a:cs typeface="標楷體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6.2003</a:t>
            </a:r>
            <a:r>
              <a:rPr lang="zh-TW" altLang="en-US" sz="2000" b="1" smtClean="0">
                <a:latin typeface="標楷體"/>
                <a:ea typeface="標楷體"/>
                <a:cs typeface="標楷體"/>
              </a:rPr>
              <a:t>年獲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「獎勵私校院校務發展計畫優等」</a:t>
            </a:r>
            <a:r>
              <a:rPr lang="zh-TW" altLang="en-US" sz="20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 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--- </a:t>
            </a:r>
            <a:r>
              <a:rPr lang="zh-TW" altLang="en-US" sz="2000" smtClean="0">
                <a:latin typeface="標楷體"/>
                <a:ea typeface="標楷體"/>
                <a:cs typeface="標楷體"/>
              </a:rPr>
              <a:t>優等項目包括「校務發展」及「會計行政」。 　 　 　 　</a:t>
            </a:r>
            <a:endParaRPr lang="en-US" altLang="zh-TW" sz="2000" smtClean="0">
              <a:latin typeface="標楷體"/>
              <a:ea typeface="標楷體"/>
              <a:cs typeface="標楷體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7.2002</a:t>
            </a:r>
            <a:r>
              <a:rPr lang="zh-TW" altLang="en-US" sz="2000" b="1" smtClean="0">
                <a:latin typeface="標楷體"/>
                <a:ea typeface="標楷體"/>
                <a:cs typeface="標楷體"/>
              </a:rPr>
              <a:t>年榮獲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「管理學門評鑑優等」</a:t>
            </a:r>
            <a:r>
              <a:rPr lang="zh-TW" altLang="en-US" sz="2000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 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--- </a:t>
            </a:r>
            <a:r>
              <a:rPr lang="zh-TW" altLang="en-US" sz="2000" smtClean="0">
                <a:latin typeface="標楷體"/>
                <a:ea typeface="標楷體"/>
                <a:cs typeface="標楷體"/>
              </a:rPr>
              <a:t>優等項目為「行政支援」。 　 　 　 　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8AD526C4-DE88-42EC-A226-72536AABA139}" type="slidenum">
              <a:rPr lang="zh-TW" altLang="en-US"/>
              <a:pPr>
                <a:defRPr/>
              </a:pPr>
              <a:t>3</a:t>
            </a:fld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zh-TW" altLang="en-US">
              <a:cs typeface="+mn-cs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2025650" y="333375"/>
            <a:ext cx="5499100" cy="6477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發展沿革</a:t>
            </a:r>
            <a:r>
              <a:rPr lang="en-US" altLang="zh-TW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(1/2)</a:t>
            </a:r>
            <a:endParaRPr lang="en-US" altLang="zh-TW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zh-TW" altLang="en-US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1908175" y="260350"/>
            <a:ext cx="6723063" cy="64770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zh-TW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可以交到很多外國同學</a:t>
            </a:r>
            <a:endParaRPr lang="zh-TW" altLang="en-US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48130" name="標題 2"/>
          <p:cNvSpPr txBox="1">
            <a:spLocks/>
          </p:cNvSpPr>
          <p:nvPr/>
        </p:nvSpPr>
        <p:spPr bwMode="auto">
          <a:xfrm>
            <a:off x="1285875" y="0"/>
            <a:ext cx="7929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 sz="3600" b="1">
              <a:solidFill>
                <a:srgbClr val="FF0000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5122" name="Picture 2" descr="D:\Shu-Ling Lai\Administration\文宣\990712「Ａ30」亞洲 大學檔案\十六之三、亞洲大學邀外籍生搓湯圓.JPG"/>
          <p:cNvPicPr>
            <a:picLocks noChangeAspect="1" noChangeArrowheads="1"/>
          </p:cNvPicPr>
          <p:nvPr/>
        </p:nvPicPr>
        <p:blipFill>
          <a:blip r:embed="rId2"/>
          <a:srcRect t="4938" b="23457"/>
          <a:stretch>
            <a:fillRect/>
          </a:stretch>
        </p:blipFill>
        <p:spPr bwMode="auto">
          <a:xfrm>
            <a:off x="468313" y="4292600"/>
            <a:ext cx="3887787" cy="2089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3" name="Picture 3" descr="D:\Shu-Ling Lai\Administration\文宣\990712「Ａ30」亞洲 大學檔案\十六、IMG_0925.JPG"/>
          <p:cNvPicPr>
            <a:picLocks noChangeAspect="1" noChangeArrowheads="1"/>
          </p:cNvPicPr>
          <p:nvPr/>
        </p:nvPicPr>
        <p:blipFill>
          <a:blip r:embed="rId3"/>
          <a:srcRect b="6060"/>
          <a:stretch>
            <a:fillRect/>
          </a:stretch>
        </p:blipFill>
        <p:spPr bwMode="auto">
          <a:xfrm>
            <a:off x="4932363" y="1557338"/>
            <a:ext cx="3563937" cy="2232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5" name="Picture 5" descr="D:\Shu-Ling Lai\Administration\文宣\990712「Ａ30」亞洲 大學檔案\十六之二、DSC_0183.JPG"/>
          <p:cNvPicPr>
            <a:picLocks noChangeAspect="1" noChangeArrowheads="1"/>
          </p:cNvPicPr>
          <p:nvPr/>
        </p:nvPicPr>
        <p:blipFill>
          <a:blip r:embed="rId4"/>
          <a:srcRect t="4545" b="7428"/>
          <a:stretch>
            <a:fillRect/>
          </a:stretch>
        </p:blipFill>
        <p:spPr bwMode="auto">
          <a:xfrm>
            <a:off x="4932363" y="4292600"/>
            <a:ext cx="3571875" cy="2089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6" name="Picture 6" descr="D:\Shu-Ling Lai\Administration\文宣\990712「Ａ30」亞洲 大學檔案\十六之一、IMG_0696.JPG"/>
          <p:cNvPicPr>
            <a:picLocks noChangeAspect="1" noChangeArrowheads="1"/>
          </p:cNvPicPr>
          <p:nvPr/>
        </p:nvPicPr>
        <p:blipFill>
          <a:blip r:embed="rId5"/>
          <a:srcRect t="8333" b="5556"/>
          <a:stretch>
            <a:fillRect/>
          </a:stretch>
        </p:blipFill>
        <p:spPr bwMode="auto">
          <a:xfrm>
            <a:off x="468313" y="1557338"/>
            <a:ext cx="3887787" cy="2232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8135" name="文字方塊 16"/>
          <p:cNvSpPr txBox="1">
            <a:spLocks noChangeArrowheads="1"/>
          </p:cNvSpPr>
          <p:nvPr/>
        </p:nvSpPr>
        <p:spPr bwMode="auto">
          <a:xfrm>
            <a:off x="0" y="1052513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400" b="1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來自</a:t>
            </a:r>
            <a:r>
              <a:rPr kumimoji="0" lang="en-US" altLang="zh-TW" sz="2400" b="1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15</a:t>
            </a:r>
            <a:r>
              <a:rPr kumimoji="0" lang="zh-TW" altLang="en-US" sz="2400" b="1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國家， </a:t>
            </a:r>
            <a:r>
              <a:rPr kumimoji="0" lang="en-US" altLang="zh-TW" sz="2400" b="1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241</a:t>
            </a:r>
            <a:r>
              <a:rPr kumimoji="0" lang="zh-TW" altLang="en-US" sz="2400" b="1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人國際學生，亞大像世界地球村</a:t>
            </a:r>
          </a:p>
        </p:txBody>
      </p:sp>
      <p:sp>
        <p:nvSpPr>
          <p:cNvPr id="48136" name="文字方塊 22"/>
          <p:cNvSpPr txBox="1">
            <a:spLocks noChangeArrowheads="1"/>
          </p:cNvSpPr>
          <p:nvPr/>
        </p:nvSpPr>
        <p:spPr bwMode="auto">
          <a:xfrm>
            <a:off x="468313" y="3860800"/>
            <a:ext cx="3887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latin typeface="標楷體"/>
                <a:ea typeface="標楷體"/>
                <a:cs typeface="標楷體"/>
              </a:rPr>
              <a:t>外國學生對亞洲大學學生自我介紹</a:t>
            </a:r>
          </a:p>
        </p:txBody>
      </p:sp>
      <p:sp>
        <p:nvSpPr>
          <p:cNvPr id="48137" name="文字方塊 24"/>
          <p:cNvSpPr txBox="1">
            <a:spLocks noChangeArrowheads="1"/>
          </p:cNvSpPr>
          <p:nvPr/>
        </p:nvSpPr>
        <p:spPr bwMode="auto">
          <a:xfrm>
            <a:off x="4932363" y="3860800"/>
            <a:ext cx="3570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latin typeface="標楷體"/>
                <a:ea typeface="標楷體"/>
                <a:cs typeface="標楷體"/>
              </a:rPr>
              <a:t>外國學生包粽子過端午節</a:t>
            </a:r>
          </a:p>
        </p:txBody>
      </p:sp>
      <p:sp>
        <p:nvSpPr>
          <p:cNvPr id="48138" name="文字方塊 25"/>
          <p:cNvSpPr txBox="1">
            <a:spLocks noChangeArrowheads="1"/>
          </p:cNvSpPr>
          <p:nvPr/>
        </p:nvSpPr>
        <p:spPr bwMode="auto">
          <a:xfrm>
            <a:off x="468313" y="6453188"/>
            <a:ext cx="38877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latin typeface="標楷體"/>
                <a:ea typeface="標楷體"/>
                <a:cs typeface="標楷體"/>
              </a:rPr>
              <a:t>外國學生搓湯圓過元宵節</a:t>
            </a:r>
          </a:p>
        </p:txBody>
      </p:sp>
      <p:sp>
        <p:nvSpPr>
          <p:cNvPr id="48139" name="文字方塊 26"/>
          <p:cNvSpPr txBox="1">
            <a:spLocks noChangeArrowheads="1"/>
          </p:cNvSpPr>
          <p:nvPr/>
        </p:nvSpPr>
        <p:spPr bwMode="auto">
          <a:xfrm>
            <a:off x="4932363" y="6453188"/>
            <a:ext cx="35702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latin typeface="標楷體"/>
                <a:ea typeface="標楷體"/>
                <a:cs typeface="標楷體"/>
              </a:rPr>
              <a:t>外國學生畢業了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TW" alt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8539163" cy="1143000"/>
          </a:xfrm>
        </p:spPr>
        <p:txBody>
          <a:bodyPr/>
          <a:lstStyle/>
          <a:p>
            <a:pPr>
              <a:defRPr/>
            </a:pPr>
            <a:r>
              <a:rPr sz="3600" b="1" err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n-cs"/>
              </a:rPr>
              <a:t>國際化成效豐碩</a:t>
            </a:r>
            <a:endParaRPr sz="3600" b="1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9154" name="投影片編號版面配置區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4B9862-F40D-46AC-83B8-8B68B0C4CC5A}" type="slidenum">
              <a:rPr lang="zh-TW" altLang="en-US" smtClean="0">
                <a:solidFill>
                  <a:srgbClr val="898989"/>
                </a:solidFill>
                <a:latin typeface="標楷體"/>
                <a:ea typeface="標楷體"/>
                <a:cs typeface="標楷體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zh-TW" smtClean="0">
              <a:solidFill>
                <a:srgbClr val="898989"/>
              </a:solidFill>
              <a:latin typeface="標楷體"/>
              <a:ea typeface="標楷體"/>
              <a:cs typeface="標楷體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63575" y="1628775"/>
            <a:ext cx="7797800" cy="954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lang="zh-TW" altLang="en-US" sz="2800" kern="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僑生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人數成長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倍</a:t>
            </a: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Tx/>
              <a:buBlip>
                <a:blip r:embed="rId2"/>
              </a:buBlip>
              <a:defRPr/>
            </a:pPr>
            <a:r>
              <a:rPr lang="zh-TW" altLang="en-US" sz="28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外籍生人數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大幅成長，含已發入學許可達</a:t>
            </a:r>
            <a:r>
              <a:rPr lang="en-US" altLang="zh-TW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254</a:t>
            </a:r>
            <a:r>
              <a:rPr lang="zh-TW" altLang="en-US" sz="28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人</a:t>
            </a:r>
            <a:endParaRPr lang="en-US" altLang="zh-TW" sz="28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8" name="圖表 7"/>
          <p:cNvGraphicFramePr>
            <a:graphicFrameLocks/>
          </p:cNvGraphicFramePr>
          <p:nvPr/>
        </p:nvGraphicFramePr>
        <p:xfrm>
          <a:off x="899592" y="2582907"/>
          <a:ext cx="7344816" cy="3726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TW" altLang="en-US">
                <a:solidFill>
                  <a:srgbClr val="FFFFFF"/>
                </a:solidFill>
              </a:rPr>
              <a:t>版權所有  翻印必究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1"/>
          <p:cNvSpPr>
            <a:spLocks noGrp="1"/>
          </p:cNvSpPr>
          <p:nvPr>
            <p:ph type="title"/>
          </p:nvPr>
        </p:nvSpPr>
        <p:spPr>
          <a:xfrm>
            <a:off x="539750" y="11255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zh-TW" sz="360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99</a:t>
            </a:r>
            <a:r>
              <a:rPr sz="360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學年度</a:t>
            </a:r>
            <a:r>
              <a:rPr sz="36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國際學生人數</a:t>
            </a:r>
            <a:r>
              <a:rPr sz="360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排名私校</a:t>
            </a:r>
            <a:r>
              <a:rPr sz="36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第</a:t>
            </a:r>
            <a:r>
              <a:rPr lang="en-US" altLang="zh-TW" sz="36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5</a:t>
            </a:r>
            <a:br>
              <a:rPr lang="en-US" altLang="zh-TW" sz="36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endParaRPr sz="3600" b="1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文鼎新中黑"/>
            </a:endParaRPr>
          </a:p>
        </p:txBody>
      </p:sp>
      <p:sp>
        <p:nvSpPr>
          <p:cNvPr id="50178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7672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zh-TW" altLang="en-US" sz="2400" b="1" smtClean="0">
                <a:latin typeface="標楷體"/>
                <a:ea typeface="標楷體"/>
                <a:cs typeface="標楷體"/>
              </a:rPr>
              <a:t> </a:t>
            </a:r>
            <a:endParaRPr lang="zh-TW" altLang="en-US" smtClean="0">
              <a:latin typeface="標楷體"/>
              <a:ea typeface="標楷體"/>
              <a:cs typeface="標楷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D455F2F-CE55-4ABE-B209-5DE23BA80A6A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11560" y="2348880"/>
          <a:ext cx="4392488" cy="335280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806784"/>
                <a:gridCol w="1972137"/>
                <a:gridCol w="1613567"/>
              </a:tblGrid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排序</a:t>
                      </a:r>
                      <a:endParaRPr lang="zh-TW" altLang="en-US" sz="20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學校名稱</a:t>
                      </a:r>
                      <a:endParaRPr lang="zh-TW" altLang="en-US" sz="20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國際生人數</a:t>
                      </a:r>
                      <a:endParaRPr lang="en-US" altLang="zh-TW" sz="20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</a:tr>
              <a:tr h="19925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lang="zh-TW" altLang="en-US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u="none" strike="noStrike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銘傳大學</a:t>
                      </a:r>
                      <a:endParaRPr lang="zh-TW" altLang="en-US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606 </a:t>
                      </a:r>
                      <a:endParaRPr lang="en-US" altLang="zh-TW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lang="zh-TW" altLang="en-US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u="none" strike="noStrike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逢甲大學</a:t>
                      </a:r>
                      <a:endParaRPr lang="zh-TW" altLang="en-US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293 </a:t>
                      </a:r>
                      <a:endParaRPr lang="en-US" altLang="zh-TW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lang="zh-TW" altLang="en-US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u="none" strike="noStrike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淡江大學</a:t>
                      </a:r>
                      <a:endParaRPr lang="zh-TW" altLang="en-US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201 </a:t>
                      </a:r>
                      <a:endParaRPr lang="en-US" altLang="zh-TW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  <a:endParaRPr lang="zh-TW" altLang="en-US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u="none" strike="noStrike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元智大學</a:t>
                      </a:r>
                      <a:endParaRPr lang="zh-TW" altLang="en-US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175 </a:t>
                      </a:r>
                      <a:endParaRPr lang="en-US" altLang="zh-TW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  <a:endParaRPr lang="zh-TW" alt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u="none" strike="noStrike" dirty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亞洲大學</a:t>
                      </a:r>
                      <a:endParaRPr lang="zh-TW" altLang="en-US" sz="2000" b="0" i="0" u="none" strike="noStrike" dirty="0"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 smtClean="0"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156 </a:t>
                      </a:r>
                      <a:endParaRPr lang="en-US" altLang="zh-TW" sz="2000" b="0" i="0" u="none" strike="noStrike" dirty="0"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  <a:endParaRPr lang="zh-TW" altLang="en-US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u="none" strike="noStrike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中原大學</a:t>
                      </a:r>
                      <a:endParaRPr lang="zh-TW" altLang="en-US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155 </a:t>
                      </a:r>
                      <a:endParaRPr lang="en-US" altLang="zh-TW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endParaRPr lang="zh-TW" altLang="en-US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u="none" strike="noStrike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義守大學</a:t>
                      </a:r>
                      <a:endParaRPr lang="zh-TW" altLang="en-US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132 </a:t>
                      </a:r>
                      <a:endParaRPr lang="en-US" altLang="zh-TW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8</a:t>
                      </a:r>
                      <a:endParaRPr lang="zh-TW" altLang="en-US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u="none" strike="noStrike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開南大學</a:t>
                      </a:r>
                      <a:endParaRPr lang="zh-TW" altLang="en-US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116 </a:t>
                      </a:r>
                      <a:endParaRPr lang="en-US" altLang="zh-TW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9</a:t>
                      </a:r>
                      <a:endParaRPr lang="zh-TW" altLang="en-US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u="none" strike="noStrike" dirty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臺北醫學大學</a:t>
                      </a:r>
                      <a:endParaRPr lang="zh-TW" altLang="en-US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86 </a:t>
                      </a:r>
                      <a:endParaRPr lang="en-US" altLang="zh-TW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</a:t>
                      </a:r>
                      <a:endParaRPr lang="zh-TW" altLang="en-US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2000" b="0" u="none" strike="noStrike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靜宜大學</a:t>
                      </a:r>
                      <a:endParaRPr lang="zh-TW" altLang="en-US" sz="2000" b="0" i="0" u="none" strike="noStrike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000" b="0" u="none" strike="noStrike" dirty="0" smtClean="0"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83 </a:t>
                      </a:r>
                      <a:endParaRPr lang="en-US" altLang="zh-TW" sz="2000" b="0" i="0" u="none" strike="noStrike" dirty="0"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50182" name="Picture 2" descr="C:\Documents and Settings\user\桌面\教卓自評簡報\素材\教卓照片\十六、IMG_0925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2332038"/>
            <a:ext cx="3714750" cy="342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頁尾版面配置區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zh-TW" altLang="en-US">
                <a:solidFill>
                  <a:srgbClr val="FFFFFF"/>
                </a:solidFill>
              </a:rPr>
              <a:t>版權所有  翻印必究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2025650" y="333375"/>
            <a:ext cx="6723063" cy="647700"/>
          </a:xfrm>
        </p:spPr>
        <p:txBody>
          <a:bodyPr rtlCol="0">
            <a:normAutofit fontScale="92500"/>
          </a:bodyPr>
          <a:lstStyle/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zh-TW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可以當國際交換學生，拿到雙聯學位</a:t>
            </a:r>
            <a:endParaRPr lang="zh-TW" altLang="en-US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51202" name="標題 2"/>
          <p:cNvSpPr txBox="1">
            <a:spLocks/>
          </p:cNvSpPr>
          <p:nvPr/>
        </p:nvSpPr>
        <p:spPr bwMode="auto">
          <a:xfrm>
            <a:off x="1285875" y="0"/>
            <a:ext cx="7929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 sz="3600" b="1">
              <a:solidFill>
                <a:srgbClr val="FF0000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6146" name="Picture 2" descr="D:\Shu-Ling Lai\Administration\文宣\990712「Ａ30」亞洲 大學檔案\十七P10003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20950"/>
            <a:ext cx="4211638" cy="3157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圖片 13" descr="2010_12_14_3_large.jpg"/>
          <p:cNvPicPr>
            <a:picLocks noChangeAspect="1"/>
          </p:cNvPicPr>
          <p:nvPr/>
        </p:nvPicPr>
        <p:blipFill>
          <a:blip r:embed="rId3"/>
          <a:srcRect b="888"/>
          <a:stretch>
            <a:fillRect/>
          </a:stretch>
        </p:blipFill>
        <p:spPr>
          <a:xfrm>
            <a:off x="4356100" y="2528888"/>
            <a:ext cx="4787900" cy="3162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1205" name="文字方塊 9"/>
          <p:cNvSpPr txBox="1">
            <a:spLocks noChangeArrowheads="1"/>
          </p:cNvSpPr>
          <p:nvPr/>
        </p:nvSpPr>
        <p:spPr bwMode="auto">
          <a:xfrm>
            <a:off x="71438" y="1147763"/>
            <a:ext cx="9180512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400" b="1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與美國德州大學奧斯汀分校、史丹佛大學、杜蘭大學、英國皇家藝術學院等知名大學及日本、馬來西亞等</a:t>
            </a:r>
            <a:r>
              <a:rPr kumimoji="0" lang="en-US" altLang="zh-TW" sz="2400" b="1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67</a:t>
            </a:r>
            <a:r>
              <a:rPr kumimoji="0" lang="zh-TW" altLang="en-US" sz="2400" b="1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所外國大學締結姊妹校，建立跨國雙學程並交換學生</a:t>
            </a:r>
          </a:p>
        </p:txBody>
      </p:sp>
      <p:sp>
        <p:nvSpPr>
          <p:cNvPr id="51206" name="文字方塊 14"/>
          <p:cNvSpPr txBox="1">
            <a:spLocks noChangeArrowheads="1"/>
          </p:cNvSpPr>
          <p:nvPr/>
        </p:nvSpPr>
        <p:spPr bwMode="auto">
          <a:xfrm>
            <a:off x="179388" y="5795963"/>
            <a:ext cx="38877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latin typeface="標楷體"/>
                <a:ea typeface="標楷體"/>
                <a:cs typeface="標楷體"/>
              </a:rPr>
              <a:t>與美國愛什蘭大學簽訂姐妹校</a:t>
            </a:r>
          </a:p>
        </p:txBody>
      </p:sp>
      <p:sp>
        <p:nvSpPr>
          <p:cNvPr id="51207" name="文字方塊 15"/>
          <p:cNvSpPr txBox="1">
            <a:spLocks noChangeArrowheads="1"/>
          </p:cNvSpPr>
          <p:nvPr/>
        </p:nvSpPr>
        <p:spPr bwMode="auto">
          <a:xfrm>
            <a:off x="4787900" y="5795963"/>
            <a:ext cx="3887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latin typeface="標楷體"/>
                <a:ea typeface="標楷體"/>
                <a:cs typeface="標楷體"/>
              </a:rPr>
              <a:t>與印尼亞齊政府簽訂合作關係</a:t>
            </a:r>
          </a:p>
        </p:txBody>
      </p:sp>
      <p:sp>
        <p:nvSpPr>
          <p:cNvPr id="10" name="投影片編號版面配置區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8E56AD-D634-49F3-8F74-13CA9D27493A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kumimoji="0" lang="zh-TW" alt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TW" alt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2025650" y="333375"/>
            <a:ext cx="6938963" cy="647700"/>
          </a:xfrm>
        </p:spPr>
        <p:txBody>
          <a:bodyPr rtlCol="0">
            <a:normAutofit fontScale="92500"/>
          </a:bodyPr>
          <a:lstStyle/>
          <a:p>
            <a:pPr algn="ctr" eaLnBrk="1" fontAlgn="auto" hangingPunct="1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經常舉辦國內外知名樂團演唱、演奏</a:t>
            </a:r>
            <a:r>
              <a:rPr lang="zh-TW" altLang="zh-TW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 </a:t>
            </a:r>
            <a:endParaRPr lang="zh-TW" altLang="en-US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9" name="投影片編號版面配置區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6261D69-9855-414C-8F47-2F6410445D17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kumimoji="0" lang="zh-TW" alt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TW" altLang="en-US">
              <a:cs typeface="+mn-cs"/>
            </a:endParaRPr>
          </a:p>
        </p:txBody>
      </p:sp>
      <p:pic>
        <p:nvPicPr>
          <p:cNvPr id="11" name="Picture 6" descr="C:\Documents and Settings\asia-r1029\桌面\2010_10_19_4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53136"/>
            <a:ext cx="2867808" cy="2204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5" descr="C:\Documents and Settings\asia-r1029\桌面\2010_05_07_8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861048"/>
            <a:ext cx="2880320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矩形 12"/>
          <p:cNvSpPr/>
          <p:nvPr/>
        </p:nvSpPr>
        <p:spPr>
          <a:xfrm>
            <a:off x="827088" y="692150"/>
            <a:ext cx="7632700" cy="3525838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20000"/>
              </a:lnSpc>
              <a:buClr>
                <a:srgbClr val="FF9933"/>
              </a:buClr>
              <a:buFont typeface="Arial" charset="0"/>
              <a:buChar char="•"/>
            </a:pPr>
            <a:endParaRPr lang="en-US" altLang="zh-TW" sz="2400" b="1">
              <a:solidFill>
                <a:srgbClr val="003399"/>
              </a:solidFill>
              <a:ea typeface="標楷體"/>
              <a:cs typeface="標楷體"/>
            </a:endParaRPr>
          </a:p>
          <a:p>
            <a:pPr lvl="1">
              <a:lnSpc>
                <a:spcPct val="120000"/>
              </a:lnSpc>
              <a:buClr>
                <a:srgbClr val="FF9933"/>
              </a:buClr>
              <a:buFont typeface="Arial" charset="0"/>
              <a:buChar char="•"/>
            </a:pPr>
            <a:r>
              <a:rPr lang="zh-TW" altLang="en-US" sz="3200" b="1">
                <a:solidFill>
                  <a:srgbClr val="003399"/>
                </a:solidFill>
                <a:latin typeface="標楷體"/>
                <a:ea typeface="標楷體"/>
                <a:cs typeface="標楷體"/>
              </a:rPr>
              <a:t>德國知名冠軍人聲樂團</a:t>
            </a:r>
            <a:endParaRPr lang="en-US" altLang="zh-TW" sz="3200" b="1">
              <a:solidFill>
                <a:srgbClr val="003399"/>
              </a:solidFill>
              <a:latin typeface="標楷體"/>
              <a:ea typeface="標楷體"/>
              <a:cs typeface="標楷體"/>
            </a:endParaRPr>
          </a:p>
          <a:p>
            <a:pPr lvl="1">
              <a:lnSpc>
                <a:spcPct val="120000"/>
              </a:lnSpc>
              <a:buClr>
                <a:srgbClr val="FF9933"/>
              </a:buClr>
              <a:buFont typeface="Arial" charset="0"/>
              <a:buChar char="•"/>
            </a:pPr>
            <a:r>
              <a:rPr lang="zh-TW" altLang="en-US" sz="3200" b="1">
                <a:solidFill>
                  <a:srgbClr val="003399"/>
                </a:solidFill>
                <a:latin typeface="標楷體"/>
                <a:ea typeface="標楷體"/>
                <a:cs typeface="標楷體"/>
              </a:rPr>
              <a:t>鋼琴王子陳冠宇</a:t>
            </a:r>
            <a:endParaRPr lang="en-US" altLang="zh-TW" sz="3200" b="1">
              <a:solidFill>
                <a:srgbClr val="003399"/>
              </a:solidFill>
              <a:latin typeface="標楷體"/>
              <a:ea typeface="標楷體"/>
              <a:cs typeface="標楷體"/>
            </a:endParaRPr>
          </a:p>
          <a:p>
            <a:pPr lvl="1">
              <a:lnSpc>
                <a:spcPct val="120000"/>
              </a:lnSpc>
              <a:buClr>
                <a:srgbClr val="FF9933"/>
              </a:buClr>
              <a:buFont typeface="Arial" charset="0"/>
              <a:buChar char="•"/>
            </a:pPr>
            <a:r>
              <a:rPr lang="zh-TW" altLang="en-US" sz="3200" b="1">
                <a:solidFill>
                  <a:srgbClr val="003399"/>
                </a:solidFill>
                <a:latin typeface="標楷體"/>
                <a:ea typeface="標楷體"/>
                <a:cs typeface="標楷體"/>
              </a:rPr>
              <a:t>豎琴演奏家吳莉婕老師</a:t>
            </a:r>
            <a:endParaRPr lang="en-US" altLang="zh-TW" sz="3200" b="1">
              <a:solidFill>
                <a:srgbClr val="003399"/>
              </a:solidFill>
              <a:latin typeface="標楷體"/>
              <a:ea typeface="標楷體"/>
              <a:cs typeface="標楷體"/>
            </a:endParaRPr>
          </a:p>
          <a:p>
            <a:pPr lvl="1">
              <a:lnSpc>
                <a:spcPct val="120000"/>
              </a:lnSpc>
              <a:buClr>
                <a:srgbClr val="FF9933"/>
              </a:buClr>
              <a:buFont typeface="Arial" charset="0"/>
              <a:buChar char="•"/>
            </a:pPr>
            <a:r>
              <a:rPr lang="zh-TW" altLang="en-US" sz="3200" b="1">
                <a:solidFill>
                  <a:srgbClr val="003399"/>
                </a:solidFill>
                <a:latin typeface="標楷體"/>
                <a:ea typeface="標楷體"/>
                <a:cs typeface="標楷體"/>
              </a:rPr>
              <a:t>台灣交響樂團長笛首席陳麗明老師</a:t>
            </a:r>
            <a:endParaRPr lang="en-US" altLang="zh-TW" sz="3200" b="1">
              <a:solidFill>
                <a:srgbClr val="003399"/>
              </a:solidFill>
              <a:latin typeface="標楷體"/>
              <a:ea typeface="標楷體"/>
              <a:cs typeface="標楷體"/>
            </a:endParaRPr>
          </a:p>
          <a:p>
            <a:pPr lvl="1">
              <a:lnSpc>
                <a:spcPct val="120000"/>
              </a:lnSpc>
              <a:buClr>
                <a:srgbClr val="FF9933"/>
              </a:buClr>
              <a:buFont typeface="Arial" charset="0"/>
              <a:buChar char="•"/>
            </a:pPr>
            <a:endParaRPr lang="en-US" altLang="zh-TW" sz="3600" b="1">
              <a:solidFill>
                <a:srgbClr val="003399"/>
              </a:solidFill>
              <a:ea typeface="標楷體"/>
              <a:cs typeface="標楷體"/>
            </a:endParaRPr>
          </a:p>
        </p:txBody>
      </p:sp>
      <p:pic>
        <p:nvPicPr>
          <p:cNvPr id="14" name="圖片 13" descr="樂團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4365104"/>
            <a:ext cx="3058885" cy="2037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字版面配置區 22"/>
          <p:cNvSpPr>
            <a:spLocks noGrp="1"/>
          </p:cNvSpPr>
          <p:nvPr>
            <p:ph type="body" sz="quarter" idx="16"/>
          </p:nvPr>
        </p:nvSpPr>
        <p:spPr>
          <a:xfrm>
            <a:off x="2025650" y="333375"/>
            <a:ext cx="6723063" cy="6477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zh-TW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豐富社團多采多姿人生</a:t>
            </a:r>
            <a:endParaRPr lang="zh-TW" altLang="en-US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pic>
        <p:nvPicPr>
          <p:cNvPr id="5" name="Picture 1" descr="C:\Documents and Settings\admin\My Documents\My Pictures\綠油油康輔社獲教育部評選特優獎.jpg"/>
          <p:cNvPicPr>
            <a:picLocks noChangeAspect="1" noChangeArrowheads="1"/>
          </p:cNvPicPr>
          <p:nvPr/>
        </p:nvPicPr>
        <p:blipFill>
          <a:blip r:embed="rId2"/>
          <a:srcRect t="12604"/>
          <a:stretch>
            <a:fillRect/>
          </a:stretch>
        </p:blipFill>
        <p:spPr bwMode="auto">
          <a:xfrm>
            <a:off x="4787900" y="1773238"/>
            <a:ext cx="3455988" cy="2160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7" descr="C:\Documents and Settings\Jiahua\桌面\慈青社\慈青社團照.jpg"/>
          <p:cNvPicPr>
            <a:picLocks noChangeAspect="1" noChangeArrowheads="1"/>
          </p:cNvPicPr>
          <p:nvPr/>
        </p:nvPicPr>
        <p:blipFill>
          <a:blip r:embed="rId3"/>
          <a:srcRect t="17098" b="9272"/>
          <a:stretch>
            <a:fillRect/>
          </a:stretch>
        </p:blipFill>
        <p:spPr bwMode="auto">
          <a:xfrm>
            <a:off x="4787900" y="4437063"/>
            <a:ext cx="3455988" cy="1909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3252" name="群組 13"/>
          <p:cNvGrpSpPr>
            <a:grpSpLocks/>
          </p:cNvGrpSpPr>
          <p:nvPr/>
        </p:nvGrpSpPr>
        <p:grpSpPr bwMode="auto">
          <a:xfrm>
            <a:off x="611188" y="2492375"/>
            <a:ext cx="3455987" cy="3384550"/>
            <a:chOff x="2483768" y="1916832"/>
            <a:chExt cx="3744416" cy="3816424"/>
          </a:xfrm>
        </p:grpSpPr>
        <p:sp>
          <p:nvSpPr>
            <p:cNvPr id="9" name="六邊形 8"/>
            <p:cNvSpPr/>
            <p:nvPr/>
          </p:nvSpPr>
          <p:spPr>
            <a:xfrm>
              <a:off x="3636161" y="1916832"/>
              <a:ext cx="1439630" cy="1242307"/>
            </a:xfrm>
            <a:prstGeom prst="hexagon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000" b="1" dirty="0">
                  <a:latin typeface="標楷體" pitchFamily="65" charset="-120"/>
                  <a:ea typeface="標楷體" pitchFamily="65" charset="-120"/>
                </a:rPr>
                <a:t>自治性社團</a:t>
              </a:r>
            </a:p>
          </p:txBody>
        </p:sp>
        <p:sp>
          <p:nvSpPr>
            <p:cNvPr id="10" name="六邊形 9"/>
            <p:cNvSpPr/>
            <p:nvPr/>
          </p:nvSpPr>
          <p:spPr>
            <a:xfrm>
              <a:off x="4788554" y="3842945"/>
              <a:ext cx="1439630" cy="1242307"/>
            </a:xfrm>
            <a:prstGeom prst="hexagon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000" b="1" dirty="0">
                  <a:latin typeface="標楷體" pitchFamily="65" charset="-120"/>
                  <a:ea typeface="標楷體" pitchFamily="65" charset="-120"/>
                </a:rPr>
                <a:t>體育性社團</a:t>
              </a:r>
            </a:p>
          </p:txBody>
        </p:sp>
        <p:sp>
          <p:nvSpPr>
            <p:cNvPr id="11" name="六邊形 10"/>
            <p:cNvSpPr/>
            <p:nvPr/>
          </p:nvSpPr>
          <p:spPr>
            <a:xfrm>
              <a:off x="3636161" y="4490949"/>
              <a:ext cx="1439630" cy="1242307"/>
            </a:xfrm>
            <a:prstGeom prst="hexagon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000" b="1" dirty="0">
                  <a:latin typeface="標楷體" pitchFamily="65" charset="-120"/>
                  <a:ea typeface="標楷體" pitchFamily="65" charset="-120"/>
                </a:rPr>
                <a:t>聯誼性社團</a:t>
              </a:r>
            </a:p>
          </p:txBody>
        </p:sp>
        <p:sp>
          <p:nvSpPr>
            <p:cNvPr id="12" name="六邊形 11"/>
            <p:cNvSpPr/>
            <p:nvPr/>
          </p:nvSpPr>
          <p:spPr>
            <a:xfrm>
              <a:off x="2483768" y="3842945"/>
              <a:ext cx="1439630" cy="1242307"/>
            </a:xfrm>
            <a:prstGeom prst="hexagon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000" b="1" dirty="0">
                  <a:latin typeface="標楷體" pitchFamily="65" charset="-120"/>
                  <a:ea typeface="標楷體" pitchFamily="65" charset="-120"/>
                </a:rPr>
                <a:t>學藝性社團</a:t>
              </a:r>
            </a:p>
          </p:txBody>
        </p:sp>
        <p:sp>
          <p:nvSpPr>
            <p:cNvPr id="13" name="六邊形 12"/>
            <p:cNvSpPr/>
            <p:nvPr/>
          </p:nvSpPr>
          <p:spPr>
            <a:xfrm>
              <a:off x="2483768" y="2564836"/>
              <a:ext cx="1439630" cy="1242307"/>
            </a:xfrm>
            <a:prstGeom prst="hexagon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000" b="1" dirty="0">
                  <a:latin typeface="標楷體" pitchFamily="65" charset="-120"/>
                  <a:ea typeface="標楷體" pitchFamily="65" charset="-120"/>
                </a:rPr>
                <a:t>音樂性性社團</a:t>
              </a:r>
            </a:p>
          </p:txBody>
        </p:sp>
      </p:grpSp>
      <p:sp>
        <p:nvSpPr>
          <p:cNvPr id="53253" name="六邊形 13"/>
          <p:cNvSpPr>
            <a:spLocks noChangeArrowheads="1"/>
          </p:cNvSpPr>
          <p:nvPr/>
        </p:nvSpPr>
        <p:spPr bwMode="auto">
          <a:xfrm>
            <a:off x="2684463" y="3033713"/>
            <a:ext cx="1382712" cy="1116012"/>
          </a:xfrm>
          <a:prstGeom prst="hexagon">
            <a:avLst>
              <a:gd name="adj" fmla="val 24997"/>
              <a:gd name="vf" fmla="val 115470"/>
            </a:avLst>
          </a:prstGeom>
          <a:solidFill>
            <a:srgbClr val="C7EDCC"/>
          </a:solidFill>
          <a:ln w="57150" algn="ctr">
            <a:solidFill>
              <a:srgbClr val="9BBB59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000" b="1">
                <a:solidFill>
                  <a:srgbClr val="000000"/>
                </a:solidFill>
                <a:latin typeface="標楷體"/>
                <a:ea typeface="標楷體"/>
                <a:cs typeface="標楷體"/>
              </a:rPr>
              <a:t>服務性社團</a:t>
            </a:r>
          </a:p>
        </p:txBody>
      </p:sp>
      <p:sp>
        <p:nvSpPr>
          <p:cNvPr id="15" name="六邊形 14"/>
          <p:cNvSpPr/>
          <p:nvPr/>
        </p:nvSpPr>
        <p:spPr bwMode="auto">
          <a:xfrm>
            <a:off x="1690687" y="3573015"/>
            <a:ext cx="1335697" cy="1198815"/>
          </a:xfrm>
          <a:prstGeom prst="hexagon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社團總數</a:t>
            </a:r>
            <a:r>
              <a:rPr kumimoji="0" lang="en-US" altLang="zh-TW" sz="20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75</a:t>
            </a:r>
            <a:r>
              <a:rPr kumimoji="0" lang="zh-TW" altLang="en-US" sz="20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個</a:t>
            </a:r>
          </a:p>
        </p:txBody>
      </p:sp>
      <p:sp>
        <p:nvSpPr>
          <p:cNvPr id="53257" name="文字方塊 18"/>
          <p:cNvSpPr txBox="1">
            <a:spLocks noChangeArrowheads="1"/>
          </p:cNvSpPr>
          <p:nvPr/>
        </p:nvSpPr>
        <p:spPr bwMode="auto">
          <a:xfrm>
            <a:off x="180975" y="1157288"/>
            <a:ext cx="8712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400" b="1">
                <a:latin typeface="標楷體"/>
                <a:ea typeface="標楷體"/>
                <a:cs typeface="標楷體"/>
              </a:rPr>
              <a:t>訂有</a:t>
            </a:r>
            <a:r>
              <a:rPr kumimoji="0" lang="zh-TW" altLang="en-US" sz="2400" b="1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健全的社團活動輔導</a:t>
            </a:r>
            <a:r>
              <a:rPr kumimoji="0" lang="zh-TW" altLang="en-US" sz="2400" b="1">
                <a:latin typeface="標楷體"/>
                <a:ea typeface="標楷體"/>
                <a:cs typeface="標楷體"/>
              </a:rPr>
              <a:t>機制，</a:t>
            </a:r>
            <a:r>
              <a:rPr kumimoji="0" lang="zh-TW" altLang="en-US" sz="2400" b="1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並鼓勵參與</a:t>
            </a:r>
            <a:r>
              <a:rPr kumimoji="0" lang="zh-TW" altLang="en-US" sz="2400" b="1">
                <a:latin typeface="標楷體"/>
                <a:ea typeface="標楷體"/>
                <a:cs typeface="標楷體"/>
              </a:rPr>
              <a:t>社團活動</a:t>
            </a:r>
          </a:p>
        </p:txBody>
      </p:sp>
      <p:sp>
        <p:nvSpPr>
          <p:cNvPr id="53258" name="文字方塊 19"/>
          <p:cNvSpPr txBox="1">
            <a:spLocks noChangeArrowheads="1"/>
          </p:cNvSpPr>
          <p:nvPr/>
        </p:nvSpPr>
        <p:spPr bwMode="auto">
          <a:xfrm>
            <a:off x="4787900" y="4005263"/>
            <a:ext cx="3455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latin typeface="標楷體"/>
                <a:ea typeface="標楷體"/>
                <a:cs typeface="標楷體"/>
              </a:rPr>
              <a:t>獲大專社團評鑑</a:t>
            </a:r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特優獎</a:t>
            </a:r>
          </a:p>
        </p:txBody>
      </p:sp>
      <p:sp>
        <p:nvSpPr>
          <p:cNvPr id="53259" name="文字方塊 20"/>
          <p:cNvSpPr txBox="1">
            <a:spLocks noChangeArrowheads="1"/>
          </p:cNvSpPr>
          <p:nvPr/>
        </p:nvSpPr>
        <p:spPr bwMode="auto">
          <a:xfrm>
            <a:off x="4643438" y="6381750"/>
            <a:ext cx="37449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latin typeface="標楷體"/>
                <a:ea typeface="標楷體"/>
                <a:cs typeface="標楷體"/>
              </a:rPr>
              <a:t>獲推動環保有功大專院校組</a:t>
            </a:r>
            <a:r>
              <a:rPr kumimoji="0" lang="zh-TW" altLang="en-US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優等獎</a:t>
            </a:r>
          </a:p>
        </p:txBody>
      </p:sp>
      <p:sp>
        <p:nvSpPr>
          <p:cNvPr id="17" name="文字版面配置區 16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TW" alt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Documents and Settings\admin\My Documents\My Pictures\視傳系吳亭萱以香包裝設計作品榮獲德國紅點設計獎.jpg"/>
          <p:cNvPicPr>
            <a:picLocks noChangeAspect="1" noChangeArrowheads="1"/>
          </p:cNvPicPr>
          <p:nvPr/>
        </p:nvPicPr>
        <p:blipFill>
          <a:blip r:embed="rId2"/>
          <a:srcRect t="7674" r="15152" b="2652"/>
          <a:stretch>
            <a:fillRect/>
          </a:stretch>
        </p:blipFill>
        <p:spPr bwMode="auto">
          <a:xfrm>
            <a:off x="4500563" y="3068638"/>
            <a:ext cx="2016125" cy="2592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圖片 19" descr="2009_02_25_small.jpg"/>
          <p:cNvPicPr>
            <a:picLocks noChangeAspect="1"/>
          </p:cNvPicPr>
          <p:nvPr/>
        </p:nvPicPr>
        <p:blipFill>
          <a:blip r:embed="rId3"/>
          <a:srcRect l="3049" t="9150" r="8526" b="8500"/>
          <a:stretch>
            <a:fillRect/>
          </a:stretch>
        </p:blipFill>
        <p:spPr bwMode="auto">
          <a:xfrm>
            <a:off x="34925" y="3500438"/>
            <a:ext cx="2089150" cy="2592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4275" name="Group 7"/>
          <p:cNvGrpSpPr>
            <a:grpSpLocks/>
          </p:cNvGrpSpPr>
          <p:nvPr/>
        </p:nvGrpSpPr>
        <p:grpSpPr bwMode="auto">
          <a:xfrm>
            <a:off x="0" y="1160463"/>
            <a:ext cx="9144000" cy="107950"/>
            <a:chOff x="144" y="1680"/>
            <a:chExt cx="5424" cy="144"/>
          </a:xfrm>
        </p:grpSpPr>
        <p:sp>
          <p:nvSpPr>
            <p:cNvPr id="54285" name="Rectangle 8"/>
            <p:cNvSpPr>
              <a:spLocks noChangeArrowheads="1"/>
            </p:cNvSpPr>
            <p:nvPr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zh-TW" altLang="en-US">
                <a:ea typeface="文鼎新中黑"/>
                <a:cs typeface="文鼎新中黑"/>
              </a:endParaRPr>
            </a:p>
          </p:txBody>
        </p:sp>
        <p:sp>
          <p:nvSpPr>
            <p:cNvPr id="54286" name="Rectangle 9"/>
            <p:cNvSpPr>
              <a:spLocks noChangeArrowheads="1"/>
            </p:cNvSpPr>
            <p:nvPr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zh-TW" altLang="en-US">
                <a:ea typeface="文鼎新中黑"/>
                <a:cs typeface="文鼎新中黑"/>
              </a:endParaRPr>
            </a:p>
          </p:txBody>
        </p:sp>
        <p:sp>
          <p:nvSpPr>
            <p:cNvPr id="54287" name="Rectangle 10"/>
            <p:cNvSpPr>
              <a:spLocks noChangeArrowheads="1"/>
            </p:cNvSpPr>
            <p:nvPr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zh-TW" altLang="en-US">
                <a:ea typeface="文鼎新中黑"/>
                <a:cs typeface="文鼎新中黑"/>
              </a:endParaRPr>
            </a:p>
          </p:txBody>
        </p:sp>
      </p:grpSp>
      <p:pic>
        <p:nvPicPr>
          <p:cNvPr id="44" name="圖片 19" descr="http://enews.asia.edu.tw/2008/11/images/news_focus.jpg"/>
          <p:cNvPicPr>
            <a:picLocks noChangeAspect="1" noChangeArrowheads="1"/>
          </p:cNvPicPr>
          <p:nvPr/>
        </p:nvPicPr>
        <p:blipFill>
          <a:blip r:embed="rId4"/>
          <a:srcRect l="8542" t="12086" r="14731" b="7337"/>
          <a:stretch>
            <a:fillRect/>
          </a:stretch>
        </p:blipFill>
        <p:spPr bwMode="auto">
          <a:xfrm>
            <a:off x="6588125" y="1484313"/>
            <a:ext cx="2376488" cy="15128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文字版面配置區 21"/>
          <p:cNvSpPr>
            <a:spLocks noGrp="1"/>
          </p:cNvSpPr>
          <p:nvPr>
            <p:ph type="body" sz="quarter" idx="16"/>
          </p:nvPr>
        </p:nvSpPr>
        <p:spPr>
          <a:xfrm>
            <a:off x="2025650" y="260350"/>
            <a:ext cx="7118350" cy="6477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學生參與各項競賽與活動拿金牌</a:t>
            </a:r>
          </a:p>
        </p:txBody>
      </p:sp>
      <p:sp>
        <p:nvSpPr>
          <p:cNvPr id="54278" name="文字方塊 15"/>
          <p:cNvSpPr txBox="1">
            <a:spLocks noChangeArrowheads="1"/>
          </p:cNvSpPr>
          <p:nvPr/>
        </p:nvSpPr>
        <p:spPr bwMode="auto">
          <a:xfrm>
            <a:off x="0" y="6021388"/>
            <a:ext cx="25209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500">
                <a:latin typeface="標楷體"/>
                <a:ea typeface="標楷體"/>
                <a:cs typeface="標楷體"/>
              </a:rPr>
              <a:t>商設系蕭侑儒、陳柏文同學</a:t>
            </a:r>
            <a:endParaRPr kumimoji="0" lang="en-US" altLang="zh-TW" sz="1500">
              <a:latin typeface="標楷體"/>
              <a:ea typeface="標楷體"/>
              <a:cs typeface="標楷體"/>
            </a:endParaRPr>
          </a:p>
          <a:p>
            <a:r>
              <a:rPr kumimoji="0" lang="zh-TW" altLang="en-US" sz="1500">
                <a:latin typeface="標楷體"/>
                <a:ea typeface="標楷體"/>
                <a:cs typeface="標楷體"/>
              </a:rPr>
              <a:t>作品入圍</a:t>
            </a:r>
            <a:r>
              <a:rPr kumimoji="0" lang="zh-TW" altLang="en-US" sz="150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德國</a:t>
            </a:r>
            <a:r>
              <a:rPr kumimoji="0" lang="en-US" altLang="zh-TW" sz="150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iF</a:t>
            </a:r>
            <a:r>
              <a:rPr kumimoji="0" lang="zh-TW" altLang="en-US" sz="150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設計獎</a:t>
            </a:r>
          </a:p>
        </p:txBody>
      </p:sp>
      <p:sp>
        <p:nvSpPr>
          <p:cNvPr id="54279" name="文字方塊 16"/>
          <p:cNvSpPr txBox="1">
            <a:spLocks noChangeArrowheads="1"/>
          </p:cNvSpPr>
          <p:nvPr/>
        </p:nvSpPr>
        <p:spPr bwMode="auto">
          <a:xfrm>
            <a:off x="2268538" y="3357563"/>
            <a:ext cx="19431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600">
                <a:latin typeface="標楷體"/>
                <a:ea typeface="標楷體"/>
                <a:cs typeface="標楷體"/>
              </a:rPr>
              <a:t>視傳系獲得</a:t>
            </a:r>
            <a:r>
              <a:rPr lang="zh-TW" altLang="en-US" sz="160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德國紅點設計最佳獎</a:t>
            </a:r>
            <a:r>
              <a:rPr lang="zh-TW" altLang="en-US" sz="1600">
                <a:latin typeface="標楷體"/>
                <a:ea typeface="標楷體"/>
                <a:cs typeface="標楷體"/>
              </a:rPr>
              <a:t>作者之一林俞伶與指導老師侯純純</a:t>
            </a:r>
          </a:p>
        </p:txBody>
      </p:sp>
      <p:sp>
        <p:nvSpPr>
          <p:cNvPr id="54280" name="文字方塊 17"/>
          <p:cNvSpPr txBox="1">
            <a:spLocks noChangeArrowheads="1"/>
          </p:cNvSpPr>
          <p:nvPr/>
        </p:nvSpPr>
        <p:spPr bwMode="auto">
          <a:xfrm>
            <a:off x="4427538" y="5732463"/>
            <a:ext cx="25209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600">
                <a:latin typeface="標楷體"/>
                <a:ea typeface="標楷體"/>
                <a:cs typeface="標楷體"/>
              </a:rPr>
              <a:t>視傳系吳亭萱同學設計</a:t>
            </a:r>
            <a:endParaRPr kumimoji="0" lang="en-US" altLang="zh-TW" sz="1600">
              <a:latin typeface="標楷體"/>
              <a:ea typeface="標楷體"/>
              <a:cs typeface="標楷體"/>
            </a:endParaRPr>
          </a:p>
          <a:p>
            <a:r>
              <a:rPr kumimoji="0" lang="zh-TW" altLang="en-US" sz="1600">
                <a:latin typeface="標楷體"/>
                <a:ea typeface="標楷體"/>
                <a:cs typeface="標楷體"/>
              </a:rPr>
              <a:t>作品榮獲</a:t>
            </a:r>
            <a:r>
              <a:rPr kumimoji="0" lang="zh-TW" altLang="en-US" sz="160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德國紅點設計獎</a:t>
            </a:r>
          </a:p>
        </p:txBody>
      </p:sp>
      <p:sp>
        <p:nvSpPr>
          <p:cNvPr id="54281" name="文字方塊 18"/>
          <p:cNvSpPr txBox="1">
            <a:spLocks noChangeArrowheads="1"/>
          </p:cNvSpPr>
          <p:nvPr/>
        </p:nvSpPr>
        <p:spPr bwMode="auto">
          <a:xfrm>
            <a:off x="6588125" y="3068638"/>
            <a:ext cx="25209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600">
                <a:latin typeface="標楷體"/>
                <a:ea typeface="標楷體"/>
                <a:cs typeface="標楷體"/>
              </a:rPr>
              <a:t>亞洲大學數位媒體設計系莊禾同學， 以「人</a:t>
            </a:r>
            <a:r>
              <a:rPr kumimoji="0" lang="en-US" altLang="zh-TW" sz="1600">
                <a:latin typeface="標楷體"/>
                <a:ea typeface="標楷體"/>
                <a:cs typeface="標楷體"/>
              </a:rPr>
              <a:t>‧</a:t>
            </a:r>
            <a:r>
              <a:rPr kumimoji="0" lang="zh-TW" altLang="en-US" sz="1600">
                <a:latin typeface="標楷體"/>
                <a:ea typeface="標楷體"/>
                <a:cs typeface="標楷體"/>
              </a:rPr>
              <a:t>觀」為主題，</a:t>
            </a:r>
            <a:r>
              <a:rPr kumimoji="0" lang="zh-TW" altLang="en-US" sz="160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獲得台灣國際創意設計大賽數位動畫設計類「金獎」，獲新台幣</a:t>
            </a:r>
            <a:r>
              <a:rPr kumimoji="0" lang="en-US" altLang="zh-TW" sz="160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20</a:t>
            </a:r>
            <a:r>
              <a:rPr kumimoji="0" lang="zh-TW" altLang="en-US" sz="160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萬元獎金</a:t>
            </a:r>
          </a:p>
          <a:p>
            <a:endParaRPr kumimoji="0" lang="zh-TW" altLang="en-US" sz="1600">
              <a:solidFill>
                <a:srgbClr val="FF0000"/>
              </a:solidFill>
              <a:latin typeface="標楷體"/>
              <a:ea typeface="標楷體"/>
              <a:cs typeface="標楷體"/>
            </a:endParaRPr>
          </a:p>
        </p:txBody>
      </p:sp>
      <p:pic>
        <p:nvPicPr>
          <p:cNvPr id="16" name="圖片 15" descr="2011best of the bes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1340768"/>
            <a:ext cx="2592288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投影片編號版面配置區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4A435C7-D483-43F2-BEA7-2BF11DC12E26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kumimoji="0" lang="zh-TW" alt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8" name="文字版面配置區 17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TW" alt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22"/>
          <p:cNvSpPr txBox="1">
            <a:spLocks/>
          </p:cNvSpPr>
          <p:nvPr/>
        </p:nvSpPr>
        <p:spPr bwMode="auto">
          <a:xfrm>
            <a:off x="1763713" y="260350"/>
            <a:ext cx="67230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kumimoji="0" lang="zh-TW" altLang="en-US" sz="3600" b="1" spc="-15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四季皆美的花園大學</a:t>
            </a:r>
            <a:r>
              <a:rPr kumimoji="0" lang="en-US" altLang="zh-TW" sz="2800" b="1" spc="-15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(1/2)</a:t>
            </a:r>
            <a:endParaRPr kumimoji="0" lang="zh-TW" altLang="en-US" sz="3600" b="1" spc="-15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TW" altLang="en-US">
              <a:cs typeface="+mn-cs"/>
            </a:endParaRPr>
          </a:p>
        </p:txBody>
      </p:sp>
      <p:pic>
        <p:nvPicPr>
          <p:cNvPr id="8" name="圖片 7" descr="IMG_07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050"/>
            <a:ext cx="9144000" cy="612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字版面配置區 22"/>
          <p:cNvSpPr>
            <a:spLocks noGrp="1"/>
          </p:cNvSpPr>
          <p:nvPr>
            <p:ph type="body" sz="quarter" idx="16"/>
          </p:nvPr>
        </p:nvSpPr>
        <p:spPr>
          <a:xfrm>
            <a:off x="1763713" y="260350"/>
            <a:ext cx="6723062" cy="6477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四季皆美的花園大學</a:t>
            </a:r>
            <a:r>
              <a:rPr lang="en-US" altLang="zh-TW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(2/2)</a:t>
            </a:r>
            <a:endParaRPr lang="zh-TW" altLang="en-US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pic>
        <p:nvPicPr>
          <p:cNvPr id="19" name="圖片 18" descr="阿伯勒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557338"/>
            <a:ext cx="2036762" cy="1527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78" name="Picture 2" descr="D:\Shu-Ling\Asia University\招生\300M\P1140818.jpg"/>
          <p:cNvPicPr>
            <a:picLocks noChangeAspect="1" noChangeArrowheads="1"/>
          </p:cNvPicPr>
          <p:nvPr/>
        </p:nvPicPr>
        <p:blipFill>
          <a:blip r:embed="rId4"/>
          <a:srcRect b="34884"/>
          <a:stretch>
            <a:fillRect/>
          </a:stretch>
        </p:blipFill>
        <p:spPr bwMode="auto">
          <a:xfrm>
            <a:off x="5148263" y="1557338"/>
            <a:ext cx="3095625" cy="1511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0179" name="Picture 3" descr="D:\Shu-Ling\Asia University\招生\300M\P1160557.jpg"/>
          <p:cNvPicPr>
            <a:picLocks noChangeAspect="1" noChangeArrowheads="1"/>
          </p:cNvPicPr>
          <p:nvPr/>
        </p:nvPicPr>
        <p:blipFill>
          <a:blip r:embed="rId5"/>
          <a:srcRect b="4762"/>
          <a:stretch>
            <a:fillRect/>
          </a:stretch>
        </p:blipFill>
        <p:spPr bwMode="auto">
          <a:xfrm>
            <a:off x="900113" y="3573463"/>
            <a:ext cx="4032250" cy="2879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7349" name="文字方塊 17"/>
          <p:cNvSpPr txBox="1">
            <a:spLocks noChangeArrowheads="1"/>
          </p:cNvSpPr>
          <p:nvPr/>
        </p:nvSpPr>
        <p:spPr bwMode="auto">
          <a:xfrm>
            <a:off x="755650" y="3162300"/>
            <a:ext cx="4248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1600">
                <a:latin typeface="標楷體"/>
                <a:ea typeface="標楷體"/>
                <a:cs typeface="標楷體"/>
              </a:rPr>
              <a:t>春天</a:t>
            </a:r>
            <a:r>
              <a:rPr kumimoji="0" lang="zh-TW" altLang="en-US" sz="160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櫻花</a:t>
            </a:r>
            <a:r>
              <a:rPr kumimoji="0" lang="zh-TW" altLang="en-US" sz="1600">
                <a:latin typeface="標楷體"/>
                <a:ea typeface="標楷體"/>
                <a:cs typeface="標楷體"/>
              </a:rPr>
              <a:t>、夏天</a:t>
            </a:r>
            <a:r>
              <a:rPr kumimoji="0" lang="zh-TW" altLang="en-US" sz="160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荷花</a:t>
            </a:r>
            <a:r>
              <a:rPr kumimoji="0" lang="zh-TW" altLang="en-US" sz="1600">
                <a:latin typeface="標楷體"/>
                <a:ea typeface="標楷體"/>
                <a:cs typeface="標楷體"/>
              </a:rPr>
              <a:t>、秋天</a:t>
            </a:r>
            <a:r>
              <a:rPr kumimoji="0" lang="zh-TW" altLang="en-US" sz="160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阿勃勒</a:t>
            </a:r>
            <a:r>
              <a:rPr kumimoji="0" lang="zh-TW" altLang="en-US" sz="1600">
                <a:latin typeface="標楷體"/>
                <a:ea typeface="標楷體"/>
                <a:cs typeface="標楷體"/>
              </a:rPr>
              <a:t>、冬天</a:t>
            </a:r>
            <a:r>
              <a:rPr kumimoji="0" lang="zh-TW" altLang="en-US" sz="160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玫瑰</a:t>
            </a:r>
          </a:p>
        </p:txBody>
      </p:sp>
      <p:sp>
        <p:nvSpPr>
          <p:cNvPr id="57350" name="文字方塊 20"/>
          <p:cNvSpPr txBox="1">
            <a:spLocks noChangeArrowheads="1"/>
          </p:cNvSpPr>
          <p:nvPr/>
        </p:nvSpPr>
        <p:spPr bwMode="auto">
          <a:xfrm>
            <a:off x="827088" y="6475413"/>
            <a:ext cx="41767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1600">
                <a:latin typeface="標楷體"/>
                <a:ea typeface="標楷體"/>
                <a:cs typeface="標楷體"/>
              </a:rPr>
              <a:t>美麗的荷花池</a:t>
            </a:r>
          </a:p>
        </p:txBody>
      </p:sp>
      <p:sp>
        <p:nvSpPr>
          <p:cNvPr id="57351" name="文字方塊 21"/>
          <p:cNvSpPr txBox="1">
            <a:spLocks noChangeArrowheads="1"/>
          </p:cNvSpPr>
          <p:nvPr/>
        </p:nvSpPr>
        <p:spPr bwMode="auto">
          <a:xfrm>
            <a:off x="5148263" y="6475413"/>
            <a:ext cx="3095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1600">
                <a:latin typeface="標楷體"/>
                <a:ea typeface="標楷體"/>
                <a:cs typeface="標楷體"/>
              </a:rPr>
              <a:t>太極湖生態池</a:t>
            </a:r>
          </a:p>
        </p:txBody>
      </p:sp>
      <p:sp>
        <p:nvSpPr>
          <p:cNvPr id="57352" name="文字方塊 24"/>
          <p:cNvSpPr txBox="1">
            <a:spLocks noChangeArrowheads="1"/>
          </p:cNvSpPr>
          <p:nvPr/>
        </p:nvSpPr>
        <p:spPr bwMode="auto">
          <a:xfrm>
            <a:off x="5148263" y="3162300"/>
            <a:ext cx="3095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1600">
                <a:latin typeface="標楷體"/>
                <a:ea typeface="標楷體"/>
                <a:cs typeface="標楷體"/>
              </a:rPr>
              <a:t>魚兒自在水中游</a:t>
            </a:r>
          </a:p>
        </p:txBody>
      </p:sp>
      <p:sp>
        <p:nvSpPr>
          <p:cNvPr id="57353" name="文字方塊 25"/>
          <p:cNvSpPr txBox="1">
            <a:spLocks noChangeArrowheads="1"/>
          </p:cNvSpPr>
          <p:nvPr/>
        </p:nvSpPr>
        <p:spPr bwMode="auto">
          <a:xfrm>
            <a:off x="900113" y="1052513"/>
            <a:ext cx="4032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400" b="1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四季有花 景致優雅</a:t>
            </a:r>
          </a:p>
        </p:txBody>
      </p:sp>
      <p:sp>
        <p:nvSpPr>
          <p:cNvPr id="14" name="投影片編號版面配置區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154A594-B5DE-415D-AD1B-FCFE132141CC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kumimoji="0" lang="zh-TW" alt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TW" altLang="en-US">
              <a:cs typeface="+mn-cs"/>
            </a:endParaRPr>
          </a:p>
        </p:txBody>
      </p:sp>
      <p:pic>
        <p:nvPicPr>
          <p:cNvPr id="18" name="圖片 17" descr="太極湖-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263" y="3500438"/>
            <a:ext cx="3448050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圖片 20" descr="草皮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113" y="1557338"/>
            <a:ext cx="1873250" cy="1565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/>
          <p:cNvSpPr txBox="1"/>
          <p:nvPr/>
        </p:nvSpPr>
        <p:spPr>
          <a:xfrm>
            <a:off x="323850" y="4652963"/>
            <a:ext cx="3743325" cy="1354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635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綠色水濂</a:t>
            </a:r>
            <a:endParaRPr kumimoji="0" lang="en-US" altLang="zh-TW" sz="2400" b="1" dirty="0">
              <a:solidFill>
                <a:schemeClr val="accent3">
                  <a:lumMod val="50000"/>
                </a:schemeClr>
              </a:solidFill>
              <a:effectLst>
                <a:outerShdw blurRad="635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635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每年可吸收</a:t>
            </a:r>
            <a:r>
              <a:rPr kumimoji="0" lang="en-US" altLang="zh-TW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635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12,000</a:t>
            </a:r>
            <a:r>
              <a:rPr kumimoji="0" lang="zh-TW" altLang="en-US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635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公斤的</a:t>
            </a:r>
            <a:endParaRPr kumimoji="0" lang="en-US" altLang="zh-TW" sz="2400" b="1" dirty="0">
              <a:solidFill>
                <a:schemeClr val="accent3">
                  <a:lumMod val="50000"/>
                </a:schemeClr>
              </a:solidFill>
              <a:effectLst>
                <a:outerShdw blurRad="635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635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二氧化碳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5219700" y="1916113"/>
            <a:ext cx="309721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635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綠草如茵</a:t>
            </a:r>
          </a:p>
        </p:txBody>
      </p:sp>
      <p:pic>
        <p:nvPicPr>
          <p:cNvPr id="52226" name="Picture 2" descr="D:\Shu-Ling\Asia University\招生\300M\P10907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688" y="1039813"/>
            <a:ext cx="4435476" cy="3325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8963" y="3252788"/>
            <a:ext cx="4816475" cy="3611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文字版面配置區 9"/>
          <p:cNvSpPr>
            <a:spLocks noGrp="1"/>
          </p:cNvSpPr>
          <p:nvPr>
            <p:ph type="body" sz="quarter" idx="16"/>
          </p:nvPr>
        </p:nvSpPr>
        <p:spPr>
          <a:xfrm>
            <a:off x="2025650" y="333375"/>
            <a:ext cx="6723063" cy="647700"/>
          </a:xfrm>
        </p:spPr>
        <p:txBody>
          <a:bodyPr rtlCol="0">
            <a:normAutofit fontScale="85000"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會呼吸的環保大樓，及</a:t>
            </a:r>
            <a:r>
              <a:rPr lang="en-US" altLang="zh-TW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3</a:t>
            </a: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萬坪草皮綠地</a:t>
            </a: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TW" alt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內容版面配置區 1"/>
          <p:cNvSpPr>
            <a:spLocks noGrp="1"/>
          </p:cNvSpPr>
          <p:nvPr>
            <p:ph idx="1"/>
          </p:nvPr>
        </p:nvSpPr>
        <p:spPr>
          <a:xfrm>
            <a:off x="457200" y="981075"/>
            <a:ext cx="8362950" cy="48974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8.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創校</a:t>
            </a:r>
            <a:r>
              <a:rPr lang="en-US" altLang="zh-TW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8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年即快速獲准設立</a:t>
            </a:r>
            <a:r>
              <a:rPr lang="en-US" altLang="zh-TW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5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個博士班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--</a:t>
            </a:r>
            <a:r>
              <a:rPr lang="zh-TW" altLang="en-US" sz="2000" smtClean="0">
                <a:latin typeface="標楷體"/>
                <a:ea typeface="標楷體"/>
                <a:cs typeface="標楷體"/>
              </a:rPr>
              <a:t>科目為資訊工程、健康產業管理、生物資訊、經營管理及數位媒體設計研究所。 　 　 　 　 </a:t>
            </a:r>
            <a:endParaRPr lang="en-US" altLang="zh-TW" sz="2000" smtClean="0">
              <a:latin typeface="標楷體"/>
              <a:ea typeface="標楷體"/>
              <a:cs typeface="標楷體"/>
            </a:endParaRPr>
          </a:p>
          <a:p>
            <a:pPr eaLnBrk="1" hangingPunct="1">
              <a:buFont typeface="Arial" charset="0"/>
              <a:buNone/>
            </a:pP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9.2007</a:t>
            </a:r>
            <a:r>
              <a:rPr lang="zh-TW" altLang="en-US" sz="2000" b="1" smtClean="0">
                <a:latin typeface="標楷體"/>
                <a:ea typeface="標楷體"/>
                <a:cs typeface="標楷體"/>
              </a:rPr>
              <a:t>年領先設立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「國際產業研發碩士專班」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--</a:t>
            </a:r>
            <a:r>
              <a:rPr lang="zh-TW" altLang="en-US" sz="2000" smtClean="0">
                <a:latin typeface="標楷體"/>
                <a:ea typeface="標楷體"/>
                <a:cs typeface="標楷體"/>
              </a:rPr>
              <a:t>世界先進公司提供獎學金委託本校向印度等國家招收研究生。</a:t>
            </a:r>
            <a:endParaRPr lang="en-US" altLang="zh-TW" sz="2000" smtClean="0">
              <a:latin typeface="標楷體"/>
              <a:ea typeface="標楷體"/>
              <a:cs typeface="標楷體"/>
            </a:endParaRPr>
          </a:p>
          <a:p>
            <a:pPr eaLnBrk="1" hangingPunct="1">
              <a:buFont typeface="Arial" charset="0"/>
              <a:buNone/>
            </a:pP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10.2005-2007</a:t>
            </a:r>
            <a:r>
              <a:rPr lang="zh-TW" altLang="en-US" sz="2000" b="1" smtClean="0">
                <a:latin typeface="標楷體"/>
                <a:ea typeface="標楷體"/>
                <a:cs typeface="標楷體"/>
              </a:rPr>
              <a:t>年獲經濟部補助開設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「產業研發碩士專班」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--</a:t>
            </a:r>
            <a:r>
              <a:rPr lang="zh-TW" altLang="en-US" sz="2000" smtClean="0">
                <a:latin typeface="標楷體"/>
                <a:ea typeface="標楷體"/>
                <a:cs typeface="標楷體"/>
              </a:rPr>
              <a:t>與環隆電子、兆赫電子、世界先進、台積電等公司共同開設。</a:t>
            </a:r>
            <a:endParaRPr lang="en-US" altLang="zh-TW" sz="2000" smtClean="0">
              <a:latin typeface="標楷體"/>
              <a:ea typeface="標楷體"/>
              <a:cs typeface="標楷體"/>
            </a:endParaRPr>
          </a:p>
          <a:p>
            <a:pPr eaLnBrk="1" hangingPunct="1">
              <a:buFont typeface="Arial" charset="0"/>
              <a:buNone/>
            </a:pP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11.2008</a:t>
            </a:r>
            <a:r>
              <a:rPr lang="zh-TW" altLang="en-US" sz="2000" b="1" smtClean="0">
                <a:latin typeface="標楷體"/>
                <a:ea typeface="標楷體"/>
                <a:cs typeface="標楷體"/>
              </a:rPr>
              <a:t>年獲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「</a:t>
            </a:r>
            <a:r>
              <a:rPr lang="zh-CN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台湾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卓越建設獎」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--</a:t>
            </a:r>
            <a:r>
              <a:rPr lang="zh-TW" altLang="en-US" sz="2000" smtClean="0">
                <a:latin typeface="標楷體"/>
                <a:ea typeface="標楷體"/>
                <a:cs typeface="標楷體"/>
              </a:rPr>
              <a:t>本校建築獲得最佳規劃設計類金質獎，是大學校園難得的殊榮。</a:t>
            </a:r>
            <a:endParaRPr lang="en-US" altLang="zh-TW" sz="2000" smtClean="0">
              <a:latin typeface="標楷體"/>
              <a:ea typeface="標楷體"/>
              <a:cs typeface="標楷體"/>
            </a:endParaRPr>
          </a:p>
          <a:p>
            <a:pPr eaLnBrk="1" hangingPunct="1">
              <a:buFont typeface="Arial" charset="0"/>
              <a:buNone/>
            </a:pP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12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.</a:t>
            </a: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2008</a:t>
            </a:r>
            <a:r>
              <a:rPr lang="zh-TW" altLang="en-US" sz="2000" b="1" smtClean="0">
                <a:latin typeface="標楷體"/>
                <a:ea typeface="標楷體"/>
                <a:cs typeface="標楷體"/>
              </a:rPr>
              <a:t>年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「大學系所評鑑全獲通過」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--</a:t>
            </a:r>
            <a:r>
              <a:rPr lang="zh-TW" altLang="en-US" sz="2000" smtClean="0">
                <a:latin typeface="標楷體"/>
                <a:ea typeface="標楷體"/>
                <a:cs typeface="標楷體"/>
              </a:rPr>
              <a:t>依規定「新設系所不計入評等」之原則，本校所有系所全數通過，辦學成效獲高度肯定。</a:t>
            </a:r>
            <a:endParaRPr lang="en-US" altLang="zh-TW" sz="2000" smtClean="0">
              <a:latin typeface="標楷體"/>
              <a:ea typeface="標楷體"/>
              <a:cs typeface="標楷體"/>
            </a:endParaRPr>
          </a:p>
          <a:p>
            <a:pPr eaLnBrk="1" hangingPunct="1">
              <a:buFont typeface="Arial" charset="0"/>
              <a:buNone/>
            </a:pP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13.2009</a:t>
            </a:r>
            <a:r>
              <a:rPr lang="zh-TW" altLang="en-US" sz="2000" b="1" smtClean="0">
                <a:latin typeface="標楷體"/>
                <a:ea typeface="標楷體"/>
                <a:cs typeface="標楷體"/>
              </a:rPr>
              <a:t>年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「大學校院師資培育評鑑」獲評為</a:t>
            </a:r>
            <a:r>
              <a:rPr lang="en-US" altLang="zh-TW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1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等</a:t>
            </a:r>
            <a:endParaRPr lang="en-US" altLang="zh-TW" sz="2000" smtClean="0">
              <a:latin typeface="標楷體"/>
              <a:ea typeface="標楷體"/>
              <a:cs typeface="標楷體"/>
            </a:endParaRPr>
          </a:p>
          <a:p>
            <a:pPr eaLnBrk="1" hangingPunct="1">
              <a:buFont typeface="Arial" charset="0"/>
              <a:buNone/>
            </a:pP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14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.</a:t>
            </a: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2009</a:t>
            </a:r>
            <a:r>
              <a:rPr lang="zh-TW" altLang="en-US" sz="2000" b="1" smtClean="0">
                <a:latin typeface="標楷體"/>
                <a:ea typeface="標楷體"/>
                <a:cs typeface="標楷體"/>
              </a:rPr>
              <a:t>年獲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「大專校院體育專案評鑑 」第</a:t>
            </a:r>
            <a:r>
              <a:rPr lang="en-US" altLang="zh-TW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1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等</a:t>
            </a:r>
            <a:r>
              <a:rPr lang="zh-TW" altLang="en-US" sz="2000" b="1" smtClean="0">
                <a:latin typeface="標楷體"/>
                <a:ea typeface="標楷體"/>
                <a:cs typeface="標楷體"/>
              </a:rPr>
              <a:t>佳績</a:t>
            </a:r>
            <a:endParaRPr lang="en-US" altLang="zh-TW" sz="2000" smtClean="0">
              <a:latin typeface="標楷體"/>
              <a:ea typeface="標楷體"/>
              <a:cs typeface="標楷體"/>
            </a:endParaRPr>
          </a:p>
          <a:p>
            <a:pPr eaLnBrk="1" hangingPunct="1">
              <a:buFont typeface="Arial" charset="0"/>
              <a:buNone/>
            </a:pP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15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.</a:t>
            </a: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2009</a:t>
            </a:r>
            <a:r>
              <a:rPr lang="zh-TW" altLang="en-US" sz="2000" b="1" smtClean="0">
                <a:latin typeface="標楷體"/>
                <a:ea typeface="標楷體"/>
                <a:cs typeface="標楷體"/>
              </a:rPr>
              <a:t>年獲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「推動品德教育績優學校」</a:t>
            </a:r>
            <a:r>
              <a:rPr lang="zh-TW" altLang="en-US" sz="2000" b="1" smtClean="0">
                <a:latin typeface="標楷體"/>
                <a:ea typeface="標楷體"/>
                <a:cs typeface="標楷體"/>
              </a:rPr>
              <a:t>榮譽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--</a:t>
            </a:r>
            <a:r>
              <a:rPr lang="zh-TW" altLang="en-US" sz="2000" smtClean="0">
                <a:latin typeface="標楷體"/>
                <a:ea typeface="標楷體"/>
                <a:cs typeface="標楷體"/>
              </a:rPr>
              <a:t>中區有四所學校入選，亞洲大學是唯一高教體系的大學。</a:t>
            </a:r>
            <a:endParaRPr lang="en-US" altLang="zh-TW" sz="2000" smtClean="0">
              <a:latin typeface="標楷體"/>
              <a:ea typeface="標楷體"/>
              <a:cs typeface="標楷體"/>
            </a:endParaRPr>
          </a:p>
          <a:p>
            <a:pPr eaLnBrk="1" hangingPunct="1">
              <a:buFont typeface="Arial" charset="0"/>
              <a:buNone/>
            </a:pP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16.2009</a:t>
            </a:r>
            <a:r>
              <a:rPr lang="zh-TW" altLang="en-US" sz="2000" b="1" smtClean="0">
                <a:latin typeface="標楷體"/>
                <a:ea typeface="標楷體"/>
                <a:cs typeface="標楷體"/>
              </a:rPr>
              <a:t>年獲</a:t>
            </a:r>
            <a:r>
              <a:rPr lang="zh-TW" altLang="en-US" sz="20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「國際化優良學校」</a:t>
            </a:r>
            <a:r>
              <a:rPr lang="en-US" altLang="zh-TW" sz="2000" b="1" smtClean="0">
                <a:latin typeface="標楷體"/>
                <a:ea typeface="標楷體"/>
                <a:cs typeface="標楷體"/>
              </a:rPr>
              <a:t>--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2011</a:t>
            </a:r>
            <a:r>
              <a:rPr lang="zh-TW" altLang="en-US" sz="2000" smtClean="0">
                <a:latin typeface="標楷體"/>
                <a:ea typeface="標楷體"/>
                <a:cs typeface="標楷體"/>
              </a:rPr>
              <a:t>年將有來自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15</a:t>
            </a:r>
            <a:r>
              <a:rPr lang="zh-TW" altLang="en-US" sz="2000" smtClean="0">
                <a:latin typeface="標楷體"/>
                <a:ea typeface="標楷體"/>
                <a:cs typeface="標楷體"/>
              </a:rPr>
              <a:t>個國家，約</a:t>
            </a:r>
            <a:r>
              <a:rPr lang="en-US" altLang="zh-TW" sz="2000" smtClean="0">
                <a:latin typeface="標楷體"/>
                <a:ea typeface="標楷體"/>
                <a:cs typeface="標楷體"/>
              </a:rPr>
              <a:t>230</a:t>
            </a:r>
            <a:r>
              <a:rPr lang="zh-TW" altLang="en-US" sz="2000" smtClean="0">
                <a:latin typeface="標楷體"/>
                <a:ea typeface="標楷體"/>
                <a:cs typeface="標楷體"/>
              </a:rPr>
              <a:t>名的外籍學生。　 　 　 　</a:t>
            </a:r>
          </a:p>
          <a:p>
            <a:pPr eaLnBrk="1" hangingPunct="1"/>
            <a:endParaRPr lang="zh-TW" altLang="en-US" sz="2000" smtClean="0">
              <a:latin typeface="Arial" charset="0"/>
              <a:ea typeface="文鼎新中黑"/>
            </a:endParaRPr>
          </a:p>
          <a:p>
            <a:pPr eaLnBrk="1" hangingPunct="1"/>
            <a:endParaRPr lang="zh-TW" altLang="en-US" sz="2000" smtClean="0">
              <a:latin typeface="Arial" charset="0"/>
              <a:ea typeface="文鼎新中黑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2120106C-9E7C-4856-B284-2DC8FBA5D638}" type="slidenum">
              <a:rPr lang="zh-TW" altLang="en-US"/>
              <a:pPr>
                <a:defRPr/>
              </a:pPr>
              <a:t>4</a:t>
            </a:fld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zh-TW" altLang="en-US">
              <a:cs typeface="+mn-cs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2025650" y="333375"/>
            <a:ext cx="5354638" cy="6477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發展沿革</a:t>
            </a:r>
            <a:r>
              <a:rPr lang="en-US" altLang="zh-TW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(2/2)</a:t>
            </a:r>
            <a:endParaRPr lang="en-US" altLang="zh-TW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版面配置區 10"/>
          <p:cNvSpPr>
            <a:spLocks noGrp="1"/>
          </p:cNvSpPr>
          <p:nvPr>
            <p:ph type="body" sz="quarter" idx="16"/>
          </p:nvPr>
        </p:nvSpPr>
        <p:spPr>
          <a:xfrm>
            <a:off x="3995738" y="333375"/>
            <a:ext cx="4752975" cy="6477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教師禮讚亞大</a:t>
            </a:r>
          </a:p>
        </p:txBody>
      </p:sp>
      <p:grpSp>
        <p:nvGrpSpPr>
          <p:cNvPr id="60418" name="群組 8"/>
          <p:cNvGrpSpPr>
            <a:grpSpLocks/>
          </p:cNvGrpSpPr>
          <p:nvPr/>
        </p:nvGrpSpPr>
        <p:grpSpPr bwMode="auto">
          <a:xfrm>
            <a:off x="4859338" y="1052513"/>
            <a:ext cx="4141787" cy="4625975"/>
            <a:chOff x="4387729" y="540958"/>
            <a:chExt cx="4684833" cy="4626809"/>
          </a:xfrm>
        </p:grpSpPr>
        <p:sp>
          <p:nvSpPr>
            <p:cNvPr id="60421" name="矩形 7"/>
            <p:cNvSpPr>
              <a:spLocks noChangeArrowheads="1"/>
            </p:cNvSpPr>
            <p:nvPr/>
          </p:nvSpPr>
          <p:spPr bwMode="auto">
            <a:xfrm>
              <a:off x="4387729" y="973263"/>
              <a:ext cx="4572032" cy="4194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2700"/>
                </a:lnSpc>
              </a:pPr>
              <a:endParaRPr kumimoji="0" lang="zh-TW" altLang="en-US" b="1">
                <a:solidFill>
                  <a:srgbClr val="0033CC"/>
                </a:solidFill>
                <a:latin typeface="標楷體"/>
                <a:ea typeface="標楷體"/>
                <a:cs typeface="標楷體"/>
              </a:endParaRPr>
            </a:p>
            <a:p>
              <a:pPr>
                <a:lnSpc>
                  <a:spcPts val="2700"/>
                </a:lnSpc>
              </a:pPr>
              <a:r>
                <a:rPr kumimoji="0" lang="zh-TW" altLang="en-US" b="1">
                  <a:solidFill>
                    <a:srgbClr val="C00000"/>
                  </a:solidFill>
                  <a:latin typeface="標楷體"/>
                  <a:ea typeface="標楷體"/>
                  <a:cs typeface="標楷體"/>
                </a:rPr>
                <a:t>蒙福的  亞洲大學</a:t>
              </a:r>
              <a:endParaRPr kumimoji="0" lang="en-US" altLang="zh-TW" b="1">
                <a:solidFill>
                  <a:srgbClr val="C00000"/>
                </a:solidFill>
                <a:latin typeface="標楷體"/>
                <a:ea typeface="標楷體"/>
                <a:cs typeface="標楷體"/>
              </a:endParaRPr>
            </a:p>
            <a:p>
              <a:pPr>
                <a:lnSpc>
                  <a:spcPts val="2700"/>
                </a:lnSpc>
              </a:pPr>
              <a:endParaRPr kumimoji="0" lang="zh-TW" altLang="en-US" b="1">
                <a:solidFill>
                  <a:srgbClr val="0033CC"/>
                </a:solidFill>
                <a:latin typeface="標楷體"/>
                <a:ea typeface="標楷體"/>
                <a:cs typeface="標楷體"/>
              </a:endParaRPr>
            </a:p>
            <a:p>
              <a:pPr>
                <a:lnSpc>
                  <a:spcPts val="2700"/>
                </a:lnSpc>
              </a:pPr>
              <a:r>
                <a:rPr kumimoji="0" lang="en-US" altLang="zh-TW" b="1">
                  <a:solidFill>
                    <a:srgbClr val="0033CC"/>
                  </a:solidFill>
                  <a:latin typeface="標楷體"/>
                  <a:ea typeface="標楷體"/>
                  <a:cs typeface="標楷體"/>
                </a:rPr>
                <a:t>2001</a:t>
              </a:r>
              <a:r>
                <a:rPr kumimoji="0" lang="zh-TW" altLang="en-US" b="1">
                  <a:solidFill>
                    <a:srgbClr val="0033CC"/>
                  </a:solidFill>
                  <a:latin typeface="標楷體"/>
                  <a:ea typeface="標楷體"/>
                  <a:cs typeface="標楷體"/>
                </a:rPr>
                <a:t>年誕生的我們</a:t>
              </a:r>
            </a:p>
            <a:p>
              <a:pPr>
                <a:lnSpc>
                  <a:spcPts val="2700"/>
                </a:lnSpc>
              </a:pPr>
              <a:r>
                <a:rPr kumimoji="0" lang="zh-TW" altLang="en-US" b="1">
                  <a:solidFill>
                    <a:srgbClr val="0033CC"/>
                  </a:solidFill>
                  <a:latin typeface="標楷體"/>
                  <a:ea typeface="標楷體"/>
                  <a:cs typeface="標楷體"/>
                </a:rPr>
                <a:t>在天搖地動後的霧峰郊野萌芽</a:t>
              </a:r>
            </a:p>
            <a:p>
              <a:pPr>
                <a:lnSpc>
                  <a:spcPts val="2700"/>
                </a:lnSpc>
              </a:pPr>
              <a:r>
                <a:rPr kumimoji="0" lang="zh-TW" altLang="en-US" b="1">
                  <a:solidFill>
                    <a:srgbClr val="0033CC"/>
                  </a:solidFill>
                  <a:latin typeface="標楷體"/>
                  <a:ea typeface="標楷體"/>
                  <a:cs typeface="標楷體"/>
                </a:rPr>
                <a:t>瞬然間 繁花爭艷  </a:t>
              </a:r>
            </a:p>
            <a:p>
              <a:pPr>
                <a:lnSpc>
                  <a:spcPts val="2700"/>
                </a:lnSpc>
              </a:pPr>
              <a:r>
                <a:rPr kumimoji="0" lang="zh-TW" altLang="en-US" b="1">
                  <a:solidFill>
                    <a:srgbClr val="0033CC"/>
                  </a:solidFill>
                  <a:latin typeface="標楷體"/>
                  <a:ea typeface="標楷體"/>
                  <a:cs typeface="標楷體"/>
                </a:rPr>
                <a:t>波斯菊搖曳 小欖仁吐葉 一點紅爭氣</a:t>
              </a:r>
            </a:p>
            <a:p>
              <a:pPr>
                <a:lnSpc>
                  <a:spcPts val="2700"/>
                </a:lnSpc>
              </a:pPr>
              <a:r>
                <a:rPr kumimoji="0" lang="zh-TW" altLang="en-US" b="1">
                  <a:solidFill>
                    <a:srgbClr val="0033CC"/>
                  </a:solidFill>
                  <a:latin typeface="標楷體"/>
                  <a:ea typeface="標楷體"/>
                  <a:cs typeface="標楷體"/>
                </a:rPr>
                <a:t>希臘羅馬式建築 雄偉也典雅 </a:t>
              </a:r>
            </a:p>
            <a:p>
              <a:pPr>
                <a:lnSpc>
                  <a:spcPts val="2700"/>
                </a:lnSpc>
              </a:pPr>
              <a:r>
                <a:rPr kumimoji="0" lang="zh-TW" altLang="en-US" b="1">
                  <a:solidFill>
                    <a:srgbClr val="0033CC"/>
                  </a:solidFill>
                  <a:latin typeface="標楷體"/>
                  <a:ea typeface="標楷體"/>
                  <a:cs typeface="標楷體"/>
                </a:rPr>
                <a:t>藝術真跡  沉澱心靈 </a:t>
              </a:r>
            </a:p>
            <a:p>
              <a:pPr>
                <a:lnSpc>
                  <a:spcPts val="2700"/>
                </a:lnSpc>
              </a:pPr>
              <a:r>
                <a:rPr kumimoji="0" lang="zh-TW" altLang="en-US" b="1">
                  <a:solidFill>
                    <a:srgbClr val="0033CC"/>
                  </a:solidFill>
                  <a:latin typeface="標楷體"/>
                  <a:ea typeface="標楷體"/>
                  <a:cs typeface="標楷體"/>
                </a:rPr>
                <a:t>耕耘未曾停歇  澆灌無時間斷</a:t>
              </a:r>
            </a:p>
            <a:p>
              <a:pPr>
                <a:lnSpc>
                  <a:spcPts val="2700"/>
                </a:lnSpc>
              </a:pPr>
              <a:r>
                <a:rPr kumimoji="0" lang="zh-TW" altLang="en-US" b="1">
                  <a:solidFill>
                    <a:srgbClr val="0033CC"/>
                  </a:solidFill>
                  <a:latin typeface="標楷體"/>
                  <a:ea typeface="標楷體"/>
                  <a:cs typeface="標楷體"/>
                </a:rPr>
                <a:t>努力中等待   等待中努力 </a:t>
              </a:r>
            </a:p>
            <a:p>
              <a:pPr>
                <a:lnSpc>
                  <a:spcPts val="2700"/>
                </a:lnSpc>
              </a:pPr>
              <a:r>
                <a:rPr kumimoji="0" lang="zh-TW" altLang="en-US" b="1">
                  <a:solidFill>
                    <a:srgbClr val="0033CC"/>
                  </a:solidFill>
                  <a:latin typeface="標楷體"/>
                  <a:ea typeface="標楷體"/>
                  <a:cs typeface="標楷體"/>
                </a:rPr>
                <a:t>美境已然顯現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4714536" y="540958"/>
              <a:ext cx="4358026" cy="52396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>
                  <a:solidFill>
                    <a:schemeClr val="accent6">
                      <a:lumMod val="50000"/>
                    </a:schemeClr>
                  </a:solidFill>
                  <a:latin typeface="標楷體" pitchFamily="65" charset="-120"/>
                  <a:ea typeface="標楷體" pitchFamily="65" charset="-120"/>
                </a:rPr>
                <a:t>社工系</a:t>
              </a:r>
              <a:endParaRPr kumimoji="0" lang="en-US" altLang="zh-TW" sz="1400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endParaRP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>
                  <a:solidFill>
                    <a:schemeClr val="accent6">
                      <a:lumMod val="50000"/>
                    </a:schemeClr>
                  </a:solidFill>
                  <a:latin typeface="標楷體" pitchFamily="65" charset="-120"/>
                  <a:ea typeface="標楷體" pitchFamily="65" charset="-120"/>
                </a:rPr>
                <a:t>李美玲主任</a:t>
              </a:r>
              <a:endParaRPr kumimoji="0" lang="en-US" altLang="zh-TW" sz="1400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pic>
        <p:nvPicPr>
          <p:cNvPr id="4098" name="Picture 2" descr="C:\Documents and Settings\user\桌面\拿竿子.jpg"/>
          <p:cNvPicPr>
            <a:picLocks noChangeArrowheads="1"/>
          </p:cNvPicPr>
          <p:nvPr/>
        </p:nvPicPr>
        <p:blipFill>
          <a:blip r:embed="rId2"/>
          <a:srcRect l="5157" r="21973" b="1898"/>
          <a:stretch>
            <a:fillRect/>
          </a:stretch>
        </p:blipFill>
        <p:spPr bwMode="auto">
          <a:xfrm>
            <a:off x="0" y="1052513"/>
            <a:ext cx="4572000" cy="5805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投影片編號版面配置區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0849B11-86AD-4354-8522-31CC664C5C6A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40</a:t>
            </a:fld>
            <a:endParaRPr kumimoji="0" lang="zh-TW" alt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user\桌面\鳳凰.jpg"/>
          <p:cNvPicPr preferRelativeResize="0">
            <a:picLocks noChangeArrowheads="1"/>
          </p:cNvPicPr>
          <p:nvPr/>
        </p:nvPicPr>
        <p:blipFill>
          <a:blip r:embed="rId2"/>
          <a:srcRect l="43722"/>
          <a:stretch>
            <a:fillRect/>
          </a:stretch>
        </p:blipFill>
        <p:spPr bwMode="auto">
          <a:xfrm>
            <a:off x="0" y="1052513"/>
            <a:ext cx="4500563" cy="5805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1442" name="群組 8"/>
          <p:cNvGrpSpPr>
            <a:grpSpLocks/>
          </p:cNvGrpSpPr>
          <p:nvPr/>
        </p:nvGrpSpPr>
        <p:grpSpPr bwMode="auto">
          <a:xfrm>
            <a:off x="4572000" y="1033463"/>
            <a:ext cx="4357688" cy="5673725"/>
            <a:chOff x="4715536" y="985288"/>
            <a:chExt cx="4357026" cy="5672961"/>
          </a:xfrm>
        </p:grpSpPr>
        <p:sp>
          <p:nvSpPr>
            <p:cNvPr id="5" name="矩形 7"/>
            <p:cNvSpPr>
              <a:spLocks noChangeArrowheads="1"/>
            </p:cNvSpPr>
            <p:nvPr/>
          </p:nvSpPr>
          <p:spPr bwMode="auto">
            <a:xfrm>
              <a:off x="4786963" y="1364649"/>
              <a:ext cx="4104651" cy="529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600" b="1" dirty="0">
                <a:solidFill>
                  <a:srgbClr val="0033CC"/>
                </a:solidFill>
                <a:latin typeface="+mn-ea"/>
                <a:ea typeface="+mn-ea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b="1" dirty="0">
                  <a:solidFill>
                    <a:srgbClr val="C00000"/>
                  </a:solidFill>
                  <a:latin typeface="標楷體" pitchFamily="65" charset="-120"/>
                  <a:ea typeface="標楷體" pitchFamily="65" charset="-120"/>
                </a:rPr>
                <a:t>以文學為名閱讀亞洲               </a:t>
              </a:r>
              <a:endParaRPr kumimoji="0" lang="en-US" altLang="zh-TW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600" b="1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b="1" dirty="0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她說，人們說這裡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b="1" dirty="0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有著藝術家雕塑的「鳳凰來儀」，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b="1" dirty="0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有著設計家建築的科林斯柱列，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b="1" dirty="0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有著文學家筆墨的荷香凌波。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600" b="1" dirty="0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 </a:t>
              </a:r>
              <a:endParaRPr kumimoji="0" lang="zh-TW" altLang="en-US" sz="1600" b="1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b="1" dirty="0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他說，人們說這裡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b="1" dirty="0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有著藝術家雕塑的「花樣年華」，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b="1" dirty="0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有著設計家建築的多立克柱門，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b="1" dirty="0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有著文學家筆墨的紅亭偶寄。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600" b="1" dirty="0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 </a:t>
              </a:r>
              <a:endParaRPr kumimoji="0" lang="zh-TW" altLang="en-US" sz="1600" b="1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b="1" dirty="0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他們說，人們說這裡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b="1" dirty="0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有著藝術家雕塑的「鳳凌霄漢」，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b="1" dirty="0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有著設計家建築的希臘式門拱，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b="1" dirty="0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有著文學家筆墨的太極映月。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600" b="1" dirty="0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 </a:t>
              </a:r>
              <a:endParaRPr kumimoji="0" lang="zh-TW" altLang="en-US" sz="1600" b="1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b="1" dirty="0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然而</a:t>
              </a:r>
              <a:r>
                <a:rPr kumimoji="0" lang="en-US" sz="1600" b="1" dirty="0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---</a:t>
              </a:r>
              <a:r>
                <a:rPr kumimoji="0" lang="zh-TW" altLang="en-US" sz="1600" b="1" dirty="0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我說，心裡說這裡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b="1" dirty="0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又來對百看不厭、水上浮萍、隨波逐流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b="1" dirty="0">
                  <a:solidFill>
                    <a:srgbClr val="0033CC"/>
                  </a:solidFill>
                  <a:latin typeface="標楷體" pitchFamily="65" charset="-120"/>
                  <a:ea typeface="標楷體" pitchFamily="65" charset="-120"/>
                </a:rPr>
                <a:t>要求拍攝反覆無新的獨特婚紗照。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4715536" y="985288"/>
              <a:ext cx="4357026" cy="52380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>
                  <a:solidFill>
                    <a:schemeClr val="accent6">
                      <a:lumMod val="50000"/>
                    </a:schemeClr>
                  </a:solidFill>
                  <a:latin typeface="標楷體" pitchFamily="65" charset="-120"/>
                  <a:ea typeface="標楷體" pitchFamily="65" charset="-120"/>
                </a:rPr>
                <a:t>幼教系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>
                  <a:solidFill>
                    <a:schemeClr val="accent6">
                      <a:lumMod val="50000"/>
                    </a:schemeClr>
                  </a:solidFill>
                  <a:latin typeface="標楷體" pitchFamily="65" charset="-120"/>
                  <a:ea typeface="標楷體" pitchFamily="65" charset="-120"/>
                </a:rPr>
                <a:t>徐子婷、吳筱婷、殷菀孺、彭詩涵、江亦錀</a:t>
              </a:r>
              <a:endParaRPr kumimoji="0" lang="en-US" altLang="zh-TW" sz="1400" dirty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12" name="文字版面配置區 10"/>
          <p:cNvSpPr>
            <a:spLocks noGrp="1"/>
          </p:cNvSpPr>
          <p:nvPr>
            <p:ph type="body" sz="quarter" idx="16"/>
          </p:nvPr>
        </p:nvSpPr>
        <p:spPr>
          <a:xfrm>
            <a:off x="3995738" y="333375"/>
            <a:ext cx="4752975" cy="6477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學生禮讚亞大</a:t>
            </a:r>
          </a:p>
        </p:txBody>
      </p:sp>
      <p:sp>
        <p:nvSpPr>
          <p:cNvPr id="7" name="投影片編號版面配置區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6B9213D-98DC-471D-B23E-05C43E6936F6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41</a:t>
            </a:fld>
            <a:endParaRPr kumimoji="0" lang="zh-TW" alt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/>
                <a:ea typeface="標楷體"/>
                <a:cs typeface="標楷體"/>
              </a:rPr>
              <a:t>設立時間雖短，但成長快速且績效卓著</a:t>
            </a:r>
            <a:endParaRPr lang="en-US" altLang="zh-TW" b="1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/>
              <a:ea typeface="標楷體"/>
              <a:cs typeface="標楷體"/>
            </a:endParaRPr>
          </a:p>
          <a:p>
            <a:pPr eaLnBrk="1" hangingPunct="1"/>
            <a:r>
              <a:rPr lang="zh-TW" altLang="en-US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/>
                <a:ea typeface="標楷體"/>
                <a:cs typeface="標楷體"/>
              </a:rPr>
              <a:t>校園景觀俾美歐洲是一所花園學府</a:t>
            </a:r>
            <a:endParaRPr lang="en-US" altLang="zh-TW" b="1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/>
              <a:ea typeface="標楷體"/>
              <a:cs typeface="標楷體"/>
            </a:endParaRPr>
          </a:p>
          <a:p>
            <a:pPr eaLnBrk="1" hangingPunct="1"/>
            <a:r>
              <a:rPr lang="zh-TW" altLang="en-US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/>
                <a:ea typeface="標楷體"/>
                <a:cs typeface="標楷體"/>
              </a:rPr>
              <a:t>大師雲集，強調學生朝多元發展，注重品德教育</a:t>
            </a:r>
            <a:endParaRPr lang="en-US" altLang="zh-TW" b="1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/>
              <a:ea typeface="標楷體"/>
              <a:cs typeface="標楷體"/>
            </a:endParaRPr>
          </a:p>
          <a:p>
            <a:pPr eaLnBrk="1" hangingPunct="1"/>
            <a:r>
              <a:rPr lang="zh-TW" altLang="en-US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/>
                <a:ea typeface="標楷體"/>
                <a:cs typeface="標楷體"/>
              </a:rPr>
              <a:t>強調學生的生涯規劃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C6C58EE0-7BB4-476B-A7D4-8EC1A33846C3}" type="slidenum">
              <a:rPr lang="zh-TW" altLang="en-US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zh-TW" altLang="en-US">
              <a:cs typeface="+mn-cs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1692275" y="260350"/>
            <a:ext cx="5715000" cy="6477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結語</a:t>
            </a:r>
          </a:p>
        </p:txBody>
      </p:sp>
      <p:pic>
        <p:nvPicPr>
          <p:cNvPr id="8" name="圖片 7" descr="611P4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4509120"/>
            <a:ext cx="303369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 descr="亞洲大學校景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3717032"/>
            <a:ext cx="3563888" cy="2386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C:\Documents and Settings\asia-r1029\桌面\花樣年華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29187"/>
            <a:ext cx="2571750" cy="1928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938213"/>
            <a:ext cx="9144000" cy="12668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5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2268538" y="981075"/>
            <a:ext cx="4751387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謝謝</a:t>
            </a:r>
            <a:endParaRPr kumimoji="0" lang="en-US" altLang="zh-TW" sz="4000" b="1" spc="-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b="1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歡迎來亞洲大學體驗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版面配置區 13"/>
          <p:cNvSpPr>
            <a:spLocks noGrp="1"/>
          </p:cNvSpPr>
          <p:nvPr>
            <p:ph type="body" sz="quarter" idx="16"/>
          </p:nvPr>
        </p:nvSpPr>
        <p:spPr>
          <a:xfrm>
            <a:off x="1547813" y="333375"/>
            <a:ext cx="6723062" cy="6477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zh-TW" b="1" smtClean="0">
                <a:solidFill>
                  <a:srgbClr val="002060"/>
                </a:solidFill>
                <a:latin typeface="標楷體" charset="-120"/>
                <a:ea typeface="標楷體" charset="-120"/>
              </a:rPr>
              <a:t>6 </a:t>
            </a:r>
            <a:r>
              <a:rPr lang="zh-TW" altLang="en-US" b="1" smtClean="0">
                <a:solidFill>
                  <a:srgbClr val="002060"/>
                </a:solidFill>
                <a:latin typeface="標楷體" charset="-120"/>
                <a:ea typeface="標楷體" charset="-120"/>
              </a:rPr>
              <a:t>學院 </a:t>
            </a:r>
            <a:r>
              <a:rPr lang="en-US" altLang="zh-TW" b="1" smtClean="0">
                <a:solidFill>
                  <a:srgbClr val="002060"/>
                </a:solidFill>
                <a:latin typeface="標楷體" charset="-120"/>
                <a:ea typeface="標楷體" charset="-120"/>
              </a:rPr>
              <a:t>22 </a:t>
            </a:r>
            <a:r>
              <a:rPr lang="zh-TW" altLang="en-US" b="1" smtClean="0">
                <a:solidFill>
                  <a:srgbClr val="002060"/>
                </a:solidFill>
                <a:latin typeface="標楷體" charset="-120"/>
                <a:ea typeface="標楷體" charset="-120"/>
              </a:rPr>
              <a:t>學系 </a:t>
            </a:r>
            <a:r>
              <a:rPr lang="en-US" altLang="zh-TW" sz="2800" b="1" smtClean="0">
                <a:solidFill>
                  <a:srgbClr val="002060"/>
                </a:solidFill>
                <a:latin typeface="標楷體" charset="-120"/>
                <a:ea typeface="標楷體" charset="-120"/>
              </a:rPr>
              <a:t>(1/2)</a:t>
            </a:r>
            <a:endParaRPr lang="zh-TW" altLang="en-US" b="1" smtClean="0">
              <a:solidFill>
                <a:srgbClr val="002060"/>
              </a:solidFill>
              <a:latin typeface="標楷體" charset="-120"/>
              <a:ea typeface="標楷體" charset="-120"/>
            </a:endParaRPr>
          </a:p>
        </p:txBody>
      </p:sp>
      <p:graphicFrame>
        <p:nvGraphicFramePr>
          <p:cNvPr id="13" name="資料庫圖表 12"/>
          <p:cNvGraphicFramePr/>
          <p:nvPr/>
        </p:nvGraphicFramePr>
        <p:xfrm>
          <a:off x="1259632" y="3068985"/>
          <a:ext cx="6408737" cy="154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資料庫圖表 9"/>
          <p:cNvGraphicFramePr/>
          <p:nvPr/>
        </p:nvGraphicFramePr>
        <p:xfrm>
          <a:off x="1259632" y="1268760"/>
          <a:ext cx="6480175" cy="1566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6" name="資料庫圖表 15"/>
          <p:cNvGraphicFramePr/>
          <p:nvPr/>
        </p:nvGraphicFramePr>
        <p:xfrm>
          <a:off x="1259632" y="4796185"/>
          <a:ext cx="6480175" cy="146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9" name="矩形 8"/>
          <p:cNvSpPr/>
          <p:nvPr/>
        </p:nvSpPr>
        <p:spPr>
          <a:xfrm>
            <a:off x="1115616" y="5714092"/>
            <a:ext cx="463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latin typeface="+mn-lt"/>
                <a:ea typeface="+mn-ea"/>
              </a:rPr>
              <a:t>  </a:t>
            </a:r>
            <a:r>
              <a:rPr kumimoji="0" lang="zh-TW" altLang="en-US" sz="14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</a:rPr>
              <a:t>★</a:t>
            </a:r>
            <a:r>
              <a:rPr kumimoji="0" lang="en-US" altLang="zh-TW" sz="1400" dirty="0">
                <a:latin typeface="+mn-lt"/>
                <a:ea typeface="+mn-ea"/>
              </a:rPr>
              <a:t/>
            </a:r>
            <a:br>
              <a:rPr kumimoji="0" lang="en-US" altLang="zh-TW" sz="1400" dirty="0">
                <a:latin typeface="+mn-lt"/>
                <a:ea typeface="+mn-ea"/>
              </a:rPr>
            </a:br>
            <a:endParaRPr kumimoji="0" lang="zh-TW" altLang="en-US" sz="1400" dirty="0">
              <a:latin typeface="+mn-lt"/>
              <a:ea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35696" y="2276872"/>
            <a:ext cx="513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latin typeface="+mn-lt"/>
                <a:ea typeface="+mn-ea"/>
              </a:rPr>
              <a:t>  </a:t>
            </a:r>
            <a:r>
              <a:rPr kumimoji="0" lang="zh-TW" altLang="en-US" sz="14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</a:rPr>
              <a:t>★</a:t>
            </a:r>
            <a:r>
              <a:rPr kumimoji="0" lang="zh-TW" altLang="en-US" sz="1400" dirty="0">
                <a:latin typeface="+mn-lt"/>
                <a:ea typeface="+mn-ea"/>
              </a:rPr>
              <a:t> </a:t>
            </a:r>
            <a:r>
              <a:rPr kumimoji="0" lang="en-US" altLang="zh-TW" sz="1400" dirty="0">
                <a:latin typeface="+mn-lt"/>
                <a:ea typeface="+mn-ea"/>
              </a:rPr>
              <a:t/>
            </a:r>
            <a:br>
              <a:rPr kumimoji="0" lang="en-US" altLang="zh-TW" sz="1400" dirty="0">
                <a:latin typeface="+mn-lt"/>
                <a:ea typeface="+mn-ea"/>
              </a:rPr>
            </a:br>
            <a:endParaRPr kumimoji="0" lang="zh-TW" altLang="en-US" sz="1400" dirty="0">
              <a:latin typeface="+mn-lt"/>
              <a:ea typeface="+mn-ea"/>
            </a:endParaRPr>
          </a:p>
        </p:txBody>
      </p:sp>
      <p:sp>
        <p:nvSpPr>
          <p:cNvPr id="12" name="投影片編號版面配置區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C867E5E-7AA6-429C-8D55-F28E157DBC7D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kumimoji="0" lang="zh-TW" alt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資料庫圖表 10"/>
          <p:cNvGraphicFramePr/>
          <p:nvPr/>
        </p:nvGraphicFramePr>
        <p:xfrm>
          <a:off x="908100" y="4156968"/>
          <a:ext cx="7315200" cy="2193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資料庫圖表 8"/>
          <p:cNvGraphicFramePr/>
          <p:nvPr/>
        </p:nvGraphicFramePr>
        <p:xfrm>
          <a:off x="1087041" y="1782217"/>
          <a:ext cx="6926263" cy="183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矩形 7"/>
          <p:cNvSpPr/>
          <p:nvPr/>
        </p:nvSpPr>
        <p:spPr>
          <a:xfrm>
            <a:off x="746351" y="2636912"/>
            <a:ext cx="513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latin typeface="+mn-lt"/>
                <a:ea typeface="+mn-ea"/>
              </a:rPr>
              <a:t>  </a:t>
            </a:r>
            <a:r>
              <a:rPr kumimoji="0" lang="zh-TW" altLang="en-US" sz="14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</a:rPr>
              <a:t>★</a:t>
            </a:r>
            <a:r>
              <a:rPr kumimoji="0" lang="zh-TW" altLang="en-US" sz="1400" dirty="0">
                <a:latin typeface="+mn-lt"/>
                <a:ea typeface="+mn-ea"/>
              </a:rPr>
              <a:t> </a:t>
            </a:r>
            <a:r>
              <a:rPr kumimoji="0" lang="en-US" altLang="zh-TW" sz="1400" dirty="0">
                <a:latin typeface="+mn-lt"/>
                <a:ea typeface="+mn-ea"/>
              </a:rPr>
              <a:t/>
            </a:r>
            <a:br>
              <a:rPr kumimoji="0" lang="en-US" altLang="zh-TW" sz="1400" dirty="0">
                <a:latin typeface="+mn-lt"/>
                <a:ea typeface="+mn-ea"/>
              </a:rPr>
            </a:br>
            <a:endParaRPr kumimoji="0" lang="zh-TW" altLang="en-US" sz="1400" dirty="0">
              <a:latin typeface="+mn-lt"/>
              <a:ea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9552" y="4365104"/>
            <a:ext cx="513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latin typeface="+mn-lt"/>
                <a:ea typeface="+mn-ea"/>
              </a:rPr>
              <a:t>  </a:t>
            </a:r>
            <a:r>
              <a:rPr kumimoji="0" lang="zh-TW" altLang="en-US" sz="14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</a:rPr>
              <a:t>★</a:t>
            </a:r>
            <a:r>
              <a:rPr kumimoji="0" lang="zh-TW" altLang="en-US" sz="1400" dirty="0">
                <a:latin typeface="+mn-lt"/>
                <a:ea typeface="+mn-ea"/>
              </a:rPr>
              <a:t> </a:t>
            </a:r>
            <a:r>
              <a:rPr kumimoji="0" lang="en-US" altLang="zh-TW" sz="1400" dirty="0">
                <a:latin typeface="+mn-lt"/>
                <a:ea typeface="+mn-ea"/>
              </a:rPr>
              <a:t/>
            </a:r>
            <a:br>
              <a:rPr kumimoji="0" lang="en-US" altLang="zh-TW" sz="1400" dirty="0">
                <a:latin typeface="+mn-lt"/>
                <a:ea typeface="+mn-ea"/>
              </a:rPr>
            </a:br>
            <a:endParaRPr kumimoji="0" lang="zh-TW" altLang="en-US" sz="1400" dirty="0">
              <a:latin typeface="+mn-lt"/>
              <a:ea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95736" y="2636912"/>
            <a:ext cx="5132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latin typeface="+mn-lt"/>
                <a:ea typeface="+mn-ea"/>
              </a:rPr>
              <a:t>  </a:t>
            </a:r>
            <a:r>
              <a:rPr kumimoji="0" lang="zh-TW" altLang="en-US" sz="14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</a:rPr>
              <a:t>★</a:t>
            </a:r>
            <a:r>
              <a:rPr kumimoji="0" lang="zh-TW" altLang="en-US" sz="1400" dirty="0">
                <a:latin typeface="+mn-lt"/>
                <a:ea typeface="+mn-ea"/>
              </a:rPr>
              <a:t> </a:t>
            </a:r>
            <a:r>
              <a:rPr kumimoji="0" lang="en-US" altLang="zh-TW" sz="1400" dirty="0">
                <a:latin typeface="+mn-lt"/>
                <a:ea typeface="+mn-ea"/>
              </a:rPr>
              <a:t/>
            </a:r>
            <a:br>
              <a:rPr kumimoji="0" lang="en-US" altLang="zh-TW" sz="1400" dirty="0">
                <a:latin typeface="+mn-lt"/>
                <a:ea typeface="+mn-ea"/>
              </a:rPr>
            </a:br>
            <a:endParaRPr kumimoji="0" lang="zh-TW" altLang="en-US" sz="1400" dirty="0">
              <a:latin typeface="+mn-lt"/>
              <a:ea typeface="+mn-ea"/>
            </a:endParaRPr>
          </a:p>
        </p:txBody>
      </p:sp>
      <p:sp>
        <p:nvSpPr>
          <p:cNvPr id="13" name="投影片編號版面配置區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C45AD6B-9035-4D67-962D-608227D4FB74}" type="slidenum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kumimoji="0" lang="zh-TW" alt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5" name="文字版面配置區 13"/>
          <p:cNvSpPr>
            <a:spLocks noGrp="1"/>
          </p:cNvSpPr>
          <p:nvPr>
            <p:ph type="body" sz="quarter" idx="16"/>
          </p:nvPr>
        </p:nvSpPr>
        <p:spPr>
          <a:xfrm>
            <a:off x="1476375" y="260350"/>
            <a:ext cx="6723063" cy="6477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zh-TW" b="1" smtClean="0">
                <a:solidFill>
                  <a:srgbClr val="002060"/>
                </a:solidFill>
                <a:latin typeface="標楷體" charset="-120"/>
                <a:ea typeface="標楷體" charset="-120"/>
              </a:rPr>
              <a:t>6 </a:t>
            </a:r>
            <a:r>
              <a:rPr lang="zh-TW" altLang="en-US" b="1" smtClean="0">
                <a:solidFill>
                  <a:srgbClr val="002060"/>
                </a:solidFill>
                <a:latin typeface="標楷體" charset="-120"/>
                <a:ea typeface="標楷體" charset="-120"/>
              </a:rPr>
              <a:t>學院 </a:t>
            </a:r>
            <a:r>
              <a:rPr lang="en-US" altLang="zh-TW" b="1" smtClean="0">
                <a:solidFill>
                  <a:srgbClr val="002060"/>
                </a:solidFill>
                <a:latin typeface="標楷體" charset="-120"/>
                <a:ea typeface="標楷體" charset="-120"/>
              </a:rPr>
              <a:t>22 </a:t>
            </a:r>
            <a:r>
              <a:rPr lang="zh-TW" altLang="en-US" b="1" smtClean="0">
                <a:solidFill>
                  <a:srgbClr val="002060"/>
                </a:solidFill>
                <a:latin typeface="標楷體" charset="-120"/>
                <a:ea typeface="標楷體" charset="-120"/>
              </a:rPr>
              <a:t>學系 </a:t>
            </a:r>
            <a:r>
              <a:rPr lang="en-US" altLang="zh-TW" sz="2800" b="1" smtClean="0">
                <a:solidFill>
                  <a:srgbClr val="002060"/>
                </a:solidFill>
                <a:latin typeface="標楷體" charset="-120"/>
                <a:ea typeface="標楷體" charset="-120"/>
              </a:rPr>
              <a:t>(2/2)</a:t>
            </a:r>
            <a:endParaRPr lang="zh-TW" altLang="en-US" b="1" smtClean="0">
              <a:solidFill>
                <a:srgbClr val="002060"/>
              </a:solidFill>
              <a:latin typeface="標楷體" charset="-120"/>
              <a:ea typeface="標楷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796925"/>
          </a:xfrm>
        </p:spPr>
        <p:txBody>
          <a:bodyPr/>
          <a:lstStyle/>
          <a:p>
            <a:pPr>
              <a:defRPr/>
            </a:pPr>
            <a:r>
              <a:rPr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文鼎新中黑"/>
              </a:rPr>
              <a:t>學生人數成長快速</a:t>
            </a:r>
            <a:endParaRPr/>
          </a:p>
        </p:txBody>
      </p:sp>
      <p:graphicFrame>
        <p:nvGraphicFramePr>
          <p:cNvPr id="23554" name="內容版面配置區 8"/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p:oleObj spid="_x0000_s23554" r:id="rId3" imgW="8327858" imgH="4627265" progId="Excel.Chart.8">
              <p:embed/>
            </p:oleObj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1D3542C-65A3-48B3-864B-C2F0031E2F25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內容版面配置區 1"/>
          <p:cNvSpPr>
            <a:spLocks noGrp="1"/>
          </p:cNvSpPr>
          <p:nvPr>
            <p:ph idx="1"/>
          </p:nvPr>
        </p:nvSpPr>
        <p:spPr>
          <a:xfrm>
            <a:off x="468313" y="1412875"/>
            <a:ext cx="8229600" cy="5256213"/>
          </a:xfrm>
        </p:spPr>
        <p:txBody>
          <a:bodyPr/>
          <a:lstStyle/>
          <a:p>
            <a:pPr eaLnBrk="1" hangingPunct="1"/>
            <a:r>
              <a:rPr lang="zh-TW" altLang="en-US" sz="1800" b="1" smtClean="0">
                <a:solidFill>
                  <a:schemeClr val="tx2"/>
                </a:solidFill>
                <a:latin typeface="標楷體"/>
                <a:ea typeface="標楷體"/>
                <a:cs typeface="標楷體"/>
              </a:rPr>
              <a:t>本校辦學具有下列特色，使校務能急速脫穎而出，成為新設學校之佼佼者。</a:t>
            </a:r>
            <a:endParaRPr lang="zh-TW" altLang="en-US" sz="1800" smtClean="0">
              <a:solidFill>
                <a:schemeClr val="tx2"/>
              </a:solidFill>
              <a:latin typeface="標楷體"/>
              <a:ea typeface="標楷體"/>
              <a:cs typeface="標楷體"/>
            </a:endParaRPr>
          </a:p>
          <a:p>
            <a:pPr eaLnBrk="1" hangingPunct="1"/>
            <a:r>
              <a:rPr lang="zh-TW" altLang="en-US" sz="1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師資陣容堅強媲美</a:t>
            </a:r>
            <a:r>
              <a:rPr lang="zh-CN" altLang="en-US" sz="1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公</a:t>
            </a:r>
            <a:r>
              <a:rPr lang="zh-TW" altLang="en-US" sz="1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立大學</a:t>
            </a:r>
            <a:r>
              <a:rPr lang="en-US" altLang="zh-TW" sz="1600" b="1" smtClean="0">
                <a:latin typeface="標楷體"/>
                <a:ea typeface="標楷體"/>
                <a:cs typeface="標楷體"/>
              </a:rPr>
              <a:t>--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專任</a:t>
            </a:r>
            <a:r>
              <a:rPr lang="en-US" altLang="zh-TW" sz="1600" smtClean="0">
                <a:latin typeface="標楷體"/>
                <a:ea typeface="標楷體"/>
                <a:cs typeface="標楷體"/>
              </a:rPr>
              <a:t>61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位「正教授」受聘任教本校，以僅</a:t>
            </a:r>
            <a:r>
              <a:rPr lang="en-US" altLang="zh-TW" sz="1600" smtClean="0">
                <a:latin typeface="標楷體"/>
                <a:ea typeface="標楷體"/>
                <a:cs typeface="標楷體"/>
              </a:rPr>
              <a:t>10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年新設大學而言，可說是一項傑出成果。 </a:t>
            </a:r>
          </a:p>
          <a:p>
            <a:pPr eaLnBrk="1" hangingPunct="1"/>
            <a:r>
              <a:rPr lang="zh-TW" altLang="en-US" sz="1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優質六大學院引領學術風潮</a:t>
            </a:r>
            <a:r>
              <a:rPr lang="en-US" altLang="zh-TW" sz="1600" b="1" smtClean="0">
                <a:latin typeface="標楷體"/>
                <a:ea typeface="標楷體"/>
                <a:cs typeface="標楷體"/>
              </a:rPr>
              <a:t>-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系所之設立皆經審慎之規劃，符合時代潮流與社會需求，並配合本校辦學理念與宗旨，學生畢業後就業、深造皆宜。設校未滿</a:t>
            </a:r>
            <a:r>
              <a:rPr lang="en-US" altLang="zh-TW" sz="1600" smtClean="0">
                <a:latin typeface="標楷體"/>
                <a:ea typeface="標楷體"/>
                <a:cs typeface="標楷體"/>
              </a:rPr>
              <a:t>8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年即獲准設立</a:t>
            </a:r>
            <a:r>
              <a:rPr lang="en-US" altLang="zh-TW" sz="1600" smtClean="0">
                <a:latin typeface="標楷體"/>
                <a:ea typeface="標楷體"/>
                <a:cs typeface="標楷體"/>
              </a:rPr>
              <a:t>5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個博士班</a:t>
            </a:r>
            <a:r>
              <a:rPr lang="en-US" altLang="zh-TW" sz="1600" smtClean="0">
                <a:latin typeface="標楷體"/>
                <a:ea typeface="標楷體"/>
                <a:cs typeface="標楷體"/>
              </a:rPr>
              <a:t>(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資訊工程、健康產業管理、生物資訊、經營管理、數位媒體設計學系</a:t>
            </a:r>
            <a:r>
              <a:rPr lang="en-US" altLang="zh-TW" sz="1600" smtClean="0">
                <a:latin typeface="標楷體"/>
                <a:ea typeface="標楷體"/>
                <a:cs typeface="標楷體"/>
              </a:rPr>
              <a:t>)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，亦為大學申設博士班之一項新紀錄。</a:t>
            </a:r>
          </a:p>
          <a:p>
            <a:pPr eaLnBrk="1" hangingPunct="1"/>
            <a:r>
              <a:rPr lang="zh-TW" altLang="en-US" sz="1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創意領導學程培養學生世界觀</a:t>
            </a:r>
            <a:r>
              <a:rPr lang="en-US" altLang="zh-TW" sz="1600" b="1" smtClean="0">
                <a:latin typeface="標楷體"/>
                <a:ea typeface="標楷體"/>
                <a:cs typeface="標楷體"/>
              </a:rPr>
              <a:t>-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本校設有「創意領導學程」，徵選各學系優秀學生，培育成為具世界觀的領袖人才。利用國際演講俱樂部</a:t>
            </a:r>
            <a:r>
              <a:rPr lang="en-US" altLang="zh-TW" sz="1600" smtClean="0">
                <a:latin typeface="標楷體"/>
                <a:ea typeface="標楷體"/>
                <a:cs typeface="標楷體"/>
              </a:rPr>
              <a:t>Toastmaster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英語課程，使學生有英語演講能力，並延伸至具有說服</a:t>
            </a:r>
            <a:r>
              <a:rPr lang="en-US" altLang="zh-TW" sz="1600" smtClean="0">
                <a:latin typeface="標楷體"/>
                <a:ea typeface="標楷體"/>
                <a:cs typeface="標楷體"/>
              </a:rPr>
              <a:t>(persuasion)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及激勵</a:t>
            </a:r>
            <a:r>
              <a:rPr lang="en-US" altLang="zh-TW" sz="1600" smtClean="0">
                <a:latin typeface="標楷體"/>
                <a:ea typeface="標楷體"/>
                <a:cs typeface="標楷體"/>
              </a:rPr>
              <a:t>(inspiration)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的能力。 </a:t>
            </a:r>
          </a:p>
          <a:p>
            <a:pPr eaLnBrk="1" hangingPunct="1"/>
            <a:r>
              <a:rPr lang="zh-TW" altLang="en-US" sz="1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落實必修專業實習</a:t>
            </a:r>
            <a:r>
              <a:rPr lang="en-US" altLang="zh-TW" sz="1600" b="1" smtClean="0">
                <a:latin typeface="標楷體"/>
                <a:ea typeface="標楷體"/>
                <a:cs typeface="標楷體"/>
              </a:rPr>
              <a:t>-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各系所安排實習課程，於畢業前至相關企業機構實習工讀，包括知名公司、醫療機構、飯店休閒事業及社福機構等，幫助學生提早接觸就業市場，結合理論與實務，畢業後能學以致用。 </a:t>
            </a:r>
          </a:p>
          <a:p>
            <a:pPr eaLnBrk="1" hangingPunct="1"/>
            <a:r>
              <a:rPr lang="zh-TW" altLang="en-US" sz="1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積極提倡國際及兩岸學術交流</a:t>
            </a:r>
            <a:r>
              <a:rPr lang="en-US" altLang="zh-TW" sz="1600" b="1" smtClean="0">
                <a:latin typeface="標楷體"/>
                <a:ea typeface="標楷體"/>
                <a:cs typeface="標楷體"/>
              </a:rPr>
              <a:t>-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積極營造國際學術交流之契機，與外國大學簽訂學術合作協議共有</a:t>
            </a:r>
            <a:r>
              <a:rPr lang="en-US" altLang="zh-TW" sz="1600" smtClean="0">
                <a:latin typeface="標楷體"/>
                <a:ea typeface="標楷體"/>
                <a:cs typeface="標楷體"/>
              </a:rPr>
              <a:t>11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國</a:t>
            </a:r>
            <a:r>
              <a:rPr lang="en-US" altLang="zh-TW" sz="1600" smtClean="0">
                <a:latin typeface="標楷體"/>
                <a:ea typeface="標楷體"/>
                <a:cs typeface="標楷體"/>
              </a:rPr>
              <a:t>67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校。 </a:t>
            </a:r>
          </a:p>
          <a:p>
            <a:pPr eaLnBrk="1" hangingPunct="1"/>
            <a:r>
              <a:rPr lang="zh-TW" altLang="en-US" sz="1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提供學生優厚獎助學金</a:t>
            </a:r>
            <a:r>
              <a:rPr lang="en-US" altLang="zh-TW" sz="1600" b="1" smtClean="0">
                <a:latin typeface="標楷體"/>
                <a:ea typeface="標楷體"/>
                <a:cs typeface="標楷體"/>
              </a:rPr>
              <a:t>-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各種優厚的獎助學金，如新生入學績優及成績優良獎學金、轉學生獎學金、研究績優獎學金、弱勢助學計畫等，幫學生輕鬆完成學業。 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EC25A68C-39B0-4598-8395-4F1ECA0B29DB}" type="slidenum">
              <a:rPr lang="zh-TW" altLang="en-US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zh-TW" altLang="en-US">
              <a:cs typeface="+mn-cs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2025650" y="333375"/>
            <a:ext cx="5426075" cy="6477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辦學特色</a:t>
            </a:r>
            <a:r>
              <a:rPr lang="en-US" altLang="zh-TW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(1/2)</a:t>
            </a:r>
            <a:endParaRPr lang="zh-TW" altLang="en-US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內容版面配置區 1"/>
          <p:cNvSpPr>
            <a:spLocks noGrp="1"/>
          </p:cNvSpPr>
          <p:nvPr>
            <p:ph idx="1"/>
          </p:nvPr>
        </p:nvSpPr>
        <p:spPr>
          <a:xfrm>
            <a:off x="323850" y="1530350"/>
            <a:ext cx="8569325" cy="5327650"/>
          </a:xfrm>
        </p:spPr>
        <p:txBody>
          <a:bodyPr/>
          <a:lstStyle/>
          <a:p>
            <a:pPr eaLnBrk="1" hangingPunct="1"/>
            <a:r>
              <a:rPr lang="zh-TW" altLang="en-US" sz="1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藝術校園輔以優越地理位置</a:t>
            </a:r>
            <a:r>
              <a:rPr lang="en-US" altLang="zh-TW" sz="1600" b="1" smtClean="0">
                <a:latin typeface="標楷體"/>
                <a:ea typeface="標楷體"/>
                <a:cs typeface="標楷體"/>
              </a:rPr>
              <a:t>-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典雅希臘羅馬式校舍建築，襯托三個荷花生態池與綠蔭濃密之花木，四季皆為鳥語花香的花園大學。 </a:t>
            </a:r>
          </a:p>
          <a:p>
            <a:pPr eaLnBrk="1" hangingPunct="1"/>
            <a:r>
              <a:rPr lang="zh-TW" altLang="en-US" sz="1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輔導學生社團多元化</a:t>
            </a:r>
            <a:r>
              <a:rPr lang="en-US" altLang="zh-TW" sz="1600" b="1" smtClean="0">
                <a:latin typeface="標楷體"/>
                <a:ea typeface="標楷體"/>
                <a:cs typeface="標楷體"/>
              </a:rPr>
              <a:t>-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本校共約有</a:t>
            </a:r>
            <a:r>
              <a:rPr lang="en-US" altLang="zh-TW" sz="1600" smtClean="0">
                <a:latin typeface="標楷體"/>
                <a:ea typeface="標楷體"/>
                <a:cs typeface="標楷體"/>
              </a:rPr>
              <a:t>70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個學生社團，供學生依興趣自由挑選，活動精采充實，豐富大學生活。 </a:t>
            </a:r>
          </a:p>
          <a:p>
            <a:pPr eaLnBrk="1" hangingPunct="1"/>
            <a:r>
              <a:rPr lang="zh-TW" altLang="en-US" sz="1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推廣終身教育、建立學習社會</a:t>
            </a:r>
            <a:r>
              <a:rPr lang="en-US" altLang="zh-TW" sz="1600" b="1" smtClean="0">
                <a:latin typeface="標楷體"/>
                <a:ea typeface="標楷體"/>
                <a:cs typeface="標楷體"/>
              </a:rPr>
              <a:t>-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因應現今產業環境銳變，社會人士終身學習意願日趨增長，本校積極辦理回流教育與終身學習，善盡辦學回饋社會之責任。 </a:t>
            </a:r>
          </a:p>
          <a:p>
            <a:pPr eaLnBrk="1" hangingPunct="1"/>
            <a:r>
              <a:rPr lang="zh-TW" altLang="en-US" sz="1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培育健康照護與保健管理專業人才</a:t>
            </a:r>
            <a:r>
              <a:rPr lang="en-US" altLang="zh-TW" sz="1600" b="1" smtClean="0">
                <a:latin typeface="標楷體"/>
                <a:ea typeface="標楷體"/>
                <a:cs typeface="標楷體"/>
              </a:rPr>
              <a:t>-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老年人口持續增加、慢性病及老人醫療照護及全民健保制度的推行，有效提昇醫療保健品質。 </a:t>
            </a:r>
          </a:p>
          <a:p>
            <a:pPr eaLnBrk="1" hangingPunct="1"/>
            <a:r>
              <a:rPr lang="zh-TW" altLang="en-US" sz="1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辦理遠距在職教育</a:t>
            </a:r>
            <a:r>
              <a:rPr lang="en-US" altLang="zh-TW" sz="1600" b="1" smtClean="0">
                <a:latin typeface="標楷體"/>
                <a:ea typeface="標楷體"/>
                <a:cs typeface="標楷體"/>
              </a:rPr>
              <a:t>-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配合大專院校數位學習課程及教材認證辦法，推動數位學習教材與課程認證，開設數位學習碩士在職專班、學分班、非學分班等。 </a:t>
            </a:r>
          </a:p>
          <a:p>
            <a:pPr eaLnBrk="1" hangingPunct="1"/>
            <a:r>
              <a:rPr lang="zh-TW" altLang="en-US" sz="1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落實大學社區化、社區大學化</a:t>
            </a:r>
            <a:r>
              <a:rPr lang="en-US" altLang="zh-TW" sz="1600" b="1" smtClean="0">
                <a:latin typeface="標楷體"/>
                <a:ea typeface="標楷體"/>
                <a:cs typeface="標楷體"/>
              </a:rPr>
              <a:t>-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努力落實大學社區化、社區大學化之理念，帶動鄰近地區環境改造，臻至關懷鄉土。 </a:t>
            </a:r>
          </a:p>
          <a:p>
            <a:pPr eaLnBrk="1" hangingPunct="1"/>
            <a:r>
              <a:rPr lang="zh-TW" altLang="en-US" sz="1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推動人文教育措施</a:t>
            </a:r>
            <a:r>
              <a:rPr lang="en-US" altLang="zh-TW" sz="1600" b="1" smtClean="0">
                <a:latin typeface="標楷體"/>
                <a:ea typeface="標楷體"/>
                <a:cs typeface="標楷體"/>
              </a:rPr>
              <a:t>-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培養學生具有</a:t>
            </a:r>
            <a:r>
              <a:rPr lang="en-US" altLang="zh-TW" sz="1600" smtClean="0">
                <a:latin typeface="標楷體"/>
                <a:ea typeface="標楷體"/>
                <a:cs typeface="標楷體"/>
              </a:rPr>
              <a:t>SET(Software, English, Task)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基本能力，提昇學生關懷社會之胸懷與人文素養，培育學生自我瞭解、自我實現的能力與情操，並重視校園文化之培育與養成。 </a:t>
            </a:r>
          </a:p>
          <a:p>
            <a:pPr eaLnBrk="1" hangingPunct="1"/>
            <a:r>
              <a:rPr lang="zh-TW" altLang="en-US" sz="1600" b="1" smtClean="0">
                <a:solidFill>
                  <a:srgbClr val="FF0000"/>
                </a:solidFill>
                <a:latin typeface="標楷體"/>
                <a:ea typeface="標楷體"/>
                <a:cs typeface="標楷體"/>
              </a:rPr>
              <a:t>應用研究、研究應用與教學服務導向</a:t>
            </a:r>
            <a:r>
              <a:rPr lang="en-US" altLang="zh-TW" sz="1600" b="1" smtClean="0">
                <a:latin typeface="標楷體"/>
                <a:ea typeface="標楷體"/>
                <a:cs typeface="標楷體"/>
              </a:rPr>
              <a:t>-</a:t>
            </a:r>
            <a:r>
              <a:rPr lang="zh-TW" altLang="en-US" sz="1600" smtClean="0">
                <a:latin typeface="標楷體"/>
                <a:ea typeface="標楷體"/>
                <a:cs typeface="標楷體"/>
              </a:rPr>
              <a:t>基於理論實務並重、強化學習及應用研究發展之教育理念，發掘學生的能力特質，結合產官學界的研發能量，強調對社會服務及教學發展的實用價值，培育具備職場競爭力的知行合一人才。 </a:t>
            </a:r>
          </a:p>
          <a:p>
            <a:pPr eaLnBrk="1" hangingPunct="1"/>
            <a:endParaRPr lang="zh-TW" altLang="en-US" sz="1600" smtClean="0">
              <a:latin typeface="標楷體"/>
              <a:ea typeface="標楷體"/>
              <a:cs typeface="標楷體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E3EDD8D8-020A-435E-B3DE-F5A46BC68FE4}" type="slidenum">
              <a:rPr lang="zh-TW" altLang="en-US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5"/>
          </p:nvPr>
        </p:nvSpPr>
        <p:spPr>
          <a:xfrm>
            <a:off x="179388" y="590550"/>
            <a:ext cx="1800225" cy="3603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zh-TW" altLang="en-US">
              <a:cs typeface="+mn-cs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6"/>
          </p:nvPr>
        </p:nvSpPr>
        <p:spPr>
          <a:xfrm>
            <a:off x="2025650" y="333375"/>
            <a:ext cx="5499100" cy="6477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辦學特色</a:t>
            </a:r>
            <a:r>
              <a:rPr lang="en-US" altLang="zh-TW" sz="28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+mn-cs"/>
              </a:rPr>
              <a:t>(2/2)</a:t>
            </a:r>
            <a:endParaRPr lang="zh-TW" altLang="en-US" sz="2800" b="1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訂 1">
      <a:majorFont>
        <a:latin typeface="Arial"/>
        <a:ea typeface="文鼎新中黑"/>
        <a:cs typeface=""/>
      </a:majorFont>
      <a:minorFont>
        <a:latin typeface="Arial"/>
        <a:ea typeface="文鼎新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0">
          <a:blip xmlns:r="http://schemas.openxmlformats.org/officeDocument/2006/relationships" r:embed="rId1" cstate="print"/>
          <a:stretch>
            <a:fillRect/>
          </a:stretch>
        </a:blipFill>
      </a:spPr>
      <a:bodyPr/>
      <a:lstStyle/>
      <a:style>
        <a:lnRef idx="0">
          <a:schemeClr val="lt1">
            <a:hueOff val="0"/>
            <a:satOff val="0"/>
            <a:lumOff val="0"/>
            <a:alphaOff val="0"/>
          </a:schemeClr>
        </a:lnRef>
        <a:fillRef idx="1">
          <a:scrgbClr r="0" g="0" b="0"/>
        </a:fillRef>
        <a:effectRef idx="2">
          <a:schemeClr val="accent5">
            <a:tint val="50000"/>
            <a:hueOff val="0"/>
            <a:satOff val="0"/>
            <a:lumOff val="0"/>
            <a:alphaOff val="0"/>
          </a:schemeClr>
        </a:effectRef>
        <a:fontRef idx="minor">
          <a:schemeClr val="lt1">
            <a:hueOff val="0"/>
            <a:satOff val="0"/>
            <a:lumOff val="0"/>
            <a:alphaOff val="0"/>
          </a:schemeClr>
        </a:fontRef>
      </a:style>
    </a:spDef>
    <a:txDef>
      <a:spPr>
        <a:noFill/>
      </a:spPr>
      <a:bodyPr wrap="square" rtlCol="0">
        <a:spAutoFit/>
      </a:bodyPr>
      <a:lstStyle>
        <a:defPPr>
          <a:defRPr sz="1200" dirty="0" smtClean="0">
            <a:solidFill>
              <a:schemeClr val="tx1">
                <a:lumMod val="65000"/>
                <a:lumOff val="35000"/>
              </a:schemeClr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自訂 1">
    <a:majorFont>
      <a:latin typeface="Arial"/>
      <a:ea typeface="文鼎新中黑"/>
      <a:cs typeface=""/>
    </a:majorFont>
    <a:minorFont>
      <a:latin typeface="Arial"/>
      <a:ea typeface="文鼎新中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4336</TotalTime>
  <Words>4062</Words>
  <Application>Microsoft Office PowerPoint</Application>
  <PresentationFormat>On-screen Show (4:3)</PresentationFormat>
  <Paragraphs>284</Paragraphs>
  <Slides>43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演示文稿设计模板</vt:lpstr>
      </vt:variant>
      <vt:variant>
        <vt:i4>3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43</vt:i4>
      </vt:variant>
    </vt:vector>
  </HeadingPairs>
  <TitlesOfParts>
    <vt:vector size="57" baseType="lpstr">
      <vt:lpstr>Arial</vt:lpstr>
      <vt:lpstr>新細明體</vt:lpstr>
      <vt:lpstr>文鼎新中黑</vt:lpstr>
      <vt:lpstr>Calibri</vt:lpstr>
      <vt:lpstr>標楷體</vt:lpstr>
      <vt:lpstr>華康正顏楷體W7</vt:lpstr>
      <vt:lpstr>華康圓體 Std W7</vt:lpstr>
      <vt:lpstr>Wingdings</vt:lpstr>
      <vt:lpstr>微軟正黑體</vt:lpstr>
      <vt:lpstr>Office 佈景主題</vt:lpstr>
      <vt:lpstr>Office 佈景主題</vt:lpstr>
      <vt:lpstr>Office 佈景主題</vt:lpstr>
      <vt:lpstr>Microsoft Excel 图表</vt:lpstr>
      <vt:lpstr>Microsoft Excel 工作表</vt:lpstr>
      <vt:lpstr>幻灯片 1</vt:lpstr>
      <vt:lpstr>學校發展願景</vt:lpstr>
      <vt:lpstr>幻灯片 3</vt:lpstr>
      <vt:lpstr>幻灯片 4</vt:lpstr>
      <vt:lpstr>幻灯片 5</vt:lpstr>
      <vt:lpstr>幻灯片 6</vt:lpstr>
      <vt:lpstr>學生人數成長快速</vt:lpstr>
      <vt:lpstr>幻灯片 8</vt:lpstr>
      <vt:lpstr>幻灯片 9</vt:lpstr>
      <vt:lpstr>創校十年重大績效</vt:lpstr>
      <vt:lpstr>幻灯片 11</vt:lpstr>
      <vt:lpstr>幻灯片 12</vt:lpstr>
      <vt:lpstr>國際論文大幅成長</vt:lpstr>
      <vt:lpstr>2010年發表SCI/SSCI/A&amp;HCI論文之總篇數不計醫學大學排名私校第七名 </vt:lpstr>
      <vt:lpstr>2010年發表SCI/SSCI/A&amp;HCI論文之人均篇數不計醫學大學排名私校第三名 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國際化成效豐碩</vt:lpstr>
      <vt:lpstr>99學年度國際學生人數排名私校第5 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</vt:vector>
  </TitlesOfParts>
  <Company>Max Shih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Max Shih</dc:creator>
  <cp:lastModifiedBy>微软用户</cp:lastModifiedBy>
  <cp:revision>513</cp:revision>
  <dcterms:created xsi:type="dcterms:W3CDTF">2010-10-22T06:21:54Z</dcterms:created>
  <dcterms:modified xsi:type="dcterms:W3CDTF">2011-11-04T10:02:27Z</dcterms:modified>
</cp:coreProperties>
</file>