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303" r:id="rId3"/>
    <p:sldId id="301" r:id="rId4"/>
    <p:sldId id="300" r:id="rId5"/>
    <p:sldId id="326" r:id="rId6"/>
    <p:sldId id="323" r:id="rId7"/>
    <p:sldId id="324" r:id="rId8"/>
    <p:sldId id="302" r:id="rId9"/>
    <p:sldId id="284" r:id="rId10"/>
    <p:sldId id="265" r:id="rId11"/>
    <p:sldId id="279" r:id="rId12"/>
    <p:sldId id="325" r:id="rId13"/>
    <p:sldId id="285" r:id="rId14"/>
    <p:sldId id="281" r:id="rId15"/>
    <p:sldId id="282" r:id="rId16"/>
    <p:sldId id="272" r:id="rId17"/>
    <p:sldId id="273" r:id="rId18"/>
    <p:sldId id="274" r:id="rId19"/>
    <p:sldId id="286" r:id="rId20"/>
    <p:sldId id="288" r:id="rId21"/>
    <p:sldId id="289" r:id="rId22"/>
    <p:sldId id="322" r:id="rId23"/>
    <p:sldId id="291" r:id="rId24"/>
    <p:sldId id="25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0E6"/>
    <a:srgbClr val="7EB4E6"/>
    <a:srgbClr val="63A5E1"/>
    <a:srgbClr val="60A3E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79211" autoAdjust="0"/>
  </p:normalViewPr>
  <p:slideViewPr>
    <p:cSldViewPr>
      <p:cViewPr varScale="1">
        <p:scale>
          <a:sx n="54" d="100"/>
          <a:sy n="54" d="100"/>
        </p:scale>
        <p:origin x="1124" y="52"/>
      </p:cViewPr>
      <p:guideLst>
        <p:guide orient="horz" pos="213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05955-CE14-44E6-B2A8-640DA8ABD0B2}" type="doc">
      <dgm:prSet loTypeId="urn:microsoft.com/office/officeart/2009/3/layout/StepUpProcess" loCatId="process" qsTypeId="urn:microsoft.com/office/officeart/2005/8/quickstyle/simple4" qsCatId="simple" csTypeId="urn:microsoft.com/office/officeart/2005/8/colors/accent1_5" csCatId="accent1" phldr="1"/>
      <dgm:spPr/>
      <dgm:t>
        <a:bodyPr/>
        <a:lstStyle/>
        <a:p>
          <a:endParaRPr lang="zh-CN" altLang="en-US"/>
        </a:p>
      </dgm:t>
    </dgm:pt>
    <dgm:pt modelId="{F189B4EC-0452-408A-8A9B-DE82289C91D0}">
      <dgm:prSet phldrT="[文本]" custT="1"/>
      <dgm:spPr/>
      <dgm:t>
        <a:bodyPr/>
        <a:lstStyle/>
        <a:p>
          <a:r>
            <a:rPr lang="en-US" sz="1600" dirty="0" smtClean="0"/>
            <a:t>1886  Georg </a:t>
          </a:r>
          <a:r>
            <a:rPr lang="en-US" sz="1600" dirty="0" err="1" smtClean="0"/>
            <a:t>Thieme</a:t>
          </a:r>
          <a:r>
            <a:rPr lang="zh-CN" sz="1600" dirty="0" smtClean="0"/>
            <a:t>在德国莱比锡创立同名出版社。</a:t>
          </a:r>
          <a:endParaRPr lang="zh-CN" altLang="en-US" sz="1600" dirty="0"/>
        </a:p>
      </dgm:t>
    </dgm:pt>
    <dgm:pt modelId="{8D5A7D0A-15CF-4F6B-B8F5-AF71BE797B46}" type="parTrans" cxnId="{7DB37097-8D90-40C2-B951-7A9306138DF2}">
      <dgm:prSet/>
      <dgm:spPr/>
      <dgm:t>
        <a:bodyPr/>
        <a:lstStyle/>
        <a:p>
          <a:endParaRPr lang="zh-CN" altLang="en-US" sz="1600"/>
        </a:p>
      </dgm:t>
    </dgm:pt>
    <dgm:pt modelId="{64D9F5E9-1D03-4C97-8930-A79FB231573C}" type="sibTrans" cxnId="{7DB37097-8D90-40C2-B951-7A9306138DF2}">
      <dgm:prSet/>
      <dgm:spPr/>
      <dgm:t>
        <a:bodyPr/>
        <a:lstStyle/>
        <a:p>
          <a:endParaRPr lang="zh-CN" altLang="en-US" sz="1600"/>
        </a:p>
      </dgm:t>
    </dgm:pt>
    <dgm:pt modelId="{1DBB5C26-977B-4635-BE8C-26B1084847FE}">
      <dgm:prSet phldrT="[文本]" custT="1"/>
      <dgm:spPr/>
      <dgm:t>
        <a:bodyPr/>
        <a:lstStyle/>
        <a:p>
          <a:r>
            <a:rPr lang="en-US" sz="1600" dirty="0" smtClean="0"/>
            <a:t>1887  </a:t>
          </a:r>
          <a:r>
            <a:rPr lang="zh-CN" sz="1600" dirty="0" smtClean="0"/>
            <a:t>收购每周医疗行业期刊</a:t>
          </a:r>
          <a:r>
            <a:rPr lang="en-US" sz="1600" dirty="0" smtClean="0"/>
            <a:t>Deutsche </a:t>
          </a:r>
          <a:r>
            <a:rPr lang="en-US" sz="1600" dirty="0" err="1" smtClean="0"/>
            <a:t>Medizinische</a:t>
          </a:r>
          <a:r>
            <a:rPr lang="en-US" sz="1600" dirty="0" smtClean="0"/>
            <a:t> </a:t>
          </a:r>
          <a:r>
            <a:rPr lang="en-US" sz="1600" dirty="0" err="1" smtClean="0"/>
            <a:t>Wochenschrift</a:t>
          </a:r>
          <a:r>
            <a:rPr lang="en-US" sz="1600" dirty="0" smtClean="0"/>
            <a:t> (DMW)</a:t>
          </a:r>
          <a:endParaRPr lang="zh-CN" altLang="en-US" sz="1600" dirty="0"/>
        </a:p>
      </dgm:t>
    </dgm:pt>
    <dgm:pt modelId="{54BC09F8-9C2E-4EC2-9269-DCAF2AFF3AB0}" type="parTrans" cxnId="{FF77BADB-54C2-4C50-8711-8D665853C5CA}">
      <dgm:prSet/>
      <dgm:spPr/>
      <dgm:t>
        <a:bodyPr/>
        <a:lstStyle/>
        <a:p>
          <a:endParaRPr lang="zh-CN" altLang="en-US" sz="1600"/>
        </a:p>
      </dgm:t>
    </dgm:pt>
    <dgm:pt modelId="{84C5F1E1-BEE0-48A2-9ECF-701600380A4D}" type="sibTrans" cxnId="{FF77BADB-54C2-4C50-8711-8D665853C5CA}">
      <dgm:prSet/>
      <dgm:spPr/>
      <dgm:t>
        <a:bodyPr/>
        <a:lstStyle/>
        <a:p>
          <a:endParaRPr lang="zh-CN" altLang="en-US" sz="1600"/>
        </a:p>
      </dgm:t>
    </dgm:pt>
    <dgm:pt modelId="{A48746F6-B5C1-48B4-A6DB-E94E7E48B4D2}">
      <dgm:prSet phldrT="[文本]" custT="1"/>
      <dgm:spPr/>
      <dgm:t>
        <a:bodyPr/>
        <a:lstStyle/>
        <a:p>
          <a:r>
            <a:rPr lang="en-US" sz="1600" dirty="0" smtClean="0"/>
            <a:t>1896  DMW</a:t>
          </a:r>
          <a:r>
            <a:rPr lang="zh-CN" sz="1600" dirty="0" smtClean="0"/>
            <a:t>出版著名的伦琴夫人之手</a:t>
          </a:r>
          <a:r>
            <a:rPr lang="en-US" sz="1600" dirty="0" smtClean="0"/>
            <a:t>X</a:t>
          </a:r>
          <a:r>
            <a:rPr lang="zh-CN" sz="1600" dirty="0" smtClean="0"/>
            <a:t>射线图。</a:t>
          </a:r>
          <a:endParaRPr lang="zh-CN" altLang="en-US" sz="1600" dirty="0"/>
        </a:p>
      </dgm:t>
    </dgm:pt>
    <dgm:pt modelId="{8B2073EA-C149-4735-A4ED-093E770456DC}" type="parTrans" cxnId="{2D1B5DC1-B2C1-4D76-9201-7FAC41C360EA}">
      <dgm:prSet/>
      <dgm:spPr/>
      <dgm:t>
        <a:bodyPr/>
        <a:lstStyle/>
        <a:p>
          <a:endParaRPr lang="zh-CN" altLang="en-US" sz="1600"/>
        </a:p>
      </dgm:t>
    </dgm:pt>
    <dgm:pt modelId="{D0A32211-DD29-4968-A503-5844C7D8217A}" type="sibTrans" cxnId="{2D1B5DC1-B2C1-4D76-9201-7FAC41C360EA}">
      <dgm:prSet/>
      <dgm:spPr/>
      <dgm:t>
        <a:bodyPr/>
        <a:lstStyle/>
        <a:p>
          <a:endParaRPr lang="zh-CN" altLang="en-US" sz="1600"/>
        </a:p>
      </dgm:t>
    </dgm:pt>
    <dgm:pt modelId="{EFCD9C94-8BCC-4939-8760-B25FCCF5F365}">
      <dgm:prSet custT="1"/>
      <dgm:spPr/>
      <dgm:t>
        <a:bodyPr/>
        <a:lstStyle/>
        <a:p>
          <a:r>
            <a:rPr lang="en-US" sz="1600" smtClean="0"/>
            <a:t>1911  </a:t>
          </a:r>
          <a:r>
            <a:rPr lang="zh-CN" sz="1600" smtClean="0"/>
            <a:t>出版两卷合编版的《有机化学方法（</a:t>
          </a:r>
          <a:r>
            <a:rPr lang="en-US" sz="1600" smtClean="0"/>
            <a:t>The Methods of Organic Chemistry</a:t>
          </a:r>
          <a:r>
            <a:rPr lang="zh-CN" sz="1600" smtClean="0"/>
            <a:t>）》。 随后，</a:t>
          </a:r>
          <a:r>
            <a:rPr lang="en-US" sz="1600" smtClean="0"/>
            <a:t>130</a:t>
          </a:r>
          <a:r>
            <a:rPr lang="zh-CN" sz="1600" smtClean="0"/>
            <a:t>余部被广为人知的 </a:t>
          </a:r>
          <a:r>
            <a:rPr lang="en-US" sz="1600" smtClean="0"/>
            <a:t>Houben-Weyl</a:t>
          </a:r>
          <a:r>
            <a:rPr lang="zh-CN" sz="1600" smtClean="0"/>
            <a:t>系列出版</a:t>
          </a:r>
          <a:endParaRPr lang="zh-CN" altLang="en-US" sz="1600"/>
        </a:p>
      </dgm:t>
    </dgm:pt>
    <dgm:pt modelId="{E4B7874C-14DE-4D4C-8860-FAD911B9EDE0}" type="parTrans" cxnId="{69E91622-BFB1-43FA-9F61-15ECAEECCE06}">
      <dgm:prSet/>
      <dgm:spPr/>
      <dgm:t>
        <a:bodyPr/>
        <a:lstStyle/>
        <a:p>
          <a:endParaRPr lang="zh-CN" altLang="en-US" sz="1600"/>
        </a:p>
      </dgm:t>
    </dgm:pt>
    <dgm:pt modelId="{CF8A66DC-D98A-4C45-A35F-B1A80CE1601F}" type="sibTrans" cxnId="{69E91622-BFB1-43FA-9F61-15ECAEECCE06}">
      <dgm:prSet/>
      <dgm:spPr/>
      <dgm:t>
        <a:bodyPr/>
        <a:lstStyle/>
        <a:p>
          <a:endParaRPr lang="zh-CN" altLang="en-US" sz="1600"/>
        </a:p>
      </dgm:t>
    </dgm:pt>
    <dgm:pt modelId="{578D5FE1-CD62-40FF-8C0D-6CFC4595B857}">
      <dgm:prSet custT="1"/>
      <dgm:spPr/>
      <dgm:t>
        <a:bodyPr/>
        <a:lstStyle/>
        <a:p>
          <a:r>
            <a:rPr lang="en-US" sz="1600" smtClean="0"/>
            <a:t>1919  Bruno Hauff</a:t>
          </a:r>
          <a:r>
            <a:rPr lang="zh-CN" sz="1600" smtClean="0"/>
            <a:t>加入公司。</a:t>
          </a:r>
          <a:endParaRPr lang="zh-CN" sz="1600"/>
        </a:p>
      </dgm:t>
    </dgm:pt>
    <dgm:pt modelId="{8ABC02D6-4A66-4F68-BFB3-00BD73C18A0F}" type="parTrans" cxnId="{35571E94-BCB8-4D72-84F2-CAC3F8D2CE5B}">
      <dgm:prSet/>
      <dgm:spPr/>
      <dgm:t>
        <a:bodyPr/>
        <a:lstStyle/>
        <a:p>
          <a:endParaRPr lang="zh-CN" altLang="en-US" sz="1600"/>
        </a:p>
      </dgm:t>
    </dgm:pt>
    <dgm:pt modelId="{11034DF4-9244-4BE5-B688-999B978D5FDE}" type="sibTrans" cxnId="{35571E94-BCB8-4D72-84F2-CAC3F8D2CE5B}">
      <dgm:prSet/>
      <dgm:spPr/>
      <dgm:t>
        <a:bodyPr/>
        <a:lstStyle/>
        <a:p>
          <a:endParaRPr lang="zh-CN" altLang="en-US" sz="1600"/>
        </a:p>
      </dgm:t>
    </dgm:pt>
    <dgm:pt modelId="{A0968AB9-EFCD-481C-AACA-EC13EA2B1CCC}">
      <dgm:prSet custT="1"/>
      <dgm:spPr/>
      <dgm:t>
        <a:bodyPr/>
        <a:lstStyle/>
        <a:p>
          <a:r>
            <a:rPr lang="en-US" sz="1600" smtClean="0"/>
            <a:t>2000  Science of Synthesis</a:t>
          </a:r>
          <a:r>
            <a:rPr lang="zh-CN" sz="1600" smtClean="0"/>
            <a:t>出版</a:t>
          </a:r>
          <a:endParaRPr lang="zh-CN" altLang="en-US" sz="1600"/>
        </a:p>
      </dgm:t>
    </dgm:pt>
    <dgm:pt modelId="{6C0522A2-ECEA-482D-902E-5CCDFD2F0663}" type="parTrans" cxnId="{41347C98-8CE5-46D9-8748-9DEA71A46FD7}">
      <dgm:prSet/>
      <dgm:spPr/>
      <dgm:t>
        <a:bodyPr/>
        <a:lstStyle/>
        <a:p>
          <a:endParaRPr lang="zh-CN" altLang="en-US" sz="1600"/>
        </a:p>
      </dgm:t>
    </dgm:pt>
    <dgm:pt modelId="{8436D386-1CD9-4FC8-93E7-5D231C045C24}" type="sibTrans" cxnId="{41347C98-8CE5-46D9-8748-9DEA71A46FD7}">
      <dgm:prSet/>
      <dgm:spPr/>
      <dgm:t>
        <a:bodyPr/>
        <a:lstStyle/>
        <a:p>
          <a:endParaRPr lang="zh-CN" altLang="en-US" sz="1600"/>
        </a:p>
      </dgm:t>
    </dgm:pt>
    <dgm:pt modelId="{5CEE65A4-9E9D-4664-A654-D6F5CE07551A}">
      <dgm:prSet custT="1"/>
      <dgm:spPr/>
      <dgm:t>
        <a:bodyPr/>
        <a:lstStyle/>
        <a:p>
          <a:r>
            <a:rPr lang="en-US" sz="1600" smtClean="0"/>
            <a:t>2005  THIEME Atlas of Anatomy </a:t>
          </a:r>
          <a:r>
            <a:rPr lang="zh-CN" sz="1600" smtClean="0"/>
            <a:t>系列丛书第一本书出版</a:t>
          </a:r>
          <a:endParaRPr lang="zh-CN" altLang="en-US" sz="1600"/>
        </a:p>
      </dgm:t>
    </dgm:pt>
    <dgm:pt modelId="{78191FDD-AF06-4468-BA31-CBBEF9068510}" type="parTrans" cxnId="{E70DE2A9-181F-4155-8456-13FD6E560027}">
      <dgm:prSet/>
      <dgm:spPr/>
      <dgm:t>
        <a:bodyPr/>
        <a:lstStyle/>
        <a:p>
          <a:endParaRPr lang="zh-CN" altLang="en-US" sz="1600"/>
        </a:p>
      </dgm:t>
    </dgm:pt>
    <dgm:pt modelId="{64C2D4DB-B644-414A-B3EB-6A95D00C1A13}" type="sibTrans" cxnId="{E70DE2A9-181F-4155-8456-13FD6E560027}">
      <dgm:prSet/>
      <dgm:spPr/>
      <dgm:t>
        <a:bodyPr/>
        <a:lstStyle/>
        <a:p>
          <a:endParaRPr lang="zh-CN" altLang="en-US" sz="1600"/>
        </a:p>
      </dgm:t>
    </dgm:pt>
    <dgm:pt modelId="{8CAFF60A-9B50-4F77-A7AA-A1D58EEA4021}" type="pres">
      <dgm:prSet presAssocID="{E9305955-CE14-44E6-B2A8-640DA8ABD0B2}" presName="rootnode" presStyleCnt="0">
        <dgm:presLayoutVars>
          <dgm:chMax/>
          <dgm:chPref/>
          <dgm:dir/>
          <dgm:animLvl val="lvl"/>
        </dgm:presLayoutVars>
      </dgm:prSet>
      <dgm:spPr/>
      <dgm:t>
        <a:bodyPr/>
        <a:lstStyle/>
        <a:p>
          <a:endParaRPr lang="zh-CN" altLang="en-US"/>
        </a:p>
      </dgm:t>
    </dgm:pt>
    <dgm:pt modelId="{C64D0230-B4EE-4781-B9FE-3CBB8E080D64}" type="pres">
      <dgm:prSet presAssocID="{F189B4EC-0452-408A-8A9B-DE82289C91D0}" presName="composite" presStyleCnt="0"/>
      <dgm:spPr/>
    </dgm:pt>
    <dgm:pt modelId="{50F41DF5-AD8F-41BB-92BA-40109CD69CC7}" type="pres">
      <dgm:prSet presAssocID="{F189B4EC-0452-408A-8A9B-DE82289C91D0}" presName="LShape" presStyleLbl="alignNode1" presStyleIdx="0" presStyleCnt="13"/>
      <dgm:spPr/>
    </dgm:pt>
    <dgm:pt modelId="{2C7C1881-CBB2-47B0-BA80-D5D01C67DB85}" type="pres">
      <dgm:prSet presAssocID="{F189B4EC-0452-408A-8A9B-DE82289C91D0}" presName="ParentText" presStyleLbl="revTx" presStyleIdx="0" presStyleCnt="7">
        <dgm:presLayoutVars>
          <dgm:chMax val="0"/>
          <dgm:chPref val="0"/>
          <dgm:bulletEnabled val="1"/>
        </dgm:presLayoutVars>
      </dgm:prSet>
      <dgm:spPr/>
      <dgm:t>
        <a:bodyPr/>
        <a:lstStyle/>
        <a:p>
          <a:endParaRPr lang="zh-CN" altLang="en-US"/>
        </a:p>
      </dgm:t>
    </dgm:pt>
    <dgm:pt modelId="{9601E8D1-9926-425E-950F-5C8EEF1D8722}" type="pres">
      <dgm:prSet presAssocID="{F189B4EC-0452-408A-8A9B-DE82289C91D0}" presName="Triangle" presStyleLbl="alignNode1" presStyleIdx="1" presStyleCnt="13"/>
      <dgm:spPr/>
    </dgm:pt>
    <dgm:pt modelId="{085CF770-B91E-49E0-A8AE-2DC671315E21}" type="pres">
      <dgm:prSet presAssocID="{64D9F5E9-1D03-4C97-8930-A79FB231573C}" presName="sibTrans" presStyleCnt="0"/>
      <dgm:spPr/>
    </dgm:pt>
    <dgm:pt modelId="{331B7767-D50A-4547-9D7C-FD33EF8415C7}" type="pres">
      <dgm:prSet presAssocID="{64D9F5E9-1D03-4C97-8930-A79FB231573C}" presName="space" presStyleCnt="0"/>
      <dgm:spPr/>
    </dgm:pt>
    <dgm:pt modelId="{46A91C5F-249A-48E9-BED4-5E426B10CB82}" type="pres">
      <dgm:prSet presAssocID="{1DBB5C26-977B-4635-BE8C-26B1084847FE}" presName="composite" presStyleCnt="0"/>
      <dgm:spPr/>
    </dgm:pt>
    <dgm:pt modelId="{6D8DAE23-34D6-4407-96A1-870B0AB78B4F}" type="pres">
      <dgm:prSet presAssocID="{1DBB5C26-977B-4635-BE8C-26B1084847FE}" presName="LShape" presStyleLbl="alignNode1" presStyleIdx="2" presStyleCnt="13"/>
      <dgm:spPr/>
    </dgm:pt>
    <dgm:pt modelId="{73093BFC-C716-40C6-B045-FB52AD38C88E}" type="pres">
      <dgm:prSet presAssocID="{1DBB5C26-977B-4635-BE8C-26B1084847FE}" presName="ParentText" presStyleLbl="revTx" presStyleIdx="1" presStyleCnt="7">
        <dgm:presLayoutVars>
          <dgm:chMax val="0"/>
          <dgm:chPref val="0"/>
          <dgm:bulletEnabled val="1"/>
        </dgm:presLayoutVars>
      </dgm:prSet>
      <dgm:spPr/>
      <dgm:t>
        <a:bodyPr/>
        <a:lstStyle/>
        <a:p>
          <a:endParaRPr lang="zh-CN" altLang="en-US"/>
        </a:p>
      </dgm:t>
    </dgm:pt>
    <dgm:pt modelId="{F8AFB9AE-17EE-4AA3-8CF5-6E1EA7169767}" type="pres">
      <dgm:prSet presAssocID="{1DBB5C26-977B-4635-BE8C-26B1084847FE}" presName="Triangle" presStyleLbl="alignNode1" presStyleIdx="3" presStyleCnt="13"/>
      <dgm:spPr/>
    </dgm:pt>
    <dgm:pt modelId="{3D642C7A-5A0A-4A2E-BBDB-3CA05579DDAF}" type="pres">
      <dgm:prSet presAssocID="{84C5F1E1-BEE0-48A2-9ECF-701600380A4D}" presName="sibTrans" presStyleCnt="0"/>
      <dgm:spPr/>
    </dgm:pt>
    <dgm:pt modelId="{22F3C6E4-3669-4700-A6AA-1EA5315541BE}" type="pres">
      <dgm:prSet presAssocID="{84C5F1E1-BEE0-48A2-9ECF-701600380A4D}" presName="space" presStyleCnt="0"/>
      <dgm:spPr/>
    </dgm:pt>
    <dgm:pt modelId="{76D9DE42-B7D7-473B-AB24-AD2D7FEAFE85}" type="pres">
      <dgm:prSet presAssocID="{A48746F6-B5C1-48B4-A6DB-E94E7E48B4D2}" presName="composite" presStyleCnt="0"/>
      <dgm:spPr/>
    </dgm:pt>
    <dgm:pt modelId="{03DD2DA1-A84B-40CD-B7A7-D4899C7BE585}" type="pres">
      <dgm:prSet presAssocID="{A48746F6-B5C1-48B4-A6DB-E94E7E48B4D2}" presName="LShape" presStyleLbl="alignNode1" presStyleIdx="4" presStyleCnt="13"/>
      <dgm:spPr/>
    </dgm:pt>
    <dgm:pt modelId="{E62F11C5-C4A1-46FE-B4C8-E9C777D56C74}" type="pres">
      <dgm:prSet presAssocID="{A48746F6-B5C1-48B4-A6DB-E94E7E48B4D2}" presName="ParentText" presStyleLbl="revTx" presStyleIdx="2" presStyleCnt="7">
        <dgm:presLayoutVars>
          <dgm:chMax val="0"/>
          <dgm:chPref val="0"/>
          <dgm:bulletEnabled val="1"/>
        </dgm:presLayoutVars>
      </dgm:prSet>
      <dgm:spPr/>
      <dgm:t>
        <a:bodyPr/>
        <a:lstStyle/>
        <a:p>
          <a:endParaRPr lang="zh-CN" altLang="en-US"/>
        </a:p>
      </dgm:t>
    </dgm:pt>
    <dgm:pt modelId="{33145BE6-701E-47EE-B7F1-66F9B214F60B}" type="pres">
      <dgm:prSet presAssocID="{A48746F6-B5C1-48B4-A6DB-E94E7E48B4D2}" presName="Triangle" presStyleLbl="alignNode1" presStyleIdx="5" presStyleCnt="13"/>
      <dgm:spPr/>
    </dgm:pt>
    <dgm:pt modelId="{F3DB1237-DE32-4495-8B8E-0D1B952DFDED}" type="pres">
      <dgm:prSet presAssocID="{D0A32211-DD29-4968-A503-5844C7D8217A}" presName="sibTrans" presStyleCnt="0"/>
      <dgm:spPr/>
    </dgm:pt>
    <dgm:pt modelId="{306FE21C-6045-4F46-A326-9B89FECB8F4D}" type="pres">
      <dgm:prSet presAssocID="{D0A32211-DD29-4968-A503-5844C7D8217A}" presName="space" presStyleCnt="0"/>
      <dgm:spPr/>
    </dgm:pt>
    <dgm:pt modelId="{E19F031D-7CF1-4110-B62F-2D908913CD62}" type="pres">
      <dgm:prSet presAssocID="{EFCD9C94-8BCC-4939-8760-B25FCCF5F365}" presName="composite" presStyleCnt="0"/>
      <dgm:spPr/>
    </dgm:pt>
    <dgm:pt modelId="{4C0AF544-3764-4C0A-9E2E-18C1D61625C9}" type="pres">
      <dgm:prSet presAssocID="{EFCD9C94-8BCC-4939-8760-B25FCCF5F365}" presName="LShape" presStyleLbl="alignNode1" presStyleIdx="6" presStyleCnt="13"/>
      <dgm:spPr/>
    </dgm:pt>
    <dgm:pt modelId="{3DDCA8C0-C7FF-4B76-A632-7ABF524AEAEF}" type="pres">
      <dgm:prSet presAssocID="{EFCD9C94-8BCC-4939-8760-B25FCCF5F365}" presName="ParentText" presStyleLbl="revTx" presStyleIdx="3" presStyleCnt="7">
        <dgm:presLayoutVars>
          <dgm:chMax val="0"/>
          <dgm:chPref val="0"/>
          <dgm:bulletEnabled val="1"/>
        </dgm:presLayoutVars>
      </dgm:prSet>
      <dgm:spPr/>
      <dgm:t>
        <a:bodyPr/>
        <a:lstStyle/>
        <a:p>
          <a:endParaRPr lang="zh-CN" altLang="en-US"/>
        </a:p>
      </dgm:t>
    </dgm:pt>
    <dgm:pt modelId="{99E65D24-CF4B-444D-AC28-AA28457CFFF7}" type="pres">
      <dgm:prSet presAssocID="{EFCD9C94-8BCC-4939-8760-B25FCCF5F365}" presName="Triangle" presStyleLbl="alignNode1" presStyleIdx="7" presStyleCnt="13"/>
      <dgm:spPr/>
    </dgm:pt>
    <dgm:pt modelId="{FD8E8E70-91AA-4585-B0B4-17719A8C8D42}" type="pres">
      <dgm:prSet presAssocID="{CF8A66DC-D98A-4C45-A35F-B1A80CE1601F}" presName="sibTrans" presStyleCnt="0"/>
      <dgm:spPr/>
    </dgm:pt>
    <dgm:pt modelId="{0AECF7FB-C050-4A89-A410-67357EFC223D}" type="pres">
      <dgm:prSet presAssocID="{CF8A66DC-D98A-4C45-A35F-B1A80CE1601F}" presName="space" presStyleCnt="0"/>
      <dgm:spPr/>
    </dgm:pt>
    <dgm:pt modelId="{3B7F8729-8813-4D7A-BA9E-272C751A16B8}" type="pres">
      <dgm:prSet presAssocID="{578D5FE1-CD62-40FF-8C0D-6CFC4595B857}" presName="composite" presStyleCnt="0"/>
      <dgm:spPr/>
    </dgm:pt>
    <dgm:pt modelId="{D3A23878-E66B-48B1-966C-141655FFE6AA}" type="pres">
      <dgm:prSet presAssocID="{578D5FE1-CD62-40FF-8C0D-6CFC4595B857}" presName="LShape" presStyleLbl="alignNode1" presStyleIdx="8" presStyleCnt="13"/>
      <dgm:spPr/>
    </dgm:pt>
    <dgm:pt modelId="{31459E17-7025-4643-9370-88A2ACEEF3CC}" type="pres">
      <dgm:prSet presAssocID="{578D5FE1-CD62-40FF-8C0D-6CFC4595B857}" presName="ParentText" presStyleLbl="revTx" presStyleIdx="4" presStyleCnt="7">
        <dgm:presLayoutVars>
          <dgm:chMax val="0"/>
          <dgm:chPref val="0"/>
          <dgm:bulletEnabled val="1"/>
        </dgm:presLayoutVars>
      </dgm:prSet>
      <dgm:spPr/>
      <dgm:t>
        <a:bodyPr/>
        <a:lstStyle/>
        <a:p>
          <a:endParaRPr lang="zh-CN" altLang="en-US"/>
        </a:p>
      </dgm:t>
    </dgm:pt>
    <dgm:pt modelId="{C30ABACF-1488-4592-816C-3BCEA7E25204}" type="pres">
      <dgm:prSet presAssocID="{578D5FE1-CD62-40FF-8C0D-6CFC4595B857}" presName="Triangle" presStyleLbl="alignNode1" presStyleIdx="9" presStyleCnt="13"/>
      <dgm:spPr/>
    </dgm:pt>
    <dgm:pt modelId="{25DB1B9D-5B5A-4489-98F3-45C8DEFE1B59}" type="pres">
      <dgm:prSet presAssocID="{11034DF4-9244-4BE5-B688-999B978D5FDE}" presName="sibTrans" presStyleCnt="0"/>
      <dgm:spPr/>
    </dgm:pt>
    <dgm:pt modelId="{CCD36F6F-2433-42B1-B452-5B879BDD997B}" type="pres">
      <dgm:prSet presAssocID="{11034DF4-9244-4BE5-B688-999B978D5FDE}" presName="space" presStyleCnt="0"/>
      <dgm:spPr/>
    </dgm:pt>
    <dgm:pt modelId="{49605499-A014-4779-B771-24C7592E571E}" type="pres">
      <dgm:prSet presAssocID="{A0968AB9-EFCD-481C-AACA-EC13EA2B1CCC}" presName="composite" presStyleCnt="0"/>
      <dgm:spPr/>
    </dgm:pt>
    <dgm:pt modelId="{B27C353F-0319-4F9A-9AC6-805987FCE5EF}" type="pres">
      <dgm:prSet presAssocID="{A0968AB9-EFCD-481C-AACA-EC13EA2B1CCC}" presName="LShape" presStyleLbl="alignNode1" presStyleIdx="10" presStyleCnt="13"/>
      <dgm:spPr/>
    </dgm:pt>
    <dgm:pt modelId="{BA97BD2B-069E-4B17-9F5A-D8E9DBE51EE0}" type="pres">
      <dgm:prSet presAssocID="{A0968AB9-EFCD-481C-AACA-EC13EA2B1CCC}" presName="ParentText" presStyleLbl="revTx" presStyleIdx="5" presStyleCnt="7">
        <dgm:presLayoutVars>
          <dgm:chMax val="0"/>
          <dgm:chPref val="0"/>
          <dgm:bulletEnabled val="1"/>
        </dgm:presLayoutVars>
      </dgm:prSet>
      <dgm:spPr/>
      <dgm:t>
        <a:bodyPr/>
        <a:lstStyle/>
        <a:p>
          <a:endParaRPr lang="zh-CN" altLang="en-US"/>
        </a:p>
      </dgm:t>
    </dgm:pt>
    <dgm:pt modelId="{1DC29453-0E54-4A2C-912F-9954C5AF210E}" type="pres">
      <dgm:prSet presAssocID="{A0968AB9-EFCD-481C-AACA-EC13EA2B1CCC}" presName="Triangle" presStyleLbl="alignNode1" presStyleIdx="11" presStyleCnt="13"/>
      <dgm:spPr/>
    </dgm:pt>
    <dgm:pt modelId="{A86565A6-B171-472E-B4EA-551DF089CE39}" type="pres">
      <dgm:prSet presAssocID="{8436D386-1CD9-4FC8-93E7-5D231C045C24}" presName="sibTrans" presStyleCnt="0"/>
      <dgm:spPr/>
    </dgm:pt>
    <dgm:pt modelId="{7F7ABB51-9125-4551-A8B4-2A95318F715A}" type="pres">
      <dgm:prSet presAssocID="{8436D386-1CD9-4FC8-93E7-5D231C045C24}" presName="space" presStyleCnt="0"/>
      <dgm:spPr/>
    </dgm:pt>
    <dgm:pt modelId="{A7227E63-85F1-4AF1-ABE2-7FCF7F365ADA}" type="pres">
      <dgm:prSet presAssocID="{5CEE65A4-9E9D-4664-A654-D6F5CE07551A}" presName="composite" presStyleCnt="0"/>
      <dgm:spPr/>
    </dgm:pt>
    <dgm:pt modelId="{60A1CDC0-CDE0-4A3A-8619-D9049F2729C2}" type="pres">
      <dgm:prSet presAssocID="{5CEE65A4-9E9D-4664-A654-D6F5CE07551A}" presName="LShape" presStyleLbl="alignNode1" presStyleIdx="12" presStyleCnt="13"/>
      <dgm:spPr/>
    </dgm:pt>
    <dgm:pt modelId="{7DF7660C-C587-4F4F-8BDE-88E1FA54900B}" type="pres">
      <dgm:prSet presAssocID="{5CEE65A4-9E9D-4664-A654-D6F5CE07551A}" presName="ParentText" presStyleLbl="revTx" presStyleIdx="6" presStyleCnt="7">
        <dgm:presLayoutVars>
          <dgm:chMax val="0"/>
          <dgm:chPref val="0"/>
          <dgm:bulletEnabled val="1"/>
        </dgm:presLayoutVars>
      </dgm:prSet>
      <dgm:spPr/>
      <dgm:t>
        <a:bodyPr/>
        <a:lstStyle/>
        <a:p>
          <a:endParaRPr lang="zh-CN" altLang="en-US"/>
        </a:p>
      </dgm:t>
    </dgm:pt>
  </dgm:ptLst>
  <dgm:cxnLst>
    <dgm:cxn modelId="{FF77BADB-54C2-4C50-8711-8D665853C5CA}" srcId="{E9305955-CE14-44E6-B2A8-640DA8ABD0B2}" destId="{1DBB5C26-977B-4635-BE8C-26B1084847FE}" srcOrd="1" destOrd="0" parTransId="{54BC09F8-9C2E-4EC2-9269-DCAF2AFF3AB0}" sibTransId="{84C5F1E1-BEE0-48A2-9ECF-701600380A4D}"/>
    <dgm:cxn modelId="{E226294F-BA5F-4935-B638-BC1DB1741B7B}" type="presOf" srcId="{578D5FE1-CD62-40FF-8C0D-6CFC4595B857}" destId="{31459E17-7025-4643-9370-88A2ACEEF3CC}" srcOrd="0" destOrd="0" presId="urn:microsoft.com/office/officeart/2009/3/layout/StepUpProcess"/>
    <dgm:cxn modelId="{35571E94-BCB8-4D72-84F2-CAC3F8D2CE5B}" srcId="{E9305955-CE14-44E6-B2A8-640DA8ABD0B2}" destId="{578D5FE1-CD62-40FF-8C0D-6CFC4595B857}" srcOrd="4" destOrd="0" parTransId="{8ABC02D6-4A66-4F68-BFB3-00BD73C18A0F}" sibTransId="{11034DF4-9244-4BE5-B688-999B978D5FDE}"/>
    <dgm:cxn modelId="{D95EE63D-A6CF-418F-9FDD-2D2364A42FF2}" type="presOf" srcId="{E9305955-CE14-44E6-B2A8-640DA8ABD0B2}" destId="{8CAFF60A-9B50-4F77-A7AA-A1D58EEA4021}" srcOrd="0" destOrd="0" presId="urn:microsoft.com/office/officeart/2009/3/layout/StepUpProcess"/>
    <dgm:cxn modelId="{69E91622-BFB1-43FA-9F61-15ECAEECCE06}" srcId="{E9305955-CE14-44E6-B2A8-640DA8ABD0B2}" destId="{EFCD9C94-8BCC-4939-8760-B25FCCF5F365}" srcOrd="3" destOrd="0" parTransId="{E4B7874C-14DE-4D4C-8860-FAD911B9EDE0}" sibTransId="{CF8A66DC-D98A-4C45-A35F-B1A80CE1601F}"/>
    <dgm:cxn modelId="{AB5BB209-134C-4F3D-8BAB-6763BB123541}" type="presOf" srcId="{A0968AB9-EFCD-481C-AACA-EC13EA2B1CCC}" destId="{BA97BD2B-069E-4B17-9F5A-D8E9DBE51EE0}" srcOrd="0" destOrd="0" presId="urn:microsoft.com/office/officeart/2009/3/layout/StepUpProcess"/>
    <dgm:cxn modelId="{E70DE2A9-181F-4155-8456-13FD6E560027}" srcId="{E9305955-CE14-44E6-B2A8-640DA8ABD0B2}" destId="{5CEE65A4-9E9D-4664-A654-D6F5CE07551A}" srcOrd="6" destOrd="0" parTransId="{78191FDD-AF06-4468-BA31-CBBEF9068510}" sibTransId="{64C2D4DB-B644-414A-B3EB-6A95D00C1A13}"/>
    <dgm:cxn modelId="{41347C98-8CE5-46D9-8748-9DEA71A46FD7}" srcId="{E9305955-CE14-44E6-B2A8-640DA8ABD0B2}" destId="{A0968AB9-EFCD-481C-AACA-EC13EA2B1CCC}" srcOrd="5" destOrd="0" parTransId="{6C0522A2-ECEA-482D-902E-5CCDFD2F0663}" sibTransId="{8436D386-1CD9-4FC8-93E7-5D231C045C24}"/>
    <dgm:cxn modelId="{7DB37097-8D90-40C2-B951-7A9306138DF2}" srcId="{E9305955-CE14-44E6-B2A8-640DA8ABD0B2}" destId="{F189B4EC-0452-408A-8A9B-DE82289C91D0}" srcOrd="0" destOrd="0" parTransId="{8D5A7D0A-15CF-4F6B-B8F5-AF71BE797B46}" sibTransId="{64D9F5E9-1D03-4C97-8930-A79FB231573C}"/>
    <dgm:cxn modelId="{5352EEA4-6F9E-4663-A8FA-755C9A5CA6BE}" type="presOf" srcId="{5CEE65A4-9E9D-4664-A654-D6F5CE07551A}" destId="{7DF7660C-C587-4F4F-8BDE-88E1FA54900B}" srcOrd="0" destOrd="0" presId="urn:microsoft.com/office/officeart/2009/3/layout/StepUpProcess"/>
    <dgm:cxn modelId="{34C799A3-BDF5-4691-8327-C6F35853EC86}" type="presOf" srcId="{EFCD9C94-8BCC-4939-8760-B25FCCF5F365}" destId="{3DDCA8C0-C7FF-4B76-A632-7ABF524AEAEF}" srcOrd="0" destOrd="0" presId="urn:microsoft.com/office/officeart/2009/3/layout/StepUpProcess"/>
    <dgm:cxn modelId="{B7FFBBA5-0798-476A-BEA2-5545B3F8DD0F}" type="presOf" srcId="{A48746F6-B5C1-48B4-A6DB-E94E7E48B4D2}" destId="{E62F11C5-C4A1-46FE-B4C8-E9C777D56C74}" srcOrd="0" destOrd="0" presId="urn:microsoft.com/office/officeart/2009/3/layout/StepUpProcess"/>
    <dgm:cxn modelId="{AA4ABC92-59A2-46EB-85A0-009C6C61A699}" type="presOf" srcId="{1DBB5C26-977B-4635-BE8C-26B1084847FE}" destId="{73093BFC-C716-40C6-B045-FB52AD38C88E}" srcOrd="0" destOrd="0" presId="urn:microsoft.com/office/officeart/2009/3/layout/StepUpProcess"/>
    <dgm:cxn modelId="{9A263067-9B50-4F94-952D-8375BAB874B6}" type="presOf" srcId="{F189B4EC-0452-408A-8A9B-DE82289C91D0}" destId="{2C7C1881-CBB2-47B0-BA80-D5D01C67DB85}" srcOrd="0" destOrd="0" presId="urn:microsoft.com/office/officeart/2009/3/layout/StepUpProcess"/>
    <dgm:cxn modelId="{2D1B5DC1-B2C1-4D76-9201-7FAC41C360EA}" srcId="{E9305955-CE14-44E6-B2A8-640DA8ABD0B2}" destId="{A48746F6-B5C1-48B4-A6DB-E94E7E48B4D2}" srcOrd="2" destOrd="0" parTransId="{8B2073EA-C149-4735-A4ED-093E770456DC}" sibTransId="{D0A32211-DD29-4968-A503-5844C7D8217A}"/>
    <dgm:cxn modelId="{D6EB375B-E6F9-439C-AF5B-E9EB9252E1C4}" type="presParOf" srcId="{8CAFF60A-9B50-4F77-A7AA-A1D58EEA4021}" destId="{C64D0230-B4EE-4781-B9FE-3CBB8E080D64}" srcOrd="0" destOrd="0" presId="urn:microsoft.com/office/officeart/2009/3/layout/StepUpProcess"/>
    <dgm:cxn modelId="{B32B803E-AB70-4A5D-9777-3EE43EAD642B}" type="presParOf" srcId="{C64D0230-B4EE-4781-B9FE-3CBB8E080D64}" destId="{50F41DF5-AD8F-41BB-92BA-40109CD69CC7}" srcOrd="0" destOrd="0" presId="urn:microsoft.com/office/officeart/2009/3/layout/StepUpProcess"/>
    <dgm:cxn modelId="{00547737-D374-446D-B922-1E052EBC1437}" type="presParOf" srcId="{C64D0230-B4EE-4781-B9FE-3CBB8E080D64}" destId="{2C7C1881-CBB2-47B0-BA80-D5D01C67DB85}" srcOrd="1" destOrd="0" presId="urn:microsoft.com/office/officeart/2009/3/layout/StepUpProcess"/>
    <dgm:cxn modelId="{D94AF71B-2280-4818-8ECA-2B495358BF64}" type="presParOf" srcId="{C64D0230-B4EE-4781-B9FE-3CBB8E080D64}" destId="{9601E8D1-9926-425E-950F-5C8EEF1D8722}" srcOrd="2" destOrd="0" presId="urn:microsoft.com/office/officeart/2009/3/layout/StepUpProcess"/>
    <dgm:cxn modelId="{3C17F6D3-8F08-492F-B5FC-41AFAEF2AC62}" type="presParOf" srcId="{8CAFF60A-9B50-4F77-A7AA-A1D58EEA4021}" destId="{085CF770-B91E-49E0-A8AE-2DC671315E21}" srcOrd="1" destOrd="0" presId="urn:microsoft.com/office/officeart/2009/3/layout/StepUpProcess"/>
    <dgm:cxn modelId="{0524C9C1-E3C9-43BE-A4B6-14D7417124D4}" type="presParOf" srcId="{085CF770-B91E-49E0-A8AE-2DC671315E21}" destId="{331B7767-D50A-4547-9D7C-FD33EF8415C7}" srcOrd="0" destOrd="0" presId="urn:microsoft.com/office/officeart/2009/3/layout/StepUpProcess"/>
    <dgm:cxn modelId="{27330DCD-77CE-43A5-BC2D-FCF60CA5BF9D}" type="presParOf" srcId="{8CAFF60A-9B50-4F77-A7AA-A1D58EEA4021}" destId="{46A91C5F-249A-48E9-BED4-5E426B10CB82}" srcOrd="2" destOrd="0" presId="urn:microsoft.com/office/officeart/2009/3/layout/StepUpProcess"/>
    <dgm:cxn modelId="{9E6FDBD7-5998-4643-857A-81586F0AE8BA}" type="presParOf" srcId="{46A91C5F-249A-48E9-BED4-5E426B10CB82}" destId="{6D8DAE23-34D6-4407-96A1-870B0AB78B4F}" srcOrd="0" destOrd="0" presId="urn:microsoft.com/office/officeart/2009/3/layout/StepUpProcess"/>
    <dgm:cxn modelId="{74394342-D00C-44EA-BBD0-70FD7C98132B}" type="presParOf" srcId="{46A91C5F-249A-48E9-BED4-5E426B10CB82}" destId="{73093BFC-C716-40C6-B045-FB52AD38C88E}" srcOrd="1" destOrd="0" presId="urn:microsoft.com/office/officeart/2009/3/layout/StepUpProcess"/>
    <dgm:cxn modelId="{F4A03B81-E826-45E0-AED2-710675D3FA81}" type="presParOf" srcId="{46A91C5F-249A-48E9-BED4-5E426B10CB82}" destId="{F8AFB9AE-17EE-4AA3-8CF5-6E1EA7169767}" srcOrd="2" destOrd="0" presId="urn:microsoft.com/office/officeart/2009/3/layout/StepUpProcess"/>
    <dgm:cxn modelId="{9A5223D9-18DF-4F9F-AD0E-1962B3949184}" type="presParOf" srcId="{8CAFF60A-9B50-4F77-A7AA-A1D58EEA4021}" destId="{3D642C7A-5A0A-4A2E-BBDB-3CA05579DDAF}" srcOrd="3" destOrd="0" presId="urn:microsoft.com/office/officeart/2009/3/layout/StepUpProcess"/>
    <dgm:cxn modelId="{C0025020-2E0A-4C88-8681-70D84FDC2F34}" type="presParOf" srcId="{3D642C7A-5A0A-4A2E-BBDB-3CA05579DDAF}" destId="{22F3C6E4-3669-4700-A6AA-1EA5315541BE}" srcOrd="0" destOrd="0" presId="urn:microsoft.com/office/officeart/2009/3/layout/StepUpProcess"/>
    <dgm:cxn modelId="{FC7B24A9-13A7-448A-A2A3-5C1A3E72EB0D}" type="presParOf" srcId="{8CAFF60A-9B50-4F77-A7AA-A1D58EEA4021}" destId="{76D9DE42-B7D7-473B-AB24-AD2D7FEAFE85}" srcOrd="4" destOrd="0" presId="urn:microsoft.com/office/officeart/2009/3/layout/StepUpProcess"/>
    <dgm:cxn modelId="{38134C69-E0CA-4124-91D9-69B1373A55CA}" type="presParOf" srcId="{76D9DE42-B7D7-473B-AB24-AD2D7FEAFE85}" destId="{03DD2DA1-A84B-40CD-B7A7-D4899C7BE585}" srcOrd="0" destOrd="0" presId="urn:microsoft.com/office/officeart/2009/3/layout/StepUpProcess"/>
    <dgm:cxn modelId="{706C3602-50BC-420B-B847-35841E092B1C}" type="presParOf" srcId="{76D9DE42-B7D7-473B-AB24-AD2D7FEAFE85}" destId="{E62F11C5-C4A1-46FE-B4C8-E9C777D56C74}" srcOrd="1" destOrd="0" presId="urn:microsoft.com/office/officeart/2009/3/layout/StepUpProcess"/>
    <dgm:cxn modelId="{6D35E303-DDB7-40B4-9ACE-80A23A6A37FD}" type="presParOf" srcId="{76D9DE42-B7D7-473B-AB24-AD2D7FEAFE85}" destId="{33145BE6-701E-47EE-B7F1-66F9B214F60B}" srcOrd="2" destOrd="0" presId="urn:microsoft.com/office/officeart/2009/3/layout/StepUpProcess"/>
    <dgm:cxn modelId="{0BEBD317-08C0-4141-81AD-FDA5B1444FB4}" type="presParOf" srcId="{8CAFF60A-9B50-4F77-A7AA-A1D58EEA4021}" destId="{F3DB1237-DE32-4495-8B8E-0D1B952DFDED}" srcOrd="5" destOrd="0" presId="urn:microsoft.com/office/officeart/2009/3/layout/StepUpProcess"/>
    <dgm:cxn modelId="{BFA178F1-E5C0-4A40-AF3B-4F6334BADA0B}" type="presParOf" srcId="{F3DB1237-DE32-4495-8B8E-0D1B952DFDED}" destId="{306FE21C-6045-4F46-A326-9B89FECB8F4D}" srcOrd="0" destOrd="0" presId="urn:microsoft.com/office/officeart/2009/3/layout/StepUpProcess"/>
    <dgm:cxn modelId="{97AF9395-0225-4E72-8600-6E696C318776}" type="presParOf" srcId="{8CAFF60A-9B50-4F77-A7AA-A1D58EEA4021}" destId="{E19F031D-7CF1-4110-B62F-2D908913CD62}" srcOrd="6" destOrd="0" presId="urn:microsoft.com/office/officeart/2009/3/layout/StepUpProcess"/>
    <dgm:cxn modelId="{EB1721EA-9276-48C7-8DA9-4040259DC576}" type="presParOf" srcId="{E19F031D-7CF1-4110-B62F-2D908913CD62}" destId="{4C0AF544-3764-4C0A-9E2E-18C1D61625C9}" srcOrd="0" destOrd="0" presId="urn:microsoft.com/office/officeart/2009/3/layout/StepUpProcess"/>
    <dgm:cxn modelId="{6C5D1F5A-FD39-4E4C-A577-285D66544B34}" type="presParOf" srcId="{E19F031D-7CF1-4110-B62F-2D908913CD62}" destId="{3DDCA8C0-C7FF-4B76-A632-7ABF524AEAEF}" srcOrd="1" destOrd="0" presId="urn:microsoft.com/office/officeart/2009/3/layout/StepUpProcess"/>
    <dgm:cxn modelId="{F0B0CD40-88C7-4F5B-8F4B-AA73D94D6CED}" type="presParOf" srcId="{E19F031D-7CF1-4110-B62F-2D908913CD62}" destId="{99E65D24-CF4B-444D-AC28-AA28457CFFF7}" srcOrd="2" destOrd="0" presId="urn:microsoft.com/office/officeart/2009/3/layout/StepUpProcess"/>
    <dgm:cxn modelId="{7BE9B267-D520-4CCC-B15D-986CED13DFC2}" type="presParOf" srcId="{8CAFF60A-9B50-4F77-A7AA-A1D58EEA4021}" destId="{FD8E8E70-91AA-4585-B0B4-17719A8C8D42}" srcOrd="7" destOrd="0" presId="urn:microsoft.com/office/officeart/2009/3/layout/StepUpProcess"/>
    <dgm:cxn modelId="{B1F421DB-D7ED-4EB5-A315-12B4BAE83927}" type="presParOf" srcId="{FD8E8E70-91AA-4585-B0B4-17719A8C8D42}" destId="{0AECF7FB-C050-4A89-A410-67357EFC223D}" srcOrd="0" destOrd="0" presId="urn:microsoft.com/office/officeart/2009/3/layout/StepUpProcess"/>
    <dgm:cxn modelId="{5CBEA69F-6C95-4225-97E8-2345007182E5}" type="presParOf" srcId="{8CAFF60A-9B50-4F77-A7AA-A1D58EEA4021}" destId="{3B7F8729-8813-4D7A-BA9E-272C751A16B8}" srcOrd="8" destOrd="0" presId="urn:microsoft.com/office/officeart/2009/3/layout/StepUpProcess"/>
    <dgm:cxn modelId="{7846155E-F8C8-40F8-8E80-0809E5887C63}" type="presParOf" srcId="{3B7F8729-8813-4D7A-BA9E-272C751A16B8}" destId="{D3A23878-E66B-48B1-966C-141655FFE6AA}" srcOrd="0" destOrd="0" presId="urn:microsoft.com/office/officeart/2009/3/layout/StepUpProcess"/>
    <dgm:cxn modelId="{4DF0818B-4C05-4D65-BE89-EAEF689605ED}" type="presParOf" srcId="{3B7F8729-8813-4D7A-BA9E-272C751A16B8}" destId="{31459E17-7025-4643-9370-88A2ACEEF3CC}" srcOrd="1" destOrd="0" presId="urn:microsoft.com/office/officeart/2009/3/layout/StepUpProcess"/>
    <dgm:cxn modelId="{DC9DC452-06B2-4B9C-BD95-94D44D9CFBF0}" type="presParOf" srcId="{3B7F8729-8813-4D7A-BA9E-272C751A16B8}" destId="{C30ABACF-1488-4592-816C-3BCEA7E25204}" srcOrd="2" destOrd="0" presId="urn:microsoft.com/office/officeart/2009/3/layout/StepUpProcess"/>
    <dgm:cxn modelId="{DDDB3174-A5D7-47B1-B154-5C1606A15151}" type="presParOf" srcId="{8CAFF60A-9B50-4F77-A7AA-A1D58EEA4021}" destId="{25DB1B9D-5B5A-4489-98F3-45C8DEFE1B59}" srcOrd="9" destOrd="0" presId="urn:microsoft.com/office/officeart/2009/3/layout/StepUpProcess"/>
    <dgm:cxn modelId="{503EA1E2-446A-4AC1-BA71-89EF95DA44B4}" type="presParOf" srcId="{25DB1B9D-5B5A-4489-98F3-45C8DEFE1B59}" destId="{CCD36F6F-2433-42B1-B452-5B879BDD997B}" srcOrd="0" destOrd="0" presId="urn:microsoft.com/office/officeart/2009/3/layout/StepUpProcess"/>
    <dgm:cxn modelId="{430C6D77-115F-4CAA-BE44-796B32123750}" type="presParOf" srcId="{8CAFF60A-9B50-4F77-A7AA-A1D58EEA4021}" destId="{49605499-A014-4779-B771-24C7592E571E}" srcOrd="10" destOrd="0" presId="urn:microsoft.com/office/officeart/2009/3/layout/StepUpProcess"/>
    <dgm:cxn modelId="{2975D400-DE7C-4C93-84D1-4E61DFCC9CA8}" type="presParOf" srcId="{49605499-A014-4779-B771-24C7592E571E}" destId="{B27C353F-0319-4F9A-9AC6-805987FCE5EF}" srcOrd="0" destOrd="0" presId="urn:microsoft.com/office/officeart/2009/3/layout/StepUpProcess"/>
    <dgm:cxn modelId="{BA6F97A1-72DD-45CB-BB63-9C42FE411970}" type="presParOf" srcId="{49605499-A014-4779-B771-24C7592E571E}" destId="{BA97BD2B-069E-4B17-9F5A-D8E9DBE51EE0}" srcOrd="1" destOrd="0" presId="urn:microsoft.com/office/officeart/2009/3/layout/StepUpProcess"/>
    <dgm:cxn modelId="{46B6C1FF-701A-4E26-8C5A-1290D82C5D5A}" type="presParOf" srcId="{49605499-A014-4779-B771-24C7592E571E}" destId="{1DC29453-0E54-4A2C-912F-9954C5AF210E}" srcOrd="2" destOrd="0" presId="urn:microsoft.com/office/officeart/2009/3/layout/StepUpProcess"/>
    <dgm:cxn modelId="{23B6D7CB-9174-4E00-9687-7EB0B37B3636}" type="presParOf" srcId="{8CAFF60A-9B50-4F77-A7AA-A1D58EEA4021}" destId="{A86565A6-B171-472E-B4EA-551DF089CE39}" srcOrd="11" destOrd="0" presId="urn:microsoft.com/office/officeart/2009/3/layout/StepUpProcess"/>
    <dgm:cxn modelId="{B5EA541F-5998-4F9C-AEF4-D1835DD008BB}" type="presParOf" srcId="{A86565A6-B171-472E-B4EA-551DF089CE39}" destId="{7F7ABB51-9125-4551-A8B4-2A95318F715A}" srcOrd="0" destOrd="0" presId="urn:microsoft.com/office/officeart/2009/3/layout/StepUpProcess"/>
    <dgm:cxn modelId="{254731B3-347E-4501-9231-0E719E5FD9CC}" type="presParOf" srcId="{8CAFF60A-9B50-4F77-A7AA-A1D58EEA4021}" destId="{A7227E63-85F1-4AF1-ABE2-7FCF7F365ADA}" srcOrd="12" destOrd="0" presId="urn:microsoft.com/office/officeart/2009/3/layout/StepUpProcess"/>
    <dgm:cxn modelId="{C39A2F89-E86F-42A2-AEB3-B0F89A129B41}" type="presParOf" srcId="{A7227E63-85F1-4AF1-ABE2-7FCF7F365ADA}" destId="{60A1CDC0-CDE0-4A3A-8619-D9049F2729C2}" srcOrd="0" destOrd="0" presId="urn:microsoft.com/office/officeart/2009/3/layout/StepUpProcess"/>
    <dgm:cxn modelId="{E6BEA523-C1BE-4A81-B0F6-C805A917062D}" type="presParOf" srcId="{A7227E63-85F1-4AF1-ABE2-7FCF7F365ADA}" destId="{7DF7660C-C587-4F4F-8BDE-88E1FA5490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41DF5-AD8F-41BB-92BA-40109CD69CC7}">
      <dsp:nvSpPr>
        <dsp:cNvPr id="0" name=""/>
        <dsp:cNvSpPr/>
      </dsp:nvSpPr>
      <dsp:spPr>
        <a:xfrm rot="5400000">
          <a:off x="299440" y="3598094"/>
          <a:ext cx="901374" cy="1499866"/>
        </a:xfrm>
        <a:prstGeom prst="corner">
          <a:avLst>
            <a:gd name="adj1" fmla="val 16120"/>
            <a:gd name="adj2" fmla="val 1611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7C1881-CBB2-47B0-BA80-D5D01C67DB85}">
      <dsp:nvSpPr>
        <dsp:cNvPr id="0" name=""/>
        <dsp:cNvSpPr/>
      </dsp:nvSpPr>
      <dsp:spPr>
        <a:xfrm>
          <a:off x="148978" y="4046231"/>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1886  Georg </a:t>
          </a:r>
          <a:r>
            <a:rPr lang="en-US" sz="1600" kern="1200" dirty="0" err="1" smtClean="0"/>
            <a:t>Thieme</a:t>
          </a:r>
          <a:r>
            <a:rPr lang="zh-CN" sz="1600" kern="1200" dirty="0" smtClean="0"/>
            <a:t>在德国莱比锡创立同名出版社。</a:t>
          </a:r>
          <a:endParaRPr lang="zh-CN" altLang="en-US" sz="1600" kern="1200" dirty="0"/>
        </a:p>
      </dsp:txBody>
      <dsp:txXfrm>
        <a:off x="148978" y="4046231"/>
        <a:ext cx="1354088" cy="1186937"/>
      </dsp:txXfrm>
    </dsp:sp>
    <dsp:sp modelId="{9601E8D1-9926-425E-950F-5C8EEF1D8722}">
      <dsp:nvSpPr>
        <dsp:cNvPr id="0" name=""/>
        <dsp:cNvSpPr/>
      </dsp:nvSpPr>
      <dsp:spPr>
        <a:xfrm>
          <a:off x="1247578" y="3487672"/>
          <a:ext cx="255488" cy="255488"/>
        </a:xfrm>
        <a:prstGeom prst="triangle">
          <a:avLst>
            <a:gd name="adj" fmla="val 100000"/>
          </a:avLst>
        </a:prstGeom>
        <a:gradFill rotWithShape="0">
          <a:gsLst>
            <a:gs pos="0">
              <a:schemeClr val="accent1">
                <a:alpha val="90000"/>
                <a:hueOff val="0"/>
                <a:satOff val="0"/>
                <a:lumOff val="0"/>
                <a:alphaOff val="-3333"/>
                <a:shade val="51000"/>
                <a:satMod val="130000"/>
              </a:schemeClr>
            </a:gs>
            <a:gs pos="80000">
              <a:schemeClr val="accent1">
                <a:alpha val="90000"/>
                <a:hueOff val="0"/>
                <a:satOff val="0"/>
                <a:lumOff val="0"/>
                <a:alphaOff val="-3333"/>
                <a:shade val="93000"/>
                <a:satMod val="130000"/>
              </a:schemeClr>
            </a:gs>
            <a:gs pos="100000">
              <a:schemeClr val="accent1">
                <a:alpha val="90000"/>
                <a:hueOff val="0"/>
                <a:satOff val="0"/>
                <a:lumOff val="0"/>
                <a:alphaOff val="-3333"/>
                <a:shade val="94000"/>
                <a:satMod val="135000"/>
              </a:schemeClr>
            </a:gs>
          </a:gsLst>
          <a:lin ang="16200000" scaled="0"/>
        </a:gradFill>
        <a:ln w="9525" cap="flat" cmpd="sng" algn="ctr">
          <a:solidFill>
            <a:schemeClr val="accent1">
              <a:alpha val="90000"/>
              <a:hueOff val="0"/>
              <a:satOff val="0"/>
              <a:lumOff val="0"/>
              <a:alphaOff val="-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8DAE23-34D6-4407-96A1-870B0AB78B4F}">
      <dsp:nvSpPr>
        <dsp:cNvPr id="0" name=""/>
        <dsp:cNvSpPr/>
      </dsp:nvSpPr>
      <dsp:spPr>
        <a:xfrm rot="5400000">
          <a:off x="1957109" y="3187902"/>
          <a:ext cx="901374" cy="1499866"/>
        </a:xfrm>
        <a:prstGeom prst="corner">
          <a:avLst>
            <a:gd name="adj1" fmla="val 16120"/>
            <a:gd name="adj2" fmla="val 16110"/>
          </a:avLst>
        </a:prstGeom>
        <a:gradFill rotWithShape="0">
          <a:gsLst>
            <a:gs pos="0">
              <a:schemeClr val="accent1">
                <a:alpha val="90000"/>
                <a:hueOff val="0"/>
                <a:satOff val="0"/>
                <a:lumOff val="0"/>
                <a:alphaOff val="-6667"/>
                <a:shade val="51000"/>
                <a:satMod val="130000"/>
              </a:schemeClr>
            </a:gs>
            <a:gs pos="80000">
              <a:schemeClr val="accent1">
                <a:alpha val="90000"/>
                <a:hueOff val="0"/>
                <a:satOff val="0"/>
                <a:lumOff val="0"/>
                <a:alphaOff val="-6667"/>
                <a:shade val="93000"/>
                <a:satMod val="130000"/>
              </a:schemeClr>
            </a:gs>
            <a:gs pos="100000">
              <a:schemeClr val="accent1">
                <a:alpha val="90000"/>
                <a:hueOff val="0"/>
                <a:satOff val="0"/>
                <a:lumOff val="0"/>
                <a:alphaOff val="-6667"/>
                <a:shade val="94000"/>
                <a:satMod val="135000"/>
              </a:schemeClr>
            </a:gs>
          </a:gsLst>
          <a:lin ang="16200000" scaled="0"/>
        </a:gradFill>
        <a:ln w="9525" cap="flat" cmpd="sng" algn="ctr">
          <a:solidFill>
            <a:schemeClr val="accent1">
              <a:alpha val="90000"/>
              <a:hueOff val="0"/>
              <a:satOff val="0"/>
              <a:lumOff val="0"/>
              <a:alphaOff val="-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093BFC-C716-40C6-B045-FB52AD38C88E}">
      <dsp:nvSpPr>
        <dsp:cNvPr id="0" name=""/>
        <dsp:cNvSpPr/>
      </dsp:nvSpPr>
      <dsp:spPr>
        <a:xfrm>
          <a:off x="1806647" y="3636039"/>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1887  </a:t>
          </a:r>
          <a:r>
            <a:rPr lang="zh-CN" sz="1600" kern="1200" dirty="0" smtClean="0"/>
            <a:t>收购每周医疗行业期刊</a:t>
          </a:r>
          <a:r>
            <a:rPr lang="en-US" sz="1600" kern="1200" dirty="0" smtClean="0"/>
            <a:t>Deutsche </a:t>
          </a:r>
          <a:r>
            <a:rPr lang="en-US" sz="1600" kern="1200" dirty="0" err="1" smtClean="0"/>
            <a:t>Medizinische</a:t>
          </a:r>
          <a:r>
            <a:rPr lang="en-US" sz="1600" kern="1200" dirty="0" smtClean="0"/>
            <a:t> </a:t>
          </a:r>
          <a:r>
            <a:rPr lang="en-US" sz="1600" kern="1200" dirty="0" err="1" smtClean="0"/>
            <a:t>Wochenschrift</a:t>
          </a:r>
          <a:r>
            <a:rPr lang="en-US" sz="1600" kern="1200" dirty="0" smtClean="0"/>
            <a:t> (DMW)</a:t>
          </a:r>
          <a:endParaRPr lang="zh-CN" altLang="en-US" sz="1600" kern="1200" dirty="0"/>
        </a:p>
      </dsp:txBody>
      <dsp:txXfrm>
        <a:off x="1806647" y="3636039"/>
        <a:ext cx="1354088" cy="1186937"/>
      </dsp:txXfrm>
    </dsp:sp>
    <dsp:sp modelId="{F8AFB9AE-17EE-4AA3-8CF5-6E1EA7169767}">
      <dsp:nvSpPr>
        <dsp:cNvPr id="0" name=""/>
        <dsp:cNvSpPr/>
      </dsp:nvSpPr>
      <dsp:spPr>
        <a:xfrm>
          <a:off x="2905247" y="3077481"/>
          <a:ext cx="255488" cy="255488"/>
        </a:xfrm>
        <a:prstGeom prst="triangle">
          <a:avLst>
            <a:gd name="adj" fmla="val 100000"/>
          </a:avLst>
        </a:prstGeom>
        <a:gradFill rotWithShape="0">
          <a:gsLst>
            <a:gs pos="0">
              <a:schemeClr val="accent1">
                <a:alpha val="90000"/>
                <a:hueOff val="0"/>
                <a:satOff val="0"/>
                <a:lumOff val="0"/>
                <a:alphaOff val="-10000"/>
                <a:shade val="51000"/>
                <a:satMod val="130000"/>
              </a:schemeClr>
            </a:gs>
            <a:gs pos="80000">
              <a:schemeClr val="accent1">
                <a:alpha val="90000"/>
                <a:hueOff val="0"/>
                <a:satOff val="0"/>
                <a:lumOff val="0"/>
                <a:alphaOff val="-10000"/>
                <a:shade val="93000"/>
                <a:satMod val="130000"/>
              </a:schemeClr>
            </a:gs>
            <a:gs pos="100000">
              <a:schemeClr val="accent1">
                <a:alpha val="90000"/>
                <a:hueOff val="0"/>
                <a:satOff val="0"/>
                <a:lumOff val="0"/>
                <a:alphaOff val="-10000"/>
                <a:shade val="94000"/>
                <a:satMod val="135000"/>
              </a:schemeClr>
            </a:gs>
          </a:gsLst>
          <a:lin ang="16200000" scaled="0"/>
        </a:gradFill>
        <a:ln w="9525" cap="flat" cmpd="sng" algn="ctr">
          <a:solidFill>
            <a:schemeClr val="accent1">
              <a:alpha val="90000"/>
              <a:hueOff val="0"/>
              <a:satOff val="0"/>
              <a:lumOff val="0"/>
              <a:alphaOff val="-1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DD2DA1-A84B-40CD-B7A7-D4899C7BE585}">
      <dsp:nvSpPr>
        <dsp:cNvPr id="0" name=""/>
        <dsp:cNvSpPr/>
      </dsp:nvSpPr>
      <dsp:spPr>
        <a:xfrm rot="5400000">
          <a:off x="3614777" y="2777711"/>
          <a:ext cx="901374" cy="1499866"/>
        </a:xfrm>
        <a:prstGeom prst="corner">
          <a:avLst>
            <a:gd name="adj1" fmla="val 16120"/>
            <a:gd name="adj2" fmla="val 16110"/>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w="9525" cap="flat" cmpd="sng" algn="ctr">
          <a:solidFill>
            <a:schemeClr val="accent1">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2F11C5-C4A1-46FE-B4C8-E9C777D56C74}">
      <dsp:nvSpPr>
        <dsp:cNvPr id="0" name=""/>
        <dsp:cNvSpPr/>
      </dsp:nvSpPr>
      <dsp:spPr>
        <a:xfrm>
          <a:off x="3464315" y="3225848"/>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1896  DMW</a:t>
          </a:r>
          <a:r>
            <a:rPr lang="zh-CN" sz="1600" kern="1200" dirty="0" smtClean="0"/>
            <a:t>出版著名的伦琴夫人之手</a:t>
          </a:r>
          <a:r>
            <a:rPr lang="en-US" sz="1600" kern="1200" dirty="0" smtClean="0"/>
            <a:t>X</a:t>
          </a:r>
          <a:r>
            <a:rPr lang="zh-CN" sz="1600" kern="1200" dirty="0" smtClean="0"/>
            <a:t>射线图。</a:t>
          </a:r>
          <a:endParaRPr lang="zh-CN" altLang="en-US" sz="1600" kern="1200" dirty="0"/>
        </a:p>
      </dsp:txBody>
      <dsp:txXfrm>
        <a:off x="3464315" y="3225848"/>
        <a:ext cx="1354088" cy="1186937"/>
      </dsp:txXfrm>
    </dsp:sp>
    <dsp:sp modelId="{33145BE6-701E-47EE-B7F1-66F9B214F60B}">
      <dsp:nvSpPr>
        <dsp:cNvPr id="0" name=""/>
        <dsp:cNvSpPr/>
      </dsp:nvSpPr>
      <dsp:spPr>
        <a:xfrm>
          <a:off x="4562915" y="2667289"/>
          <a:ext cx="255488" cy="255488"/>
        </a:xfrm>
        <a:prstGeom prst="triangle">
          <a:avLst>
            <a:gd name="adj" fmla="val 100000"/>
          </a:avLst>
        </a:prstGeom>
        <a:gradFill rotWithShape="0">
          <a:gsLst>
            <a:gs pos="0">
              <a:schemeClr val="accent1">
                <a:alpha val="90000"/>
                <a:hueOff val="0"/>
                <a:satOff val="0"/>
                <a:lumOff val="0"/>
                <a:alphaOff val="-16667"/>
                <a:shade val="51000"/>
                <a:satMod val="130000"/>
              </a:schemeClr>
            </a:gs>
            <a:gs pos="80000">
              <a:schemeClr val="accent1">
                <a:alpha val="90000"/>
                <a:hueOff val="0"/>
                <a:satOff val="0"/>
                <a:lumOff val="0"/>
                <a:alphaOff val="-16667"/>
                <a:shade val="93000"/>
                <a:satMod val="130000"/>
              </a:schemeClr>
            </a:gs>
            <a:gs pos="100000">
              <a:schemeClr val="accent1">
                <a:alpha val="90000"/>
                <a:hueOff val="0"/>
                <a:satOff val="0"/>
                <a:lumOff val="0"/>
                <a:alphaOff val="-16667"/>
                <a:shade val="94000"/>
                <a:satMod val="135000"/>
              </a:schemeClr>
            </a:gs>
          </a:gsLst>
          <a:lin ang="16200000" scaled="0"/>
        </a:gradFill>
        <a:ln w="9525" cap="flat" cmpd="sng" algn="ctr">
          <a:solidFill>
            <a:schemeClr val="accent1">
              <a:alpha val="90000"/>
              <a:hueOff val="0"/>
              <a:satOff val="0"/>
              <a:lumOff val="0"/>
              <a:alphaOff val="-1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0AF544-3764-4C0A-9E2E-18C1D61625C9}">
      <dsp:nvSpPr>
        <dsp:cNvPr id="0" name=""/>
        <dsp:cNvSpPr/>
      </dsp:nvSpPr>
      <dsp:spPr>
        <a:xfrm rot="5400000">
          <a:off x="5272445" y="2367519"/>
          <a:ext cx="901374" cy="1499866"/>
        </a:xfrm>
        <a:prstGeom prst="corner">
          <a:avLst>
            <a:gd name="adj1" fmla="val 16120"/>
            <a:gd name="adj2" fmla="val 16110"/>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DCA8C0-C7FF-4B76-A632-7ABF524AEAEF}">
      <dsp:nvSpPr>
        <dsp:cNvPr id="0" name=""/>
        <dsp:cNvSpPr/>
      </dsp:nvSpPr>
      <dsp:spPr>
        <a:xfrm>
          <a:off x="5121984" y="2815656"/>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1911  </a:t>
          </a:r>
          <a:r>
            <a:rPr lang="zh-CN" sz="1600" kern="1200" smtClean="0"/>
            <a:t>出版两卷合编版的《有机化学方法（</a:t>
          </a:r>
          <a:r>
            <a:rPr lang="en-US" sz="1600" kern="1200" smtClean="0"/>
            <a:t>The Methods of Organic Chemistry</a:t>
          </a:r>
          <a:r>
            <a:rPr lang="zh-CN" sz="1600" kern="1200" smtClean="0"/>
            <a:t>）》。 随后，</a:t>
          </a:r>
          <a:r>
            <a:rPr lang="en-US" sz="1600" kern="1200" smtClean="0"/>
            <a:t>130</a:t>
          </a:r>
          <a:r>
            <a:rPr lang="zh-CN" sz="1600" kern="1200" smtClean="0"/>
            <a:t>余部被广为人知的 </a:t>
          </a:r>
          <a:r>
            <a:rPr lang="en-US" sz="1600" kern="1200" smtClean="0"/>
            <a:t>Houben-Weyl</a:t>
          </a:r>
          <a:r>
            <a:rPr lang="zh-CN" sz="1600" kern="1200" smtClean="0"/>
            <a:t>系列出版</a:t>
          </a:r>
          <a:endParaRPr lang="zh-CN" altLang="en-US" sz="1600" kern="1200"/>
        </a:p>
      </dsp:txBody>
      <dsp:txXfrm>
        <a:off x="5121984" y="2815656"/>
        <a:ext cx="1354088" cy="1186937"/>
      </dsp:txXfrm>
    </dsp:sp>
    <dsp:sp modelId="{99E65D24-CF4B-444D-AC28-AA28457CFFF7}">
      <dsp:nvSpPr>
        <dsp:cNvPr id="0" name=""/>
        <dsp:cNvSpPr/>
      </dsp:nvSpPr>
      <dsp:spPr>
        <a:xfrm>
          <a:off x="6220583" y="2257097"/>
          <a:ext cx="255488" cy="255488"/>
        </a:xfrm>
        <a:prstGeom prst="triangle">
          <a:avLst>
            <a:gd name="adj" fmla="val 100000"/>
          </a:avLst>
        </a:prstGeom>
        <a:gradFill rotWithShape="0">
          <a:gsLst>
            <a:gs pos="0">
              <a:schemeClr val="accent1">
                <a:alpha val="90000"/>
                <a:hueOff val="0"/>
                <a:satOff val="0"/>
                <a:lumOff val="0"/>
                <a:alphaOff val="-23333"/>
                <a:shade val="51000"/>
                <a:satMod val="130000"/>
              </a:schemeClr>
            </a:gs>
            <a:gs pos="80000">
              <a:schemeClr val="accent1">
                <a:alpha val="90000"/>
                <a:hueOff val="0"/>
                <a:satOff val="0"/>
                <a:lumOff val="0"/>
                <a:alphaOff val="-23333"/>
                <a:shade val="93000"/>
                <a:satMod val="130000"/>
              </a:schemeClr>
            </a:gs>
            <a:gs pos="100000">
              <a:schemeClr val="accent1">
                <a:alpha val="90000"/>
                <a:hueOff val="0"/>
                <a:satOff val="0"/>
                <a:lumOff val="0"/>
                <a:alphaOff val="-23333"/>
                <a:shade val="94000"/>
                <a:satMod val="135000"/>
              </a:schemeClr>
            </a:gs>
          </a:gsLst>
          <a:lin ang="16200000" scaled="0"/>
        </a:gradFill>
        <a:ln w="9525" cap="flat" cmpd="sng" algn="ctr">
          <a:solidFill>
            <a:schemeClr val="accent1">
              <a:alpha val="90000"/>
              <a:hueOff val="0"/>
              <a:satOff val="0"/>
              <a:lumOff val="0"/>
              <a:alphaOff val="-2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A23878-E66B-48B1-966C-141655FFE6AA}">
      <dsp:nvSpPr>
        <dsp:cNvPr id="0" name=""/>
        <dsp:cNvSpPr/>
      </dsp:nvSpPr>
      <dsp:spPr>
        <a:xfrm rot="5400000">
          <a:off x="6930114" y="1957327"/>
          <a:ext cx="901374" cy="1499866"/>
        </a:xfrm>
        <a:prstGeom prst="corner">
          <a:avLst>
            <a:gd name="adj1" fmla="val 16120"/>
            <a:gd name="adj2" fmla="val 16110"/>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w="9525" cap="flat" cmpd="sng" algn="ctr">
          <a:solidFill>
            <a:schemeClr val="accent1">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459E17-7025-4643-9370-88A2ACEEF3CC}">
      <dsp:nvSpPr>
        <dsp:cNvPr id="0" name=""/>
        <dsp:cNvSpPr/>
      </dsp:nvSpPr>
      <dsp:spPr>
        <a:xfrm>
          <a:off x="6779652" y="2405464"/>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1919  Bruno Hauff</a:t>
          </a:r>
          <a:r>
            <a:rPr lang="zh-CN" sz="1600" kern="1200" smtClean="0"/>
            <a:t>加入公司。</a:t>
          </a:r>
          <a:endParaRPr lang="zh-CN" sz="1600" kern="1200"/>
        </a:p>
      </dsp:txBody>
      <dsp:txXfrm>
        <a:off x="6779652" y="2405464"/>
        <a:ext cx="1354088" cy="1186937"/>
      </dsp:txXfrm>
    </dsp:sp>
    <dsp:sp modelId="{C30ABACF-1488-4592-816C-3BCEA7E25204}">
      <dsp:nvSpPr>
        <dsp:cNvPr id="0" name=""/>
        <dsp:cNvSpPr/>
      </dsp:nvSpPr>
      <dsp:spPr>
        <a:xfrm>
          <a:off x="7878252" y="1846906"/>
          <a:ext cx="255488" cy="255488"/>
        </a:xfrm>
        <a:prstGeom prst="triangle">
          <a:avLst>
            <a:gd name="adj" fmla="val 100000"/>
          </a:avLst>
        </a:prstGeom>
        <a:gradFill rotWithShape="0">
          <a:gsLst>
            <a:gs pos="0">
              <a:schemeClr val="accent1">
                <a:alpha val="90000"/>
                <a:hueOff val="0"/>
                <a:satOff val="0"/>
                <a:lumOff val="0"/>
                <a:alphaOff val="-30000"/>
                <a:shade val="51000"/>
                <a:satMod val="130000"/>
              </a:schemeClr>
            </a:gs>
            <a:gs pos="80000">
              <a:schemeClr val="accent1">
                <a:alpha val="90000"/>
                <a:hueOff val="0"/>
                <a:satOff val="0"/>
                <a:lumOff val="0"/>
                <a:alphaOff val="-30000"/>
                <a:shade val="93000"/>
                <a:satMod val="130000"/>
              </a:schemeClr>
            </a:gs>
            <a:gs pos="100000">
              <a:schemeClr val="accent1">
                <a:alpha val="90000"/>
                <a:hueOff val="0"/>
                <a:satOff val="0"/>
                <a:lumOff val="0"/>
                <a:alphaOff val="-30000"/>
                <a:shade val="94000"/>
                <a:satMod val="135000"/>
              </a:schemeClr>
            </a:gs>
          </a:gsLst>
          <a:lin ang="16200000" scaled="0"/>
        </a:gradFill>
        <a:ln w="9525" cap="flat" cmpd="sng" algn="ctr">
          <a:solidFill>
            <a:schemeClr val="accent1">
              <a:alpha val="90000"/>
              <a:hueOff val="0"/>
              <a:satOff val="0"/>
              <a:lumOff val="0"/>
              <a:alphaOff val="-3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7C353F-0319-4F9A-9AC6-805987FCE5EF}">
      <dsp:nvSpPr>
        <dsp:cNvPr id="0" name=""/>
        <dsp:cNvSpPr/>
      </dsp:nvSpPr>
      <dsp:spPr>
        <a:xfrm rot="5400000">
          <a:off x="8587782" y="1547136"/>
          <a:ext cx="901374" cy="1499866"/>
        </a:xfrm>
        <a:prstGeom prst="corner">
          <a:avLst>
            <a:gd name="adj1" fmla="val 16120"/>
            <a:gd name="adj2" fmla="val 16110"/>
          </a:avLst>
        </a:prstGeom>
        <a:gradFill rotWithShape="0">
          <a:gsLst>
            <a:gs pos="0">
              <a:schemeClr val="accent1">
                <a:alpha val="90000"/>
                <a:hueOff val="0"/>
                <a:satOff val="0"/>
                <a:lumOff val="0"/>
                <a:alphaOff val="-33333"/>
                <a:shade val="51000"/>
                <a:satMod val="130000"/>
              </a:schemeClr>
            </a:gs>
            <a:gs pos="80000">
              <a:schemeClr val="accent1">
                <a:alpha val="90000"/>
                <a:hueOff val="0"/>
                <a:satOff val="0"/>
                <a:lumOff val="0"/>
                <a:alphaOff val="-33333"/>
                <a:shade val="93000"/>
                <a:satMod val="130000"/>
              </a:schemeClr>
            </a:gs>
            <a:gs pos="100000">
              <a:schemeClr val="accent1">
                <a:alpha val="90000"/>
                <a:hueOff val="0"/>
                <a:satOff val="0"/>
                <a:lumOff val="0"/>
                <a:alphaOff val="-33333"/>
                <a:shade val="94000"/>
                <a:satMod val="135000"/>
              </a:schemeClr>
            </a:gs>
          </a:gsLst>
          <a:lin ang="16200000" scaled="0"/>
        </a:gradFill>
        <a:ln w="9525" cap="flat" cmpd="sng" algn="ctr">
          <a:solidFill>
            <a:schemeClr val="accent1">
              <a:alpha val="90000"/>
              <a:hueOff val="0"/>
              <a:satOff val="0"/>
              <a:lumOff val="0"/>
              <a:alphaOff val="-3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97BD2B-069E-4B17-9F5A-D8E9DBE51EE0}">
      <dsp:nvSpPr>
        <dsp:cNvPr id="0" name=""/>
        <dsp:cNvSpPr/>
      </dsp:nvSpPr>
      <dsp:spPr>
        <a:xfrm>
          <a:off x="8437320" y="1995273"/>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2000  Science of Synthesis</a:t>
          </a:r>
          <a:r>
            <a:rPr lang="zh-CN" sz="1600" kern="1200" smtClean="0"/>
            <a:t>出版</a:t>
          </a:r>
          <a:endParaRPr lang="zh-CN" altLang="en-US" sz="1600" kern="1200"/>
        </a:p>
      </dsp:txBody>
      <dsp:txXfrm>
        <a:off x="8437320" y="1995273"/>
        <a:ext cx="1354088" cy="1186937"/>
      </dsp:txXfrm>
    </dsp:sp>
    <dsp:sp modelId="{1DC29453-0E54-4A2C-912F-9954C5AF210E}">
      <dsp:nvSpPr>
        <dsp:cNvPr id="0" name=""/>
        <dsp:cNvSpPr/>
      </dsp:nvSpPr>
      <dsp:spPr>
        <a:xfrm>
          <a:off x="9535920" y="1436714"/>
          <a:ext cx="255488" cy="255488"/>
        </a:xfrm>
        <a:prstGeom prst="triangle">
          <a:avLst>
            <a:gd name="adj" fmla="val 100000"/>
          </a:avLst>
        </a:prstGeom>
        <a:gradFill rotWithShape="0">
          <a:gsLst>
            <a:gs pos="0">
              <a:schemeClr val="accent1">
                <a:alpha val="90000"/>
                <a:hueOff val="0"/>
                <a:satOff val="0"/>
                <a:lumOff val="0"/>
                <a:alphaOff val="-36667"/>
                <a:shade val="51000"/>
                <a:satMod val="130000"/>
              </a:schemeClr>
            </a:gs>
            <a:gs pos="80000">
              <a:schemeClr val="accent1">
                <a:alpha val="90000"/>
                <a:hueOff val="0"/>
                <a:satOff val="0"/>
                <a:lumOff val="0"/>
                <a:alphaOff val="-36667"/>
                <a:shade val="93000"/>
                <a:satMod val="130000"/>
              </a:schemeClr>
            </a:gs>
            <a:gs pos="100000">
              <a:schemeClr val="accent1">
                <a:alpha val="90000"/>
                <a:hueOff val="0"/>
                <a:satOff val="0"/>
                <a:lumOff val="0"/>
                <a:alphaOff val="-36667"/>
                <a:shade val="94000"/>
                <a:satMod val="135000"/>
              </a:schemeClr>
            </a:gs>
          </a:gsLst>
          <a:lin ang="16200000" scaled="0"/>
        </a:gradFill>
        <a:ln w="9525" cap="flat" cmpd="sng" algn="ctr">
          <a:solidFill>
            <a:schemeClr val="accent1">
              <a:alpha val="90000"/>
              <a:hueOff val="0"/>
              <a:satOff val="0"/>
              <a:lumOff val="0"/>
              <a:alphaOff val="-3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0A1CDC0-CDE0-4A3A-8619-D9049F2729C2}">
      <dsp:nvSpPr>
        <dsp:cNvPr id="0" name=""/>
        <dsp:cNvSpPr/>
      </dsp:nvSpPr>
      <dsp:spPr>
        <a:xfrm rot="5400000">
          <a:off x="10245451" y="1136944"/>
          <a:ext cx="901374" cy="1499866"/>
        </a:xfrm>
        <a:prstGeom prst="corner">
          <a:avLst>
            <a:gd name="adj1" fmla="val 16120"/>
            <a:gd name="adj2" fmla="val 1611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F7660C-C587-4F4F-8BDE-88E1FA54900B}">
      <dsp:nvSpPr>
        <dsp:cNvPr id="0" name=""/>
        <dsp:cNvSpPr/>
      </dsp:nvSpPr>
      <dsp:spPr>
        <a:xfrm>
          <a:off x="10094989" y="1585081"/>
          <a:ext cx="1354088" cy="118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2005  THIEME Atlas of Anatomy </a:t>
          </a:r>
          <a:r>
            <a:rPr lang="zh-CN" sz="1600" kern="1200" smtClean="0"/>
            <a:t>系列丛书第一本书出版</a:t>
          </a:r>
          <a:endParaRPr lang="zh-CN" altLang="en-US" sz="1600" kern="1200"/>
        </a:p>
      </dsp:txBody>
      <dsp:txXfrm>
        <a:off x="10094989" y="1585081"/>
        <a:ext cx="1354088" cy="11869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EB521-9B8C-489C-AB98-C23E64F66C03}" type="datetimeFigureOut">
              <a:rPr lang="zh-CN" altLang="en-US" smtClean="0"/>
              <a:t>2020/7/22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AB13E-885E-44BA-86F2-C64CAC035B2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a:t>
            </a:fld>
            <a:endParaRPr lang="zh-CN" altLang="en-US"/>
          </a:p>
        </p:txBody>
      </p:sp>
    </p:spTree>
    <p:extLst>
      <p:ext uri="{BB962C8B-B14F-4D97-AF65-F5344CB8AC3E}">
        <p14:creationId xmlns:p14="http://schemas.microsoft.com/office/powerpoint/2010/main" val="29936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282AB13E-885E-44BA-86F2-C64CAC035B2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12</a:t>
            </a:fld>
            <a:endParaRPr lang="zh-CN" altLang="en-US"/>
          </a:p>
        </p:txBody>
      </p:sp>
    </p:spTree>
    <p:extLst>
      <p:ext uri="{BB962C8B-B14F-4D97-AF65-F5344CB8AC3E}">
        <p14:creationId xmlns:p14="http://schemas.microsoft.com/office/powerpoint/2010/main" val="291311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16</a:t>
            </a:fld>
            <a:endParaRPr lang="zh-CN" altLang="en-US"/>
          </a:p>
        </p:txBody>
      </p:sp>
    </p:spTree>
    <p:extLst>
      <p:ext uri="{BB962C8B-B14F-4D97-AF65-F5344CB8AC3E}">
        <p14:creationId xmlns:p14="http://schemas.microsoft.com/office/powerpoint/2010/main" val="348086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3</a:t>
            </a:fld>
            <a:endParaRPr lang="zh-CN" altLang="en-US"/>
          </a:p>
        </p:txBody>
      </p:sp>
    </p:spTree>
    <p:extLst>
      <p:ext uri="{BB962C8B-B14F-4D97-AF65-F5344CB8AC3E}">
        <p14:creationId xmlns:p14="http://schemas.microsoft.com/office/powerpoint/2010/main" val="267475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4</a:t>
            </a:fld>
            <a:endParaRPr lang="zh-CN" altLang="en-US"/>
          </a:p>
        </p:txBody>
      </p:sp>
    </p:spTree>
    <p:extLst>
      <p:ext uri="{BB962C8B-B14F-4D97-AF65-F5344CB8AC3E}">
        <p14:creationId xmlns:p14="http://schemas.microsoft.com/office/powerpoint/2010/main" val="214689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5</a:t>
            </a:fld>
            <a:endParaRPr lang="zh-CN" altLang="en-US"/>
          </a:p>
        </p:txBody>
      </p:sp>
    </p:spTree>
    <p:extLst>
      <p:ext uri="{BB962C8B-B14F-4D97-AF65-F5344CB8AC3E}">
        <p14:creationId xmlns:p14="http://schemas.microsoft.com/office/powerpoint/2010/main" val="384791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6</a:t>
            </a:fld>
            <a:endParaRPr lang="zh-CN" altLang="en-US"/>
          </a:p>
        </p:txBody>
      </p:sp>
    </p:spTree>
    <p:extLst>
      <p:ext uri="{BB962C8B-B14F-4D97-AF65-F5344CB8AC3E}">
        <p14:creationId xmlns:p14="http://schemas.microsoft.com/office/powerpoint/2010/main" val="22302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282AB13E-885E-44BA-86F2-C64CAC035B20}" type="slidenum">
              <a:rPr lang="zh-CN" altLang="en-US" smtClean="0"/>
              <a:t>7</a:t>
            </a:fld>
            <a:endParaRPr lang="zh-CN" altLang="en-US"/>
          </a:p>
        </p:txBody>
      </p:sp>
    </p:spTree>
    <p:extLst>
      <p:ext uri="{BB962C8B-B14F-4D97-AF65-F5344CB8AC3E}">
        <p14:creationId xmlns:p14="http://schemas.microsoft.com/office/powerpoint/2010/main" val="319577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8</a:t>
            </a:fld>
            <a:endParaRPr lang="zh-CN" altLang="en-US"/>
          </a:p>
        </p:txBody>
      </p:sp>
    </p:spTree>
    <p:extLst>
      <p:ext uri="{BB962C8B-B14F-4D97-AF65-F5344CB8AC3E}">
        <p14:creationId xmlns:p14="http://schemas.microsoft.com/office/powerpoint/2010/main" val="407682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2AB13E-885E-44BA-86F2-C64CAC035B2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2020/7/22</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3" cstate="print"/>
          <a:stretch>
            <a:fillRect/>
          </a:stretch>
        </p:blipFill>
        <p:spPr>
          <a:xfrm>
            <a:off x="27940" y="0"/>
            <a:ext cx="12150090" cy="6858000"/>
          </a:xfrm>
        </p:spPr>
      </p:pic>
      <p:sp>
        <p:nvSpPr>
          <p:cNvPr id="2" name="标题 1"/>
          <p:cNvSpPr>
            <a:spLocks noGrp="1"/>
          </p:cNvSpPr>
          <p:nvPr>
            <p:ph type="title"/>
          </p:nvPr>
        </p:nvSpPr>
        <p:spPr>
          <a:xfrm>
            <a:off x="27940" y="2499995"/>
            <a:ext cx="10640060" cy="1857375"/>
          </a:xfrm>
          <a:solidFill>
            <a:schemeClr val="bg1">
              <a:alpha val="37000"/>
            </a:schemeClr>
          </a:solidFill>
          <a:ln>
            <a:solidFill>
              <a:schemeClr val="bg1"/>
            </a:solidFill>
          </a:ln>
        </p:spPr>
        <p:txBody>
          <a:bodyPr>
            <a:normAutofit/>
          </a:bodyPr>
          <a:lstStyle/>
          <a:p>
            <a:pPr algn="r"/>
            <a:r>
              <a:rPr lang="en-US" altLang="zh-CN" sz="4000" b="1" dirty="0" err="1" smtClean="0">
                <a:latin typeface="华文细黑" panose="02010600040101010101" charset="-122"/>
                <a:ea typeface="华文细黑" panose="02010600040101010101" charset="-122"/>
                <a:cs typeface="华文细黑" panose="02010600040101010101" charset="-122"/>
              </a:rPr>
              <a:t>Thieme</a:t>
            </a:r>
            <a:r>
              <a:rPr lang="zh-CN" altLang="en-US" sz="4000" b="1" dirty="0" smtClean="0">
                <a:latin typeface="华文细黑" panose="02010600040101010101" charset="-122"/>
                <a:ea typeface="华文细黑" panose="02010600040101010101" charset="-122"/>
                <a:cs typeface="华文细黑" panose="02010600040101010101" charset="-122"/>
              </a:rPr>
              <a:t>化学与药学期刊数据库使用指南</a:t>
            </a:r>
            <a:endParaRPr lang="zh-CN" altLang="en-US" sz="4000" b="1" dirty="0">
              <a:latin typeface="华文细黑" panose="02010600040101010101" charset="-122"/>
              <a:ea typeface="华文细黑" panose="02010600040101010101" charset="-122"/>
              <a:cs typeface="华文细黑" panose="020106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6688" y="3357244"/>
            <a:ext cx="1198880" cy="368300"/>
          </a:xfrm>
          <a:prstGeom prst="rect">
            <a:avLst/>
          </a:prstGeom>
        </p:spPr>
        <p:txBody>
          <a:bodyPr wrap="none">
            <a:spAutoFit/>
          </a:bodyPr>
          <a:lstStyle/>
          <a:p>
            <a:r>
              <a:rPr lang="en-US" b="1" dirty="0" smtClean="0"/>
              <a:t>SYNTHESIS</a:t>
            </a:r>
            <a:endParaRPr lang="zh-CN" altLang="en-US" dirty="0"/>
          </a:p>
        </p:txBody>
      </p:sp>
      <p:sp>
        <p:nvSpPr>
          <p:cNvPr id="21" name="矩形 20"/>
          <p:cNvSpPr/>
          <p:nvPr/>
        </p:nvSpPr>
        <p:spPr>
          <a:xfrm>
            <a:off x="5376859" y="3357244"/>
            <a:ext cx="992505" cy="368300"/>
          </a:xfrm>
          <a:prstGeom prst="rect">
            <a:avLst/>
          </a:prstGeom>
        </p:spPr>
        <p:txBody>
          <a:bodyPr wrap="none">
            <a:spAutoFit/>
          </a:bodyPr>
          <a:lstStyle/>
          <a:p>
            <a:r>
              <a:rPr lang="en-US" b="1" dirty="0" smtClean="0"/>
              <a:t>SYNLETT</a:t>
            </a:r>
            <a:endParaRPr lang="zh-CN" altLang="en-US" dirty="0"/>
          </a:p>
        </p:txBody>
      </p:sp>
      <p:sp>
        <p:nvSpPr>
          <p:cNvPr id="22" name="矩形 21"/>
          <p:cNvSpPr/>
          <p:nvPr/>
        </p:nvSpPr>
        <p:spPr>
          <a:xfrm>
            <a:off x="1694470" y="5857574"/>
            <a:ext cx="1123950" cy="368300"/>
          </a:xfrm>
          <a:prstGeom prst="rect">
            <a:avLst/>
          </a:prstGeom>
        </p:spPr>
        <p:txBody>
          <a:bodyPr wrap="none">
            <a:spAutoFit/>
          </a:bodyPr>
          <a:lstStyle/>
          <a:p>
            <a:r>
              <a:rPr lang="en-US" b="1" smtClean="0"/>
              <a:t>SYNFACTS</a:t>
            </a:r>
            <a:endParaRPr lang="zh-CN" altLang="en-US" dirty="0"/>
          </a:p>
        </p:txBody>
      </p:sp>
      <p:sp>
        <p:nvSpPr>
          <p:cNvPr id="23" name="矩形 22"/>
          <p:cNvSpPr/>
          <p:nvPr/>
        </p:nvSpPr>
        <p:spPr>
          <a:xfrm>
            <a:off x="5042529" y="5857574"/>
            <a:ext cx="2107565" cy="368300"/>
          </a:xfrm>
          <a:prstGeom prst="rect">
            <a:avLst/>
          </a:prstGeom>
        </p:spPr>
        <p:txBody>
          <a:bodyPr wrap="none">
            <a:spAutoFit/>
          </a:bodyPr>
          <a:lstStyle/>
          <a:p>
            <a:r>
              <a:rPr lang="en-US" b="1" dirty="0" err="1" smtClean="0"/>
              <a:t>Pharmacopsychiatry</a:t>
            </a:r>
            <a:endParaRPr lang="zh-CN" altLang="en-US" dirty="0"/>
          </a:p>
        </p:txBody>
      </p:sp>
      <p:sp>
        <p:nvSpPr>
          <p:cNvPr id="24" name="矩形 23"/>
          <p:cNvSpPr/>
          <p:nvPr/>
        </p:nvSpPr>
        <p:spPr>
          <a:xfrm>
            <a:off x="8921767" y="3357562"/>
            <a:ext cx="1535430" cy="368300"/>
          </a:xfrm>
          <a:prstGeom prst="rect">
            <a:avLst/>
          </a:prstGeom>
        </p:spPr>
        <p:txBody>
          <a:bodyPr wrap="none">
            <a:spAutoFit/>
          </a:bodyPr>
          <a:lstStyle/>
          <a:p>
            <a:r>
              <a:rPr lang="en-US" b="1" dirty="0" err="1" smtClean="0"/>
              <a:t>Planta</a:t>
            </a:r>
            <a:r>
              <a:rPr lang="en-US" b="1" dirty="0" smtClean="0"/>
              <a:t> </a:t>
            </a:r>
            <a:r>
              <a:rPr lang="en-US" b="1" dirty="0" err="1" smtClean="0"/>
              <a:t>Medica</a:t>
            </a:r>
            <a:endParaRPr lang="zh-CN" altLang="en-US" dirty="0"/>
          </a:p>
        </p:txBody>
      </p:sp>
      <p:sp>
        <p:nvSpPr>
          <p:cNvPr id="14" name="矩形 13"/>
          <p:cNvSpPr/>
          <p:nvPr/>
        </p:nvSpPr>
        <p:spPr>
          <a:xfrm>
            <a:off x="9043685" y="5857892"/>
            <a:ext cx="1612686" cy="369332"/>
          </a:xfrm>
          <a:prstGeom prst="rect">
            <a:avLst/>
          </a:prstGeom>
        </p:spPr>
        <p:txBody>
          <a:bodyPr wrap="none">
            <a:spAutoFit/>
          </a:bodyPr>
          <a:lstStyle/>
          <a:p>
            <a:r>
              <a:rPr lang="en-US" b="1" dirty="0" smtClean="0"/>
              <a:t>D</a:t>
            </a:r>
            <a:r>
              <a:rPr lang="en-US" altLang="zh-CN" b="1" dirty="0" smtClean="0"/>
              <a:t>rug</a:t>
            </a:r>
            <a:r>
              <a:rPr lang="en-US" b="1" dirty="0" smtClean="0"/>
              <a:t> Research</a:t>
            </a:r>
            <a:endParaRPr lang="zh-CN" altLang="en-US" dirty="0"/>
          </a:p>
        </p:txBody>
      </p:sp>
      <p:pic>
        <p:nvPicPr>
          <p:cNvPr id="3" name="图片 2" descr="cover_big"/>
          <p:cNvPicPr>
            <a:picLocks noChangeAspect="1"/>
          </p:cNvPicPr>
          <p:nvPr/>
        </p:nvPicPr>
        <p:blipFill>
          <a:blip r:embed="rId3"/>
          <a:stretch>
            <a:fillRect/>
          </a:stretch>
        </p:blipFill>
        <p:spPr>
          <a:xfrm>
            <a:off x="5238115" y="3872230"/>
            <a:ext cx="1417320" cy="1863725"/>
          </a:xfrm>
          <a:prstGeom prst="rect">
            <a:avLst/>
          </a:prstGeom>
        </p:spPr>
      </p:pic>
      <p:pic>
        <p:nvPicPr>
          <p:cNvPr id="4" name="图片 3" descr="cover_big (5)"/>
          <p:cNvPicPr>
            <a:picLocks noChangeAspect="1"/>
          </p:cNvPicPr>
          <p:nvPr/>
        </p:nvPicPr>
        <p:blipFill>
          <a:blip r:embed="rId4"/>
          <a:stretch>
            <a:fillRect/>
          </a:stretch>
        </p:blipFill>
        <p:spPr>
          <a:xfrm>
            <a:off x="9043670" y="3858895"/>
            <a:ext cx="1413510" cy="1877060"/>
          </a:xfrm>
          <a:prstGeom prst="rect">
            <a:avLst/>
          </a:prstGeom>
        </p:spPr>
      </p:pic>
      <p:pic>
        <p:nvPicPr>
          <p:cNvPr id="5" name="图片 4" descr="cover_big (4)"/>
          <p:cNvPicPr>
            <a:picLocks noChangeAspect="1"/>
          </p:cNvPicPr>
          <p:nvPr/>
        </p:nvPicPr>
        <p:blipFill>
          <a:blip r:embed="rId5"/>
          <a:stretch>
            <a:fillRect/>
          </a:stretch>
        </p:blipFill>
        <p:spPr>
          <a:xfrm>
            <a:off x="1567180" y="3872865"/>
            <a:ext cx="1397000" cy="1863090"/>
          </a:xfrm>
          <a:prstGeom prst="rect">
            <a:avLst/>
          </a:prstGeom>
        </p:spPr>
      </p:pic>
      <p:pic>
        <p:nvPicPr>
          <p:cNvPr id="6" name="图片 5" descr="cover_big (3)"/>
          <p:cNvPicPr>
            <a:picLocks noChangeAspect="1"/>
          </p:cNvPicPr>
          <p:nvPr/>
        </p:nvPicPr>
        <p:blipFill>
          <a:blip r:embed="rId6"/>
          <a:stretch>
            <a:fillRect/>
          </a:stretch>
        </p:blipFill>
        <p:spPr>
          <a:xfrm>
            <a:off x="1548130" y="1397635"/>
            <a:ext cx="1416050" cy="1888490"/>
          </a:xfrm>
          <a:prstGeom prst="rect">
            <a:avLst/>
          </a:prstGeom>
        </p:spPr>
      </p:pic>
      <p:pic>
        <p:nvPicPr>
          <p:cNvPr id="7" name="图片 6" descr="cover_big (2)"/>
          <p:cNvPicPr>
            <a:picLocks noChangeAspect="1"/>
          </p:cNvPicPr>
          <p:nvPr/>
        </p:nvPicPr>
        <p:blipFill>
          <a:blip r:embed="rId7"/>
          <a:stretch>
            <a:fillRect/>
          </a:stretch>
        </p:blipFill>
        <p:spPr>
          <a:xfrm>
            <a:off x="5238750" y="1397635"/>
            <a:ext cx="1416050" cy="1888490"/>
          </a:xfrm>
          <a:prstGeom prst="rect">
            <a:avLst/>
          </a:prstGeom>
        </p:spPr>
      </p:pic>
      <p:pic>
        <p:nvPicPr>
          <p:cNvPr id="8" name="图片 7" descr="cover_big (1)"/>
          <p:cNvPicPr>
            <a:picLocks noChangeAspect="1"/>
          </p:cNvPicPr>
          <p:nvPr/>
        </p:nvPicPr>
        <p:blipFill>
          <a:blip r:embed="rId8"/>
          <a:stretch>
            <a:fillRect/>
          </a:stretch>
        </p:blipFill>
        <p:spPr>
          <a:xfrm>
            <a:off x="8921750" y="1397000"/>
            <a:ext cx="1454785" cy="1889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7" name="矩形 6"/>
          <p:cNvSpPr/>
          <p:nvPr/>
        </p:nvSpPr>
        <p:spPr>
          <a:xfrm>
            <a:off x="3595670" y="1357298"/>
            <a:ext cx="7072330" cy="1568450"/>
          </a:xfrm>
          <a:prstGeom prst="rect">
            <a:avLst/>
          </a:prstGeom>
          <a:solidFill>
            <a:schemeClr val="accent6">
              <a:lumMod val="20000"/>
              <a:lumOff val="80000"/>
            </a:schemeClr>
          </a:solidFill>
        </p:spPr>
        <p:txBody>
          <a:bodyPr wrap="square">
            <a:spAutoFit/>
          </a:bodyPr>
          <a:lstStyle/>
          <a:p>
            <a:r>
              <a:rPr lang="zh-CN" altLang="en-US" sz="2400" dirty="0" smtClean="0">
                <a:latin typeface="华文细黑" panose="02010600040101010101" charset="-122"/>
                <a:ea typeface="华文细黑" panose="02010600040101010101" charset="-122"/>
                <a:cs typeface="华文细黑" panose="02010600040101010101" charset="-122"/>
              </a:rPr>
              <a:t>报导有机合成进展的国际性刊物。主要发表有关有机合成的综述和论文，包括金属有机、杂原子有机、光 化学、药物和生物有机、天然产物、有机高分子和材料。</a:t>
            </a:r>
            <a:endParaRPr lang="zh-CN" altLang="en-US" sz="2400" dirty="0">
              <a:latin typeface="华文细黑" panose="02010600040101010101" charset="-122"/>
              <a:ea typeface="华文细黑" panose="02010600040101010101" charset="-122"/>
              <a:cs typeface="华文细黑" panose="02010600040101010101" charset="-122"/>
            </a:endParaRPr>
          </a:p>
        </p:txBody>
      </p:sp>
      <p:sp>
        <p:nvSpPr>
          <p:cNvPr id="8" name="矩形 7"/>
          <p:cNvSpPr/>
          <p:nvPr/>
        </p:nvSpPr>
        <p:spPr>
          <a:xfrm>
            <a:off x="3595670" y="4000504"/>
            <a:ext cx="7072330" cy="1198880"/>
          </a:xfrm>
          <a:prstGeom prst="rect">
            <a:avLst/>
          </a:prstGeom>
          <a:solidFill>
            <a:schemeClr val="accent6">
              <a:lumMod val="20000"/>
              <a:lumOff val="80000"/>
            </a:schemeClr>
          </a:solidFill>
        </p:spPr>
        <p:txBody>
          <a:bodyPr wrap="square">
            <a:spAutoFit/>
          </a:bodyPr>
          <a:lstStyle/>
          <a:p>
            <a:r>
              <a:rPr lang="zh-CN" altLang="en-US" sz="2400" dirty="0" smtClean="0">
                <a:latin typeface="华文细黑" panose="02010600040101010101" charset="-122"/>
                <a:ea typeface="华文细黑" panose="02010600040101010101" charset="-122"/>
                <a:cs typeface="华文细黑" panose="02010600040101010101" charset="-122"/>
              </a:rPr>
              <a:t>报导有机合成研究结果和趋势，短篇幅的个人综 述和快速的工作简报。所有有机合成领域的成果都在被收录 的范畴内。</a:t>
            </a:r>
            <a:endParaRPr lang="zh-CN" altLang="en-US" sz="2400" dirty="0">
              <a:latin typeface="华文细黑" panose="02010600040101010101" charset="-122"/>
              <a:ea typeface="华文细黑" panose="02010600040101010101" charset="-122"/>
              <a:cs typeface="华文细黑" panose="02010600040101010101" charset="-122"/>
            </a:endParaRPr>
          </a:p>
        </p:txBody>
      </p:sp>
      <p:pic>
        <p:nvPicPr>
          <p:cNvPr id="6" name="图片 5" descr="cover_big (3)"/>
          <p:cNvPicPr>
            <a:picLocks noChangeAspect="1"/>
          </p:cNvPicPr>
          <p:nvPr/>
        </p:nvPicPr>
        <p:blipFill>
          <a:blip r:embed="rId3"/>
          <a:stretch>
            <a:fillRect/>
          </a:stretch>
        </p:blipFill>
        <p:spPr>
          <a:xfrm>
            <a:off x="1367790" y="1196975"/>
            <a:ext cx="1416050" cy="1888490"/>
          </a:xfrm>
          <a:prstGeom prst="rect">
            <a:avLst/>
          </a:prstGeom>
        </p:spPr>
      </p:pic>
      <p:pic>
        <p:nvPicPr>
          <p:cNvPr id="9" name="图片 8" descr="cover_big (2)"/>
          <p:cNvPicPr>
            <a:picLocks noChangeAspect="1"/>
          </p:cNvPicPr>
          <p:nvPr/>
        </p:nvPicPr>
        <p:blipFill>
          <a:blip r:embed="rId4"/>
          <a:stretch>
            <a:fillRect/>
          </a:stretch>
        </p:blipFill>
        <p:spPr>
          <a:xfrm>
            <a:off x="1367790" y="3655695"/>
            <a:ext cx="1416050" cy="18884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内容占位符 1" descr="8601a18b87d6277f3b616f6121381f30e924fc7c"/>
          <p:cNvPicPr>
            <a:picLocks noGrp="1" noChangeAspect="1"/>
          </p:cNvPicPr>
          <p:nvPr/>
        </p:nvPicPr>
        <p:blipFill>
          <a:blip r:embed="rId3"/>
          <a:stretch>
            <a:fillRect/>
          </a:stretch>
        </p:blipFill>
        <p:spPr>
          <a:xfrm>
            <a:off x="846138" y="1417638"/>
            <a:ext cx="3487737" cy="4525962"/>
          </a:xfrm>
          <a:prstGeom prst="rect">
            <a:avLst/>
          </a:prstGeom>
          <a:noFill/>
          <a:ln w="9525">
            <a:noFill/>
          </a:ln>
        </p:spPr>
      </p:pic>
      <p:sp>
        <p:nvSpPr>
          <p:cNvPr id="5" name="文本框 2"/>
          <p:cNvSpPr txBox="1"/>
          <p:nvPr/>
        </p:nvSpPr>
        <p:spPr>
          <a:xfrm>
            <a:off x="4816475" y="1463675"/>
            <a:ext cx="6765925" cy="4431983"/>
          </a:xfrm>
          <a:prstGeom prst="rect">
            <a:avLst/>
          </a:prstGeom>
          <a:noFill/>
          <a:ln w="9525">
            <a:noFill/>
          </a:ln>
        </p:spPr>
        <p:txBody>
          <a:bodyPr wrap="square" anchor="t">
            <a:spAutoFit/>
          </a:bodyPr>
          <a:lstStyle/>
          <a:p>
            <a:r>
              <a:rPr lang="zh-CN" altLang="en-US" sz="2400" dirty="0">
                <a:latin typeface="Calibri" panose="020F0502020204030204" charset="0"/>
                <a:ea typeface="宋体" panose="02010600030101010101" pitchFamily="2" charset="-122"/>
              </a:rPr>
              <a:t>我国诺贝尔生理学</a:t>
            </a:r>
            <a:r>
              <a:rPr lang="en-US" altLang="zh-CN" sz="2400" dirty="0">
                <a:latin typeface="Calibri" panose="020F0502020204030204" charset="0"/>
                <a:ea typeface="宋体" panose="02010600030101010101" pitchFamily="2" charset="-122"/>
              </a:rPr>
              <a:t>/</a:t>
            </a:r>
            <a:r>
              <a:rPr lang="zh-CN" altLang="en-US" sz="2400" dirty="0">
                <a:latin typeface="Calibri" panose="020F0502020204030204" charset="0"/>
                <a:ea typeface="宋体" panose="02010600030101010101" pitchFamily="2" charset="-122"/>
              </a:rPr>
              <a:t>医学奖获得者</a:t>
            </a:r>
            <a:r>
              <a:rPr lang="en-US" altLang="zh-CN" sz="2400" dirty="0">
                <a:latin typeface="Calibri" panose="020F0502020204030204" charset="0"/>
                <a:ea typeface="宋体" panose="02010600030101010101" pitchFamily="2" charset="-122"/>
              </a:rPr>
              <a:t>--</a:t>
            </a:r>
            <a:r>
              <a:rPr lang="zh-CN" altLang="en-US" sz="2400" dirty="0">
                <a:latin typeface="Calibri" panose="020F0502020204030204" charset="0"/>
                <a:ea typeface="宋体" panose="02010600030101010101" pitchFamily="2" charset="-122"/>
              </a:rPr>
              <a:t>屠呦呦</a:t>
            </a:r>
          </a:p>
          <a:p>
            <a:endParaRPr lang="zh-CN" altLang="en-US" sz="2400" dirty="0">
              <a:latin typeface="Calibri" panose="020F0502020204030204" charset="0"/>
              <a:ea typeface="宋体" panose="02010600030101010101" pitchFamily="2" charset="-122"/>
            </a:endParaRPr>
          </a:p>
          <a:p>
            <a:r>
              <a:rPr lang="zh-CN" altLang="en-US" sz="2400" dirty="0">
                <a:latin typeface="Calibri" panose="020F0502020204030204" charset="0"/>
                <a:ea typeface="宋体" panose="02010600030101010101" pitchFamily="2" charset="-122"/>
              </a:rPr>
              <a:t>发现青蒿素的文章就是发表在</a:t>
            </a:r>
            <a:r>
              <a:rPr lang="en-US" altLang="zh-CN" sz="2400" dirty="0" err="1">
                <a:latin typeface="Calibri" panose="020F0502020204030204" charset="0"/>
                <a:ea typeface="宋体" panose="02010600030101010101" pitchFamily="2" charset="-122"/>
              </a:rPr>
              <a:t>Thieme</a:t>
            </a:r>
            <a:r>
              <a:rPr lang="zh-CN" altLang="en-US" sz="2400" dirty="0">
                <a:latin typeface="Calibri" panose="020F0502020204030204" charset="0"/>
                <a:ea typeface="宋体" panose="02010600030101010101" pitchFamily="2" charset="-122"/>
              </a:rPr>
              <a:t>出版的</a:t>
            </a:r>
            <a:r>
              <a:rPr lang="zh-CN" altLang="en-US" sz="2400" i="1" dirty="0">
                <a:latin typeface="Calibri" panose="020F0502020204030204" charset="0"/>
                <a:ea typeface="宋体" panose="02010600030101010101" pitchFamily="2" charset="-122"/>
              </a:rPr>
              <a:t>《Planta Medica》上</a:t>
            </a:r>
          </a:p>
          <a:p>
            <a:endParaRPr lang="zh-CN" altLang="en-US" sz="2400" i="1" dirty="0">
              <a:latin typeface="Calibri" panose="020F0502020204030204" charset="0"/>
              <a:ea typeface="宋体" panose="02010600030101010101" pitchFamily="2" charset="-122"/>
            </a:endParaRPr>
          </a:p>
          <a:p>
            <a:r>
              <a:rPr lang="zh-CN" altLang="en-US" sz="2400" i="1" dirty="0">
                <a:latin typeface="Calibri" panose="020F0502020204030204" charset="0"/>
                <a:ea typeface="宋体" panose="02010600030101010101" pitchFamily="2" charset="-122"/>
              </a:rPr>
              <a:t>https://www.thieme-connect.com/products/ejournals/abstract/10.1055/s-0041-109604</a:t>
            </a:r>
          </a:p>
          <a:p>
            <a:r>
              <a:rPr lang="en-US" altLang="zh-CN" sz="2400" i="1" dirty="0">
                <a:latin typeface="Calibri" panose="020F0502020204030204" charset="0"/>
                <a:ea typeface="宋体" panose="02010600030101010101" pitchFamily="2" charset="-122"/>
              </a:rPr>
              <a:t>https://www.thieme-connect.com/products/ejournals/pdf/10.1055/s-2007-971424.pdf</a:t>
            </a:r>
            <a:endParaRPr lang="zh-CN" altLang="en-US" sz="2400" i="1" dirty="0">
              <a:latin typeface="Calibri" panose="020F0502020204030204" charset="0"/>
              <a:ea typeface="宋体" panose="02010600030101010101" pitchFamily="2" charset="-122"/>
            </a:endParaRPr>
          </a:p>
          <a:p>
            <a:endParaRPr lang="zh-CN" altLang="en-US" dirty="0">
              <a:latin typeface="Calibri" panose="020F0502020204030204" charset="0"/>
              <a:ea typeface="宋体" panose="02010600030101010101" pitchFamily="2" charset="-122"/>
            </a:endParaRPr>
          </a:p>
        </p:txBody>
      </p:sp>
    </p:spTree>
    <p:extLst>
      <p:ext uri="{BB962C8B-B14F-4D97-AF65-F5344CB8AC3E}">
        <p14:creationId xmlns:p14="http://schemas.microsoft.com/office/powerpoint/2010/main" val="408520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52" y="1357298"/>
            <a:ext cx="4286248" cy="6001643"/>
          </a:xfrm>
          <a:prstGeom prst="rect">
            <a:avLst/>
          </a:prstGeom>
          <a:noFill/>
        </p:spPr>
        <p:txBody>
          <a:bodyPr wrap="square" rtlCol="0">
            <a:spAutoFit/>
          </a:bodyPr>
          <a:lstStyle/>
          <a:p>
            <a:r>
              <a:rPr lang="zh-CN" altLang="en-US" sz="3200" dirty="0" smtClean="0"/>
              <a:t>目录：</a:t>
            </a:r>
            <a:endParaRPr lang="en-US" altLang="zh-CN" sz="3200" dirty="0" smtClean="0"/>
          </a:p>
          <a:p>
            <a:pPr>
              <a:lnSpc>
                <a:spcPct val="200000"/>
              </a:lnSpc>
              <a:buFont typeface="Wingdings" panose="05000000000000000000" pitchFamily="2" charset="2"/>
              <a:buChar char="Ø"/>
            </a:pPr>
            <a:r>
              <a:rPr lang="en-US" altLang="zh-CN" sz="2400" dirty="0" err="1" smtClean="0"/>
              <a:t>Thieme</a:t>
            </a:r>
            <a:r>
              <a:rPr lang="zh-CN" altLang="en-US" sz="2400" dirty="0" smtClean="0"/>
              <a:t>出版社介绍</a:t>
            </a:r>
            <a:endParaRPr lang="en-US" altLang="zh-CN" sz="2400" dirty="0" smtClean="0"/>
          </a:p>
          <a:p>
            <a:pPr>
              <a:lnSpc>
                <a:spcPct val="200000"/>
              </a:lnSpc>
              <a:buFont typeface="Wingdings" panose="05000000000000000000" pitchFamily="2" charset="2"/>
              <a:buChar char="Ø"/>
            </a:pPr>
            <a:r>
              <a:rPr lang="en-US" altLang="zh-CN" sz="2400" dirty="0" err="1" smtClean="0"/>
              <a:t>Thieme</a:t>
            </a:r>
            <a:r>
              <a:rPr lang="zh-CN" altLang="en-US" sz="2400" dirty="0" smtClean="0"/>
              <a:t>资源介绍</a:t>
            </a:r>
            <a:endParaRPr lang="en-US" altLang="zh-CN" sz="2400" dirty="0" smtClean="0"/>
          </a:p>
          <a:p>
            <a:pPr>
              <a:lnSpc>
                <a:spcPct val="200000"/>
              </a:lnSpc>
              <a:buFont typeface="Wingdings" panose="05000000000000000000" pitchFamily="2" charset="2"/>
              <a:buChar char="Ø"/>
            </a:pPr>
            <a:r>
              <a:rPr lang="en-US" altLang="zh-CN" sz="2400" dirty="0" err="1" smtClean="0"/>
              <a:t>Thieme</a:t>
            </a:r>
            <a:r>
              <a:rPr lang="zh-CN" altLang="en-US" sz="2400" dirty="0" smtClean="0"/>
              <a:t>化学与药学期刊资源</a:t>
            </a:r>
            <a:endParaRPr lang="en-US" altLang="zh-CN" sz="2400" dirty="0" smtClean="0"/>
          </a:p>
          <a:p>
            <a:pPr indent="-342900">
              <a:lnSpc>
                <a:spcPct val="200000"/>
              </a:lnSpc>
              <a:buFont typeface="Wingdings" panose="05000000000000000000" pitchFamily="2" charset="2"/>
              <a:buChar char="Ø"/>
            </a:pPr>
            <a:r>
              <a:rPr lang="en-US" altLang="zh-CN" sz="2400" dirty="0" err="1">
                <a:solidFill>
                  <a:srgbClr val="0070C0"/>
                </a:solidFill>
              </a:rPr>
              <a:t>Thieme</a:t>
            </a:r>
            <a:r>
              <a:rPr lang="zh-CN" altLang="en-US" sz="2400" dirty="0">
                <a:solidFill>
                  <a:srgbClr val="0070C0"/>
                </a:solidFill>
              </a:rPr>
              <a:t>期刊数据库使用说明</a:t>
            </a:r>
            <a:endParaRPr lang="en-US" altLang="zh-CN" sz="2400" dirty="0">
              <a:solidFill>
                <a:srgbClr val="0070C0"/>
              </a:solidFill>
            </a:endParaRPr>
          </a:p>
          <a:p>
            <a:endParaRPr lang="en-US" altLang="zh-CN" sz="3200" dirty="0" smtClean="0"/>
          </a:p>
          <a:p>
            <a:endParaRPr lang="en-US" altLang="zh-CN" sz="3200" dirty="0" smtClean="0"/>
          </a:p>
          <a:p>
            <a:endParaRPr lang="en-US" altLang="zh-CN" sz="3200" dirty="0" smtClean="0"/>
          </a:p>
          <a:p>
            <a:endParaRPr lang="en-US" altLang="zh-CN" sz="3200" dirty="0" smtClean="0"/>
          </a:p>
          <a:p>
            <a:endParaRPr lang="zh-CN" altLang="en-US" sz="3200" dirty="0"/>
          </a:p>
        </p:txBody>
      </p:sp>
      <p:pic>
        <p:nvPicPr>
          <p:cNvPr id="7" name="Picture 2"/>
          <p:cNvPicPr>
            <a:picLocks noGrp="1" noChangeAspect="1" noChangeArrowheads="1"/>
          </p:cNvPicPr>
          <p:nvPr>
            <p:ph idx="1"/>
          </p:nvPr>
        </p:nvPicPr>
        <p:blipFill>
          <a:blip r:embed="rId3"/>
          <a:srcRect/>
          <a:stretch>
            <a:fillRect/>
          </a:stretch>
        </p:blipFill>
        <p:spPr bwMode="auto">
          <a:xfrm>
            <a:off x="2381224" y="1357298"/>
            <a:ext cx="2698769" cy="71438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1952596" y="2357430"/>
            <a:ext cx="4026580"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3075" name="Picture 3"/>
          <p:cNvPicPr>
            <a:picLocks noGrp="1" noChangeAspect="1" noChangeArrowheads="1"/>
          </p:cNvPicPr>
          <p:nvPr>
            <p:ph idx="1"/>
          </p:nvPr>
        </p:nvPicPr>
        <p:blipFill>
          <a:blip r:embed="rId3"/>
          <a:srcRect/>
          <a:stretch>
            <a:fillRect/>
          </a:stretch>
        </p:blipFill>
        <p:spPr bwMode="auto">
          <a:xfrm>
            <a:off x="1513179" y="1285836"/>
            <a:ext cx="9154821" cy="5572164"/>
          </a:xfrm>
          <a:prstGeom prst="rect">
            <a:avLst/>
          </a:prstGeom>
          <a:noFill/>
          <a:ln w="9525">
            <a:noFill/>
            <a:miter lim="800000"/>
            <a:headEnd/>
            <a:tailEnd/>
          </a:ln>
          <a:effectLst/>
        </p:spPr>
      </p:pic>
      <p:sp>
        <p:nvSpPr>
          <p:cNvPr id="7" name="圆角矩形 6"/>
          <p:cNvSpPr/>
          <p:nvPr/>
        </p:nvSpPr>
        <p:spPr>
          <a:xfrm>
            <a:off x="1524000" y="2571744"/>
            <a:ext cx="1714480" cy="1214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024562" y="1857364"/>
            <a:ext cx="1500198" cy="7143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453058" y="1500174"/>
            <a:ext cx="2714644"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81356" y="3214686"/>
            <a:ext cx="4643470" cy="3643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7" name="Picture 5"/>
          <p:cNvPicPr>
            <a:picLocks noChangeAspect="1" noChangeArrowheads="1"/>
          </p:cNvPicPr>
          <p:nvPr/>
        </p:nvPicPr>
        <p:blipFill>
          <a:blip r:embed="rId4"/>
          <a:srcRect/>
          <a:stretch>
            <a:fillRect/>
          </a:stretch>
        </p:blipFill>
        <p:spPr bwMode="auto">
          <a:xfrm>
            <a:off x="6810380" y="1928802"/>
            <a:ext cx="1724025" cy="1257300"/>
          </a:xfrm>
          <a:prstGeom prst="rect">
            <a:avLst/>
          </a:prstGeom>
          <a:noFill/>
          <a:ln w="9525">
            <a:noFill/>
            <a:miter lim="800000"/>
            <a:headEnd/>
            <a:tailEnd/>
          </a:ln>
          <a:effectLst/>
        </p:spPr>
      </p:pic>
      <p:sp>
        <p:nvSpPr>
          <p:cNvPr id="13" name="圆角矩形标注 12"/>
          <p:cNvSpPr/>
          <p:nvPr/>
        </p:nvSpPr>
        <p:spPr>
          <a:xfrm>
            <a:off x="8310578" y="2071678"/>
            <a:ext cx="1714512" cy="785818"/>
          </a:xfrm>
          <a:prstGeom prst="wedgeRoundRectCallout">
            <a:avLst>
              <a:gd name="adj1" fmla="val -106367"/>
              <a:gd name="adj2" fmla="val -4947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登录注册</a:t>
            </a:r>
            <a:endParaRPr lang="zh-CN" altLang="en-US" dirty="0">
              <a:solidFill>
                <a:schemeClr val="tx1"/>
              </a:solidFill>
            </a:endParaRPr>
          </a:p>
        </p:txBody>
      </p:sp>
      <p:sp>
        <p:nvSpPr>
          <p:cNvPr id="14" name="圆角矩形标注 13"/>
          <p:cNvSpPr/>
          <p:nvPr/>
        </p:nvSpPr>
        <p:spPr>
          <a:xfrm>
            <a:off x="1524000" y="4786322"/>
            <a:ext cx="1714512" cy="785818"/>
          </a:xfrm>
          <a:prstGeom prst="wedgeRoundRectCallout">
            <a:avLst>
              <a:gd name="adj1" fmla="val -14795"/>
              <a:gd name="adj2" fmla="val -18339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筛选学科，语言和杂志</a:t>
            </a:r>
            <a:endParaRPr lang="zh-CN" altLang="en-US" dirty="0">
              <a:solidFill>
                <a:schemeClr val="tx1"/>
              </a:solidFill>
            </a:endParaRPr>
          </a:p>
        </p:txBody>
      </p:sp>
      <p:sp>
        <p:nvSpPr>
          <p:cNvPr id="15" name="圆角矩形标注 14"/>
          <p:cNvSpPr/>
          <p:nvPr/>
        </p:nvSpPr>
        <p:spPr>
          <a:xfrm>
            <a:off x="8953488" y="1142984"/>
            <a:ext cx="1714512" cy="785818"/>
          </a:xfrm>
          <a:prstGeom prst="wedgeRoundRectCallout">
            <a:avLst>
              <a:gd name="adj1" fmla="val -145612"/>
              <a:gd name="adj2" fmla="val 322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检索框</a:t>
            </a:r>
            <a:endParaRPr lang="zh-CN" altLang="en-US" dirty="0">
              <a:solidFill>
                <a:schemeClr val="tx1"/>
              </a:solidFill>
            </a:endParaRPr>
          </a:p>
        </p:txBody>
      </p:sp>
      <p:sp>
        <p:nvSpPr>
          <p:cNvPr id="16" name="圆角矩形标注 15"/>
          <p:cNvSpPr/>
          <p:nvPr/>
        </p:nvSpPr>
        <p:spPr>
          <a:xfrm>
            <a:off x="8596330" y="4643446"/>
            <a:ext cx="1714512" cy="785818"/>
          </a:xfrm>
          <a:prstGeom prst="wedgeRoundRectCallout">
            <a:avLst>
              <a:gd name="adj1" fmla="val -145612"/>
              <a:gd name="adj2" fmla="val 322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期刊列表</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0-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077"/>
                                        </p:tgtEl>
                                        <p:attrNameLst>
                                          <p:attrName>style.visibility</p:attrName>
                                        </p:attrNameLst>
                                      </p:cBhvr>
                                      <p:to>
                                        <p:strVal val="visible"/>
                                      </p:to>
                                    </p:set>
                                    <p:anim calcmode="lin" valueType="num">
                                      <p:cBhvr additive="base">
                                        <p:cTn id="49" dur="2000" fill="hold"/>
                                        <p:tgtEl>
                                          <p:spTgt spid="3077"/>
                                        </p:tgtEl>
                                        <p:attrNameLst>
                                          <p:attrName>ppt_x</p:attrName>
                                        </p:attrNameLst>
                                      </p:cBhvr>
                                      <p:tavLst>
                                        <p:tav tm="0">
                                          <p:val>
                                            <p:strVal val="#ppt_x"/>
                                          </p:val>
                                        </p:tav>
                                        <p:tav tm="100000">
                                          <p:val>
                                            <p:strVal val="#ppt_x"/>
                                          </p:val>
                                        </p:tav>
                                      </p:tavLst>
                                    </p:anim>
                                    <p:anim calcmode="lin" valueType="num">
                                      <p:cBhvr additive="base">
                                        <p:cTn id="50" dur="2000" fill="hold"/>
                                        <p:tgtEl>
                                          <p:spTgt spid="307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8" grpId="1" bldLvl="0" animBg="1"/>
      <p:bldP spid="9" grpId="0" bldLvl="0" animBg="1"/>
      <p:bldP spid="10" grpId="0" bldLvl="0" animBg="1"/>
      <p:bldP spid="13" grpId="0" bldLvl="0" animBg="1"/>
      <p:bldP spid="14" grpId="0" bldLvl="0" animBg="1"/>
      <p:bldP spid="15" grpId="0" bldLvl="0" animBg="1"/>
      <p:bldP spid="1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098" name="Picture 2"/>
          <p:cNvPicPr>
            <a:picLocks noGrp="1" noChangeAspect="1" noChangeArrowheads="1"/>
          </p:cNvPicPr>
          <p:nvPr>
            <p:ph idx="1"/>
          </p:nvPr>
        </p:nvPicPr>
        <p:blipFill>
          <a:blip r:embed="rId3"/>
          <a:srcRect/>
          <a:stretch>
            <a:fillRect/>
          </a:stretch>
        </p:blipFill>
        <p:spPr bwMode="auto">
          <a:xfrm>
            <a:off x="1524000" y="1571588"/>
            <a:ext cx="9154821" cy="5286412"/>
          </a:xfrm>
          <a:prstGeom prst="rect">
            <a:avLst/>
          </a:prstGeom>
          <a:noFill/>
          <a:ln w="9525">
            <a:noFill/>
            <a:miter lim="800000"/>
            <a:headEnd/>
            <a:tailEnd/>
          </a:ln>
          <a:effectLst/>
        </p:spPr>
      </p:pic>
      <p:sp>
        <p:nvSpPr>
          <p:cNvPr id="5" name="圆角矩形 4"/>
          <p:cNvSpPr/>
          <p:nvPr/>
        </p:nvSpPr>
        <p:spPr>
          <a:xfrm>
            <a:off x="1524000" y="2571744"/>
            <a:ext cx="1714480" cy="35004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452794" y="3071810"/>
            <a:ext cx="4714908" cy="15001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738942" y="4786322"/>
            <a:ext cx="1285884" cy="15001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9" name="Picture 3"/>
          <p:cNvPicPr>
            <a:picLocks noChangeAspect="1" noChangeArrowheads="1"/>
          </p:cNvPicPr>
          <p:nvPr/>
        </p:nvPicPr>
        <p:blipFill>
          <a:blip r:embed="rId4"/>
          <a:srcRect/>
          <a:stretch>
            <a:fillRect/>
          </a:stretch>
        </p:blipFill>
        <p:spPr bwMode="auto">
          <a:xfrm>
            <a:off x="6953256" y="5286388"/>
            <a:ext cx="1000125" cy="609600"/>
          </a:xfrm>
          <a:prstGeom prst="rect">
            <a:avLst/>
          </a:prstGeom>
          <a:noFill/>
          <a:ln w="9525">
            <a:noFill/>
            <a:miter lim="800000"/>
            <a:headEnd/>
            <a:tailEnd/>
          </a:ln>
          <a:effectLst/>
        </p:spPr>
      </p:pic>
      <p:sp>
        <p:nvSpPr>
          <p:cNvPr id="8" name="圆角矩形标注 7"/>
          <p:cNvSpPr/>
          <p:nvPr/>
        </p:nvSpPr>
        <p:spPr>
          <a:xfrm>
            <a:off x="3738546" y="1285860"/>
            <a:ext cx="1714512" cy="785818"/>
          </a:xfrm>
          <a:prstGeom prst="wedgeRoundRectCallout">
            <a:avLst>
              <a:gd name="adj1" fmla="val -110392"/>
              <a:gd name="adj2" fmla="val 13275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边框栏筛选检索结果</a:t>
            </a:r>
            <a:endParaRPr lang="zh-CN" altLang="en-US" dirty="0">
              <a:solidFill>
                <a:schemeClr val="tx1"/>
              </a:solidFill>
            </a:endParaRPr>
          </a:p>
        </p:txBody>
      </p:sp>
      <p:sp>
        <p:nvSpPr>
          <p:cNvPr id="9" name="圆角矩形标注 8"/>
          <p:cNvSpPr/>
          <p:nvPr/>
        </p:nvSpPr>
        <p:spPr>
          <a:xfrm>
            <a:off x="8667768" y="2857496"/>
            <a:ext cx="1714512" cy="1214446"/>
          </a:xfrm>
          <a:prstGeom prst="wedgeRoundRectCallout">
            <a:avLst>
              <a:gd name="adj1" fmla="val -94292"/>
              <a:gd name="adj2" fmla="val 2737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高级检索框，可以使用</a:t>
            </a:r>
            <a:r>
              <a:rPr lang="en-US" altLang="zh-CN" dirty="0" smtClean="0">
                <a:solidFill>
                  <a:schemeClr val="tx1"/>
                </a:solidFill>
              </a:rPr>
              <a:t>AND,OR</a:t>
            </a:r>
            <a:r>
              <a:rPr lang="zh-CN" altLang="en-US" dirty="0" smtClean="0">
                <a:solidFill>
                  <a:schemeClr val="tx1"/>
                </a:solidFill>
              </a:rPr>
              <a:t>和高级检索</a:t>
            </a:r>
            <a:endParaRPr lang="zh-CN" altLang="en-US" dirty="0">
              <a:solidFill>
                <a:schemeClr val="tx1"/>
              </a:solidFill>
            </a:endParaRPr>
          </a:p>
        </p:txBody>
      </p:sp>
      <p:sp>
        <p:nvSpPr>
          <p:cNvPr id="10" name="圆角矩形标注 9"/>
          <p:cNvSpPr/>
          <p:nvPr/>
        </p:nvSpPr>
        <p:spPr>
          <a:xfrm>
            <a:off x="8596330" y="4929198"/>
            <a:ext cx="1714512" cy="785818"/>
          </a:xfrm>
          <a:prstGeom prst="wedgeRoundRectCallout">
            <a:avLst>
              <a:gd name="adj1" fmla="val -94292"/>
              <a:gd name="adj2" fmla="val -336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排序方式</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3"/>
          <a:srcRect/>
          <a:stretch>
            <a:fillRect/>
          </a:stretch>
        </p:blipFill>
        <p:spPr bwMode="auto">
          <a:xfrm>
            <a:off x="1524000" y="1214423"/>
            <a:ext cx="9144000" cy="5643578"/>
          </a:xfrm>
          <a:prstGeom prst="rect">
            <a:avLst/>
          </a:prstGeom>
          <a:noFill/>
          <a:ln w="9525">
            <a:noFill/>
            <a:miter lim="800000"/>
            <a:headEnd/>
            <a:tailEnd/>
          </a:ln>
          <a:effectLst/>
        </p:spPr>
      </p:pic>
      <p:sp>
        <p:nvSpPr>
          <p:cNvPr id="5" name="圆角矩形 4"/>
          <p:cNvSpPr/>
          <p:nvPr/>
        </p:nvSpPr>
        <p:spPr>
          <a:xfrm>
            <a:off x="1524000" y="3357538"/>
            <a:ext cx="1714480" cy="35004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810380" y="3000372"/>
            <a:ext cx="1500198" cy="4286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309918" y="6286520"/>
            <a:ext cx="2714644" cy="5714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1738282" y="1714488"/>
            <a:ext cx="1714512" cy="785818"/>
          </a:xfrm>
          <a:prstGeom prst="wedgeRoundRectCallout">
            <a:avLst>
              <a:gd name="adj1" fmla="val -24290"/>
              <a:gd name="adj2" fmla="val 15161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文章所在期刊的基本信息</a:t>
            </a:r>
            <a:endParaRPr lang="zh-CN" altLang="en-US" dirty="0">
              <a:solidFill>
                <a:schemeClr val="tx1"/>
              </a:solidFill>
            </a:endParaRPr>
          </a:p>
        </p:txBody>
      </p:sp>
      <p:sp>
        <p:nvSpPr>
          <p:cNvPr id="9" name="圆角矩形标注 8"/>
          <p:cNvSpPr/>
          <p:nvPr/>
        </p:nvSpPr>
        <p:spPr>
          <a:xfrm>
            <a:off x="5881686" y="1071546"/>
            <a:ext cx="2500330" cy="1000132"/>
          </a:xfrm>
          <a:prstGeom prst="wedgeRoundRectCallout">
            <a:avLst>
              <a:gd name="adj1" fmla="val 18900"/>
              <a:gd name="adj2" fmla="val 1297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分享给好友，下载，获取文章相关信息</a:t>
            </a:r>
            <a:endParaRPr lang="zh-CN" altLang="en-US" dirty="0">
              <a:solidFill>
                <a:schemeClr val="tx1"/>
              </a:solidFill>
            </a:endParaRPr>
          </a:p>
        </p:txBody>
      </p:sp>
      <p:sp>
        <p:nvSpPr>
          <p:cNvPr id="10" name="圆角矩形标注 9"/>
          <p:cNvSpPr/>
          <p:nvPr/>
        </p:nvSpPr>
        <p:spPr>
          <a:xfrm>
            <a:off x="5667372" y="5143512"/>
            <a:ext cx="1714512" cy="785818"/>
          </a:xfrm>
          <a:prstGeom prst="wedgeRoundRectCallout">
            <a:avLst>
              <a:gd name="adj1" fmla="val -87116"/>
              <a:gd name="adj2" fmla="val 8335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在此可以选择查看摘要或全文</a:t>
            </a:r>
            <a:endParaRPr lang="zh-CN" altLang="en-US" dirty="0">
              <a:solidFill>
                <a:schemeClr val="tx1"/>
              </a:solidFill>
            </a:endParaRPr>
          </a:p>
        </p:txBody>
      </p:sp>
      <p:sp>
        <p:nvSpPr>
          <p:cNvPr id="11" name="下箭头 10"/>
          <p:cNvSpPr/>
          <p:nvPr/>
        </p:nvSpPr>
        <p:spPr>
          <a:xfrm>
            <a:off x="9382148" y="4929198"/>
            <a:ext cx="1285852" cy="150019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下滑此页</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2"/>
          <a:srcRect/>
          <a:stretch>
            <a:fillRect/>
          </a:stretch>
        </p:blipFill>
        <p:spPr bwMode="auto">
          <a:xfrm>
            <a:off x="1564390" y="1285860"/>
            <a:ext cx="9103610" cy="5572140"/>
          </a:xfrm>
          <a:prstGeom prst="rect">
            <a:avLst/>
          </a:prstGeom>
          <a:noFill/>
          <a:ln w="9525">
            <a:noFill/>
            <a:miter lim="800000"/>
            <a:headEnd/>
            <a:tailEnd/>
          </a:ln>
          <a:effectLst/>
        </p:spPr>
      </p:pic>
      <p:sp>
        <p:nvSpPr>
          <p:cNvPr id="5" name="圆角矩形 4"/>
          <p:cNvSpPr/>
          <p:nvPr/>
        </p:nvSpPr>
        <p:spPr>
          <a:xfrm>
            <a:off x="1524000" y="2500306"/>
            <a:ext cx="1714480" cy="1143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524000" y="3714752"/>
            <a:ext cx="1714480" cy="3143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238480" y="1571612"/>
            <a:ext cx="4214842" cy="428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5381620" y="571480"/>
            <a:ext cx="714380" cy="857256"/>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图片</a:t>
            </a:r>
            <a:endParaRPr lang="zh-CN" altLang="en-US" dirty="0">
              <a:solidFill>
                <a:schemeClr val="tx1"/>
              </a:solidFill>
            </a:endParaRPr>
          </a:p>
        </p:txBody>
      </p:sp>
      <p:sp>
        <p:nvSpPr>
          <p:cNvPr id="12" name="矩形标注 11"/>
          <p:cNvSpPr/>
          <p:nvPr/>
        </p:nvSpPr>
        <p:spPr>
          <a:xfrm>
            <a:off x="6524628" y="642918"/>
            <a:ext cx="785818" cy="857256"/>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补充信息</a:t>
            </a:r>
            <a:endParaRPr lang="zh-CN" altLang="en-US" dirty="0">
              <a:solidFill>
                <a:schemeClr val="tx1"/>
              </a:solidFill>
            </a:endParaRPr>
          </a:p>
        </p:txBody>
      </p:sp>
      <p:sp>
        <p:nvSpPr>
          <p:cNvPr id="13" name="圆角矩形 12"/>
          <p:cNvSpPr/>
          <p:nvPr/>
        </p:nvSpPr>
        <p:spPr>
          <a:xfrm>
            <a:off x="5953124" y="2000240"/>
            <a:ext cx="2071702"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3809984" y="2571744"/>
            <a:ext cx="1428728" cy="928694"/>
          </a:xfrm>
          <a:prstGeom prst="wedgeRoundRectCallout">
            <a:avLst>
              <a:gd name="adj1" fmla="val -88232"/>
              <a:gd name="adj2" fmla="val 1633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点此可以了解领域动态</a:t>
            </a:r>
            <a:endParaRPr lang="zh-CN" altLang="en-US" dirty="0">
              <a:solidFill>
                <a:schemeClr val="tx1"/>
              </a:solidFill>
            </a:endParaRPr>
          </a:p>
        </p:txBody>
      </p:sp>
      <p:sp>
        <p:nvSpPr>
          <p:cNvPr id="15" name="圆角矩形标注 14"/>
          <p:cNvSpPr/>
          <p:nvPr/>
        </p:nvSpPr>
        <p:spPr>
          <a:xfrm>
            <a:off x="4024298" y="4500570"/>
            <a:ext cx="1428728" cy="928694"/>
          </a:xfrm>
          <a:prstGeom prst="wedgeRoundRectCallout">
            <a:avLst>
              <a:gd name="adj1" fmla="val -99441"/>
              <a:gd name="adj2" fmla="val -212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相关杂志及相关书籍</a:t>
            </a:r>
            <a:endParaRPr lang="zh-CN" altLang="en-US" dirty="0">
              <a:solidFill>
                <a:schemeClr val="tx1"/>
              </a:solidFill>
            </a:endParaRPr>
          </a:p>
        </p:txBody>
      </p:sp>
      <p:sp>
        <p:nvSpPr>
          <p:cNvPr id="16" name="圆角矩形标注 15"/>
          <p:cNvSpPr/>
          <p:nvPr/>
        </p:nvSpPr>
        <p:spPr>
          <a:xfrm>
            <a:off x="6381752" y="2928934"/>
            <a:ext cx="1428728" cy="928694"/>
          </a:xfrm>
          <a:prstGeom prst="wedgeRoundRectCallout">
            <a:avLst>
              <a:gd name="adj1" fmla="val -42974"/>
              <a:gd name="adj2" fmla="val -10627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可以下载</a:t>
            </a:r>
            <a:r>
              <a:rPr lang="en-US" altLang="zh-CN" dirty="0" smtClean="0">
                <a:solidFill>
                  <a:schemeClr val="tx1"/>
                </a:solidFill>
              </a:rPr>
              <a:t>PDF</a:t>
            </a:r>
            <a:r>
              <a:rPr lang="zh-CN" altLang="en-US" dirty="0" smtClean="0">
                <a:solidFill>
                  <a:schemeClr val="tx1"/>
                </a:solidFill>
              </a:rPr>
              <a:t>版本</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1" grpId="0" bldLvl="0" animBg="1"/>
      <p:bldP spid="12" grpId="0" bldLvl="0" animBg="1"/>
      <p:bldP spid="13" grpId="0" bldLvl="0" animBg="1"/>
      <p:bldP spid="14" grpId="0" bldLvl="0" animBg="1"/>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Grp="1" noChangeAspect="1" noChangeArrowheads="1"/>
          </p:cNvPicPr>
          <p:nvPr>
            <p:ph idx="1"/>
          </p:nvPr>
        </p:nvPicPr>
        <p:blipFill>
          <a:blip r:embed="rId3"/>
          <a:srcRect/>
          <a:stretch>
            <a:fillRect/>
          </a:stretch>
        </p:blipFill>
        <p:spPr bwMode="auto">
          <a:xfrm>
            <a:off x="1524000" y="1285860"/>
            <a:ext cx="9144000" cy="5572140"/>
          </a:xfrm>
          <a:prstGeom prst="rect">
            <a:avLst/>
          </a:prstGeom>
          <a:noFill/>
          <a:ln w="9525">
            <a:noFill/>
            <a:miter lim="800000"/>
            <a:headEnd/>
            <a:tailEnd/>
          </a:ln>
          <a:effectLst/>
        </p:spPr>
      </p:pic>
      <p:sp>
        <p:nvSpPr>
          <p:cNvPr id="5" name="圆角矩形 4"/>
          <p:cNvSpPr/>
          <p:nvPr/>
        </p:nvSpPr>
        <p:spPr>
          <a:xfrm>
            <a:off x="1809720" y="3929066"/>
            <a:ext cx="1285884" cy="16430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452794" y="4071942"/>
            <a:ext cx="1285884" cy="642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595670" y="5715016"/>
            <a:ext cx="1643074"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381884" y="3286124"/>
            <a:ext cx="785818" cy="571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标注 8"/>
          <p:cNvSpPr/>
          <p:nvPr/>
        </p:nvSpPr>
        <p:spPr>
          <a:xfrm>
            <a:off x="6310314" y="5715016"/>
            <a:ext cx="2286016" cy="642942"/>
          </a:xfrm>
          <a:prstGeom prst="wedgeRectCallout">
            <a:avLst>
              <a:gd name="adj1" fmla="val -85180"/>
              <a:gd name="adj2" fmla="val -240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附有影音资料</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4"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4"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p:cNvPicPr>
            <a:picLocks noGrp="1" noChangeAspect="1" noChangeArrowheads="1"/>
          </p:cNvPicPr>
          <p:nvPr>
            <p:ph idx="1"/>
          </p:nvPr>
        </p:nvPicPr>
        <p:blipFill>
          <a:blip r:embed="rId2"/>
          <a:srcRect/>
          <a:stretch>
            <a:fillRect/>
          </a:stretch>
        </p:blipFill>
        <p:spPr bwMode="auto">
          <a:xfrm>
            <a:off x="1524000" y="-1"/>
            <a:ext cx="9144000" cy="6858001"/>
          </a:xfrm>
          <a:prstGeom prst="rect">
            <a:avLst/>
          </a:prstGeom>
          <a:noFill/>
          <a:ln w="9525">
            <a:noFill/>
            <a:miter lim="800000"/>
            <a:headEnd/>
            <a:tailEnd/>
          </a:ln>
          <a:effectLst/>
        </p:spPr>
      </p:pic>
      <p:pic>
        <p:nvPicPr>
          <p:cNvPr id="5" name="图片 4" descr="6bc8ce7b050b191ec9d76b1358c888896ec67d40649b-eVe0i2_fw658.png"/>
          <p:cNvPicPr>
            <a:picLocks noChangeAspect="1"/>
          </p:cNvPicPr>
          <p:nvPr/>
        </p:nvPicPr>
        <p:blipFill>
          <a:blip r:embed="rId3" cstate="print"/>
          <a:stretch>
            <a:fillRect/>
          </a:stretch>
        </p:blipFill>
        <p:spPr>
          <a:xfrm rot="3586830">
            <a:off x="6542273" y="2430774"/>
            <a:ext cx="714380" cy="947502"/>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524000" y="2428868"/>
            <a:ext cx="9144000" cy="4772025"/>
          </a:xfrm>
          <a:prstGeom prst="rect">
            <a:avLst/>
          </a:prstGeom>
          <a:noFill/>
          <a:ln w="9525">
            <a:noFill/>
            <a:miter lim="800000"/>
            <a:headEnd/>
            <a:tailEnd/>
          </a:ln>
          <a:effectLst/>
        </p:spPr>
      </p:pic>
      <p:sp>
        <p:nvSpPr>
          <p:cNvPr id="8" name="TextBox 7"/>
          <p:cNvSpPr txBox="1"/>
          <p:nvPr/>
        </p:nvSpPr>
        <p:spPr>
          <a:xfrm>
            <a:off x="1809720" y="357166"/>
            <a:ext cx="2643206" cy="521970"/>
          </a:xfrm>
          <a:prstGeom prst="rect">
            <a:avLst/>
          </a:prstGeom>
          <a:solidFill>
            <a:schemeClr val="bg1"/>
          </a:solidFill>
        </p:spPr>
        <p:txBody>
          <a:bodyPr wrap="square" rtlCol="0">
            <a:spAutoFit/>
          </a:bodyPr>
          <a:lstStyle/>
          <a:p>
            <a:r>
              <a:rPr lang="zh-CN" altLang="en-US" sz="2800" dirty="0" smtClean="0"/>
              <a:t>期刊订阅提醒</a:t>
            </a:r>
            <a:endParaRPr lang="zh-CN" altLang="en-US" sz="2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032" y="1379005"/>
            <a:ext cx="4286248" cy="6001643"/>
          </a:xfrm>
          <a:prstGeom prst="rect">
            <a:avLst/>
          </a:prstGeom>
          <a:noFill/>
        </p:spPr>
        <p:txBody>
          <a:bodyPr wrap="square" rtlCol="0">
            <a:spAutoFit/>
          </a:bodyPr>
          <a:lstStyle/>
          <a:p>
            <a:r>
              <a:rPr lang="zh-CN" altLang="en-US" sz="3200" dirty="0" smtClean="0"/>
              <a:t>目录：</a:t>
            </a:r>
            <a:endParaRPr lang="en-US" altLang="zh-CN" sz="3200" dirty="0" smtClean="0"/>
          </a:p>
          <a:p>
            <a:pPr>
              <a:lnSpc>
                <a:spcPct val="200000"/>
              </a:lnSpc>
              <a:buFont typeface="Wingdings" panose="05000000000000000000" pitchFamily="2" charset="2"/>
              <a:buChar char="Ø"/>
            </a:pPr>
            <a:r>
              <a:rPr lang="zh-CN" altLang="en-US" sz="2400" dirty="0" smtClean="0">
                <a:solidFill>
                  <a:srgbClr val="0070C0"/>
                </a:solidFill>
              </a:rPr>
              <a:t>Thieme出版社介绍</a:t>
            </a:r>
          </a:p>
          <a:p>
            <a:pPr>
              <a:lnSpc>
                <a:spcPct val="200000"/>
              </a:lnSpc>
              <a:buFont typeface="Wingdings" panose="05000000000000000000" pitchFamily="2" charset="2"/>
              <a:buChar char="Ø"/>
            </a:pPr>
            <a:r>
              <a:rPr lang="zh-CN" altLang="en-US" sz="2400" dirty="0" smtClean="0"/>
              <a:t>Thieme资源介绍</a:t>
            </a:r>
          </a:p>
          <a:p>
            <a:pPr>
              <a:lnSpc>
                <a:spcPct val="200000"/>
              </a:lnSpc>
              <a:buFont typeface="Wingdings" panose="05000000000000000000" pitchFamily="2" charset="2"/>
              <a:buChar char="Ø"/>
            </a:pPr>
            <a:r>
              <a:rPr lang="zh-CN" altLang="en-US" sz="2400" dirty="0" smtClean="0"/>
              <a:t>Thieme化学与药学期刊资源</a:t>
            </a:r>
          </a:p>
          <a:p>
            <a:pPr indent="-342900">
              <a:lnSpc>
                <a:spcPct val="200000"/>
              </a:lnSpc>
              <a:buFont typeface="Wingdings" panose="05000000000000000000" pitchFamily="2" charset="2"/>
              <a:buChar char="Ø"/>
            </a:pPr>
            <a:r>
              <a:rPr lang="en-US" altLang="zh-CN" sz="2400" dirty="0" err="1"/>
              <a:t>Thieme</a:t>
            </a:r>
            <a:r>
              <a:rPr lang="zh-CN" altLang="en-US" sz="2400" dirty="0"/>
              <a:t>期刊数据库使用说明</a:t>
            </a:r>
            <a:endParaRPr lang="en-US" altLang="zh-CN" sz="2400" dirty="0"/>
          </a:p>
          <a:p>
            <a:endParaRPr lang="en-US" altLang="zh-CN" sz="3200" dirty="0" smtClean="0"/>
          </a:p>
          <a:p>
            <a:endParaRPr lang="en-US" altLang="zh-CN" sz="3200" dirty="0" smtClean="0"/>
          </a:p>
          <a:p>
            <a:endParaRPr lang="en-US" altLang="zh-CN" sz="3200" dirty="0" smtClean="0"/>
          </a:p>
          <a:p>
            <a:endParaRPr lang="en-US" altLang="zh-CN" sz="3200" dirty="0" smtClean="0"/>
          </a:p>
          <a:p>
            <a:endParaRPr lang="zh-CN" altLang="en-US" sz="3200" dirty="0"/>
          </a:p>
        </p:txBody>
      </p:sp>
      <p:pic>
        <p:nvPicPr>
          <p:cNvPr id="7" name="Picture 2"/>
          <p:cNvPicPr>
            <a:picLocks noGrp="1" noChangeAspect="1" noChangeArrowheads="1"/>
          </p:cNvPicPr>
          <p:nvPr>
            <p:ph idx="1"/>
          </p:nvPr>
        </p:nvPicPr>
        <p:blipFill>
          <a:blip r:embed="rId3"/>
          <a:srcRect/>
          <a:stretch>
            <a:fillRect/>
          </a:stretch>
        </p:blipFill>
        <p:spPr bwMode="auto">
          <a:xfrm>
            <a:off x="2381224" y="1357298"/>
            <a:ext cx="2698769" cy="71438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1933546" y="2357430"/>
            <a:ext cx="4026580"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a:srcRect/>
          <a:stretch>
            <a:fillRect/>
          </a:stretch>
        </p:blipFill>
        <p:spPr bwMode="auto">
          <a:xfrm>
            <a:off x="1524000" y="-1"/>
            <a:ext cx="9144000" cy="6858001"/>
          </a:xfrm>
          <a:prstGeom prst="rect">
            <a:avLst/>
          </a:prstGeom>
          <a:noFill/>
          <a:ln w="9525">
            <a:noFill/>
            <a:miter lim="800000"/>
            <a:headEnd/>
            <a:tailEnd/>
          </a:ln>
          <a:effectLst/>
        </p:spPr>
      </p:pic>
      <p:pic>
        <p:nvPicPr>
          <p:cNvPr id="5" name="图片 4" descr="6bc8ce7b050b191ec9d76b1358c888896ec67d40649b-eVe0i2_fw658.png"/>
          <p:cNvPicPr>
            <a:picLocks noChangeAspect="1"/>
          </p:cNvPicPr>
          <p:nvPr/>
        </p:nvPicPr>
        <p:blipFill>
          <a:blip r:embed="rId3" cstate="print"/>
          <a:stretch>
            <a:fillRect/>
          </a:stretch>
        </p:blipFill>
        <p:spPr>
          <a:xfrm rot="1792494">
            <a:off x="7141770" y="2615271"/>
            <a:ext cx="714380" cy="947502"/>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2666976" y="1162050"/>
            <a:ext cx="6486525" cy="5695950"/>
          </a:xfrm>
          <a:prstGeom prst="rect">
            <a:avLst/>
          </a:prstGeom>
          <a:noFill/>
          <a:ln w="9525">
            <a:noFill/>
            <a:miter lim="800000"/>
            <a:headEnd/>
            <a:tailEnd/>
          </a:ln>
          <a:effectLst/>
        </p:spPr>
      </p:pic>
      <p:sp>
        <p:nvSpPr>
          <p:cNvPr id="7" name="TextBox 6"/>
          <p:cNvSpPr txBox="1"/>
          <p:nvPr/>
        </p:nvSpPr>
        <p:spPr>
          <a:xfrm>
            <a:off x="1809720" y="428604"/>
            <a:ext cx="2143140" cy="521970"/>
          </a:xfrm>
          <a:prstGeom prst="rect">
            <a:avLst/>
          </a:prstGeom>
          <a:solidFill>
            <a:schemeClr val="bg1"/>
          </a:solidFill>
        </p:spPr>
        <p:txBody>
          <a:bodyPr wrap="square" rtlCol="0">
            <a:spAutoFit/>
          </a:bodyPr>
          <a:lstStyle/>
          <a:p>
            <a:r>
              <a:rPr lang="zh-CN" altLang="en-US" sz="2800" dirty="0" smtClean="0"/>
              <a:t>推荐给朋友</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a:srcRect/>
          <a:stretch>
            <a:fillRect/>
          </a:stretch>
        </p:blipFill>
        <p:spPr bwMode="auto">
          <a:xfrm>
            <a:off x="1524000" y="-1"/>
            <a:ext cx="9144000" cy="6858001"/>
          </a:xfrm>
          <a:prstGeom prst="rect">
            <a:avLst/>
          </a:prstGeom>
          <a:noFill/>
          <a:ln w="9525">
            <a:noFill/>
            <a:miter lim="800000"/>
            <a:headEnd/>
            <a:tailEnd/>
          </a:ln>
          <a:effectLst/>
        </p:spPr>
      </p:pic>
      <p:pic>
        <p:nvPicPr>
          <p:cNvPr id="5" name="图片 4" descr="6bc8ce7b050b191ec9d76b1358c888896ec67d40649b-eVe0i2_fw658.png"/>
          <p:cNvPicPr>
            <a:picLocks noChangeAspect="1"/>
          </p:cNvPicPr>
          <p:nvPr/>
        </p:nvPicPr>
        <p:blipFill>
          <a:blip r:embed="rId3" cstate="print"/>
          <a:stretch>
            <a:fillRect/>
          </a:stretch>
        </p:blipFill>
        <p:spPr>
          <a:xfrm rot="2349017">
            <a:off x="7172170" y="2619460"/>
            <a:ext cx="714380" cy="947502"/>
          </a:xfrm>
          <a:prstGeom prst="rect">
            <a:avLst/>
          </a:prstGeom>
        </p:spPr>
      </p:pic>
      <p:pic>
        <p:nvPicPr>
          <p:cNvPr id="3074" name="Picture 2"/>
          <p:cNvPicPr>
            <a:picLocks noChangeAspect="1" noChangeArrowheads="1"/>
          </p:cNvPicPr>
          <p:nvPr/>
        </p:nvPicPr>
        <p:blipFill>
          <a:blip r:embed="rId4"/>
          <a:srcRect/>
          <a:stretch>
            <a:fillRect/>
          </a:stretch>
        </p:blipFill>
        <p:spPr bwMode="auto">
          <a:xfrm>
            <a:off x="6024562" y="2643182"/>
            <a:ext cx="2247900" cy="1952625"/>
          </a:xfrm>
          <a:prstGeom prst="rect">
            <a:avLst/>
          </a:prstGeom>
          <a:noFill/>
          <a:ln w="9525">
            <a:noFill/>
            <a:miter lim="800000"/>
            <a:headEnd/>
            <a:tailEnd/>
          </a:ln>
          <a:effectLst/>
        </p:spPr>
      </p:pic>
      <p:sp>
        <p:nvSpPr>
          <p:cNvPr id="7" name="TextBox 6"/>
          <p:cNvSpPr txBox="1"/>
          <p:nvPr/>
        </p:nvSpPr>
        <p:spPr>
          <a:xfrm>
            <a:off x="4881554" y="2214554"/>
            <a:ext cx="1928826" cy="368300"/>
          </a:xfrm>
          <a:prstGeom prst="rect">
            <a:avLst/>
          </a:prstGeom>
          <a:solidFill>
            <a:srgbClr val="FFC000"/>
          </a:solidFill>
        </p:spPr>
        <p:txBody>
          <a:bodyPr wrap="square" rtlCol="0">
            <a:spAutoFit/>
          </a:bodyPr>
          <a:lstStyle/>
          <a:p>
            <a:r>
              <a:rPr lang="zh-CN" altLang="en-US" dirty="0" smtClean="0"/>
              <a:t>分享到社交网站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2185974" cy="582594"/>
          </a:xfrm>
        </p:spPr>
        <p:txBody>
          <a:bodyPr>
            <a:normAutofit fontScale="90000"/>
          </a:bodyPr>
          <a:lstStyle/>
          <a:p>
            <a:r>
              <a:rPr lang="en-US" altLang="zh-CN" dirty="0" smtClean="0"/>
              <a:t>RSS</a:t>
            </a:r>
            <a:r>
              <a:rPr lang="zh-CN" altLang="en-US" dirty="0" smtClean="0"/>
              <a:t>服务</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a:srcRect/>
          <a:stretch>
            <a:fillRect/>
          </a:stretch>
        </p:blipFill>
        <p:spPr bwMode="auto">
          <a:xfrm>
            <a:off x="1524000" y="1214421"/>
            <a:ext cx="9144000" cy="5643579"/>
          </a:xfrm>
          <a:prstGeom prst="rect">
            <a:avLst/>
          </a:prstGeom>
          <a:noFill/>
          <a:ln w="9525">
            <a:noFill/>
            <a:miter lim="800000"/>
            <a:headEnd/>
            <a:tailEnd/>
          </a:ln>
          <a:effectLst/>
        </p:spPr>
      </p:pic>
      <p:pic>
        <p:nvPicPr>
          <p:cNvPr id="5" name="图片 4" descr="6bc8ce7b050b191ec9d76b1358c888896ec67d40649b-eVe0i2_fw658.png"/>
          <p:cNvPicPr>
            <a:picLocks noChangeAspect="1"/>
          </p:cNvPicPr>
          <p:nvPr/>
        </p:nvPicPr>
        <p:blipFill>
          <a:blip r:embed="rId3" cstate="print"/>
          <a:stretch>
            <a:fillRect/>
          </a:stretch>
        </p:blipFill>
        <p:spPr>
          <a:xfrm rot="2349017">
            <a:off x="7672236" y="1905080"/>
            <a:ext cx="714380" cy="947502"/>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55880" y="285750"/>
            <a:ext cx="12080240" cy="6532245"/>
          </a:xfrm>
          <a:prstGeom prst="rect">
            <a:avLst/>
          </a:prstGeom>
          <a:noFill/>
          <a:ln w="9525">
            <a:noFill/>
            <a:miter lim="800000"/>
            <a:headEnd/>
            <a:tailEnd/>
          </a:ln>
          <a:effectLst/>
        </p:spPr>
      </p:pic>
      <p:sp>
        <p:nvSpPr>
          <p:cNvPr id="7" name="圆角矩形 6"/>
          <p:cNvSpPr/>
          <p:nvPr/>
        </p:nvSpPr>
        <p:spPr>
          <a:xfrm>
            <a:off x="3452794" y="285728"/>
            <a:ext cx="5786478"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8453454" y="1214422"/>
            <a:ext cx="1571636" cy="1500198"/>
          </a:xfrm>
          <a:prstGeom prst="wedgeRectCallout">
            <a:avLst>
              <a:gd name="adj1" fmla="val -133227"/>
              <a:gd name="adj2" fmla="val -832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rPr>
              <a:t>将此链接复制到您的</a:t>
            </a:r>
            <a:r>
              <a:rPr lang="en-US" altLang="zh-CN" dirty="0" smtClean="0">
                <a:solidFill>
                  <a:schemeClr val="tx1"/>
                </a:solidFill>
              </a:rPr>
              <a:t>RSS</a:t>
            </a:r>
            <a:r>
              <a:rPr lang="zh-CN" altLang="en-US" dirty="0" smtClean="0">
                <a:solidFill>
                  <a:schemeClr val="tx1"/>
                </a:solidFill>
              </a:rPr>
              <a:t>阅读器中，随时查看订阅内容更新情况</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3471858" cy="582594"/>
          </a:xfrm>
        </p:spPr>
        <p:txBody>
          <a:bodyPr>
            <a:normAutofit fontScale="90000"/>
          </a:bodyPr>
          <a:lstStyle/>
          <a:p>
            <a:r>
              <a:rPr lang="zh-CN" altLang="en-US" dirty="0" smtClean="0"/>
              <a:t>移动优化阅读</a:t>
            </a:r>
            <a:endParaRPr lang="zh-CN" altLang="en-US" dirty="0"/>
          </a:p>
        </p:txBody>
      </p:sp>
      <p:pic>
        <p:nvPicPr>
          <p:cNvPr id="4098" name="Picture 2"/>
          <p:cNvPicPr>
            <a:picLocks noGrp="1" noChangeAspect="1" noChangeArrowheads="1"/>
          </p:cNvPicPr>
          <p:nvPr>
            <p:ph idx="1"/>
          </p:nvPr>
        </p:nvPicPr>
        <p:blipFill>
          <a:blip r:embed="rId2"/>
          <a:srcRect/>
          <a:stretch>
            <a:fillRect/>
          </a:stretch>
        </p:blipFill>
        <p:spPr bwMode="auto">
          <a:xfrm>
            <a:off x="4881554" y="1214422"/>
            <a:ext cx="3071834" cy="546103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809720" y="1214422"/>
            <a:ext cx="3053975" cy="5429288"/>
          </a:xfrm>
          <a:prstGeom prst="rect">
            <a:avLst/>
          </a:prstGeom>
          <a:noFill/>
          <a:ln w="9525">
            <a:noFill/>
            <a:miter lim="800000"/>
            <a:headEnd/>
            <a:tailEnd/>
          </a:ln>
          <a:effectLst/>
        </p:spPr>
      </p:pic>
      <p:sp>
        <p:nvSpPr>
          <p:cNvPr id="6" name="TextBox 5"/>
          <p:cNvSpPr txBox="1"/>
          <p:nvPr/>
        </p:nvSpPr>
        <p:spPr>
          <a:xfrm>
            <a:off x="8596330" y="1857364"/>
            <a:ext cx="1428760" cy="2030095"/>
          </a:xfrm>
          <a:prstGeom prst="rect">
            <a:avLst/>
          </a:prstGeom>
          <a:noFill/>
        </p:spPr>
        <p:txBody>
          <a:bodyPr wrap="square" rtlCol="0">
            <a:spAutoFit/>
          </a:bodyPr>
          <a:lstStyle/>
          <a:p>
            <a:r>
              <a:rPr lang="en-US" altLang="zh-CN" dirty="0" err="1" smtClean="0"/>
              <a:t>Thieme</a:t>
            </a:r>
            <a:r>
              <a:rPr lang="zh-CN" altLang="en-US" dirty="0" smtClean="0"/>
              <a:t>网站对移动端做了优化，使用手机登录移动端也能很好的适应页面</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36195" y="0"/>
            <a:ext cx="12187555" cy="6858000"/>
          </a:xfrm>
        </p:spPr>
      </p:pic>
      <p:sp>
        <p:nvSpPr>
          <p:cNvPr id="5" name="TextBox 4"/>
          <p:cNvSpPr txBox="1"/>
          <p:nvPr/>
        </p:nvSpPr>
        <p:spPr>
          <a:xfrm>
            <a:off x="2045968" y="333559"/>
            <a:ext cx="3764280" cy="706755"/>
          </a:xfrm>
          <a:prstGeom prst="rect">
            <a:avLst/>
          </a:prstGeom>
          <a:noFill/>
        </p:spPr>
        <p:txBody>
          <a:bodyPr wrap="square" rtlCol="0">
            <a:spAutoFit/>
          </a:bodyPr>
          <a:lstStyle/>
          <a:p>
            <a:r>
              <a:rPr lang="en-US" altLang="zh-CN" sz="4000" dirty="0" smtClean="0">
                <a:latin typeface="微软雅黑" panose="020B0503020204020204" charset="-122"/>
                <a:ea typeface="微软雅黑" panose="020B0503020204020204" charset="-122"/>
              </a:rPr>
              <a:t>iGroup</a:t>
            </a:r>
            <a:r>
              <a:rPr lang="zh-CN" altLang="en-US" sz="4000" dirty="0" smtClean="0">
                <a:latin typeface="微软雅黑" panose="020B0503020204020204" charset="-122"/>
                <a:ea typeface="微软雅黑" panose="020B0503020204020204" charset="-122"/>
              </a:rPr>
              <a:t>服务 </a:t>
            </a:r>
            <a:endParaRPr lang="zh-CN" altLang="en-US" sz="4000" dirty="0">
              <a:latin typeface="微软雅黑" panose="020B0503020204020204" charset="-122"/>
              <a:ea typeface="微软雅黑" panose="020B0503020204020204" charset="-122"/>
            </a:endParaRPr>
          </a:p>
        </p:txBody>
      </p:sp>
      <p:pic>
        <p:nvPicPr>
          <p:cNvPr id="6" name="Picture 2"/>
          <p:cNvPicPr>
            <a:picLocks noChangeAspect="1" noChangeArrowheads="1"/>
          </p:cNvPicPr>
          <p:nvPr/>
        </p:nvPicPr>
        <p:blipFill>
          <a:blip r:embed="rId3"/>
          <a:srcRect/>
          <a:stretch>
            <a:fillRect/>
          </a:stretch>
        </p:blipFill>
        <p:spPr bwMode="auto">
          <a:xfrm>
            <a:off x="3615688" y="1910800"/>
            <a:ext cx="1455003" cy="1372721"/>
          </a:xfrm>
          <a:prstGeom prst="rect">
            <a:avLst/>
          </a:prstGeom>
          <a:noFill/>
          <a:ln w="9525">
            <a:noFill/>
            <a:miter lim="800000"/>
            <a:headEnd/>
            <a:tailEnd/>
          </a:ln>
        </p:spPr>
      </p:pic>
      <p:sp>
        <p:nvSpPr>
          <p:cNvPr id="7" name="TextBox 6"/>
          <p:cNvSpPr txBox="1"/>
          <p:nvPr/>
        </p:nvSpPr>
        <p:spPr>
          <a:xfrm>
            <a:off x="2106928" y="1142984"/>
            <a:ext cx="3124200" cy="645160"/>
          </a:xfrm>
          <a:prstGeom prst="rect">
            <a:avLst/>
          </a:prstGeom>
          <a:noFill/>
        </p:spPr>
        <p:txBody>
          <a:bodyPr wrap="square" rtlCol="0">
            <a:spAutoFit/>
          </a:bodyPr>
          <a:lstStyle/>
          <a:p>
            <a:endParaRPr lang="zh-CN" altLang="en-US" dirty="0" smtClean="0"/>
          </a:p>
          <a:p>
            <a:r>
              <a:rPr lang="en-US" altLang="zh-CN" b="1" dirty="0" smtClean="0">
                <a:latin typeface="微软雅黑" panose="020B0503020204020204" charset="-122"/>
                <a:ea typeface="微软雅黑" panose="020B0503020204020204" charset="-122"/>
              </a:rPr>
              <a:t>iGroup</a:t>
            </a:r>
            <a:r>
              <a:rPr lang="zh-CN" altLang="en-US" b="1" dirty="0" smtClean="0">
                <a:latin typeface="微软雅黑" panose="020B0503020204020204" charset="-122"/>
                <a:ea typeface="微软雅黑" panose="020B0503020204020204" charset="-122"/>
              </a:rPr>
              <a:t>信息服务 </a:t>
            </a:r>
          </a:p>
        </p:txBody>
      </p:sp>
      <p:pic>
        <p:nvPicPr>
          <p:cNvPr id="8" name="Picture 3"/>
          <p:cNvPicPr>
            <a:picLocks noChangeAspect="1" noChangeArrowheads="1"/>
          </p:cNvPicPr>
          <p:nvPr/>
        </p:nvPicPr>
        <p:blipFill>
          <a:blip r:embed="rId4"/>
          <a:srcRect/>
          <a:stretch>
            <a:fillRect/>
          </a:stretch>
        </p:blipFill>
        <p:spPr bwMode="auto">
          <a:xfrm>
            <a:off x="7912716" y="1937234"/>
            <a:ext cx="1457960" cy="1375510"/>
          </a:xfrm>
          <a:prstGeom prst="rect">
            <a:avLst/>
          </a:prstGeom>
          <a:noFill/>
          <a:ln w="9525">
            <a:noFill/>
            <a:miter lim="800000"/>
            <a:headEnd/>
            <a:tailEnd/>
          </a:ln>
        </p:spPr>
      </p:pic>
      <p:sp>
        <p:nvSpPr>
          <p:cNvPr id="9" name="矩形 8"/>
          <p:cNvSpPr/>
          <p:nvPr/>
        </p:nvSpPr>
        <p:spPr>
          <a:xfrm>
            <a:off x="6381752" y="3357562"/>
            <a:ext cx="3643338" cy="1198880"/>
          </a:xfrm>
          <a:prstGeom prst="rect">
            <a:avLst/>
          </a:prstGeom>
        </p:spPr>
        <p:txBody>
          <a:bodyPr wrap="square">
            <a:spAutoFit/>
          </a:bodyPr>
          <a:lstStyle/>
          <a:p>
            <a:pPr>
              <a:lnSpc>
                <a:spcPct val="150000"/>
              </a:lnSpc>
            </a:pPr>
            <a:r>
              <a:rPr lang="zh-CN" altLang="en-US" sz="1600" dirty="0" smtClean="0">
                <a:solidFill>
                  <a:schemeClr val="tx2"/>
                </a:solidFill>
                <a:latin typeface="微软雅黑" panose="020B0503020204020204" charset="-122"/>
                <a:ea typeface="微软雅黑" panose="020B050302020402020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a:srcRect/>
          <a:stretch>
            <a:fillRect/>
          </a:stretch>
        </p:blipFill>
        <p:spPr bwMode="auto">
          <a:xfrm>
            <a:off x="6483015" y="2013049"/>
            <a:ext cx="1299542" cy="1226051"/>
          </a:xfrm>
          <a:prstGeom prst="rect">
            <a:avLst/>
          </a:prstGeom>
          <a:noFill/>
          <a:ln w="9525">
            <a:noFill/>
            <a:miter lim="800000"/>
            <a:headEnd/>
            <a:tailEnd/>
          </a:ln>
        </p:spPr>
      </p:pic>
      <p:sp>
        <p:nvSpPr>
          <p:cNvPr id="11" name="TextBox 10"/>
          <p:cNvSpPr txBox="1"/>
          <p:nvPr/>
        </p:nvSpPr>
        <p:spPr>
          <a:xfrm>
            <a:off x="6398876" y="1429887"/>
            <a:ext cx="2590800" cy="368300"/>
          </a:xfrm>
          <a:prstGeom prst="rect">
            <a:avLst/>
          </a:prstGeom>
          <a:noFill/>
        </p:spPr>
        <p:txBody>
          <a:bodyPr wrap="square" rtlCol="0">
            <a:spAutoFit/>
          </a:bodyPr>
          <a:lstStyle/>
          <a:p>
            <a:r>
              <a:rPr lang="zh-CN" altLang="en-US" b="1" dirty="0" smtClean="0">
                <a:latin typeface="微软雅黑" panose="020B0503020204020204" charset="-122"/>
                <a:ea typeface="微软雅黑" panose="020B050302020402020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a:srcRect/>
          <a:stretch>
            <a:fillRect/>
          </a:stretch>
        </p:blipFill>
        <p:spPr bwMode="auto">
          <a:xfrm>
            <a:off x="2215513" y="2003679"/>
            <a:ext cx="1323975" cy="1191804"/>
          </a:xfrm>
          <a:prstGeom prst="rect">
            <a:avLst/>
          </a:prstGeom>
          <a:noFill/>
        </p:spPr>
      </p:pic>
      <p:sp>
        <p:nvSpPr>
          <p:cNvPr id="13" name="TextBox 12"/>
          <p:cNvSpPr txBox="1"/>
          <p:nvPr/>
        </p:nvSpPr>
        <p:spPr>
          <a:xfrm>
            <a:off x="1969768" y="3357562"/>
            <a:ext cx="3697604" cy="1198880"/>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anose="020B0503020204020204" charset="-122"/>
                <a:ea typeface="微软雅黑" panose="020B0503020204020204" charset="-122"/>
              </a:rPr>
              <a:t>“</a:t>
            </a:r>
            <a:r>
              <a:rPr lang="en-US" altLang="zh-CN" sz="1600" dirty="0" smtClean="0">
                <a:solidFill>
                  <a:schemeClr val="tx2"/>
                </a:solidFill>
                <a:latin typeface="微软雅黑" panose="020B0503020204020204" charset="-122"/>
                <a:ea typeface="微软雅黑" panose="020B0503020204020204" charset="-122"/>
              </a:rPr>
              <a:t>iGroup</a:t>
            </a:r>
            <a:r>
              <a:rPr lang="zh-CN" altLang="en-US" sz="1600" dirty="0" smtClean="0">
                <a:solidFill>
                  <a:schemeClr val="tx2"/>
                </a:solidFill>
                <a:latin typeface="微软雅黑" panose="020B0503020204020204" charset="-122"/>
                <a:ea typeface="微软雅黑" panose="020B0503020204020204" charset="-122"/>
              </a:rPr>
              <a:t>信息服务”微信公众号是国内最受欢迎的学术图书馆员职业培训和互动交流平台之一。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bject 10"/>
          <p:cNvSpPr/>
          <p:nvPr/>
        </p:nvSpPr>
        <p:spPr>
          <a:xfrm>
            <a:off x="2009775" y="920750"/>
            <a:ext cx="9144000" cy="0"/>
          </a:xfrm>
          <a:custGeom>
            <a:avLst/>
            <a:gdLst/>
            <a:ahLst/>
            <a:cxnLst/>
            <a:rect l="0" t="0" r="0" b="0"/>
            <a:pathLst>
              <a:path w="9144000" h="1">
                <a:moveTo>
                  <a:pt x="9144000" y="0"/>
                </a:moveTo>
                <a:lnTo>
                  <a:pt x="0" y="0"/>
                </a:lnTo>
                <a:lnTo>
                  <a:pt x="9144000" y="1"/>
                </a:lnTo>
              </a:path>
            </a:pathLst>
          </a:custGeom>
          <a:noFill/>
          <a:ln w="11937" cap="flat" cmpd="sng">
            <a:solidFill>
              <a:srgbClr val="B1B1B1"/>
            </a:solidFill>
            <a:prstDash val="solid"/>
            <a:round/>
            <a:headEnd type="none" w="med" len="med"/>
            <a:tailEnd type="none" w="med" len="med"/>
          </a:ln>
        </p:spPr>
        <p:txBody>
          <a:bodyPr/>
          <a:lstStyle/>
          <a:p>
            <a:endParaRPr lang="zh-CN" altLang="en-US"/>
          </a:p>
        </p:txBody>
      </p:sp>
      <p:sp>
        <p:nvSpPr>
          <p:cNvPr id="45058" name="object 9"/>
          <p:cNvSpPr/>
          <p:nvPr/>
        </p:nvSpPr>
        <p:spPr>
          <a:xfrm>
            <a:off x="8493760" y="2543810"/>
            <a:ext cx="3108325" cy="1753235"/>
          </a:xfrm>
          <a:prstGeom prst="rect">
            <a:avLst/>
          </a:prstGeom>
          <a:blipFill rotWithShape="1">
            <a:blip r:embed="rId3"/>
            <a:stretch>
              <a:fillRect/>
            </a:stretch>
          </a:blipFill>
          <a:ln w="9525">
            <a:noFill/>
          </a:ln>
        </p:spPr>
        <p:txBody>
          <a:bodyPr wrap="square" lIns="0" tIns="0" rIns="0" bIns="0" anchor="t"/>
          <a:lstStyle/>
          <a:p>
            <a:endParaRPr lang="zh-CN">
              <a:latin typeface="Calibri" panose="020F0502020204030204" charset="0"/>
              <a:ea typeface="宋体" panose="02010600030101010101" pitchFamily="2" charset="-122"/>
            </a:endParaRPr>
          </a:p>
        </p:txBody>
      </p:sp>
      <p:sp>
        <p:nvSpPr>
          <p:cNvPr id="45060" name="object 6"/>
          <p:cNvSpPr txBox="1"/>
          <p:nvPr/>
        </p:nvSpPr>
        <p:spPr>
          <a:xfrm>
            <a:off x="1003300" y="1525905"/>
            <a:ext cx="4827588" cy="381000"/>
          </a:xfrm>
          <a:prstGeom prst="rect">
            <a:avLst/>
          </a:prstGeom>
          <a:noFill/>
          <a:ln w="9525">
            <a:noFill/>
          </a:ln>
        </p:spPr>
        <p:txBody>
          <a:bodyPr wrap="square" lIns="0" tIns="0" rIns="0" bIns="0" anchor="t"/>
          <a:lstStyle/>
          <a:p>
            <a:pPr marL="12700">
              <a:lnSpc>
                <a:spcPts val="2175"/>
              </a:lnSpc>
              <a:spcBef>
                <a:spcPts val="115"/>
              </a:spcBef>
            </a:pPr>
            <a:r>
              <a:rPr lang="zh-CN" altLang="en-US" sz="3600" b="1" dirty="0">
                <a:solidFill>
                  <a:srgbClr val="0070C0"/>
                </a:solidFill>
                <a:latin typeface="Times New Roman" panose="02020603050405020304"/>
                <a:ea typeface="宋体" panose="02010600030101010101" pitchFamily="2" charset="-122"/>
              </a:rPr>
              <a:t>关于</a:t>
            </a:r>
            <a:r>
              <a:rPr lang="en-US" altLang="zh-CN" sz="3600" b="1" dirty="0" err="1">
                <a:solidFill>
                  <a:srgbClr val="0070C0"/>
                </a:solidFill>
                <a:latin typeface="Times New Roman" panose="02020603050405020304"/>
                <a:ea typeface="宋体" panose="02010600030101010101" pitchFamily="2" charset="-122"/>
              </a:rPr>
              <a:t>Thieme</a:t>
            </a:r>
            <a:r>
              <a:rPr lang="zh-CN" altLang="en-US" sz="3600" b="1" dirty="0">
                <a:solidFill>
                  <a:srgbClr val="0070C0"/>
                </a:solidFill>
                <a:latin typeface="Times New Roman" panose="02020603050405020304"/>
                <a:ea typeface="宋体" panose="02010600030101010101" pitchFamily="2" charset="-122"/>
              </a:rPr>
              <a:t>出版社</a:t>
            </a:r>
            <a:endParaRPr lang="zh-CN" sz="3600" b="1" dirty="0">
              <a:solidFill>
                <a:srgbClr val="0070C0"/>
              </a:solidFill>
              <a:latin typeface="Times New Roman" panose="02020603050405020304"/>
              <a:ea typeface="宋体" panose="02010600030101010101" pitchFamily="2" charset="-122"/>
            </a:endParaRPr>
          </a:p>
        </p:txBody>
      </p:sp>
      <p:sp>
        <p:nvSpPr>
          <p:cNvPr id="8" name="object 5"/>
          <p:cNvSpPr txBox="1"/>
          <p:nvPr/>
        </p:nvSpPr>
        <p:spPr>
          <a:xfrm>
            <a:off x="1003300" y="2552700"/>
            <a:ext cx="7318375" cy="665163"/>
          </a:xfrm>
          <a:prstGeom prst="rect">
            <a:avLst/>
          </a:prstGeom>
        </p:spPr>
        <p:txBody>
          <a:bodyPr wrap="square" lIns="0" tIns="0" rIns="0" bIns="0" rtlCol="0">
            <a:noAutofit/>
          </a:bodyPr>
          <a:lstStyle/>
          <a:p>
            <a:pPr marL="12700" marR="34290">
              <a:lnSpc>
                <a:spcPts val="1970"/>
              </a:lnSpc>
              <a:spcBef>
                <a:spcPts val="100"/>
              </a:spcBef>
              <a:buFont typeface="Wingdings" panose="05000000000000000000" pitchFamily="2" charset="2"/>
              <a:buChar char="Ø"/>
            </a:pPr>
            <a:r>
              <a:rPr lang="zh-CN" altLang="en-US" noProof="1" smtClean="0">
                <a:latin typeface="华文细黑" panose="02010600040101010101" charset="-122"/>
                <a:ea typeface="华文细黑" panose="02010600040101010101" charset="-122"/>
                <a:cs typeface="Times New Roman" panose="02020603050405020304"/>
              </a:rPr>
              <a:t> 成立于</a:t>
            </a:r>
            <a:r>
              <a:rPr spc="4" noProof="1" smtClean="0">
                <a:latin typeface="华文细黑" panose="02010600040101010101" charset="-122"/>
                <a:ea typeface="华文细黑" panose="02010600040101010101" charset="-122"/>
                <a:cs typeface="Times New Roman" panose="02020603050405020304"/>
              </a:rPr>
              <a:t>188</a:t>
            </a:r>
            <a:r>
              <a:rPr spc="0" noProof="1" smtClean="0">
                <a:latin typeface="华文细黑" panose="02010600040101010101" charset="-122"/>
                <a:ea typeface="华文细黑" panose="02010600040101010101" charset="-122"/>
                <a:cs typeface="Times New Roman" panose="02020603050405020304"/>
              </a:rPr>
              <a:t>6</a:t>
            </a:r>
            <a:r>
              <a:rPr lang="en-US" noProof="1" smtClean="0">
                <a:latin typeface="华文细黑" panose="02010600040101010101" charset="-122"/>
                <a:ea typeface="华文细黑" panose="02010600040101010101" charset="-122"/>
                <a:cs typeface="Times New Roman" panose="02020603050405020304"/>
              </a:rPr>
              <a:t>，</a:t>
            </a:r>
            <a:r>
              <a:rPr lang="zh-CN" altLang="en-US" noProof="1" smtClean="0">
                <a:latin typeface="华文细黑" panose="02010600040101010101" charset="-122"/>
                <a:ea typeface="华文细黑" panose="02010600040101010101" charset="-122"/>
                <a:cs typeface="+mn-cs"/>
              </a:rPr>
              <a:t>拥有百年历史医学和科学出版社</a:t>
            </a:r>
            <a:endParaRPr lang="en-US" altLang="zh-CN" noProof="1" smtClean="0">
              <a:latin typeface="华文细黑" panose="02010600040101010101" charset="-122"/>
              <a:ea typeface="华文细黑" panose="02010600040101010101" charset="-122"/>
            </a:endParaRPr>
          </a:p>
        </p:txBody>
      </p:sp>
      <p:sp>
        <p:nvSpPr>
          <p:cNvPr id="45062" name="object 2"/>
          <p:cNvSpPr txBox="1"/>
          <p:nvPr/>
        </p:nvSpPr>
        <p:spPr>
          <a:xfrm>
            <a:off x="2009775" y="781050"/>
            <a:ext cx="9144000" cy="152400"/>
          </a:xfrm>
          <a:prstGeom prst="rect">
            <a:avLst/>
          </a:prstGeom>
          <a:noFill/>
          <a:ln w="9525">
            <a:noFill/>
          </a:ln>
        </p:spPr>
        <p:txBody>
          <a:bodyPr wrap="square" lIns="0" tIns="0" rIns="0" bIns="0" anchor="t"/>
          <a:lstStyle/>
          <a:p>
            <a:pPr marL="25400">
              <a:lnSpc>
                <a:spcPts val="1000"/>
              </a:lnSpc>
            </a:pPr>
            <a:endParaRPr lang="zh-CN" sz="1000">
              <a:latin typeface="Calibri" panose="020F0502020204030204" charset="0"/>
              <a:ea typeface="宋体" panose="02010600030101010101" pitchFamily="2" charset="-122"/>
            </a:endParaRPr>
          </a:p>
        </p:txBody>
      </p:sp>
      <p:sp>
        <p:nvSpPr>
          <p:cNvPr id="45063" name="object 13"/>
          <p:cNvSpPr/>
          <p:nvPr/>
        </p:nvSpPr>
        <p:spPr>
          <a:xfrm>
            <a:off x="2009775" y="3217863"/>
            <a:ext cx="1763713" cy="287337"/>
          </a:xfrm>
          <a:custGeom>
            <a:avLst/>
            <a:gdLst/>
            <a:ahLst/>
            <a:cxnLst/>
            <a:rect l="0" t="0" r="0" b="0"/>
            <a:pathLst>
              <a:path w="1764792" h="288036">
                <a:moveTo>
                  <a:pt x="1764792" y="0"/>
                </a:moveTo>
                <a:lnTo>
                  <a:pt x="0" y="0"/>
                </a:lnTo>
                <a:lnTo>
                  <a:pt x="0" y="288036"/>
                </a:lnTo>
                <a:lnTo>
                  <a:pt x="1764792" y="288036"/>
                </a:lnTo>
                <a:lnTo>
                  <a:pt x="1764792" y="0"/>
                </a:lnTo>
                <a:close/>
              </a:path>
            </a:pathLst>
          </a:custGeom>
          <a:solidFill>
            <a:srgbClr val="FFFFFF"/>
          </a:solidFill>
          <a:ln w="9525">
            <a:noFill/>
          </a:ln>
        </p:spPr>
        <p:txBody>
          <a:bodyPr/>
          <a:lstStyle/>
          <a:p>
            <a:endParaRPr lang="zh-CN" altLang="en-US"/>
          </a:p>
        </p:txBody>
      </p:sp>
      <p:sp>
        <p:nvSpPr>
          <p:cNvPr id="45064" name="object 5"/>
          <p:cNvSpPr txBox="1"/>
          <p:nvPr/>
        </p:nvSpPr>
        <p:spPr>
          <a:xfrm>
            <a:off x="1003300" y="3218180"/>
            <a:ext cx="7772400" cy="665163"/>
          </a:xfrm>
          <a:prstGeom prst="rect">
            <a:avLst/>
          </a:prstGeom>
          <a:noFill/>
          <a:ln w="9525">
            <a:noFill/>
          </a:ln>
        </p:spPr>
        <p:txBody>
          <a:bodyPr wrap="square" lIns="0" tIns="0" rIns="0" bIns="0" anchor="t"/>
          <a:lstStyle/>
          <a:p>
            <a:pPr marL="12700">
              <a:lnSpc>
                <a:spcPts val="1975"/>
              </a:lnSpc>
              <a:spcBef>
                <a:spcPts val="100"/>
              </a:spcBef>
              <a:buFont typeface="Wingdings" panose="05000000000000000000" pitchFamily="2" charset="2"/>
              <a:buChar char="Ø"/>
            </a:pPr>
            <a:r>
              <a:rPr lang="zh-CN" altLang="en-US" dirty="0">
                <a:latin typeface="华文细黑" panose="02010600040101010101" charset="-122"/>
                <a:ea typeface="华文细黑" panose="02010600040101010101" charset="-122"/>
              </a:rPr>
              <a:t> 专注于医学和有机合成化学领域，在有机化学合成领域拥有领先地位</a:t>
            </a:r>
            <a:endParaRPr lang="en-US" altLang="zh-CN" dirty="0">
              <a:latin typeface="华文细黑" panose="02010600040101010101" charset="-122"/>
              <a:ea typeface="华文细黑" panose="02010600040101010101" charset="-122"/>
            </a:endParaRPr>
          </a:p>
        </p:txBody>
      </p:sp>
      <p:sp>
        <p:nvSpPr>
          <p:cNvPr id="45065" name="object 5"/>
          <p:cNvSpPr txBox="1"/>
          <p:nvPr/>
        </p:nvSpPr>
        <p:spPr>
          <a:xfrm>
            <a:off x="1003300" y="3883660"/>
            <a:ext cx="7318375" cy="665163"/>
          </a:xfrm>
          <a:prstGeom prst="rect">
            <a:avLst/>
          </a:prstGeom>
          <a:noFill/>
          <a:ln w="9525">
            <a:noFill/>
          </a:ln>
        </p:spPr>
        <p:txBody>
          <a:bodyPr wrap="square" lIns="0" tIns="0" rIns="0" bIns="0" anchor="t"/>
          <a:lstStyle/>
          <a:p>
            <a:pPr marL="12700">
              <a:lnSpc>
                <a:spcPts val="1975"/>
              </a:lnSpc>
              <a:spcBef>
                <a:spcPts val="100"/>
              </a:spcBef>
              <a:buFont typeface="Wingdings" panose="05000000000000000000" pitchFamily="2" charset="2"/>
              <a:buChar char="Ø"/>
            </a:pPr>
            <a:r>
              <a:rPr lang="zh-CN" altLang="en-US" dirty="0">
                <a:latin typeface="华文细黑" panose="02010600040101010101" charset="-122"/>
                <a:ea typeface="华文细黑" panose="02010600040101010101" charset="-122"/>
              </a:rPr>
              <a:t> 期刊数量</a:t>
            </a:r>
            <a:r>
              <a:rPr lang="zh-CN" altLang="en-US" dirty="0" smtClean="0">
                <a:latin typeface="华文细黑" panose="02010600040101010101" charset="-122"/>
                <a:ea typeface="华文细黑" panose="02010600040101010101" charset="-122"/>
              </a:rPr>
              <a:t>：</a:t>
            </a:r>
            <a:r>
              <a:rPr lang="en-US" altLang="zh-CN" dirty="0" smtClean="0">
                <a:latin typeface="华文细黑" panose="02010600040101010101" charset="-122"/>
                <a:ea typeface="华文细黑" panose="02010600040101010101" charset="-122"/>
              </a:rPr>
              <a:t>300</a:t>
            </a:r>
            <a:r>
              <a:rPr lang="zh-CN" altLang="en-US" dirty="0" smtClean="0">
                <a:latin typeface="华文细黑" panose="02010600040101010101" charset="-122"/>
                <a:ea typeface="华文细黑" panose="02010600040101010101" charset="-122"/>
              </a:rPr>
              <a:t>多种</a:t>
            </a:r>
            <a:r>
              <a:rPr lang="zh-CN" altLang="en-US" dirty="0">
                <a:latin typeface="华文细黑" panose="02010600040101010101" charset="-122"/>
                <a:ea typeface="华文细黑" panose="02010600040101010101" charset="-122"/>
              </a:rPr>
              <a:t>期刊</a:t>
            </a:r>
            <a:endParaRPr lang="en-US" altLang="zh-CN" dirty="0">
              <a:latin typeface="华文细黑" panose="02010600040101010101" charset="-122"/>
              <a:ea typeface="华文细黑" panose="02010600040101010101" charset="-122"/>
            </a:endParaRPr>
          </a:p>
        </p:txBody>
      </p:sp>
      <p:sp>
        <p:nvSpPr>
          <p:cNvPr id="45066" name="object 5"/>
          <p:cNvSpPr txBox="1"/>
          <p:nvPr/>
        </p:nvSpPr>
        <p:spPr>
          <a:xfrm>
            <a:off x="1003300" y="4549140"/>
            <a:ext cx="7318375" cy="665163"/>
          </a:xfrm>
          <a:prstGeom prst="rect">
            <a:avLst/>
          </a:prstGeom>
          <a:noFill/>
          <a:ln w="9525">
            <a:noFill/>
          </a:ln>
        </p:spPr>
        <p:txBody>
          <a:bodyPr wrap="square" lIns="0" tIns="0" rIns="0" bIns="0" anchor="t"/>
          <a:lstStyle/>
          <a:p>
            <a:pPr marL="12700">
              <a:lnSpc>
                <a:spcPts val="1975"/>
              </a:lnSpc>
              <a:spcBef>
                <a:spcPts val="100"/>
              </a:spcBef>
              <a:buFont typeface="Wingdings" panose="05000000000000000000" pitchFamily="2" charset="2"/>
              <a:buChar char="Ø"/>
            </a:pPr>
            <a:r>
              <a:rPr lang="en-US" altLang="zh-CN" dirty="0" err="1" smtClean="0">
                <a:latin typeface="华文细黑" panose="02010600040101010101" charset="-122"/>
                <a:ea typeface="华文细黑" panose="02010600040101010101" charset="-122"/>
              </a:rPr>
              <a:t>Thieme</a:t>
            </a:r>
            <a:r>
              <a:rPr lang="zh-CN" altLang="en-US" dirty="0" smtClean="0">
                <a:latin typeface="华文细黑" panose="02010600040101010101" charset="-122"/>
                <a:ea typeface="华文细黑" panose="02010600040101010101" charset="-122"/>
              </a:rPr>
              <a:t>每年新出版</a:t>
            </a:r>
            <a:r>
              <a:rPr lang="en-US" altLang="zh-CN" dirty="0" smtClean="0">
                <a:latin typeface="华文细黑" panose="02010600040101010101" charset="-122"/>
                <a:ea typeface="华文细黑" panose="02010600040101010101" charset="-122"/>
              </a:rPr>
              <a:t>400</a:t>
            </a:r>
            <a:r>
              <a:rPr lang="zh-CN" altLang="en-US" dirty="0" smtClean="0">
                <a:latin typeface="华文细黑" panose="02010600040101010101" charset="-122"/>
                <a:ea typeface="华文细黑" panose="02010600040101010101" charset="-122"/>
              </a:rPr>
              <a:t>多本图书</a:t>
            </a:r>
            <a:endParaRPr lang="en-US" altLang="zh-CN" dirty="0">
              <a:latin typeface="华文细黑" panose="02010600040101010101" charset="-122"/>
              <a:ea typeface="华文细黑" panose="02010600040101010101" charset="-122"/>
            </a:endParaRPr>
          </a:p>
        </p:txBody>
      </p:sp>
    </p:spTree>
  </p:cSld>
  <p:clrMapOvr>
    <a:masterClrMapping/>
  </p:clrMapOvr>
  <p:transition advTm="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bject 10"/>
          <p:cNvSpPr/>
          <p:nvPr/>
        </p:nvSpPr>
        <p:spPr>
          <a:xfrm>
            <a:off x="2009775" y="920750"/>
            <a:ext cx="9144000" cy="0"/>
          </a:xfrm>
          <a:custGeom>
            <a:avLst/>
            <a:gdLst/>
            <a:ahLst/>
            <a:cxnLst/>
            <a:rect l="0" t="0" r="0" b="0"/>
            <a:pathLst>
              <a:path w="9144000" h="1">
                <a:moveTo>
                  <a:pt x="9144000" y="0"/>
                </a:moveTo>
                <a:lnTo>
                  <a:pt x="0" y="0"/>
                </a:lnTo>
                <a:lnTo>
                  <a:pt x="9144000" y="1"/>
                </a:lnTo>
              </a:path>
            </a:pathLst>
          </a:custGeom>
          <a:noFill/>
          <a:ln w="11937" cap="flat" cmpd="sng">
            <a:solidFill>
              <a:srgbClr val="B1B1B1"/>
            </a:solidFill>
            <a:prstDash val="solid"/>
            <a:round/>
            <a:headEnd type="none" w="med" len="med"/>
            <a:tailEnd type="none" w="med" len="med"/>
          </a:ln>
        </p:spPr>
        <p:txBody>
          <a:bodyPr/>
          <a:lstStyle/>
          <a:p>
            <a:endParaRPr lang="zh-CN" altLang="en-US"/>
          </a:p>
        </p:txBody>
      </p:sp>
      <p:sp>
        <p:nvSpPr>
          <p:cNvPr id="44035" name="object 2"/>
          <p:cNvSpPr txBox="1"/>
          <p:nvPr/>
        </p:nvSpPr>
        <p:spPr>
          <a:xfrm>
            <a:off x="2009775" y="781050"/>
            <a:ext cx="9144000" cy="152400"/>
          </a:xfrm>
          <a:prstGeom prst="rect">
            <a:avLst/>
          </a:prstGeom>
          <a:noFill/>
          <a:ln w="9525">
            <a:noFill/>
          </a:ln>
        </p:spPr>
        <p:txBody>
          <a:bodyPr wrap="square" lIns="0" tIns="0" rIns="0" bIns="0" anchor="t"/>
          <a:lstStyle/>
          <a:p>
            <a:pPr marL="25400">
              <a:lnSpc>
                <a:spcPts val="1000"/>
              </a:lnSpc>
            </a:pPr>
            <a:endParaRPr lang="zh-CN" sz="1000">
              <a:latin typeface="Calibri" panose="020F0502020204030204" charset="0"/>
              <a:ea typeface="宋体" panose="02010600030101010101" pitchFamily="2" charset="-122"/>
            </a:endParaRPr>
          </a:p>
        </p:txBody>
      </p:sp>
      <p:sp>
        <p:nvSpPr>
          <p:cNvPr id="44036" name="object 13"/>
          <p:cNvSpPr/>
          <p:nvPr/>
        </p:nvSpPr>
        <p:spPr>
          <a:xfrm>
            <a:off x="2009775" y="3217863"/>
            <a:ext cx="1763713" cy="287337"/>
          </a:xfrm>
          <a:custGeom>
            <a:avLst/>
            <a:gdLst/>
            <a:ahLst/>
            <a:cxnLst/>
            <a:rect l="0" t="0" r="0" b="0"/>
            <a:pathLst>
              <a:path w="1764792" h="288036">
                <a:moveTo>
                  <a:pt x="1764792" y="0"/>
                </a:moveTo>
                <a:lnTo>
                  <a:pt x="0" y="0"/>
                </a:lnTo>
                <a:lnTo>
                  <a:pt x="0" y="288036"/>
                </a:lnTo>
                <a:lnTo>
                  <a:pt x="1764792" y="288036"/>
                </a:lnTo>
                <a:lnTo>
                  <a:pt x="1764792" y="0"/>
                </a:lnTo>
                <a:close/>
              </a:path>
            </a:pathLst>
          </a:custGeom>
          <a:solidFill>
            <a:srgbClr val="FFFFFF"/>
          </a:solidFill>
          <a:ln w="9525">
            <a:noFill/>
          </a:ln>
        </p:spPr>
        <p:txBody>
          <a:bodyPr/>
          <a:lstStyle/>
          <a:p>
            <a:endParaRPr lang="zh-CN" altLang="en-US"/>
          </a:p>
        </p:txBody>
      </p:sp>
      <p:sp>
        <p:nvSpPr>
          <p:cNvPr id="44037" name="object 18"/>
          <p:cNvSpPr/>
          <p:nvPr/>
        </p:nvSpPr>
        <p:spPr>
          <a:xfrm>
            <a:off x="-34290" y="1165225"/>
            <a:ext cx="12261215" cy="5419725"/>
          </a:xfrm>
          <a:prstGeom prst="rect">
            <a:avLst/>
          </a:prstGeom>
          <a:blipFill rotWithShape="1">
            <a:blip r:embed="rId3"/>
            <a:stretch>
              <a:fillRect/>
            </a:stretch>
          </a:blipFill>
          <a:ln w="9525">
            <a:noFill/>
          </a:ln>
        </p:spPr>
        <p:txBody>
          <a:bodyPr wrap="square" lIns="0" tIns="0" rIns="0" bIns="0" anchor="t"/>
          <a:lstStyle/>
          <a:p>
            <a:endParaRPr lang="zh-CN">
              <a:latin typeface="Calibri" panose="020F0502020204030204" charset="0"/>
              <a:ea typeface="宋体" panose="02010600030101010101" pitchFamily="2" charset="-122"/>
            </a:endParaRPr>
          </a:p>
        </p:txBody>
      </p:sp>
      <p:sp>
        <p:nvSpPr>
          <p:cNvPr id="16" name="object 7"/>
          <p:cNvSpPr txBox="1"/>
          <p:nvPr/>
        </p:nvSpPr>
        <p:spPr>
          <a:xfrm>
            <a:off x="6837363" y="2748598"/>
            <a:ext cx="1457325" cy="330200"/>
          </a:xfrm>
          <a:prstGeom prst="rect">
            <a:avLst/>
          </a:prstGeom>
        </p:spPr>
        <p:txBody>
          <a:bodyPr wrap="square" lIns="0" tIns="0" rIns="0" bIns="0" rtlCol="0">
            <a:noAutofit/>
          </a:bodyPr>
          <a:lstStyle/>
          <a:p>
            <a:pPr marL="12700">
              <a:lnSpc>
                <a:spcPts val="2590"/>
              </a:lnSpc>
              <a:spcBef>
                <a:spcPts val="130"/>
              </a:spcBef>
            </a:pPr>
            <a:r>
              <a:rPr sz="2400" spc="4" noProof="1" smtClean="0">
                <a:latin typeface="Verdana" panose="020B0604030504040204"/>
                <a:ea typeface="宋体" panose="02010600030101010101" pitchFamily="2" charset="-122"/>
                <a:cs typeface="Verdana" panose="020B0604030504040204"/>
              </a:rPr>
              <a:t>S</a:t>
            </a:r>
            <a:r>
              <a:rPr sz="2400" spc="0" noProof="1" smtClean="0">
                <a:latin typeface="Verdana" panose="020B0604030504040204"/>
                <a:ea typeface="宋体" panose="02010600030101010101" pitchFamily="2" charset="-122"/>
                <a:cs typeface="Verdana" panose="020B0604030504040204"/>
              </a:rPr>
              <a:t>t</a:t>
            </a:r>
            <a:r>
              <a:rPr sz="2400" spc="4" noProof="1" smtClean="0">
                <a:latin typeface="Verdana" panose="020B0604030504040204"/>
                <a:ea typeface="宋体" panose="02010600030101010101" pitchFamily="2" charset="-122"/>
                <a:cs typeface="Verdana" panose="020B0604030504040204"/>
              </a:rPr>
              <a:t>u</a:t>
            </a:r>
            <a:r>
              <a:rPr sz="2400" spc="0" noProof="1" smtClean="0">
                <a:latin typeface="Verdana" panose="020B0604030504040204"/>
                <a:ea typeface="宋体" panose="02010600030101010101" pitchFamily="2" charset="-122"/>
                <a:cs typeface="Verdana" panose="020B0604030504040204"/>
              </a:rPr>
              <a:t>tt</a:t>
            </a:r>
            <a:r>
              <a:rPr sz="2400" spc="4" noProof="1" smtClean="0">
                <a:latin typeface="Verdana" panose="020B0604030504040204"/>
                <a:ea typeface="宋体" panose="02010600030101010101" pitchFamily="2" charset="-122"/>
                <a:cs typeface="Verdana" panose="020B0604030504040204"/>
              </a:rPr>
              <a:t>g</a:t>
            </a:r>
            <a:r>
              <a:rPr sz="2400" spc="0" noProof="1" smtClean="0">
                <a:latin typeface="Verdana" panose="020B0604030504040204"/>
                <a:ea typeface="宋体" panose="02010600030101010101" pitchFamily="2" charset="-122"/>
                <a:cs typeface="Verdana" panose="020B0604030504040204"/>
              </a:rPr>
              <a:t>a</a:t>
            </a:r>
            <a:r>
              <a:rPr sz="2400" spc="-4" noProof="1" smtClean="0">
                <a:latin typeface="Verdana" panose="020B0604030504040204"/>
                <a:ea typeface="宋体" panose="02010600030101010101" pitchFamily="2" charset="-122"/>
                <a:cs typeface="Verdana" panose="020B0604030504040204"/>
              </a:rPr>
              <a:t>r</a:t>
            </a:r>
            <a:r>
              <a:rPr sz="2400" spc="0" noProof="1" smtClean="0">
                <a:latin typeface="Verdana" panose="020B0604030504040204"/>
                <a:ea typeface="宋体" panose="02010600030101010101" pitchFamily="2" charset="-122"/>
                <a:cs typeface="Verdana" panose="020B0604030504040204"/>
              </a:rPr>
              <a:t>t</a:t>
            </a:r>
            <a:endParaRPr sz="2400" noProof="1">
              <a:latin typeface="Verdana" panose="020B0604030504040204"/>
              <a:cs typeface="Verdana" panose="020B0604030504040204"/>
            </a:endParaRPr>
          </a:p>
        </p:txBody>
      </p:sp>
      <p:sp>
        <p:nvSpPr>
          <p:cNvPr id="17" name="object 6"/>
          <p:cNvSpPr txBox="1"/>
          <p:nvPr/>
        </p:nvSpPr>
        <p:spPr>
          <a:xfrm>
            <a:off x="1670685" y="2080895"/>
            <a:ext cx="730250" cy="330200"/>
          </a:xfrm>
          <a:prstGeom prst="rect">
            <a:avLst/>
          </a:prstGeom>
        </p:spPr>
        <p:txBody>
          <a:bodyPr wrap="square" lIns="0" tIns="0" rIns="0" bIns="0" rtlCol="0">
            <a:noAutofit/>
          </a:bodyPr>
          <a:lstStyle/>
          <a:p>
            <a:pPr marL="12700">
              <a:lnSpc>
                <a:spcPts val="2590"/>
              </a:lnSpc>
              <a:spcBef>
                <a:spcPts val="130"/>
              </a:spcBef>
            </a:pPr>
            <a:r>
              <a:rPr sz="2400" spc="4" noProof="1" smtClean="0">
                <a:latin typeface="Verdana" panose="020B0604030504040204"/>
                <a:ea typeface="宋体" panose="02010600030101010101" pitchFamily="2" charset="-122"/>
                <a:cs typeface="Verdana" panose="020B0604030504040204"/>
              </a:rPr>
              <a:t>N</a:t>
            </a:r>
            <a:r>
              <a:rPr sz="2400" spc="0" noProof="1" smtClean="0">
                <a:latin typeface="Verdana" panose="020B0604030504040204"/>
                <a:ea typeface="宋体" panose="02010600030101010101" pitchFamily="2" charset="-122"/>
                <a:cs typeface="Verdana" panose="020B0604030504040204"/>
              </a:rPr>
              <a:t>ew</a:t>
            </a:r>
            <a:endParaRPr sz="2400" noProof="1">
              <a:latin typeface="Verdana" panose="020B0604030504040204"/>
              <a:cs typeface="Verdana" panose="020B0604030504040204"/>
            </a:endParaRPr>
          </a:p>
        </p:txBody>
      </p:sp>
      <p:sp>
        <p:nvSpPr>
          <p:cNvPr id="18" name="object 5"/>
          <p:cNvSpPr txBox="1"/>
          <p:nvPr/>
        </p:nvSpPr>
        <p:spPr>
          <a:xfrm>
            <a:off x="2400618" y="2080260"/>
            <a:ext cx="733425" cy="330200"/>
          </a:xfrm>
          <a:prstGeom prst="rect">
            <a:avLst/>
          </a:prstGeom>
        </p:spPr>
        <p:txBody>
          <a:bodyPr wrap="square" lIns="0" tIns="0" rIns="0" bIns="0" rtlCol="0">
            <a:noAutofit/>
          </a:bodyPr>
          <a:lstStyle/>
          <a:p>
            <a:pPr marL="12700">
              <a:lnSpc>
                <a:spcPts val="2590"/>
              </a:lnSpc>
              <a:spcBef>
                <a:spcPts val="130"/>
              </a:spcBef>
            </a:pPr>
            <a:r>
              <a:rPr sz="2400" spc="-154" noProof="1" smtClean="0">
                <a:latin typeface="Verdana" panose="020B0604030504040204"/>
                <a:ea typeface="宋体" panose="02010600030101010101" pitchFamily="2" charset="-122"/>
                <a:cs typeface="Verdana" panose="020B0604030504040204"/>
              </a:rPr>
              <a:t>Y</a:t>
            </a:r>
            <a:r>
              <a:rPr sz="2400" spc="-4" noProof="1" smtClean="0">
                <a:latin typeface="Verdana" panose="020B0604030504040204"/>
                <a:ea typeface="宋体" panose="02010600030101010101" pitchFamily="2" charset="-122"/>
                <a:cs typeface="Verdana" panose="020B0604030504040204"/>
              </a:rPr>
              <a:t>or</a:t>
            </a:r>
            <a:r>
              <a:rPr sz="2400" spc="0" noProof="1" smtClean="0">
                <a:latin typeface="Verdana" panose="020B0604030504040204"/>
                <a:ea typeface="宋体" panose="02010600030101010101" pitchFamily="2" charset="-122"/>
                <a:cs typeface="Verdana" panose="020B0604030504040204"/>
              </a:rPr>
              <a:t>k</a:t>
            </a:r>
            <a:endParaRPr sz="2400" noProof="1">
              <a:latin typeface="Verdana" panose="020B0604030504040204"/>
              <a:cs typeface="Verdana" panose="020B0604030504040204"/>
            </a:endParaRPr>
          </a:p>
        </p:txBody>
      </p:sp>
      <p:sp>
        <p:nvSpPr>
          <p:cNvPr id="19" name="object 4"/>
          <p:cNvSpPr txBox="1"/>
          <p:nvPr/>
        </p:nvSpPr>
        <p:spPr>
          <a:xfrm>
            <a:off x="8562340" y="3268663"/>
            <a:ext cx="847725" cy="330200"/>
          </a:xfrm>
          <a:prstGeom prst="rect">
            <a:avLst/>
          </a:prstGeom>
        </p:spPr>
        <p:txBody>
          <a:bodyPr wrap="square" lIns="0" tIns="0" rIns="0" bIns="0" rtlCol="0">
            <a:noAutofit/>
          </a:bodyPr>
          <a:lstStyle/>
          <a:p>
            <a:pPr marL="12700">
              <a:lnSpc>
                <a:spcPts val="2590"/>
              </a:lnSpc>
              <a:spcBef>
                <a:spcPts val="130"/>
              </a:spcBef>
            </a:pPr>
            <a:r>
              <a:rPr sz="2400" spc="0" noProof="1" smtClean="0">
                <a:latin typeface="Verdana" panose="020B0604030504040204"/>
                <a:ea typeface="宋体" panose="02010600030101010101" pitchFamily="2" charset="-122"/>
                <a:cs typeface="Verdana" panose="020B0604030504040204"/>
              </a:rPr>
              <a:t>De</a:t>
            </a:r>
            <a:r>
              <a:rPr sz="2400" spc="-9" noProof="1" smtClean="0">
                <a:latin typeface="Verdana" panose="020B0604030504040204"/>
                <a:ea typeface="宋体" panose="02010600030101010101" pitchFamily="2" charset="-122"/>
                <a:cs typeface="Verdana" panose="020B0604030504040204"/>
              </a:rPr>
              <a:t>l</a:t>
            </a:r>
            <a:r>
              <a:rPr sz="2400" spc="4" noProof="1" smtClean="0">
                <a:latin typeface="Verdana" panose="020B0604030504040204"/>
                <a:ea typeface="宋体" panose="02010600030101010101" pitchFamily="2" charset="-122"/>
                <a:cs typeface="Verdana" panose="020B0604030504040204"/>
              </a:rPr>
              <a:t>h</a:t>
            </a:r>
            <a:r>
              <a:rPr sz="2400" spc="0" noProof="1" smtClean="0">
                <a:latin typeface="Verdana" panose="020B0604030504040204"/>
                <a:ea typeface="宋体" panose="02010600030101010101" pitchFamily="2" charset="-122"/>
                <a:cs typeface="Verdana" panose="020B0604030504040204"/>
              </a:rPr>
              <a:t>i</a:t>
            </a:r>
            <a:endParaRPr sz="2400" noProof="1">
              <a:latin typeface="Verdana" panose="020B0604030504040204"/>
              <a:cs typeface="Verdana" panose="020B0604030504040204"/>
            </a:endParaRPr>
          </a:p>
        </p:txBody>
      </p:sp>
      <p:sp>
        <p:nvSpPr>
          <p:cNvPr id="20" name="object 3"/>
          <p:cNvSpPr txBox="1"/>
          <p:nvPr/>
        </p:nvSpPr>
        <p:spPr>
          <a:xfrm>
            <a:off x="2973388" y="5151438"/>
            <a:ext cx="2233613" cy="330200"/>
          </a:xfrm>
          <a:prstGeom prst="rect">
            <a:avLst/>
          </a:prstGeom>
        </p:spPr>
        <p:txBody>
          <a:bodyPr wrap="square" lIns="0" tIns="0" rIns="0" bIns="0" rtlCol="0">
            <a:noAutofit/>
          </a:bodyPr>
          <a:lstStyle/>
          <a:p>
            <a:pPr marL="12700">
              <a:lnSpc>
                <a:spcPts val="2590"/>
              </a:lnSpc>
              <a:spcBef>
                <a:spcPts val="130"/>
              </a:spcBef>
            </a:pPr>
            <a:r>
              <a:rPr sz="2400" spc="0" noProof="1" smtClean="0">
                <a:latin typeface="Verdana" panose="020B0604030504040204"/>
                <a:ea typeface="宋体" panose="02010600030101010101" pitchFamily="2" charset="-122"/>
                <a:cs typeface="Verdana" panose="020B0604030504040204"/>
              </a:rPr>
              <a:t>R</a:t>
            </a:r>
            <a:r>
              <a:rPr sz="2400" spc="-9" noProof="1" smtClean="0">
                <a:latin typeface="Verdana" panose="020B0604030504040204"/>
                <a:ea typeface="宋体" panose="02010600030101010101" pitchFamily="2" charset="-122"/>
                <a:cs typeface="Verdana" panose="020B0604030504040204"/>
              </a:rPr>
              <a:t>i</a:t>
            </a:r>
            <a:r>
              <a:rPr sz="2400" spc="0" noProof="1" smtClean="0">
                <a:latin typeface="Verdana" panose="020B0604030504040204"/>
                <a:ea typeface="宋体" panose="02010600030101010101" pitchFamily="2" charset="-122"/>
                <a:cs typeface="Verdana" panose="020B0604030504040204"/>
              </a:rPr>
              <a:t>o</a:t>
            </a:r>
            <a:r>
              <a:rPr sz="2400" spc="269" noProof="1" smtClean="0">
                <a:latin typeface="Times New Roman" panose="02020603050405020304"/>
                <a:ea typeface="宋体" panose="02010600030101010101" pitchFamily="2" charset="-122"/>
                <a:cs typeface="Times New Roman" panose="02020603050405020304"/>
              </a:rPr>
              <a:t> </a:t>
            </a:r>
            <a:r>
              <a:rPr sz="2400" spc="4" noProof="1" smtClean="0">
                <a:latin typeface="Verdana" panose="020B0604030504040204"/>
                <a:ea typeface="宋体" panose="02010600030101010101" pitchFamily="2" charset="-122"/>
                <a:cs typeface="Verdana" panose="020B0604030504040204"/>
              </a:rPr>
              <a:t>d</a:t>
            </a:r>
            <a:r>
              <a:rPr sz="2400" spc="0" noProof="1" smtClean="0">
                <a:latin typeface="Verdana" panose="020B0604030504040204"/>
                <a:ea typeface="宋体" panose="02010600030101010101" pitchFamily="2" charset="-122"/>
                <a:cs typeface="Verdana" panose="020B0604030504040204"/>
              </a:rPr>
              <a:t>e</a:t>
            </a:r>
            <a:r>
              <a:rPr sz="2400" spc="250" noProof="1" smtClean="0">
                <a:latin typeface="Times New Roman" panose="02020603050405020304"/>
                <a:ea typeface="宋体" panose="02010600030101010101" pitchFamily="2" charset="-122"/>
                <a:cs typeface="Times New Roman" panose="02020603050405020304"/>
              </a:rPr>
              <a:t> </a:t>
            </a:r>
            <a:r>
              <a:rPr sz="2400" spc="0" noProof="1" smtClean="0">
                <a:latin typeface="Verdana" panose="020B0604030504040204"/>
                <a:ea typeface="宋体" panose="02010600030101010101" pitchFamily="2" charset="-122"/>
                <a:cs typeface="Verdana" panose="020B0604030504040204"/>
              </a:rPr>
              <a:t>Ja</a:t>
            </a:r>
            <a:r>
              <a:rPr sz="2400" spc="4" noProof="1" smtClean="0">
                <a:latin typeface="Verdana" panose="020B0604030504040204"/>
                <a:ea typeface="宋体" panose="02010600030101010101" pitchFamily="2" charset="-122"/>
                <a:cs typeface="Verdana" panose="020B0604030504040204"/>
              </a:rPr>
              <a:t>n</a:t>
            </a:r>
            <a:r>
              <a:rPr sz="2400" spc="0" noProof="1" smtClean="0">
                <a:latin typeface="Verdana" panose="020B0604030504040204"/>
                <a:ea typeface="宋体" panose="02010600030101010101" pitchFamily="2" charset="-122"/>
                <a:cs typeface="Verdana" panose="020B0604030504040204"/>
              </a:rPr>
              <a:t>e</a:t>
            </a:r>
            <a:r>
              <a:rPr sz="2400" spc="-9" noProof="1" smtClean="0">
                <a:latin typeface="Verdana" panose="020B0604030504040204"/>
                <a:ea typeface="宋体" panose="02010600030101010101" pitchFamily="2" charset="-122"/>
                <a:cs typeface="Verdana" panose="020B0604030504040204"/>
              </a:rPr>
              <a:t>i</a:t>
            </a:r>
            <a:r>
              <a:rPr sz="2400" spc="-4" noProof="1" smtClean="0">
                <a:latin typeface="Verdana" panose="020B0604030504040204"/>
                <a:ea typeface="宋体" panose="02010600030101010101" pitchFamily="2" charset="-122"/>
                <a:cs typeface="Verdana" panose="020B0604030504040204"/>
              </a:rPr>
              <a:t>r</a:t>
            </a:r>
            <a:r>
              <a:rPr sz="2400" spc="0" noProof="1" smtClean="0">
                <a:latin typeface="Verdana" panose="020B0604030504040204"/>
                <a:ea typeface="宋体" panose="02010600030101010101" pitchFamily="2" charset="-122"/>
                <a:cs typeface="Verdana" panose="020B0604030504040204"/>
              </a:rPr>
              <a:t>o</a:t>
            </a:r>
            <a:endParaRPr sz="2400" noProof="1">
              <a:latin typeface="Verdana" panose="020B0604030504040204"/>
              <a:cs typeface="Verdana" panose="020B0604030504040204"/>
            </a:endParaRPr>
          </a:p>
        </p:txBody>
      </p:sp>
      <p:sp>
        <p:nvSpPr>
          <p:cNvPr id="44043" name="object 6"/>
          <p:cNvSpPr txBox="1"/>
          <p:nvPr/>
        </p:nvSpPr>
        <p:spPr>
          <a:xfrm>
            <a:off x="1512888" y="1165225"/>
            <a:ext cx="4370387" cy="381000"/>
          </a:xfrm>
          <a:prstGeom prst="rect">
            <a:avLst/>
          </a:prstGeom>
          <a:noFill/>
          <a:ln w="9525">
            <a:noFill/>
          </a:ln>
        </p:spPr>
        <p:txBody>
          <a:bodyPr wrap="square" lIns="0" tIns="0" rIns="0" bIns="0" anchor="t"/>
          <a:lstStyle/>
          <a:p>
            <a:pPr marL="12700">
              <a:lnSpc>
                <a:spcPts val="2175"/>
              </a:lnSpc>
              <a:spcBef>
                <a:spcPts val="115"/>
              </a:spcBef>
            </a:pPr>
            <a:endParaRPr lang="zh-CN" sz="3600" b="1" dirty="0">
              <a:solidFill>
                <a:srgbClr val="0070C0"/>
              </a:solidFill>
              <a:latin typeface="Times New Roman" panose="02020603050405020304"/>
              <a:ea typeface="宋体" panose="02010600030101010101" pitchFamily="2" charset="-122"/>
            </a:endParaRPr>
          </a:p>
        </p:txBody>
      </p:sp>
      <p:sp>
        <p:nvSpPr>
          <p:cNvPr id="44044" name="object 19"/>
          <p:cNvSpPr/>
          <p:nvPr/>
        </p:nvSpPr>
        <p:spPr>
          <a:xfrm>
            <a:off x="6692900" y="2845118"/>
            <a:ext cx="144463" cy="146050"/>
          </a:xfrm>
          <a:custGeom>
            <a:avLst/>
            <a:gdLst/>
            <a:ahLst/>
            <a:cxnLst/>
            <a:rect l="0" t="0" r="0" b="0"/>
            <a:pathLst>
              <a:path w="144779" h="144780">
                <a:moveTo>
                  <a:pt x="0" y="71628"/>
                </a:moveTo>
                <a:lnTo>
                  <a:pt x="1608" y="87354"/>
                </a:lnTo>
                <a:lnTo>
                  <a:pt x="5870" y="101018"/>
                </a:lnTo>
                <a:lnTo>
                  <a:pt x="12511" y="113299"/>
                </a:lnTo>
                <a:lnTo>
                  <a:pt x="21252" y="123934"/>
                </a:lnTo>
                <a:lnTo>
                  <a:pt x="31813" y="132661"/>
                </a:lnTo>
                <a:lnTo>
                  <a:pt x="43915" y="139219"/>
                </a:lnTo>
                <a:lnTo>
                  <a:pt x="57280" y="143346"/>
                </a:lnTo>
                <a:lnTo>
                  <a:pt x="71627" y="144780"/>
                </a:lnTo>
                <a:lnTo>
                  <a:pt x="73750" y="144749"/>
                </a:lnTo>
                <a:lnTo>
                  <a:pt x="87911" y="142943"/>
                </a:lnTo>
                <a:lnTo>
                  <a:pt x="101171" y="138535"/>
                </a:lnTo>
                <a:lnTo>
                  <a:pt x="113227" y="131777"/>
                </a:lnTo>
                <a:lnTo>
                  <a:pt x="123774" y="122923"/>
                </a:lnTo>
                <a:lnTo>
                  <a:pt x="132507" y="112227"/>
                </a:lnTo>
                <a:lnTo>
                  <a:pt x="139122" y="99944"/>
                </a:lnTo>
                <a:lnTo>
                  <a:pt x="143314" y="86326"/>
                </a:lnTo>
                <a:lnTo>
                  <a:pt x="144779" y="71628"/>
                </a:lnTo>
                <a:lnTo>
                  <a:pt x="144774" y="70723"/>
                </a:lnTo>
                <a:lnTo>
                  <a:pt x="143098" y="56427"/>
                </a:lnTo>
                <a:lnTo>
                  <a:pt x="138661" y="43132"/>
                </a:lnTo>
                <a:lnTo>
                  <a:pt x="131776" y="31116"/>
                </a:lnTo>
                <a:lnTo>
                  <a:pt x="122757" y="20659"/>
                </a:lnTo>
                <a:lnTo>
                  <a:pt x="111918" y="12039"/>
                </a:lnTo>
                <a:lnTo>
                  <a:pt x="99574" y="5537"/>
                </a:lnTo>
                <a:lnTo>
                  <a:pt x="86039" y="1430"/>
                </a:lnTo>
                <a:lnTo>
                  <a:pt x="71627" y="0"/>
                </a:lnTo>
                <a:lnTo>
                  <a:pt x="57466" y="1393"/>
                </a:lnTo>
                <a:lnTo>
                  <a:pt x="43950" y="5522"/>
                </a:lnTo>
                <a:lnTo>
                  <a:pt x="31722" y="12100"/>
                </a:lnTo>
                <a:lnTo>
                  <a:pt x="21071" y="20838"/>
                </a:lnTo>
                <a:lnTo>
                  <a:pt x="12285" y="31449"/>
                </a:lnTo>
                <a:lnTo>
                  <a:pt x="5652" y="43642"/>
                </a:lnTo>
                <a:lnTo>
                  <a:pt x="1461" y="57131"/>
                </a:lnTo>
                <a:lnTo>
                  <a:pt x="0" y="71628"/>
                </a:lnTo>
                <a:close/>
              </a:path>
            </a:pathLst>
          </a:custGeom>
          <a:solidFill>
            <a:srgbClr val="FF0000"/>
          </a:solidFill>
          <a:ln w="9525">
            <a:noFill/>
          </a:ln>
        </p:spPr>
        <p:txBody>
          <a:bodyPr/>
          <a:lstStyle/>
          <a:p>
            <a:endParaRPr lang="zh-CN" altLang="en-US"/>
          </a:p>
        </p:txBody>
      </p:sp>
      <p:sp>
        <p:nvSpPr>
          <p:cNvPr id="44045" name="object 20"/>
          <p:cNvSpPr/>
          <p:nvPr/>
        </p:nvSpPr>
        <p:spPr>
          <a:xfrm>
            <a:off x="8294688" y="3362008"/>
            <a:ext cx="142875" cy="142875"/>
          </a:xfrm>
          <a:custGeom>
            <a:avLst/>
            <a:gdLst/>
            <a:ahLst/>
            <a:cxnLst/>
            <a:rect l="0" t="0" r="0" b="0"/>
            <a:pathLst>
              <a:path w="143255" h="143255">
                <a:moveTo>
                  <a:pt x="0" y="71627"/>
                </a:moveTo>
                <a:lnTo>
                  <a:pt x="1393" y="85789"/>
                </a:lnTo>
                <a:lnTo>
                  <a:pt x="5522" y="99305"/>
                </a:lnTo>
                <a:lnTo>
                  <a:pt x="12100" y="111533"/>
                </a:lnTo>
                <a:lnTo>
                  <a:pt x="20838" y="122184"/>
                </a:lnTo>
                <a:lnTo>
                  <a:pt x="31449" y="130970"/>
                </a:lnTo>
                <a:lnTo>
                  <a:pt x="43642" y="137603"/>
                </a:lnTo>
                <a:lnTo>
                  <a:pt x="57131" y="141794"/>
                </a:lnTo>
                <a:lnTo>
                  <a:pt x="71627" y="143255"/>
                </a:lnTo>
                <a:lnTo>
                  <a:pt x="85789" y="141862"/>
                </a:lnTo>
                <a:lnTo>
                  <a:pt x="99305" y="137733"/>
                </a:lnTo>
                <a:lnTo>
                  <a:pt x="111533" y="131155"/>
                </a:lnTo>
                <a:lnTo>
                  <a:pt x="122184" y="122417"/>
                </a:lnTo>
                <a:lnTo>
                  <a:pt x="130970" y="111806"/>
                </a:lnTo>
                <a:lnTo>
                  <a:pt x="137603" y="99613"/>
                </a:lnTo>
                <a:lnTo>
                  <a:pt x="141794" y="86124"/>
                </a:lnTo>
                <a:lnTo>
                  <a:pt x="143255" y="71627"/>
                </a:lnTo>
                <a:lnTo>
                  <a:pt x="141862" y="57466"/>
                </a:lnTo>
                <a:lnTo>
                  <a:pt x="137733" y="43950"/>
                </a:lnTo>
                <a:lnTo>
                  <a:pt x="131155" y="31722"/>
                </a:lnTo>
                <a:lnTo>
                  <a:pt x="122417" y="21071"/>
                </a:lnTo>
                <a:lnTo>
                  <a:pt x="111806" y="12285"/>
                </a:lnTo>
                <a:lnTo>
                  <a:pt x="99613" y="5652"/>
                </a:lnTo>
                <a:lnTo>
                  <a:pt x="86124" y="1461"/>
                </a:lnTo>
                <a:lnTo>
                  <a:pt x="71627" y="0"/>
                </a:lnTo>
                <a:lnTo>
                  <a:pt x="57466" y="1393"/>
                </a:lnTo>
                <a:lnTo>
                  <a:pt x="43950" y="5522"/>
                </a:lnTo>
                <a:lnTo>
                  <a:pt x="31722" y="12100"/>
                </a:lnTo>
                <a:lnTo>
                  <a:pt x="21071" y="20838"/>
                </a:lnTo>
                <a:lnTo>
                  <a:pt x="12285" y="31449"/>
                </a:lnTo>
                <a:lnTo>
                  <a:pt x="5652" y="43642"/>
                </a:lnTo>
                <a:lnTo>
                  <a:pt x="1461" y="57131"/>
                </a:lnTo>
                <a:lnTo>
                  <a:pt x="0" y="71627"/>
                </a:lnTo>
                <a:close/>
              </a:path>
            </a:pathLst>
          </a:custGeom>
          <a:solidFill>
            <a:srgbClr val="FF0000"/>
          </a:solidFill>
          <a:ln w="9525">
            <a:noFill/>
          </a:ln>
        </p:spPr>
        <p:txBody>
          <a:bodyPr/>
          <a:lstStyle/>
          <a:p>
            <a:endParaRPr lang="zh-CN" altLang="en-US"/>
          </a:p>
        </p:txBody>
      </p:sp>
      <p:sp>
        <p:nvSpPr>
          <p:cNvPr id="44046" name="object 21"/>
          <p:cNvSpPr/>
          <p:nvPr/>
        </p:nvSpPr>
        <p:spPr>
          <a:xfrm>
            <a:off x="1368743" y="2173923"/>
            <a:ext cx="144462" cy="142875"/>
          </a:xfrm>
          <a:custGeom>
            <a:avLst/>
            <a:gdLst/>
            <a:ahLst/>
            <a:cxnLst/>
            <a:rect l="0" t="0" r="0" b="0"/>
            <a:pathLst>
              <a:path w="144779" h="143256">
                <a:moveTo>
                  <a:pt x="0" y="71627"/>
                </a:moveTo>
                <a:lnTo>
                  <a:pt x="1681" y="86828"/>
                </a:lnTo>
                <a:lnTo>
                  <a:pt x="6118" y="100123"/>
                </a:lnTo>
                <a:lnTo>
                  <a:pt x="13003" y="112139"/>
                </a:lnTo>
                <a:lnTo>
                  <a:pt x="22022" y="122596"/>
                </a:lnTo>
                <a:lnTo>
                  <a:pt x="32861" y="131216"/>
                </a:lnTo>
                <a:lnTo>
                  <a:pt x="45205" y="137718"/>
                </a:lnTo>
                <a:lnTo>
                  <a:pt x="58740" y="141825"/>
                </a:lnTo>
                <a:lnTo>
                  <a:pt x="73151" y="143256"/>
                </a:lnTo>
                <a:lnTo>
                  <a:pt x="87313" y="141862"/>
                </a:lnTo>
                <a:lnTo>
                  <a:pt x="100829" y="137733"/>
                </a:lnTo>
                <a:lnTo>
                  <a:pt x="113057" y="131155"/>
                </a:lnTo>
                <a:lnTo>
                  <a:pt x="123708" y="122417"/>
                </a:lnTo>
                <a:lnTo>
                  <a:pt x="132494" y="111806"/>
                </a:lnTo>
                <a:lnTo>
                  <a:pt x="139127" y="99613"/>
                </a:lnTo>
                <a:lnTo>
                  <a:pt x="143318" y="86124"/>
                </a:lnTo>
                <a:lnTo>
                  <a:pt x="144779" y="71627"/>
                </a:lnTo>
                <a:lnTo>
                  <a:pt x="143386" y="57466"/>
                </a:lnTo>
                <a:lnTo>
                  <a:pt x="139257" y="43950"/>
                </a:lnTo>
                <a:lnTo>
                  <a:pt x="132679" y="31722"/>
                </a:lnTo>
                <a:lnTo>
                  <a:pt x="123941" y="21071"/>
                </a:lnTo>
                <a:lnTo>
                  <a:pt x="113330" y="12285"/>
                </a:lnTo>
                <a:lnTo>
                  <a:pt x="101137" y="5652"/>
                </a:lnTo>
                <a:lnTo>
                  <a:pt x="87648" y="1461"/>
                </a:lnTo>
                <a:lnTo>
                  <a:pt x="73151" y="0"/>
                </a:lnTo>
                <a:lnTo>
                  <a:pt x="72246" y="5"/>
                </a:lnTo>
                <a:lnTo>
                  <a:pt x="57879" y="1608"/>
                </a:lnTo>
                <a:lnTo>
                  <a:pt x="44408" y="5870"/>
                </a:lnTo>
                <a:lnTo>
                  <a:pt x="32148" y="12511"/>
                </a:lnTo>
                <a:lnTo>
                  <a:pt x="21412" y="21252"/>
                </a:lnTo>
                <a:lnTo>
                  <a:pt x="12515" y="31813"/>
                </a:lnTo>
                <a:lnTo>
                  <a:pt x="5772" y="43915"/>
                </a:lnTo>
                <a:lnTo>
                  <a:pt x="1495" y="57280"/>
                </a:lnTo>
                <a:lnTo>
                  <a:pt x="0" y="71627"/>
                </a:lnTo>
                <a:close/>
              </a:path>
            </a:pathLst>
          </a:custGeom>
          <a:solidFill>
            <a:srgbClr val="FF0000"/>
          </a:solidFill>
          <a:ln w="9525">
            <a:noFill/>
          </a:ln>
        </p:spPr>
        <p:txBody>
          <a:bodyPr/>
          <a:lstStyle/>
          <a:p>
            <a:endParaRPr lang="zh-CN" altLang="en-US"/>
          </a:p>
        </p:txBody>
      </p:sp>
      <p:sp>
        <p:nvSpPr>
          <p:cNvPr id="44047" name="object 22"/>
          <p:cNvSpPr/>
          <p:nvPr/>
        </p:nvSpPr>
        <p:spPr>
          <a:xfrm>
            <a:off x="2828925" y="5151438"/>
            <a:ext cx="144463" cy="142875"/>
          </a:xfrm>
          <a:custGeom>
            <a:avLst/>
            <a:gdLst/>
            <a:ahLst/>
            <a:cxnLst/>
            <a:rect l="0" t="0" r="0" b="0"/>
            <a:pathLst>
              <a:path w="144779" h="141732">
                <a:moveTo>
                  <a:pt x="0" y="70104"/>
                </a:moveTo>
                <a:lnTo>
                  <a:pt x="1393" y="84265"/>
                </a:lnTo>
                <a:lnTo>
                  <a:pt x="5522" y="97781"/>
                </a:lnTo>
                <a:lnTo>
                  <a:pt x="12100" y="110009"/>
                </a:lnTo>
                <a:lnTo>
                  <a:pt x="20838" y="120660"/>
                </a:lnTo>
                <a:lnTo>
                  <a:pt x="31449" y="129446"/>
                </a:lnTo>
                <a:lnTo>
                  <a:pt x="43642" y="136079"/>
                </a:lnTo>
                <a:lnTo>
                  <a:pt x="57131" y="140270"/>
                </a:lnTo>
                <a:lnTo>
                  <a:pt x="71627" y="141732"/>
                </a:lnTo>
                <a:lnTo>
                  <a:pt x="72567" y="141726"/>
                </a:lnTo>
                <a:lnTo>
                  <a:pt x="87354" y="140123"/>
                </a:lnTo>
                <a:lnTo>
                  <a:pt x="101018" y="135861"/>
                </a:lnTo>
                <a:lnTo>
                  <a:pt x="113299" y="129220"/>
                </a:lnTo>
                <a:lnTo>
                  <a:pt x="123934" y="120479"/>
                </a:lnTo>
                <a:lnTo>
                  <a:pt x="132661" y="109918"/>
                </a:lnTo>
                <a:lnTo>
                  <a:pt x="139219" y="97816"/>
                </a:lnTo>
                <a:lnTo>
                  <a:pt x="143346" y="84451"/>
                </a:lnTo>
                <a:lnTo>
                  <a:pt x="144779" y="70104"/>
                </a:lnTo>
                <a:lnTo>
                  <a:pt x="143379" y="55983"/>
                </a:lnTo>
                <a:lnTo>
                  <a:pt x="139226" y="42643"/>
                </a:lnTo>
                <a:lnTo>
                  <a:pt x="132591" y="30664"/>
                </a:lnTo>
                <a:lnTo>
                  <a:pt x="123743" y="20297"/>
                </a:lnTo>
                <a:lnTo>
                  <a:pt x="112952" y="11795"/>
                </a:lnTo>
                <a:lnTo>
                  <a:pt x="100490" y="5410"/>
                </a:lnTo>
                <a:lnTo>
                  <a:pt x="86625" y="1394"/>
                </a:lnTo>
                <a:lnTo>
                  <a:pt x="71627" y="0"/>
                </a:lnTo>
                <a:lnTo>
                  <a:pt x="58522" y="1136"/>
                </a:lnTo>
                <a:lnTo>
                  <a:pt x="44782" y="4960"/>
                </a:lnTo>
                <a:lnTo>
                  <a:pt x="32339" y="11227"/>
                </a:lnTo>
                <a:lnTo>
                  <a:pt x="21490" y="19678"/>
                </a:lnTo>
                <a:lnTo>
                  <a:pt x="12535" y="30051"/>
                </a:lnTo>
                <a:lnTo>
                  <a:pt x="5769" y="42087"/>
                </a:lnTo>
                <a:lnTo>
                  <a:pt x="1492" y="55525"/>
                </a:lnTo>
                <a:lnTo>
                  <a:pt x="0" y="70104"/>
                </a:lnTo>
                <a:close/>
              </a:path>
            </a:pathLst>
          </a:custGeom>
          <a:solidFill>
            <a:srgbClr val="FF0000"/>
          </a:solidFill>
          <a:ln w="9525">
            <a:noFill/>
          </a:ln>
        </p:spPr>
        <p:txBody>
          <a:bodyPr/>
          <a:lstStyle/>
          <a:p>
            <a:endParaRPr lang="zh-CN" altLang="en-US"/>
          </a:p>
        </p:txBody>
      </p:sp>
      <p:sp>
        <p:nvSpPr>
          <p:cNvPr id="2" name="矩形 1"/>
          <p:cNvSpPr/>
          <p:nvPr/>
        </p:nvSpPr>
        <p:spPr>
          <a:xfrm>
            <a:off x="3350260" y="1646555"/>
            <a:ext cx="6059805" cy="1198881"/>
          </a:xfrm>
          <a:prstGeom prst="rect">
            <a:avLst/>
          </a:prstGeom>
          <a:noFill/>
          <a:ln>
            <a:noFill/>
          </a:ln>
        </p:spPr>
        <p:txBody>
          <a:bodyPr wrap="square" rtlCol="0" anchor="t">
            <a:spAutoFit/>
          </a:bodyPr>
          <a:lstStyle/>
          <a:p>
            <a:pPr algn="ctr" fontAlgn="base"/>
            <a:r>
              <a:rPr lang="en-US" altLang="zh-CN" sz="7200" b="1" strike="noStrike" noProof="1">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cs typeface="+mn-cs"/>
              </a:rPr>
              <a:t>Thieme</a:t>
            </a:r>
            <a:endParaRPr lang="en-US" altLang="zh-CN" sz="7200" b="1" strike="noStrike" noProof="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advTm="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158758383"/>
              </p:ext>
            </p:extLst>
          </p:nvPr>
        </p:nvGraphicFramePr>
        <p:xfrm>
          <a:off x="551384" y="188640"/>
          <a:ext cx="11449272"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5480" y="735774"/>
            <a:ext cx="1944216" cy="2823002"/>
          </a:xfrm>
          <a:prstGeom prst="rect">
            <a:avLst/>
          </a:prstGeom>
        </p:spPr>
      </p:pic>
      <p:sp>
        <p:nvSpPr>
          <p:cNvPr id="4" name="object 8"/>
          <p:cNvSpPr/>
          <p:nvPr/>
        </p:nvSpPr>
        <p:spPr>
          <a:xfrm>
            <a:off x="7481361" y="4941168"/>
            <a:ext cx="4519295" cy="920115"/>
          </a:xfrm>
          <a:prstGeom prst="rect">
            <a:avLst/>
          </a:prstGeom>
          <a:blipFill rotWithShape="1">
            <a:blip r:embed="rId9"/>
            <a:stretch>
              <a:fillRect/>
            </a:stretch>
          </a:blipFill>
          <a:ln w="9525">
            <a:noFill/>
          </a:ln>
        </p:spPr>
        <p:txBody>
          <a:bodyPr wrap="square" lIns="0" tIns="0" rIns="0" bIns="0" anchor="t"/>
          <a:lstStyle/>
          <a:p>
            <a:endParaRPr lang="zh-CN">
              <a:latin typeface="Calibri" panose="020F0502020204030204" charset="0"/>
              <a:ea typeface="宋体" panose="02010600030101010101" pitchFamily="2" charset="-122"/>
            </a:endParaRPr>
          </a:p>
        </p:txBody>
      </p:sp>
    </p:spTree>
    <p:extLst>
      <p:ext uri="{BB962C8B-B14F-4D97-AF65-F5344CB8AC3E}">
        <p14:creationId xmlns:p14="http://schemas.microsoft.com/office/powerpoint/2010/main" val="117779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52" y="1357298"/>
            <a:ext cx="4286248" cy="6001643"/>
          </a:xfrm>
          <a:prstGeom prst="rect">
            <a:avLst/>
          </a:prstGeom>
          <a:noFill/>
        </p:spPr>
        <p:txBody>
          <a:bodyPr wrap="square" rtlCol="0">
            <a:spAutoFit/>
          </a:bodyPr>
          <a:lstStyle/>
          <a:p>
            <a:r>
              <a:rPr lang="zh-CN" altLang="en-US" sz="3200" dirty="0" smtClean="0">
                <a:latin typeface="华文细黑" panose="02010600040101010101" charset="-122"/>
                <a:ea typeface="华文细黑" panose="02010600040101010101" charset="-122"/>
                <a:cs typeface="华文细黑" panose="02010600040101010101" charset="-122"/>
              </a:rPr>
              <a:t>目录：</a:t>
            </a:r>
            <a:endParaRPr lang="en-US" altLang="zh-CN" sz="3200" dirty="0" smtClean="0">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latin typeface="华文细黑" panose="02010600040101010101" charset="-122"/>
                <a:ea typeface="华文细黑" panose="02010600040101010101" charset="-122"/>
                <a:cs typeface="华文细黑" panose="02010600040101010101" charset="-122"/>
              </a:rPr>
              <a:t>Thieme</a:t>
            </a:r>
            <a:r>
              <a:rPr lang="zh-CN" altLang="en-US" sz="2400" dirty="0" smtClean="0">
                <a:latin typeface="华文细黑" panose="02010600040101010101" charset="-122"/>
                <a:ea typeface="华文细黑" panose="02010600040101010101" charset="-122"/>
                <a:cs typeface="华文细黑" panose="02010600040101010101" charset="-122"/>
              </a:rPr>
              <a:t>出版社介绍</a:t>
            </a:r>
            <a:endParaRPr lang="en-US" altLang="zh-CN" sz="2400" dirty="0" smtClean="0">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solidFill>
                  <a:srgbClr val="0070C0"/>
                </a:solidFill>
                <a:latin typeface="华文细黑" panose="02010600040101010101" charset="-122"/>
                <a:ea typeface="华文细黑" panose="02010600040101010101" charset="-122"/>
                <a:cs typeface="华文细黑" panose="02010600040101010101" charset="-122"/>
              </a:rPr>
              <a:t>Thieme</a:t>
            </a:r>
            <a:r>
              <a:rPr lang="zh-CN" altLang="en-US" sz="2400" dirty="0" smtClean="0">
                <a:solidFill>
                  <a:srgbClr val="0070C0"/>
                </a:solidFill>
                <a:latin typeface="华文细黑" panose="02010600040101010101" charset="-122"/>
                <a:ea typeface="华文细黑" panose="02010600040101010101" charset="-122"/>
                <a:cs typeface="华文细黑" panose="02010600040101010101" charset="-122"/>
              </a:rPr>
              <a:t>资源介绍</a:t>
            </a:r>
            <a:endParaRPr lang="en-US" altLang="zh-CN" sz="2400" dirty="0" smtClean="0">
              <a:solidFill>
                <a:srgbClr val="0070C0"/>
              </a:solidFill>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latin typeface="华文细黑" panose="02010600040101010101" charset="-122"/>
                <a:ea typeface="华文细黑" panose="02010600040101010101" charset="-122"/>
                <a:cs typeface="华文细黑" panose="02010600040101010101" charset="-122"/>
              </a:rPr>
              <a:t>Thieme</a:t>
            </a:r>
            <a:r>
              <a:rPr lang="zh-CN" altLang="en-US" sz="2400" dirty="0" smtClean="0">
                <a:latin typeface="华文细黑" panose="02010600040101010101" charset="-122"/>
                <a:ea typeface="华文细黑" panose="02010600040101010101" charset="-122"/>
                <a:cs typeface="华文细黑" panose="02010600040101010101" charset="-122"/>
              </a:rPr>
              <a:t>化学与药学期刊资源</a:t>
            </a:r>
            <a:endParaRPr lang="en-US" altLang="zh-CN" sz="2400" dirty="0" smtClean="0">
              <a:latin typeface="华文细黑" panose="02010600040101010101" charset="-122"/>
              <a:ea typeface="华文细黑" panose="02010600040101010101" charset="-122"/>
              <a:cs typeface="华文细黑" panose="02010600040101010101" charset="-122"/>
            </a:endParaRPr>
          </a:p>
          <a:p>
            <a:pPr indent="-342900">
              <a:lnSpc>
                <a:spcPct val="200000"/>
              </a:lnSpc>
              <a:buFont typeface="Wingdings" panose="05000000000000000000" pitchFamily="2" charset="2"/>
              <a:buChar char="Ø"/>
            </a:pPr>
            <a:r>
              <a:rPr lang="en-US" altLang="zh-CN" sz="2400" dirty="0" err="1"/>
              <a:t>Thieme</a:t>
            </a:r>
            <a:r>
              <a:rPr lang="zh-CN" altLang="en-US" sz="2400" dirty="0"/>
              <a:t>期刊数据库使用说明</a:t>
            </a:r>
            <a:endParaRPr lang="en-US" altLang="zh-CN" sz="2400" dirty="0"/>
          </a:p>
          <a:p>
            <a:endParaRPr lang="en-US" altLang="zh-CN" sz="3200" dirty="0" smtClean="0"/>
          </a:p>
          <a:p>
            <a:endParaRPr lang="en-US" altLang="zh-CN" sz="3200" dirty="0" smtClean="0"/>
          </a:p>
          <a:p>
            <a:endParaRPr lang="en-US" altLang="zh-CN" sz="3200" dirty="0" smtClean="0"/>
          </a:p>
          <a:p>
            <a:endParaRPr lang="en-US" altLang="zh-CN" sz="3200" dirty="0" smtClean="0"/>
          </a:p>
          <a:p>
            <a:endParaRPr lang="zh-CN" altLang="en-US" sz="3200" dirty="0"/>
          </a:p>
        </p:txBody>
      </p:sp>
      <p:pic>
        <p:nvPicPr>
          <p:cNvPr id="7" name="Picture 2"/>
          <p:cNvPicPr>
            <a:picLocks noGrp="1" noChangeAspect="1" noChangeArrowheads="1"/>
          </p:cNvPicPr>
          <p:nvPr>
            <p:ph idx="1"/>
          </p:nvPr>
        </p:nvPicPr>
        <p:blipFill>
          <a:blip r:embed="rId3"/>
          <a:srcRect/>
          <a:stretch>
            <a:fillRect/>
          </a:stretch>
        </p:blipFill>
        <p:spPr bwMode="auto">
          <a:xfrm>
            <a:off x="2381224" y="1357298"/>
            <a:ext cx="2698769" cy="71438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1952596" y="2357430"/>
            <a:ext cx="4026580" cy="3786214"/>
          </a:xfrm>
          <a:prstGeom prst="rect">
            <a:avLst/>
          </a:prstGeom>
          <a:noFill/>
          <a:ln w="9525">
            <a:noFill/>
            <a:miter lim="800000"/>
            <a:headEnd/>
            <a:tailEnd/>
          </a:ln>
          <a:effectLst/>
        </p:spPr>
      </p:pic>
    </p:spTree>
    <p:extLst>
      <p:ext uri="{BB962C8B-B14F-4D97-AF65-F5344CB8AC3E}">
        <p14:creationId xmlns:p14="http://schemas.microsoft.com/office/powerpoint/2010/main" val="325861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39416" y="1217183"/>
            <a:ext cx="11017224" cy="5495169"/>
            <a:chOff x="672794" y="1453553"/>
            <a:chExt cx="11127411" cy="5790434"/>
          </a:xfrm>
        </p:grpSpPr>
        <p:sp>
          <p:nvSpPr>
            <p:cNvPr id="6" name="正五边形 5"/>
            <p:cNvSpPr/>
            <p:nvPr>
              <p:custDataLst>
                <p:tags r:id="rId1"/>
              </p:custDataLst>
            </p:nvPr>
          </p:nvSpPr>
          <p:spPr>
            <a:xfrm>
              <a:off x="4254657" y="2641452"/>
              <a:ext cx="2078793" cy="1979306"/>
            </a:xfrm>
            <a:prstGeom prst="pentagon">
              <a:avLst/>
            </a:prstGeom>
            <a:solidFill>
              <a:schemeClr val="accent1">
                <a:lumMod val="40000"/>
                <a:lumOff val="60000"/>
              </a:schemeClr>
            </a:solidFill>
            <a:ln w="3175">
              <a:noFill/>
            </a:ln>
            <a:effectLst/>
          </p:spPr>
          <p:txBody>
            <a:bodyPr lIns="0" tIns="0" rIns="0" bIns="144000" anchor="ctr">
              <a:normAutofit/>
            </a:bodyPr>
            <a:lstStyle/>
            <a:p>
              <a:pPr algn="ctr">
                <a:lnSpc>
                  <a:spcPct val="120000"/>
                </a:lnSpc>
                <a:defRPr/>
              </a:pPr>
              <a:r>
                <a:rPr lang="en-US" altLang="zh-CN" sz="2000" dirty="0">
                  <a:solidFill>
                    <a:schemeClr val="accent1">
                      <a:lumMod val="75000"/>
                    </a:schemeClr>
                  </a:solidFill>
                  <a:latin typeface="+mj-lt"/>
                  <a:ea typeface="+mj-ea"/>
                  <a:cs typeface="+mj-cs"/>
                </a:rPr>
                <a:t>Thieme</a:t>
              </a:r>
            </a:p>
          </p:txBody>
        </p:sp>
        <p:sp>
          <p:nvSpPr>
            <p:cNvPr id="7" name="AutoShape 6"/>
            <p:cNvSpPr>
              <a:spLocks noChangeArrowheads="1"/>
            </p:cNvSpPr>
            <p:nvPr>
              <p:custDataLst>
                <p:tags r:id="rId2"/>
              </p:custDataLst>
            </p:nvPr>
          </p:nvSpPr>
          <p:spPr bwMode="auto">
            <a:xfrm rot="19774929" flipH="1">
              <a:off x="5558416" y="4537751"/>
              <a:ext cx="742942" cy="247851"/>
            </a:xfrm>
            <a:prstGeom prst="upArrow">
              <a:avLst>
                <a:gd name="adj1" fmla="val 47852"/>
                <a:gd name="adj2" fmla="val 41620"/>
              </a:avLst>
            </a:prstGeom>
            <a:solidFill>
              <a:schemeClr val="accent1"/>
            </a:solidFill>
            <a:ln w="53975">
              <a:solidFill>
                <a:srgbClr val="FFFFFF"/>
              </a:solidFill>
              <a:miter lim="800000"/>
            </a:ln>
          </p:spPr>
          <p:txBody>
            <a:bodyPr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endParaRPr lang="zh-CN" altLang="en-US" sz="1350">
                <a:latin typeface="+mn-lt"/>
                <a:ea typeface="+mn-ea"/>
              </a:endParaRPr>
            </a:p>
          </p:txBody>
        </p:sp>
        <p:sp>
          <p:nvSpPr>
            <p:cNvPr id="8" name="AutoShape 8"/>
            <p:cNvSpPr>
              <a:spLocks noChangeArrowheads="1"/>
            </p:cNvSpPr>
            <p:nvPr>
              <p:custDataLst>
                <p:tags r:id="rId3"/>
              </p:custDataLst>
            </p:nvPr>
          </p:nvSpPr>
          <p:spPr bwMode="auto">
            <a:xfrm rot="10800000" flipH="1">
              <a:off x="4922182" y="2541596"/>
              <a:ext cx="742942" cy="247851"/>
            </a:xfrm>
            <a:prstGeom prst="upArrow">
              <a:avLst>
                <a:gd name="adj1" fmla="val 47852"/>
                <a:gd name="adj2" fmla="val 41620"/>
              </a:avLst>
            </a:prstGeom>
            <a:solidFill>
              <a:schemeClr val="accent1"/>
            </a:solidFill>
            <a:ln w="53975">
              <a:solidFill>
                <a:srgbClr val="FFFFFF"/>
              </a:solidFill>
              <a:miter lim="800000"/>
            </a:ln>
          </p:spPr>
          <p:txBody>
            <a:bodyPr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endParaRPr lang="zh-CN" altLang="en-US" sz="1350">
                <a:latin typeface="+mn-lt"/>
                <a:ea typeface="+mn-ea"/>
              </a:endParaRPr>
            </a:p>
          </p:txBody>
        </p:sp>
        <p:sp>
          <p:nvSpPr>
            <p:cNvPr id="9" name="AutoShape 11"/>
            <p:cNvSpPr>
              <a:spLocks noChangeArrowheads="1"/>
            </p:cNvSpPr>
            <p:nvPr>
              <p:custDataLst>
                <p:tags r:id="rId4"/>
              </p:custDataLst>
            </p:nvPr>
          </p:nvSpPr>
          <p:spPr bwMode="auto">
            <a:xfrm rot="15444686">
              <a:off x="5961177" y="3295338"/>
              <a:ext cx="742942" cy="293647"/>
            </a:xfrm>
            <a:prstGeom prst="upArrow">
              <a:avLst>
                <a:gd name="adj1" fmla="val 47852"/>
                <a:gd name="adj2" fmla="val 41620"/>
              </a:avLst>
            </a:prstGeom>
            <a:solidFill>
              <a:schemeClr val="accent1"/>
            </a:solidFill>
            <a:ln w="53975">
              <a:solidFill>
                <a:srgbClr val="FFFFFF"/>
              </a:solidFill>
              <a:miter lim="800000"/>
            </a:ln>
          </p:spPr>
          <p:txBody>
            <a:bodyPr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endParaRPr lang="zh-CN" altLang="en-US" sz="1350">
                <a:latin typeface="+mn-lt"/>
                <a:ea typeface="+mn-ea"/>
              </a:endParaRPr>
            </a:p>
          </p:txBody>
        </p:sp>
        <p:sp>
          <p:nvSpPr>
            <p:cNvPr id="10" name="AutoShape 15"/>
            <p:cNvSpPr>
              <a:spLocks noChangeArrowheads="1"/>
            </p:cNvSpPr>
            <p:nvPr>
              <p:custDataLst>
                <p:tags r:id="rId5"/>
              </p:custDataLst>
            </p:nvPr>
          </p:nvSpPr>
          <p:spPr bwMode="auto">
            <a:xfrm rot="1825071">
              <a:off x="4323655" y="4537751"/>
              <a:ext cx="742942" cy="247851"/>
            </a:xfrm>
            <a:prstGeom prst="upArrow">
              <a:avLst>
                <a:gd name="adj1" fmla="val 47852"/>
                <a:gd name="adj2" fmla="val 41620"/>
              </a:avLst>
            </a:prstGeom>
            <a:solidFill>
              <a:schemeClr val="accent1"/>
            </a:solidFill>
            <a:ln w="53975">
              <a:solidFill>
                <a:srgbClr val="FFFFFF"/>
              </a:solidFill>
              <a:miter lim="800000"/>
            </a:ln>
          </p:spPr>
          <p:txBody>
            <a:bodyPr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endParaRPr lang="zh-CN" altLang="en-US" sz="1350">
                <a:latin typeface="+mn-lt"/>
                <a:ea typeface="+mn-ea"/>
              </a:endParaRPr>
            </a:p>
          </p:txBody>
        </p:sp>
        <p:sp>
          <p:nvSpPr>
            <p:cNvPr id="11" name="AutoShape 11"/>
            <p:cNvSpPr>
              <a:spLocks noChangeArrowheads="1"/>
            </p:cNvSpPr>
            <p:nvPr>
              <p:custDataLst>
                <p:tags r:id="rId6"/>
              </p:custDataLst>
            </p:nvPr>
          </p:nvSpPr>
          <p:spPr bwMode="auto">
            <a:xfrm rot="6315291" flipH="1">
              <a:off x="3883186" y="3292128"/>
              <a:ext cx="742942" cy="293647"/>
            </a:xfrm>
            <a:prstGeom prst="upArrow">
              <a:avLst>
                <a:gd name="adj1" fmla="val 47852"/>
                <a:gd name="adj2" fmla="val 41620"/>
              </a:avLst>
            </a:prstGeom>
            <a:solidFill>
              <a:schemeClr val="accent1"/>
            </a:solidFill>
            <a:ln w="53975">
              <a:solidFill>
                <a:srgbClr val="FFFFFF"/>
              </a:solidFill>
              <a:miter lim="800000"/>
            </a:ln>
          </p:spPr>
          <p:txBody>
            <a:bodyPr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endParaRPr lang="zh-CN" altLang="en-US" sz="1350">
                <a:latin typeface="+mn-lt"/>
                <a:ea typeface="+mn-ea"/>
              </a:endParaRPr>
            </a:p>
          </p:txBody>
        </p:sp>
        <p:sp>
          <p:nvSpPr>
            <p:cNvPr id="12" name="矩形 11"/>
            <p:cNvSpPr/>
            <p:nvPr>
              <p:custDataLst>
                <p:tags r:id="rId7"/>
              </p:custDataLst>
            </p:nvPr>
          </p:nvSpPr>
          <p:spPr>
            <a:xfrm>
              <a:off x="1711325" y="2804322"/>
              <a:ext cx="2366823" cy="1189830"/>
            </a:xfrm>
            <a:prstGeom prst="rect">
              <a:avLst/>
            </a:prstGeom>
          </p:spPr>
          <p:txBody>
            <a:bodyPr wrap="square" lIns="0" tIns="0" rIns="0" bIns="0" anchor="ctr">
              <a:normAutofit/>
            </a:bodyPr>
            <a:lstStyle/>
            <a:p>
              <a:pPr algn="ctr">
                <a:lnSpc>
                  <a:spcPct val="120000"/>
                </a:lnSpc>
              </a:pPr>
              <a:r>
                <a:rPr lang="en-US" altLang="zh-CN" dirty="0">
                  <a:solidFill>
                    <a:schemeClr val="accent1"/>
                  </a:solidFill>
                </a:rPr>
                <a:t>Chemistry E-Journals</a:t>
              </a:r>
            </a:p>
          </p:txBody>
        </p:sp>
        <p:sp>
          <p:nvSpPr>
            <p:cNvPr id="13" name="矩形 12"/>
            <p:cNvSpPr/>
            <p:nvPr>
              <p:custDataLst>
                <p:tags r:id="rId8"/>
              </p:custDataLst>
            </p:nvPr>
          </p:nvSpPr>
          <p:spPr>
            <a:xfrm>
              <a:off x="6573342" y="2804322"/>
              <a:ext cx="2366823" cy="1189830"/>
            </a:xfrm>
            <a:prstGeom prst="rect">
              <a:avLst/>
            </a:prstGeom>
          </p:spPr>
          <p:txBody>
            <a:bodyPr wrap="square" lIns="0" tIns="0" rIns="0" bIns="0" anchor="ctr">
              <a:normAutofit/>
            </a:bodyPr>
            <a:lstStyle/>
            <a:p>
              <a:pPr algn="ctr">
                <a:lnSpc>
                  <a:spcPct val="120000"/>
                </a:lnSpc>
              </a:pPr>
              <a:r>
                <a:rPr lang="en-US" altLang="zh-CN" dirty="0">
                  <a:solidFill>
                    <a:schemeClr val="accent1"/>
                  </a:solidFill>
                </a:rPr>
                <a:t>Medical E-Journals</a:t>
              </a:r>
            </a:p>
          </p:txBody>
        </p:sp>
        <p:sp>
          <p:nvSpPr>
            <p:cNvPr id="14" name="矩形 13"/>
            <p:cNvSpPr/>
            <p:nvPr>
              <p:custDataLst>
                <p:tags r:id="rId9"/>
              </p:custDataLst>
            </p:nvPr>
          </p:nvSpPr>
          <p:spPr>
            <a:xfrm>
              <a:off x="3829684" y="1602675"/>
              <a:ext cx="2967871" cy="1189830"/>
            </a:xfrm>
            <a:prstGeom prst="rect">
              <a:avLst/>
            </a:prstGeom>
          </p:spPr>
          <p:txBody>
            <a:bodyPr wrap="square" lIns="0" tIns="0" rIns="0" bIns="0" anchor="ctr">
              <a:normAutofit/>
            </a:bodyPr>
            <a:lstStyle/>
            <a:p>
              <a:pPr algn="ctr">
                <a:lnSpc>
                  <a:spcPct val="120000"/>
                </a:lnSpc>
              </a:pPr>
              <a:r>
                <a:rPr lang="en-US" altLang="zh-CN" dirty="0" err="1" smtClean="0">
                  <a:solidFill>
                    <a:schemeClr val="accent1"/>
                  </a:solidFill>
                </a:rPr>
                <a:t>MedOne</a:t>
              </a:r>
              <a:r>
                <a:rPr lang="en-US" altLang="zh-CN" dirty="0" smtClean="0">
                  <a:solidFill>
                    <a:schemeClr val="accent1"/>
                  </a:solidFill>
                </a:rPr>
                <a:t> Education</a:t>
              </a:r>
            </a:p>
            <a:p>
              <a:pPr algn="ctr">
                <a:lnSpc>
                  <a:spcPct val="120000"/>
                </a:lnSpc>
              </a:pPr>
              <a:r>
                <a:rPr lang="zh-CN" altLang="en-US" dirty="0" smtClean="0">
                  <a:solidFill>
                    <a:schemeClr val="accent1"/>
                  </a:solidFill>
                </a:rPr>
                <a:t>（</a:t>
              </a:r>
              <a:r>
                <a:rPr lang="en-US" altLang="zh-CN" dirty="0" err="1" smtClean="0">
                  <a:solidFill>
                    <a:schemeClr val="accent1"/>
                  </a:solidFill>
                </a:rPr>
                <a:t>Thieme</a:t>
              </a:r>
              <a:r>
                <a:rPr lang="en-US" altLang="zh-CN" dirty="0" smtClean="0">
                  <a:solidFill>
                    <a:schemeClr val="accent1"/>
                  </a:solidFill>
                </a:rPr>
                <a:t> </a:t>
              </a:r>
              <a:r>
                <a:rPr lang="en-US" altLang="zh-CN" dirty="0">
                  <a:solidFill>
                    <a:schemeClr val="accent1"/>
                  </a:solidFill>
                </a:rPr>
                <a:t>E-Books </a:t>
              </a:r>
              <a:r>
                <a:rPr lang="en-US" altLang="zh-CN" dirty="0" smtClean="0">
                  <a:solidFill>
                    <a:schemeClr val="accent1"/>
                  </a:solidFill>
                </a:rPr>
                <a:t>Library</a:t>
              </a:r>
              <a:r>
                <a:rPr lang="zh-CN" altLang="en-US" dirty="0" smtClean="0">
                  <a:solidFill>
                    <a:schemeClr val="accent1"/>
                  </a:solidFill>
                </a:rPr>
                <a:t>）</a:t>
              </a:r>
              <a:endParaRPr lang="en-US" altLang="zh-CN" dirty="0">
                <a:solidFill>
                  <a:schemeClr val="accent1"/>
                </a:solidFill>
              </a:endParaRPr>
            </a:p>
            <a:p>
              <a:pPr algn="ctr">
                <a:lnSpc>
                  <a:spcPct val="120000"/>
                </a:lnSpc>
              </a:pPr>
              <a:endParaRPr lang="en-US" altLang="zh-CN" dirty="0">
                <a:solidFill>
                  <a:schemeClr val="accent1"/>
                </a:solidFill>
              </a:endParaRPr>
            </a:p>
          </p:txBody>
        </p:sp>
        <p:sp>
          <p:nvSpPr>
            <p:cNvPr id="15" name="矩形 14"/>
            <p:cNvSpPr/>
            <p:nvPr>
              <p:custDataLst>
                <p:tags r:id="rId10"/>
              </p:custDataLst>
            </p:nvPr>
          </p:nvSpPr>
          <p:spPr>
            <a:xfrm>
              <a:off x="5929887" y="4990625"/>
              <a:ext cx="2366823" cy="1189830"/>
            </a:xfrm>
            <a:prstGeom prst="rect">
              <a:avLst/>
            </a:prstGeom>
          </p:spPr>
          <p:txBody>
            <a:bodyPr wrap="square" lIns="0" tIns="0" rIns="0" bIns="0" anchor="ctr">
              <a:normAutofit/>
            </a:bodyPr>
            <a:lstStyle/>
            <a:p>
              <a:pPr algn="ctr">
                <a:lnSpc>
                  <a:spcPct val="120000"/>
                </a:lnSpc>
              </a:pPr>
              <a:r>
                <a:rPr lang="en-US" altLang="zh-CN" dirty="0" smtClean="0">
                  <a:solidFill>
                    <a:schemeClr val="accent1"/>
                  </a:solidFill>
                </a:rPr>
                <a:t>Clinical </a:t>
              </a:r>
              <a:r>
                <a:rPr lang="en-US" altLang="zh-CN" dirty="0">
                  <a:solidFill>
                    <a:schemeClr val="accent1"/>
                  </a:solidFill>
                </a:rPr>
                <a:t>Suits</a:t>
              </a:r>
            </a:p>
          </p:txBody>
        </p:sp>
        <p:sp>
          <p:nvSpPr>
            <p:cNvPr id="16" name="矩形 15"/>
            <p:cNvSpPr/>
            <p:nvPr>
              <p:custDataLst>
                <p:tags r:id="rId11"/>
              </p:custDataLst>
            </p:nvPr>
          </p:nvSpPr>
          <p:spPr>
            <a:xfrm>
              <a:off x="2328304" y="5164727"/>
              <a:ext cx="2366823" cy="1014926"/>
            </a:xfrm>
            <a:prstGeom prst="rect">
              <a:avLst/>
            </a:prstGeom>
          </p:spPr>
          <p:txBody>
            <a:bodyPr wrap="square" lIns="0" tIns="0" rIns="0" bIns="0" anchor="ctr">
              <a:normAutofit/>
            </a:bodyPr>
            <a:lstStyle/>
            <a:p>
              <a:pPr algn="ctr">
                <a:lnSpc>
                  <a:spcPct val="120000"/>
                </a:lnSpc>
              </a:pPr>
              <a:r>
                <a:rPr lang="en-US" altLang="zh-CN" dirty="0">
                  <a:solidFill>
                    <a:schemeClr val="accent1"/>
                  </a:solidFill>
                </a:rPr>
                <a:t>Thieme- Clinical Collections</a:t>
              </a:r>
            </a:p>
          </p:txBody>
        </p:sp>
        <p:sp>
          <p:nvSpPr>
            <p:cNvPr id="17" name="文本框 16"/>
            <p:cNvSpPr txBox="1"/>
            <p:nvPr/>
          </p:nvSpPr>
          <p:spPr>
            <a:xfrm>
              <a:off x="6477064" y="1453553"/>
              <a:ext cx="2860039" cy="689951"/>
            </a:xfrm>
            <a:prstGeom prst="rect">
              <a:avLst/>
            </a:prstGeom>
            <a:noFill/>
          </p:spPr>
          <p:txBody>
            <a:bodyPr wrap="square" rtlCol="0">
              <a:spAutoFit/>
            </a:bodyPr>
            <a:lstStyle/>
            <a:p>
              <a:r>
                <a:rPr lang="zh-CN" altLang="en-US" dirty="0"/>
                <a:t>包含电子书，及高清图片和视频</a:t>
              </a:r>
            </a:p>
          </p:txBody>
        </p:sp>
        <p:sp>
          <p:nvSpPr>
            <p:cNvPr id="18" name="文本框 17"/>
            <p:cNvSpPr txBox="1"/>
            <p:nvPr/>
          </p:nvSpPr>
          <p:spPr>
            <a:xfrm>
              <a:off x="672794" y="3673560"/>
              <a:ext cx="2348071" cy="1013837"/>
            </a:xfrm>
            <a:prstGeom prst="rect">
              <a:avLst/>
            </a:prstGeom>
            <a:noFill/>
          </p:spPr>
          <p:txBody>
            <a:bodyPr wrap="square" rtlCol="0">
              <a:spAutoFit/>
            </a:bodyPr>
            <a:lstStyle/>
            <a:p>
              <a:r>
                <a:rPr lang="en-US" altLang="zh-CN" dirty="0"/>
                <a:t>5</a:t>
              </a:r>
              <a:r>
                <a:rPr lang="zh-CN" altLang="en-US" dirty="0"/>
                <a:t>本化学类期刊，有机合成领域权威期刊</a:t>
              </a:r>
            </a:p>
          </p:txBody>
        </p:sp>
        <p:sp>
          <p:nvSpPr>
            <p:cNvPr id="19" name="文本框 18"/>
            <p:cNvSpPr txBox="1"/>
            <p:nvPr/>
          </p:nvSpPr>
          <p:spPr>
            <a:xfrm>
              <a:off x="8940165" y="3308350"/>
              <a:ext cx="2860040" cy="985644"/>
            </a:xfrm>
            <a:prstGeom prst="rect">
              <a:avLst/>
            </a:prstGeom>
            <a:noFill/>
          </p:spPr>
          <p:txBody>
            <a:bodyPr wrap="square" rtlCol="0">
              <a:spAutoFit/>
            </a:bodyPr>
            <a:lstStyle/>
            <a:p>
              <a:r>
                <a:rPr lang="en-US" altLang="zh-CN" dirty="0"/>
                <a:t>42</a:t>
              </a:r>
              <a:r>
                <a:rPr lang="zh-CN" altLang="en-US" dirty="0"/>
                <a:t>本医学类期刊，其中包括十本专题研讨会期刊</a:t>
              </a:r>
            </a:p>
          </p:txBody>
        </p:sp>
        <p:sp>
          <p:nvSpPr>
            <p:cNvPr id="20" name="文本框 19"/>
            <p:cNvSpPr txBox="1"/>
            <p:nvPr/>
          </p:nvSpPr>
          <p:spPr>
            <a:xfrm>
              <a:off x="969645" y="5962650"/>
              <a:ext cx="2860040" cy="394258"/>
            </a:xfrm>
            <a:prstGeom prst="rect">
              <a:avLst/>
            </a:prstGeom>
            <a:noFill/>
          </p:spPr>
          <p:txBody>
            <a:bodyPr wrap="square" rtlCol="0">
              <a:spAutoFit/>
            </a:bodyPr>
            <a:lstStyle/>
            <a:p>
              <a:r>
                <a:rPr lang="zh-CN" altLang="en-US"/>
                <a:t>医学电子书合集</a:t>
              </a:r>
            </a:p>
          </p:txBody>
        </p:sp>
        <p:sp>
          <p:nvSpPr>
            <p:cNvPr id="21" name="文本框 20"/>
            <p:cNvSpPr txBox="1"/>
            <p:nvPr/>
          </p:nvSpPr>
          <p:spPr>
            <a:xfrm>
              <a:off x="7558405" y="5962650"/>
              <a:ext cx="4241165" cy="1281337"/>
            </a:xfrm>
            <a:prstGeom prst="rect">
              <a:avLst/>
            </a:prstGeom>
            <a:noFill/>
          </p:spPr>
          <p:txBody>
            <a:bodyPr wrap="square" rtlCol="0">
              <a:spAutoFit/>
            </a:bodyPr>
            <a:lstStyle/>
            <a:p>
              <a:r>
                <a:rPr lang="zh-CN" altLang="en-US"/>
                <a:t>临床医学专题包，有放射医学包，整形外科学包，脊柱外科学包，神经外科专题包、耳科学包、耳鼻喉科学包</a:t>
              </a:r>
            </a:p>
          </p:txBody>
        </p:sp>
      </p:grpSp>
    </p:spTree>
    <p:extLst>
      <p:ext uri="{BB962C8B-B14F-4D97-AF65-F5344CB8AC3E}">
        <p14:creationId xmlns:p14="http://schemas.microsoft.com/office/powerpoint/2010/main" val="2467084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bject 11"/>
          <p:cNvSpPr/>
          <p:nvPr/>
        </p:nvSpPr>
        <p:spPr>
          <a:xfrm>
            <a:off x="2009775" y="3217863"/>
            <a:ext cx="1763713" cy="287337"/>
          </a:xfrm>
          <a:custGeom>
            <a:avLst/>
            <a:gdLst/>
            <a:ahLst/>
            <a:cxnLst/>
            <a:rect l="0" t="0" r="0" b="0"/>
            <a:pathLst>
              <a:path w="1764792" h="288036">
                <a:moveTo>
                  <a:pt x="1764792" y="0"/>
                </a:moveTo>
                <a:lnTo>
                  <a:pt x="0" y="0"/>
                </a:lnTo>
                <a:lnTo>
                  <a:pt x="0" y="288036"/>
                </a:lnTo>
                <a:lnTo>
                  <a:pt x="1764792" y="288036"/>
                </a:lnTo>
                <a:lnTo>
                  <a:pt x="1764792" y="0"/>
                </a:lnTo>
                <a:close/>
              </a:path>
            </a:pathLst>
          </a:custGeom>
          <a:solidFill>
            <a:srgbClr val="FFFFFF"/>
          </a:solidFill>
          <a:ln w="9525">
            <a:noFill/>
          </a:ln>
        </p:spPr>
        <p:txBody>
          <a:bodyPr/>
          <a:lstStyle/>
          <a:p>
            <a:endParaRPr lang="zh-CN" altLang="en-US"/>
          </a:p>
        </p:txBody>
      </p:sp>
      <p:sp>
        <p:nvSpPr>
          <p:cNvPr id="46082" name="object 12"/>
          <p:cNvSpPr/>
          <p:nvPr/>
        </p:nvSpPr>
        <p:spPr>
          <a:xfrm>
            <a:off x="260350" y="2428875"/>
            <a:ext cx="2367915" cy="1865630"/>
          </a:xfrm>
          <a:prstGeom prst="rect">
            <a:avLst/>
          </a:prstGeom>
          <a:blipFill rotWithShape="1">
            <a:blip r:embed="rId3"/>
            <a:stretch>
              <a:fillRect/>
            </a:stretch>
          </a:blipFill>
          <a:ln w="9525">
            <a:noFill/>
          </a:ln>
        </p:spPr>
        <p:txBody>
          <a:bodyPr wrap="square" lIns="0" tIns="0" rIns="0" bIns="0" anchor="t"/>
          <a:lstStyle/>
          <a:p>
            <a:endParaRPr lang="zh-CN">
              <a:latin typeface="Calibri" panose="020F0502020204030204" charset="0"/>
              <a:ea typeface="宋体" panose="02010600030101010101" pitchFamily="2" charset="-122"/>
            </a:endParaRPr>
          </a:p>
        </p:txBody>
      </p:sp>
      <p:sp>
        <p:nvSpPr>
          <p:cNvPr id="46083" name="object 8"/>
          <p:cNvSpPr/>
          <p:nvPr/>
        </p:nvSpPr>
        <p:spPr>
          <a:xfrm>
            <a:off x="2009775" y="920750"/>
            <a:ext cx="9144000" cy="0"/>
          </a:xfrm>
          <a:custGeom>
            <a:avLst/>
            <a:gdLst/>
            <a:ahLst/>
            <a:cxnLst/>
            <a:rect l="0" t="0" r="0" b="0"/>
            <a:pathLst>
              <a:path w="9144000" h="1">
                <a:moveTo>
                  <a:pt x="9144000" y="0"/>
                </a:moveTo>
                <a:lnTo>
                  <a:pt x="0" y="0"/>
                </a:lnTo>
                <a:lnTo>
                  <a:pt x="9144000" y="1"/>
                </a:lnTo>
              </a:path>
            </a:pathLst>
          </a:custGeom>
          <a:noFill/>
          <a:ln w="11937" cap="flat" cmpd="sng">
            <a:solidFill>
              <a:srgbClr val="B1B1B1"/>
            </a:solidFill>
            <a:prstDash val="solid"/>
            <a:round/>
            <a:headEnd type="none" w="med" len="med"/>
            <a:tailEnd type="none" w="med" len="med"/>
          </a:ln>
        </p:spPr>
        <p:txBody>
          <a:bodyPr/>
          <a:lstStyle/>
          <a:p>
            <a:endParaRPr lang="zh-CN" altLang="en-US"/>
          </a:p>
        </p:txBody>
      </p:sp>
      <p:sp>
        <p:nvSpPr>
          <p:cNvPr id="7" name="object 4"/>
          <p:cNvSpPr txBox="1"/>
          <p:nvPr/>
        </p:nvSpPr>
        <p:spPr>
          <a:xfrm>
            <a:off x="3060700" y="1792288"/>
            <a:ext cx="3333750" cy="2722563"/>
          </a:xfrm>
          <a:prstGeom prst="rect">
            <a:avLst/>
          </a:prstGeom>
        </p:spPr>
        <p:txBody>
          <a:bodyPr wrap="square" lIns="0" tIns="0" rIns="0" bIns="0" rtlCol="0">
            <a:noAutofit/>
          </a:bodyPr>
          <a:lstStyle/>
          <a:p>
            <a:pPr marL="12700">
              <a:lnSpc>
                <a:spcPts val="1970"/>
              </a:lnSpc>
              <a:spcBef>
                <a:spcPts val="100"/>
              </a:spcBef>
            </a:pPr>
            <a:r>
              <a:rPr lang="zh-CN" altLang="en-US" b="1" spc="405" noProof="1" smtClean="0">
                <a:solidFill>
                  <a:srgbClr val="000082"/>
                </a:solidFill>
                <a:latin typeface="Times New Roman" panose="02020603050405020304"/>
                <a:ea typeface="宋体" panose="02010600030101010101" pitchFamily="2" charset="-122"/>
                <a:cs typeface="Times New Roman" panose="02020603050405020304"/>
              </a:rPr>
              <a:t>医学</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Thiem</a:t>
            </a:r>
            <a:r>
              <a:rPr spc="0" noProof="1" smtClean="0">
                <a:latin typeface="Times New Roman" panose="02020603050405020304"/>
                <a:ea typeface="宋体" panose="02010600030101010101" pitchFamily="2" charset="-122"/>
                <a:cs typeface="Times New Roman" panose="02020603050405020304"/>
              </a:rPr>
              <a:t>e</a:t>
            </a:r>
            <a:r>
              <a:rPr noProof="1" smtClean="0">
                <a:latin typeface="Times New Roman" panose="02020603050405020304"/>
                <a:ea typeface="宋体" panose="02010600030101010101" pitchFamily="2" charset="-122"/>
                <a:cs typeface="Times New Roman" panose="02020603050405020304"/>
              </a:rPr>
              <a:t> Clinica</a:t>
            </a:r>
            <a:r>
              <a:rPr spc="0" noProof="1" smtClean="0">
                <a:latin typeface="Times New Roman" panose="02020603050405020304"/>
                <a:ea typeface="宋体" panose="02010600030101010101" pitchFamily="2" charset="-122"/>
                <a:cs typeface="Times New Roman" panose="02020603050405020304"/>
              </a:rPr>
              <a:t>l</a:t>
            </a:r>
            <a:r>
              <a:rPr noProof="1" smtClean="0">
                <a:latin typeface="Times New Roman" panose="02020603050405020304"/>
                <a:ea typeface="宋体" panose="02010600030101010101" pitchFamily="2" charset="-122"/>
                <a:cs typeface="Times New Roman" panose="02020603050405020304"/>
              </a:rPr>
              <a:t> Collection</a:t>
            </a:r>
            <a:r>
              <a:rPr spc="0" noProof="1" smtClean="0">
                <a:latin typeface="Times New Roman" panose="02020603050405020304"/>
                <a:ea typeface="宋体" panose="02010600030101010101" pitchFamily="2" charset="-122"/>
                <a:cs typeface="Times New Roman" panose="02020603050405020304"/>
              </a:rPr>
              <a:t>s</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ComSci</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Otolaryngology</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Neurosurgery</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Plastic Surgery</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Radiology</a:t>
            </a:r>
            <a:endParaRPr noProof="1" smtClean="0">
              <a:latin typeface="Times New Roman" panose="02020603050405020304"/>
              <a:cs typeface="Times New Roman" panose="02020603050405020304"/>
            </a:endParaRPr>
          </a:p>
          <a:p>
            <a:pPr marL="298450" marR="34290" indent="-285750">
              <a:lnSpc>
                <a:spcPct val="96000"/>
              </a:lnSpc>
              <a:spcBef>
                <a:spcPts val="1170"/>
              </a:spcBef>
              <a:buFont typeface="Arial" panose="020B0604020202020204" pitchFamily="34" charset="0"/>
              <a:buChar char="•"/>
            </a:pPr>
            <a:r>
              <a:rPr noProof="1" smtClean="0">
                <a:latin typeface="Times New Roman" panose="02020603050405020304"/>
                <a:ea typeface="宋体" panose="02010600030101010101" pitchFamily="2" charset="-122"/>
                <a:cs typeface="Times New Roman" panose="02020603050405020304"/>
              </a:rPr>
              <a:t>MedOne Spine</a:t>
            </a:r>
            <a:endParaRPr noProof="1" smtClean="0">
              <a:latin typeface="Times New Roman" panose="02020603050405020304"/>
              <a:cs typeface="Times New Roman" panose="02020603050405020304"/>
            </a:endParaRPr>
          </a:p>
        </p:txBody>
      </p:sp>
      <p:sp>
        <p:nvSpPr>
          <p:cNvPr id="8" name="object 3"/>
          <p:cNvSpPr txBox="1"/>
          <p:nvPr/>
        </p:nvSpPr>
        <p:spPr>
          <a:xfrm>
            <a:off x="7078663" y="3965575"/>
            <a:ext cx="3878263" cy="1489075"/>
          </a:xfrm>
          <a:prstGeom prst="rect">
            <a:avLst/>
          </a:prstGeom>
        </p:spPr>
        <p:txBody>
          <a:bodyPr wrap="square" lIns="0" tIns="0" rIns="0" bIns="0" rtlCol="0">
            <a:noAutofit/>
          </a:bodyPr>
          <a:lstStyle/>
          <a:p>
            <a:pPr marL="12700" marR="34290">
              <a:lnSpc>
                <a:spcPts val="1970"/>
              </a:lnSpc>
              <a:spcBef>
                <a:spcPts val="100"/>
              </a:spcBef>
            </a:pPr>
            <a:endParaRPr noProof="1">
              <a:latin typeface="Times New Roman" panose="02020603050405020304"/>
              <a:cs typeface="Times New Roman" panose="02020603050405020304"/>
            </a:endParaRPr>
          </a:p>
        </p:txBody>
      </p:sp>
      <p:sp>
        <p:nvSpPr>
          <p:cNvPr id="46086" name="object 2"/>
          <p:cNvSpPr txBox="1"/>
          <p:nvPr/>
        </p:nvSpPr>
        <p:spPr>
          <a:xfrm>
            <a:off x="2009775" y="781050"/>
            <a:ext cx="9144000" cy="152400"/>
          </a:xfrm>
          <a:prstGeom prst="rect">
            <a:avLst/>
          </a:prstGeom>
          <a:noFill/>
          <a:ln w="9525">
            <a:noFill/>
          </a:ln>
        </p:spPr>
        <p:txBody>
          <a:bodyPr wrap="square" lIns="0" tIns="0" rIns="0" bIns="0" anchor="t"/>
          <a:lstStyle/>
          <a:p>
            <a:pPr marL="25400">
              <a:lnSpc>
                <a:spcPts val="1000"/>
              </a:lnSpc>
            </a:pPr>
            <a:endParaRPr lang="zh-CN" sz="1000">
              <a:latin typeface="Calibri" panose="020F0502020204030204" charset="0"/>
              <a:ea typeface="宋体" panose="02010600030101010101" pitchFamily="2" charset="-122"/>
            </a:endParaRPr>
          </a:p>
        </p:txBody>
      </p:sp>
      <p:sp>
        <p:nvSpPr>
          <p:cNvPr id="10" name="object 6"/>
          <p:cNvSpPr txBox="1"/>
          <p:nvPr/>
        </p:nvSpPr>
        <p:spPr>
          <a:xfrm>
            <a:off x="61913" y="1268730"/>
            <a:ext cx="3276600" cy="381000"/>
          </a:xfrm>
          <a:prstGeom prst="rect">
            <a:avLst/>
          </a:prstGeom>
        </p:spPr>
        <p:txBody>
          <a:bodyPr wrap="square" lIns="0" tIns="0" rIns="0" bIns="0" rtlCol="0">
            <a:noAutofit/>
          </a:bodyPr>
          <a:lstStyle/>
          <a:p>
            <a:pPr marL="12700">
              <a:lnSpc>
                <a:spcPts val="2180"/>
              </a:lnSpc>
              <a:spcBef>
                <a:spcPts val="110"/>
              </a:spcBef>
            </a:pPr>
            <a:r>
              <a:rPr lang="en-US" sz="2400" b="1" noProof="1" smtClean="0">
                <a:solidFill>
                  <a:srgbClr val="000065"/>
                </a:solidFill>
                <a:latin typeface="Times New Roman" panose="02020603050405020304"/>
                <a:ea typeface="宋体" panose="02010600030101010101" pitchFamily="2" charset="-122"/>
                <a:cs typeface="Times New Roman" panose="02020603050405020304"/>
              </a:rPr>
              <a:t>T</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hie</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m</a:t>
            </a:r>
            <a:r>
              <a:rPr lang="en-US" sz="2400" b="1" noProof="1" smtClean="0">
                <a:solidFill>
                  <a:srgbClr val="000065"/>
                </a:solidFill>
                <a:latin typeface="Times New Roman" panose="02020603050405020304"/>
                <a:ea typeface="宋体" panose="02010600030101010101" pitchFamily="2" charset="-122"/>
                <a:cs typeface="Times New Roman" panose="02020603050405020304"/>
              </a:rPr>
              <a:t>e </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On</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l</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in</a:t>
            </a:r>
            <a:r>
              <a:rPr lang="en-US" sz="2400" b="1" noProof="1" smtClean="0">
                <a:solidFill>
                  <a:srgbClr val="000065"/>
                </a:solidFill>
                <a:latin typeface="Times New Roman" panose="02020603050405020304"/>
                <a:ea typeface="宋体" panose="02010600030101010101" pitchFamily="2" charset="-122"/>
                <a:cs typeface="Times New Roman" panose="02020603050405020304"/>
              </a:rPr>
              <a:t>e</a:t>
            </a:r>
            <a:r>
              <a:rPr lang="en-US" sz="2400" b="1" spc="163" noProof="1" smtClean="0">
                <a:solidFill>
                  <a:srgbClr val="000065"/>
                </a:solidFill>
                <a:latin typeface="Times New Roman" panose="02020603050405020304"/>
                <a:ea typeface="宋体" panose="02010600030101010101" pitchFamily="2" charset="-122"/>
                <a:cs typeface="Times New Roman" panose="02020603050405020304"/>
              </a:rPr>
              <a:t> </a:t>
            </a:r>
            <a:r>
              <a:rPr lang="en-US" sz="2400" b="1" noProof="1" smtClean="0">
                <a:solidFill>
                  <a:srgbClr val="000065"/>
                </a:solidFill>
                <a:latin typeface="Times New Roman" panose="02020603050405020304"/>
                <a:ea typeface="宋体" panose="02010600030101010101" pitchFamily="2" charset="-122"/>
                <a:cs typeface="Times New Roman" panose="02020603050405020304"/>
              </a:rPr>
              <a:t>P</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r</a:t>
            </a:r>
            <a:r>
              <a:rPr lang="en-US" sz="2400" b="1" noProof="1" smtClean="0">
                <a:solidFill>
                  <a:srgbClr val="000065"/>
                </a:solidFill>
                <a:latin typeface="Times New Roman" panose="02020603050405020304"/>
                <a:ea typeface="宋体" panose="02010600030101010101" pitchFamily="2" charset="-122"/>
                <a:cs typeface="Times New Roman" panose="02020603050405020304"/>
              </a:rPr>
              <a:t>od</a:t>
            </a:r>
            <a:r>
              <a:rPr lang="en-US" sz="2400" b="1" spc="4" noProof="1" smtClean="0">
                <a:solidFill>
                  <a:srgbClr val="000065"/>
                </a:solidFill>
                <a:latin typeface="Times New Roman" panose="02020603050405020304"/>
                <a:ea typeface="宋体" panose="02010600030101010101" pitchFamily="2" charset="-122"/>
                <a:cs typeface="Times New Roman" panose="02020603050405020304"/>
              </a:rPr>
              <a:t>u</a:t>
            </a:r>
            <a:r>
              <a:rPr lang="en-US" sz="2400" b="1" spc="34" noProof="1" smtClean="0">
                <a:solidFill>
                  <a:srgbClr val="000065"/>
                </a:solidFill>
                <a:latin typeface="Times New Roman" panose="02020603050405020304"/>
                <a:ea typeface="宋体" panose="02010600030101010101" pitchFamily="2" charset="-122"/>
                <a:cs typeface="Times New Roman" panose="02020603050405020304"/>
              </a:rPr>
              <a:t>c</a:t>
            </a:r>
            <a:r>
              <a:rPr lang="en-US" sz="2400" b="1" spc="9" noProof="1" smtClean="0">
                <a:solidFill>
                  <a:srgbClr val="000065"/>
                </a:solidFill>
                <a:latin typeface="Times New Roman" panose="02020603050405020304"/>
                <a:ea typeface="宋体" panose="02010600030101010101" pitchFamily="2" charset="-122"/>
                <a:cs typeface="Times New Roman" panose="02020603050405020304"/>
              </a:rPr>
              <a:t>t</a:t>
            </a:r>
            <a:r>
              <a:rPr lang="en-US" sz="2400" b="1" noProof="1" smtClean="0">
                <a:solidFill>
                  <a:srgbClr val="000065"/>
                </a:solidFill>
                <a:latin typeface="Times New Roman" panose="02020603050405020304"/>
                <a:ea typeface="宋体" panose="02010600030101010101" pitchFamily="2" charset="-122"/>
                <a:cs typeface="Times New Roman" panose="02020603050405020304"/>
              </a:rPr>
              <a:t>s</a:t>
            </a:r>
            <a:endParaRPr sz="2400" b="1" noProof="1">
              <a:solidFill>
                <a:srgbClr val="002060"/>
              </a:solidFill>
              <a:latin typeface="Times New Roman" panose="02020603050405020304"/>
              <a:cs typeface="Times New Roman" panose="02020603050405020304"/>
            </a:endParaRPr>
          </a:p>
        </p:txBody>
      </p:sp>
      <p:sp>
        <p:nvSpPr>
          <p:cNvPr id="11" name="object 4"/>
          <p:cNvSpPr txBox="1"/>
          <p:nvPr/>
        </p:nvSpPr>
        <p:spPr>
          <a:xfrm>
            <a:off x="7078663" y="1431925"/>
            <a:ext cx="3200400" cy="1600200"/>
          </a:xfrm>
          <a:prstGeom prst="rect">
            <a:avLst/>
          </a:prstGeom>
        </p:spPr>
        <p:txBody>
          <a:bodyPr wrap="square" lIns="0" tIns="0" rIns="0" bIns="0" rtlCol="0">
            <a:noAutofit/>
          </a:bodyPr>
          <a:lstStyle/>
          <a:p>
            <a:pPr marL="12700">
              <a:lnSpc>
                <a:spcPts val="1970"/>
              </a:lnSpc>
              <a:spcBef>
                <a:spcPts val="100"/>
              </a:spcBef>
            </a:pPr>
            <a:r>
              <a:rPr lang="zh-CN" altLang="en-US" b="1" spc="405" noProof="1" smtClean="0">
                <a:solidFill>
                  <a:srgbClr val="000082"/>
                </a:solidFill>
                <a:latin typeface="Times New Roman" panose="02020603050405020304"/>
                <a:ea typeface="宋体" panose="02010600030101010101" pitchFamily="2" charset="-122"/>
                <a:cs typeface="Times New Roman" panose="02020603050405020304"/>
              </a:rPr>
              <a:t>化学</a:t>
            </a:r>
            <a:endParaRPr noProof="1">
              <a:latin typeface="Times New Roman" panose="02020603050405020304"/>
              <a:cs typeface="Times New Roman" panose="02020603050405020304"/>
            </a:endParaRPr>
          </a:p>
          <a:p>
            <a:pPr marL="12700" marR="34290">
              <a:lnSpc>
                <a:spcPct val="96000"/>
              </a:lnSpc>
              <a:spcBef>
                <a:spcPts val="1070"/>
              </a:spcBef>
            </a:pPr>
            <a:r>
              <a:rPr noProof="1" smtClean="0">
                <a:latin typeface="Times New Roman" panose="02020603050405020304"/>
                <a:ea typeface="宋体" panose="02010600030101010101" pitchFamily="2" charset="-122"/>
                <a:cs typeface="Times New Roman" panose="02020603050405020304"/>
              </a:rPr>
              <a:t>•</a:t>
            </a:r>
            <a:r>
              <a:rPr lang="en-US" noProof="1" smtClean="0">
                <a:latin typeface="Times New Roman" panose="02020603050405020304"/>
                <a:ea typeface="宋体" panose="02010600030101010101" pitchFamily="2" charset="-122"/>
                <a:cs typeface="Times New Roman" panose="02020603050405020304"/>
              </a:rPr>
              <a:t>  </a:t>
            </a:r>
            <a:r>
              <a:rPr lang="en-US" spc="-4" noProof="1" smtClean="0">
                <a:latin typeface="Times New Roman" panose="02020603050405020304"/>
                <a:ea typeface="宋体" panose="02010600030101010101" pitchFamily="2" charset="-122"/>
                <a:cs typeface="Times New Roman" panose="02020603050405020304"/>
              </a:rPr>
              <a:t>C</a:t>
            </a:r>
            <a:r>
              <a:rPr lang="en-US" spc="4" noProof="1" smtClean="0">
                <a:latin typeface="Times New Roman" panose="02020603050405020304"/>
                <a:ea typeface="宋体" panose="02010600030101010101" pitchFamily="2" charset="-122"/>
                <a:cs typeface="Times New Roman" panose="02020603050405020304"/>
              </a:rPr>
              <a:t>he</a:t>
            </a:r>
            <a:r>
              <a:rPr lang="en-US" spc="14" noProof="1" smtClean="0">
                <a:latin typeface="Times New Roman" panose="02020603050405020304"/>
                <a:ea typeface="宋体" panose="02010600030101010101" pitchFamily="2" charset="-122"/>
                <a:cs typeface="Times New Roman" panose="02020603050405020304"/>
              </a:rPr>
              <a:t>m</a:t>
            </a:r>
            <a:r>
              <a:rPr lang="en-US" spc="-4" noProof="1" smtClean="0">
                <a:latin typeface="Times New Roman" panose="02020603050405020304"/>
                <a:ea typeface="宋体" panose="02010600030101010101" pitchFamily="2" charset="-122"/>
                <a:cs typeface="Times New Roman" panose="02020603050405020304"/>
              </a:rPr>
              <a:t>i</a:t>
            </a:r>
            <a:r>
              <a:rPr lang="en-US" noProof="1" smtClean="0">
                <a:latin typeface="Times New Roman" panose="02020603050405020304"/>
                <a:ea typeface="宋体" panose="02010600030101010101" pitchFamily="2" charset="-122"/>
                <a:cs typeface="Times New Roman" panose="02020603050405020304"/>
              </a:rPr>
              <a:t>s</a:t>
            </a:r>
            <a:r>
              <a:rPr lang="en-US" spc="-4" noProof="1" smtClean="0">
                <a:latin typeface="Times New Roman" panose="02020603050405020304"/>
                <a:ea typeface="宋体" panose="02010600030101010101" pitchFamily="2" charset="-122"/>
                <a:cs typeface="Times New Roman" panose="02020603050405020304"/>
              </a:rPr>
              <a:t>t</a:t>
            </a:r>
            <a:r>
              <a:rPr lang="en-US" spc="59" noProof="1" smtClean="0">
                <a:latin typeface="Times New Roman" panose="02020603050405020304"/>
                <a:ea typeface="宋体" panose="02010600030101010101" pitchFamily="2" charset="-122"/>
                <a:cs typeface="Times New Roman" panose="02020603050405020304"/>
              </a:rPr>
              <a:t>r</a:t>
            </a:r>
            <a:r>
              <a:rPr lang="en-US" noProof="1" smtClean="0">
                <a:latin typeface="Times New Roman" panose="02020603050405020304"/>
                <a:ea typeface="宋体" panose="02010600030101010101" pitchFamily="2" charset="-122"/>
                <a:cs typeface="Times New Roman" panose="02020603050405020304"/>
              </a:rPr>
              <a:t>y</a:t>
            </a:r>
            <a:r>
              <a:rPr lang="en-US" spc="-39" noProof="1" smtClean="0">
                <a:latin typeface="Times New Roman" panose="02020603050405020304"/>
                <a:ea typeface="宋体" panose="02010600030101010101" pitchFamily="2" charset="-122"/>
                <a:cs typeface="Times New Roman" panose="02020603050405020304"/>
              </a:rPr>
              <a:t> </a:t>
            </a:r>
            <a:r>
              <a:rPr lang="en-US" spc="4" noProof="1" smtClean="0">
                <a:latin typeface="Times New Roman" panose="02020603050405020304"/>
                <a:ea typeface="宋体" panose="02010600030101010101" pitchFamily="2" charset="-122"/>
                <a:cs typeface="Times New Roman" panose="02020603050405020304"/>
              </a:rPr>
              <a:t>e</a:t>
            </a:r>
            <a:r>
              <a:rPr lang="en-US" spc="-4" noProof="1" smtClean="0">
                <a:latin typeface="Times New Roman" panose="02020603050405020304"/>
                <a:ea typeface="宋体" panose="02010600030101010101" pitchFamily="2" charset="-122"/>
                <a:cs typeface="Times New Roman" panose="02020603050405020304"/>
              </a:rPr>
              <a:t>Jo</a:t>
            </a:r>
            <a:r>
              <a:rPr lang="en-US" spc="4" noProof="1" smtClean="0">
                <a:latin typeface="Times New Roman" panose="02020603050405020304"/>
                <a:ea typeface="宋体" panose="02010600030101010101" pitchFamily="2" charset="-122"/>
                <a:cs typeface="Times New Roman" panose="02020603050405020304"/>
              </a:rPr>
              <a:t>u</a:t>
            </a:r>
            <a:r>
              <a:rPr lang="en-US" spc="9" noProof="1" smtClean="0">
                <a:latin typeface="Times New Roman" panose="02020603050405020304"/>
                <a:ea typeface="宋体" panose="02010600030101010101" pitchFamily="2" charset="-122"/>
                <a:cs typeface="Times New Roman" panose="02020603050405020304"/>
              </a:rPr>
              <a:t>r</a:t>
            </a:r>
            <a:r>
              <a:rPr lang="en-US" spc="4" noProof="1" smtClean="0">
                <a:latin typeface="Times New Roman" panose="02020603050405020304"/>
                <a:ea typeface="宋体" panose="02010600030101010101" pitchFamily="2" charset="-122"/>
                <a:cs typeface="Times New Roman" panose="02020603050405020304"/>
              </a:rPr>
              <a:t>na</a:t>
            </a:r>
            <a:r>
              <a:rPr lang="en-US" spc="-4" noProof="1" smtClean="0">
                <a:latin typeface="Times New Roman" panose="02020603050405020304"/>
                <a:ea typeface="宋体" panose="02010600030101010101" pitchFamily="2" charset="-122"/>
                <a:cs typeface="Times New Roman" panose="02020603050405020304"/>
              </a:rPr>
              <a:t>l</a:t>
            </a:r>
            <a:r>
              <a:rPr lang="en-US" noProof="1" smtClean="0">
                <a:latin typeface="Times New Roman" panose="02020603050405020304"/>
                <a:ea typeface="宋体" panose="02010600030101010101" pitchFamily="2" charset="-122"/>
                <a:cs typeface="Times New Roman" panose="02020603050405020304"/>
              </a:rPr>
              <a:t>s</a:t>
            </a:r>
            <a:endParaRPr noProof="1">
              <a:latin typeface="Times New Roman" panose="02020603050405020304"/>
              <a:cs typeface="Times New Roman" panose="02020603050405020304"/>
            </a:endParaRPr>
          </a:p>
          <a:p>
            <a:pPr marL="12700" marR="34290">
              <a:lnSpc>
                <a:spcPct val="96000"/>
              </a:lnSpc>
              <a:spcBef>
                <a:spcPts val="1170"/>
              </a:spcBef>
            </a:pPr>
            <a:r>
              <a:rPr noProof="1" smtClean="0">
                <a:latin typeface="Times New Roman" panose="02020603050405020304"/>
                <a:ea typeface="宋体" panose="02010600030101010101" pitchFamily="2" charset="-122"/>
                <a:cs typeface="Times New Roman" panose="02020603050405020304"/>
              </a:rPr>
              <a:t>•</a:t>
            </a:r>
            <a:r>
              <a:rPr lang="en-US" noProof="1" smtClean="0">
                <a:latin typeface="Times New Roman" panose="02020603050405020304"/>
                <a:ea typeface="宋体" panose="02010600030101010101" pitchFamily="2" charset="-122"/>
                <a:cs typeface="Times New Roman" panose="02020603050405020304"/>
              </a:rPr>
              <a:t>  </a:t>
            </a:r>
            <a:r>
              <a:rPr lang="en-US" spc="-4" noProof="1" smtClean="0">
                <a:latin typeface="Times New Roman" panose="02020603050405020304"/>
                <a:ea typeface="宋体" panose="02010600030101010101" pitchFamily="2" charset="-122"/>
                <a:cs typeface="Times New Roman" panose="02020603050405020304"/>
              </a:rPr>
              <a:t>Sci</a:t>
            </a:r>
            <a:r>
              <a:rPr lang="en-US" spc="4" noProof="1" smtClean="0">
                <a:latin typeface="Times New Roman" panose="02020603050405020304"/>
                <a:ea typeface="宋体" panose="02010600030101010101" pitchFamily="2" charset="-122"/>
                <a:cs typeface="Times New Roman" panose="02020603050405020304"/>
              </a:rPr>
              <a:t>en</a:t>
            </a:r>
            <a:r>
              <a:rPr lang="en-US" spc="-29" noProof="1" smtClean="0">
                <a:latin typeface="Times New Roman" panose="02020603050405020304"/>
                <a:ea typeface="宋体" panose="02010600030101010101" pitchFamily="2" charset="-122"/>
                <a:cs typeface="Times New Roman" panose="02020603050405020304"/>
              </a:rPr>
              <a:t>c</a:t>
            </a:r>
            <a:r>
              <a:rPr lang="en-US" noProof="1" smtClean="0">
                <a:latin typeface="Times New Roman" panose="02020603050405020304"/>
                <a:ea typeface="宋体" panose="02010600030101010101" pitchFamily="2" charset="-122"/>
                <a:cs typeface="Times New Roman" panose="02020603050405020304"/>
              </a:rPr>
              <a:t>e </a:t>
            </a:r>
            <a:r>
              <a:rPr lang="en-US" spc="-4" noProof="1" smtClean="0">
                <a:latin typeface="Times New Roman" panose="02020603050405020304"/>
                <a:ea typeface="宋体" panose="02010600030101010101" pitchFamily="2" charset="-122"/>
                <a:cs typeface="Times New Roman" panose="02020603050405020304"/>
              </a:rPr>
              <a:t>o</a:t>
            </a:r>
            <a:r>
              <a:rPr lang="en-US" noProof="1" smtClean="0">
                <a:latin typeface="Times New Roman" panose="02020603050405020304"/>
                <a:ea typeface="宋体" panose="02010600030101010101" pitchFamily="2" charset="-122"/>
                <a:cs typeface="Times New Roman" panose="02020603050405020304"/>
              </a:rPr>
              <a:t>f</a:t>
            </a:r>
            <a:r>
              <a:rPr lang="en-US" spc="41" noProof="1" smtClean="0">
                <a:latin typeface="Times New Roman" panose="02020603050405020304"/>
                <a:ea typeface="宋体" panose="02010600030101010101" pitchFamily="2" charset="-122"/>
                <a:cs typeface="Times New Roman" panose="02020603050405020304"/>
              </a:rPr>
              <a:t> </a:t>
            </a:r>
            <a:r>
              <a:rPr lang="en-US" spc="-64" noProof="1" smtClean="0">
                <a:latin typeface="Times New Roman" panose="02020603050405020304"/>
                <a:ea typeface="宋体" panose="02010600030101010101" pitchFamily="2" charset="-122"/>
                <a:cs typeface="Times New Roman" panose="02020603050405020304"/>
              </a:rPr>
              <a:t>S</a:t>
            </a:r>
            <a:r>
              <a:rPr lang="en-US" noProof="1" smtClean="0">
                <a:latin typeface="Times New Roman" panose="02020603050405020304"/>
                <a:ea typeface="宋体" panose="02010600030101010101" pitchFamily="2" charset="-122"/>
                <a:cs typeface="Times New Roman" panose="02020603050405020304"/>
              </a:rPr>
              <a:t>y</a:t>
            </a:r>
            <a:r>
              <a:rPr lang="en-US" spc="4" noProof="1" smtClean="0">
                <a:latin typeface="Times New Roman" panose="02020603050405020304"/>
                <a:ea typeface="宋体" panose="02010600030101010101" pitchFamily="2" charset="-122"/>
                <a:cs typeface="Times New Roman" panose="02020603050405020304"/>
              </a:rPr>
              <a:t>n</a:t>
            </a:r>
            <a:r>
              <a:rPr lang="en-US" spc="-4" noProof="1" smtClean="0">
                <a:latin typeface="Times New Roman" panose="02020603050405020304"/>
                <a:ea typeface="宋体" panose="02010600030101010101" pitchFamily="2" charset="-122"/>
                <a:cs typeface="Times New Roman" panose="02020603050405020304"/>
              </a:rPr>
              <a:t>t</a:t>
            </a:r>
            <a:r>
              <a:rPr lang="en-US" spc="4" noProof="1" smtClean="0">
                <a:latin typeface="Times New Roman" panose="02020603050405020304"/>
                <a:ea typeface="宋体" panose="02010600030101010101" pitchFamily="2" charset="-122"/>
                <a:cs typeface="Times New Roman" panose="02020603050405020304"/>
              </a:rPr>
              <a:t>h</a:t>
            </a:r>
            <a:r>
              <a:rPr lang="en-US" spc="-9" noProof="1" smtClean="0">
                <a:latin typeface="Times New Roman" panose="02020603050405020304"/>
                <a:ea typeface="宋体" panose="02010600030101010101" pitchFamily="2" charset="-122"/>
                <a:cs typeface="Times New Roman" panose="02020603050405020304"/>
              </a:rPr>
              <a:t>e</a:t>
            </a:r>
            <a:r>
              <a:rPr lang="en-US" noProof="1" smtClean="0">
                <a:latin typeface="Times New Roman" panose="02020603050405020304"/>
                <a:ea typeface="宋体" panose="02010600030101010101" pitchFamily="2" charset="-122"/>
                <a:cs typeface="Times New Roman" panose="02020603050405020304"/>
              </a:rPr>
              <a:t>s</a:t>
            </a:r>
            <a:r>
              <a:rPr lang="en-US" spc="-4" noProof="1" smtClean="0">
                <a:latin typeface="Times New Roman" panose="02020603050405020304"/>
                <a:ea typeface="宋体" panose="02010600030101010101" pitchFamily="2" charset="-122"/>
                <a:cs typeface="Times New Roman" panose="02020603050405020304"/>
              </a:rPr>
              <a:t>i</a:t>
            </a:r>
            <a:r>
              <a:rPr lang="en-US" noProof="1" smtClean="0">
                <a:latin typeface="Times New Roman" panose="02020603050405020304"/>
                <a:ea typeface="宋体" panose="02010600030101010101" pitchFamily="2" charset="-122"/>
                <a:cs typeface="Times New Roman" panose="02020603050405020304"/>
              </a:rPr>
              <a:t>s</a:t>
            </a:r>
          </a:p>
          <a:p>
            <a:pPr marL="298450" marR="34290" indent="-285750">
              <a:lnSpc>
                <a:spcPct val="96000"/>
              </a:lnSpc>
              <a:spcBef>
                <a:spcPts val="1170"/>
              </a:spcBef>
              <a:buFont typeface="Arial" panose="020B0604020202020204" pitchFamily="34" charset="0"/>
              <a:buChar char="•"/>
            </a:pPr>
            <a:r>
              <a:rPr lang="en-US" noProof="1">
                <a:latin typeface="Times New Roman" panose="02020603050405020304"/>
                <a:cs typeface="Times New Roman" panose="02020603050405020304"/>
              </a:rPr>
              <a:t>Houben-Weyl </a:t>
            </a:r>
            <a:endParaRPr noProof="1">
              <a:latin typeface="Times New Roman" panose="02020603050405020304"/>
              <a:cs typeface="Times New Roman" panose="02020603050405020304"/>
            </a:endParaRPr>
          </a:p>
          <a:p>
            <a:pPr marL="12700" marR="34290">
              <a:lnSpc>
                <a:spcPct val="96000"/>
              </a:lnSpc>
              <a:spcBef>
                <a:spcPts val="1170"/>
              </a:spcBef>
            </a:pPr>
            <a:r>
              <a:rPr noProof="1" smtClean="0">
                <a:latin typeface="Times New Roman" panose="02020603050405020304"/>
                <a:ea typeface="宋体" panose="02010600030101010101" pitchFamily="2" charset="-122"/>
                <a:cs typeface="Times New Roman" panose="02020603050405020304"/>
              </a:rPr>
              <a:t>•</a:t>
            </a:r>
            <a:r>
              <a:rPr lang="en-US" noProof="1" smtClean="0">
                <a:latin typeface="Times New Roman" panose="02020603050405020304"/>
                <a:ea typeface="宋体" panose="02010600030101010101" pitchFamily="2" charset="-122"/>
                <a:cs typeface="Times New Roman" panose="02020603050405020304"/>
              </a:rPr>
              <a:t>  </a:t>
            </a:r>
            <a:r>
              <a:rPr lang="en-US" spc="4" noProof="1" smtClean="0">
                <a:latin typeface="Times New Roman" panose="02020603050405020304"/>
                <a:ea typeface="宋体" panose="02010600030101010101" pitchFamily="2" charset="-122"/>
                <a:cs typeface="Times New Roman" panose="02020603050405020304"/>
              </a:rPr>
              <a:t>Pha</a:t>
            </a:r>
            <a:r>
              <a:rPr lang="en-US" spc="9" noProof="1" smtClean="0">
                <a:latin typeface="Times New Roman" panose="02020603050405020304"/>
                <a:ea typeface="宋体" panose="02010600030101010101" pitchFamily="2" charset="-122"/>
                <a:cs typeface="Times New Roman" panose="02020603050405020304"/>
              </a:rPr>
              <a:t>r</a:t>
            </a:r>
            <a:r>
              <a:rPr lang="en-US" spc="4" noProof="1" smtClean="0">
                <a:latin typeface="Times New Roman" panose="02020603050405020304"/>
                <a:ea typeface="宋体" panose="02010600030101010101" pitchFamily="2" charset="-122"/>
                <a:cs typeface="Times New Roman" panose="02020603050405020304"/>
              </a:rPr>
              <a:t>ma</a:t>
            </a:r>
            <a:r>
              <a:rPr lang="en-US" spc="-29" noProof="1" smtClean="0">
                <a:latin typeface="Times New Roman" panose="02020603050405020304"/>
                <a:ea typeface="宋体" panose="02010600030101010101" pitchFamily="2" charset="-122"/>
                <a:cs typeface="Times New Roman" panose="02020603050405020304"/>
              </a:rPr>
              <a:t>c</a:t>
            </a:r>
            <a:r>
              <a:rPr lang="en-US" spc="4" noProof="1" smtClean="0">
                <a:latin typeface="Times New Roman" panose="02020603050405020304"/>
                <a:ea typeface="宋体" panose="02010600030101010101" pitchFamily="2" charset="-122"/>
                <a:cs typeface="Times New Roman" panose="02020603050405020304"/>
              </a:rPr>
              <a:t>eu</a:t>
            </a:r>
            <a:r>
              <a:rPr lang="en-US" spc="-4" noProof="1" smtClean="0">
                <a:latin typeface="Times New Roman" panose="02020603050405020304"/>
                <a:ea typeface="宋体" panose="02010600030101010101" pitchFamily="2" charset="-122"/>
                <a:cs typeface="Times New Roman" panose="02020603050405020304"/>
              </a:rPr>
              <a:t>tic</a:t>
            </a:r>
            <a:r>
              <a:rPr lang="en-US" spc="4" noProof="1" smtClean="0">
                <a:latin typeface="Times New Roman" panose="02020603050405020304"/>
                <a:ea typeface="宋体" panose="02010600030101010101" pitchFamily="2" charset="-122"/>
                <a:cs typeface="Times New Roman" panose="02020603050405020304"/>
              </a:rPr>
              <a:t>a</a:t>
            </a:r>
            <a:r>
              <a:rPr lang="en-US" noProof="1" smtClean="0">
                <a:latin typeface="Times New Roman" panose="02020603050405020304"/>
                <a:ea typeface="宋体" panose="02010600030101010101" pitchFamily="2" charset="-122"/>
                <a:cs typeface="Times New Roman" panose="02020603050405020304"/>
              </a:rPr>
              <a:t>l</a:t>
            </a:r>
            <a:r>
              <a:rPr lang="en-US" spc="-50" noProof="1" smtClean="0">
                <a:latin typeface="Times New Roman" panose="02020603050405020304"/>
                <a:ea typeface="宋体" panose="02010600030101010101" pitchFamily="2" charset="-122"/>
                <a:cs typeface="Times New Roman" panose="02020603050405020304"/>
              </a:rPr>
              <a:t> </a:t>
            </a:r>
            <a:r>
              <a:rPr lang="en-US" spc="-4" noProof="1" smtClean="0">
                <a:latin typeface="Times New Roman" panose="02020603050405020304"/>
                <a:ea typeface="宋体" panose="02010600030101010101" pitchFamily="2" charset="-122"/>
                <a:cs typeface="Times New Roman" panose="02020603050405020304"/>
              </a:rPr>
              <a:t>S</a:t>
            </a:r>
            <a:r>
              <a:rPr lang="en-US" spc="4" noProof="1" smtClean="0">
                <a:latin typeface="Times New Roman" panose="02020603050405020304"/>
                <a:ea typeface="宋体" panose="02010600030101010101" pitchFamily="2" charset="-122"/>
                <a:cs typeface="Times New Roman" panose="02020603050405020304"/>
              </a:rPr>
              <a:t>u</a:t>
            </a:r>
            <a:r>
              <a:rPr lang="en-US" spc="-9" noProof="1" smtClean="0">
                <a:latin typeface="Times New Roman" panose="02020603050405020304"/>
                <a:ea typeface="宋体" panose="02010600030101010101" pitchFamily="2" charset="-122"/>
                <a:cs typeface="Times New Roman" panose="02020603050405020304"/>
              </a:rPr>
              <a:t>b</a:t>
            </a:r>
            <a:r>
              <a:rPr lang="en-US" noProof="1" smtClean="0">
                <a:latin typeface="Times New Roman" panose="02020603050405020304"/>
                <a:ea typeface="宋体" panose="02010600030101010101" pitchFamily="2" charset="-122"/>
                <a:cs typeface="Times New Roman" panose="02020603050405020304"/>
              </a:rPr>
              <a:t>s</a:t>
            </a:r>
            <a:r>
              <a:rPr lang="en-US" spc="4" noProof="1" smtClean="0">
                <a:latin typeface="Times New Roman" panose="02020603050405020304"/>
                <a:ea typeface="宋体" panose="02010600030101010101" pitchFamily="2" charset="-122"/>
                <a:cs typeface="Times New Roman" panose="02020603050405020304"/>
              </a:rPr>
              <a:t>tan</a:t>
            </a:r>
            <a:r>
              <a:rPr lang="en-US" spc="-29" noProof="1" smtClean="0">
                <a:latin typeface="Times New Roman" panose="02020603050405020304"/>
                <a:ea typeface="宋体" panose="02010600030101010101" pitchFamily="2" charset="-122"/>
                <a:cs typeface="Times New Roman" panose="02020603050405020304"/>
              </a:rPr>
              <a:t>c</a:t>
            </a:r>
            <a:r>
              <a:rPr lang="en-US" spc="-9" noProof="1" smtClean="0">
                <a:latin typeface="Times New Roman" panose="02020603050405020304"/>
                <a:ea typeface="宋体" panose="02010600030101010101" pitchFamily="2" charset="-122"/>
                <a:cs typeface="Times New Roman" panose="02020603050405020304"/>
              </a:rPr>
              <a:t>e</a:t>
            </a:r>
            <a:r>
              <a:rPr lang="en-US" noProof="1" smtClean="0">
                <a:latin typeface="Times New Roman" panose="02020603050405020304"/>
                <a:ea typeface="宋体" panose="02010600030101010101" pitchFamily="2" charset="-122"/>
                <a:cs typeface="Times New Roman" panose="02020603050405020304"/>
              </a:rPr>
              <a:t>s</a:t>
            </a:r>
            <a:endParaRPr noProof="1">
              <a:latin typeface="Times New Roman" panose="02020603050405020304"/>
              <a:cs typeface="Times New Roman" panose="02020603050405020304"/>
            </a:endParaRPr>
          </a:p>
        </p:txBody>
      </p:sp>
    </p:spTree>
  </p:cSld>
  <p:clrMapOvr>
    <a:masterClrMapping/>
  </p:clrMapOvr>
  <p:transition advTm="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52" y="1357298"/>
            <a:ext cx="4286248" cy="6001643"/>
          </a:xfrm>
          <a:prstGeom prst="rect">
            <a:avLst/>
          </a:prstGeom>
          <a:noFill/>
        </p:spPr>
        <p:txBody>
          <a:bodyPr wrap="square" rtlCol="0">
            <a:spAutoFit/>
          </a:bodyPr>
          <a:lstStyle/>
          <a:p>
            <a:r>
              <a:rPr lang="zh-CN" altLang="en-US" sz="3200" dirty="0" smtClean="0">
                <a:latin typeface="华文细黑" panose="02010600040101010101" charset="-122"/>
                <a:ea typeface="华文细黑" panose="02010600040101010101" charset="-122"/>
                <a:cs typeface="华文细黑" panose="02010600040101010101" charset="-122"/>
              </a:rPr>
              <a:t>目录：</a:t>
            </a:r>
            <a:endParaRPr lang="en-US" altLang="zh-CN" sz="3200" dirty="0" smtClean="0">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latin typeface="华文细黑" panose="02010600040101010101" charset="-122"/>
                <a:ea typeface="华文细黑" panose="02010600040101010101" charset="-122"/>
                <a:cs typeface="华文细黑" panose="02010600040101010101" charset="-122"/>
              </a:rPr>
              <a:t>Thieme</a:t>
            </a:r>
            <a:r>
              <a:rPr lang="zh-CN" altLang="en-US" sz="2400" dirty="0" smtClean="0">
                <a:latin typeface="华文细黑" panose="02010600040101010101" charset="-122"/>
                <a:ea typeface="华文细黑" panose="02010600040101010101" charset="-122"/>
                <a:cs typeface="华文细黑" panose="02010600040101010101" charset="-122"/>
              </a:rPr>
              <a:t>出版社介绍</a:t>
            </a:r>
            <a:endParaRPr lang="en-US" altLang="zh-CN" sz="2400" dirty="0" smtClean="0">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latin typeface="华文细黑" panose="02010600040101010101" charset="-122"/>
                <a:ea typeface="华文细黑" panose="02010600040101010101" charset="-122"/>
                <a:cs typeface="华文细黑" panose="02010600040101010101" charset="-122"/>
              </a:rPr>
              <a:t>Thieme</a:t>
            </a:r>
            <a:r>
              <a:rPr lang="zh-CN" altLang="en-US" sz="2400" dirty="0" smtClean="0">
                <a:latin typeface="华文细黑" panose="02010600040101010101" charset="-122"/>
                <a:ea typeface="华文细黑" panose="02010600040101010101" charset="-122"/>
                <a:cs typeface="华文细黑" panose="02010600040101010101" charset="-122"/>
              </a:rPr>
              <a:t>资源介绍</a:t>
            </a:r>
            <a:endParaRPr lang="en-US" altLang="zh-CN" sz="2400" dirty="0" smtClean="0">
              <a:latin typeface="华文细黑" panose="02010600040101010101" charset="-122"/>
              <a:ea typeface="华文细黑" panose="02010600040101010101" charset="-122"/>
              <a:cs typeface="华文细黑" panose="02010600040101010101" charset="-122"/>
            </a:endParaRPr>
          </a:p>
          <a:p>
            <a:pPr>
              <a:lnSpc>
                <a:spcPct val="200000"/>
              </a:lnSpc>
              <a:buFont typeface="Wingdings" panose="05000000000000000000" pitchFamily="2" charset="2"/>
              <a:buChar char="Ø"/>
            </a:pPr>
            <a:r>
              <a:rPr lang="en-US" altLang="zh-CN" sz="2400" dirty="0" err="1" smtClean="0">
                <a:solidFill>
                  <a:srgbClr val="0070C0"/>
                </a:solidFill>
                <a:latin typeface="华文细黑" panose="02010600040101010101" charset="-122"/>
                <a:ea typeface="华文细黑" panose="02010600040101010101" charset="-122"/>
                <a:cs typeface="华文细黑" panose="02010600040101010101" charset="-122"/>
              </a:rPr>
              <a:t>Thieme</a:t>
            </a:r>
            <a:r>
              <a:rPr lang="zh-CN" altLang="en-US" sz="2400" dirty="0" smtClean="0">
                <a:solidFill>
                  <a:srgbClr val="0070C0"/>
                </a:solidFill>
                <a:latin typeface="华文细黑" panose="02010600040101010101" charset="-122"/>
                <a:ea typeface="华文细黑" panose="02010600040101010101" charset="-122"/>
                <a:cs typeface="华文细黑" panose="02010600040101010101" charset="-122"/>
              </a:rPr>
              <a:t>化学与药学期刊资源</a:t>
            </a:r>
            <a:endParaRPr lang="en-US" altLang="zh-CN" sz="2400" dirty="0" smtClean="0">
              <a:solidFill>
                <a:srgbClr val="0070C0"/>
              </a:solidFill>
              <a:latin typeface="华文细黑" panose="02010600040101010101" charset="-122"/>
              <a:ea typeface="华文细黑" panose="02010600040101010101" charset="-122"/>
              <a:cs typeface="华文细黑" panose="02010600040101010101" charset="-122"/>
            </a:endParaRPr>
          </a:p>
          <a:p>
            <a:pPr indent="-342900">
              <a:lnSpc>
                <a:spcPct val="200000"/>
              </a:lnSpc>
              <a:buFont typeface="Wingdings" panose="05000000000000000000" pitchFamily="2" charset="2"/>
              <a:buChar char="Ø"/>
            </a:pPr>
            <a:r>
              <a:rPr lang="en-US" altLang="zh-CN" sz="2400" dirty="0" err="1"/>
              <a:t>Thieme</a:t>
            </a:r>
            <a:r>
              <a:rPr lang="zh-CN" altLang="en-US" sz="2400" dirty="0"/>
              <a:t>期刊数据库使用说明</a:t>
            </a:r>
            <a:endParaRPr lang="en-US" altLang="zh-CN" sz="2400" dirty="0"/>
          </a:p>
          <a:p>
            <a:endParaRPr lang="en-US" altLang="zh-CN" sz="3200" dirty="0" smtClean="0"/>
          </a:p>
          <a:p>
            <a:endParaRPr lang="en-US" altLang="zh-CN" sz="3200" dirty="0" smtClean="0"/>
          </a:p>
          <a:p>
            <a:endParaRPr lang="en-US" altLang="zh-CN" sz="3200" dirty="0" smtClean="0"/>
          </a:p>
          <a:p>
            <a:endParaRPr lang="en-US" altLang="zh-CN" sz="3200" dirty="0" smtClean="0"/>
          </a:p>
          <a:p>
            <a:endParaRPr lang="zh-CN" altLang="en-US" sz="3200" dirty="0"/>
          </a:p>
        </p:txBody>
      </p:sp>
      <p:pic>
        <p:nvPicPr>
          <p:cNvPr id="7" name="Picture 2"/>
          <p:cNvPicPr>
            <a:picLocks noGrp="1" noChangeAspect="1" noChangeArrowheads="1"/>
          </p:cNvPicPr>
          <p:nvPr>
            <p:ph idx="1"/>
          </p:nvPr>
        </p:nvPicPr>
        <p:blipFill>
          <a:blip r:embed="rId3"/>
          <a:srcRect/>
          <a:stretch>
            <a:fillRect/>
          </a:stretch>
        </p:blipFill>
        <p:spPr bwMode="auto">
          <a:xfrm>
            <a:off x="2381224" y="1357298"/>
            <a:ext cx="2698769" cy="71438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1952596" y="2357430"/>
            <a:ext cx="4026580"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a"/>
  <p:tag name="KSO_WM_UNIT_INDEX" val="1_1_1"/>
  <p:tag name="KSO_WM_UNIT_ID" val="custom160399_23*n_h_a*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n1-1"/>
  <p:tag name="KSO_WM_UNIT_FILL_FORE_SCHEMECOLOR_INDEX" val="5"/>
  <p:tag name="KSO_WM_UNIT_FILL_TYPE" val="1"/>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f"/>
  <p:tag name="KSO_WM_UNIT_INDEX" val="1_2_3"/>
  <p:tag name="KSO_WM_UNIT_ID" val="custom160399_23*n_h_f*1_2_3"/>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n1-1"/>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f"/>
  <p:tag name="KSO_WM_UNIT_INDEX" val="1_2_4"/>
  <p:tag name="KSO_WM_UNIT_ID" val="custom160399_23*n_h_f*1_2_4"/>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n1-1"/>
  <p:tag name="KSO_WM_UNIT_TEXT_FILL_FORE_SCHEMECOLOR_INDEX" val="5"/>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i"/>
  <p:tag name="KSO_WM_UNIT_INDEX" val="1_1"/>
  <p:tag name="KSO_WM_UNIT_ID" val="custom160399_23*n_i*1_1"/>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i"/>
  <p:tag name="KSO_WM_UNIT_INDEX" val="1_2"/>
  <p:tag name="KSO_WM_UNIT_ID" val="custom160399_23*n_i*1_2"/>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i"/>
  <p:tag name="KSO_WM_UNIT_INDEX" val="1_3"/>
  <p:tag name="KSO_WM_UNIT_ID" val="custom160399_23*n_i*1_3"/>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i"/>
  <p:tag name="KSO_WM_UNIT_INDEX" val="1_4"/>
  <p:tag name="KSO_WM_UNIT_ID" val="custom160399_23*n_i*1_4"/>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i"/>
  <p:tag name="KSO_WM_UNIT_INDEX" val="1_5"/>
  <p:tag name="KSO_WM_UNIT_ID" val="custom160399_23*n_i*1_5"/>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f"/>
  <p:tag name="KSO_WM_UNIT_INDEX" val="1_2_5"/>
  <p:tag name="KSO_WM_UNIT_ID" val="custom160399_23*n_h_f*1_2_5"/>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n1-1"/>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f"/>
  <p:tag name="KSO_WM_UNIT_INDEX" val="1_2_2"/>
  <p:tag name="KSO_WM_UNIT_ID" val="custom160399_23*n_h_f*1_2_2"/>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n1-1"/>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9"/>
  <p:tag name="KSO_WM_UNIT_TYPE" val="n_h_f"/>
  <p:tag name="KSO_WM_UNIT_INDEX" val="1_2_1"/>
  <p:tag name="KSO_WM_UNIT_ID" val="custom160399_23*n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n1-1"/>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674</Words>
  <Application>Microsoft Office PowerPoint</Application>
  <PresentationFormat>宽屏</PresentationFormat>
  <Paragraphs>138</Paragraphs>
  <Slides>24</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华文细黑</vt:lpstr>
      <vt:lpstr>宋体</vt:lpstr>
      <vt:lpstr>微软雅黑</vt:lpstr>
      <vt:lpstr>Arial</vt:lpstr>
      <vt:lpstr>Calibri</vt:lpstr>
      <vt:lpstr>Times New Roman</vt:lpstr>
      <vt:lpstr>Verdana</vt:lpstr>
      <vt:lpstr>Wingdings</vt:lpstr>
      <vt:lpstr>Office 主题</vt:lpstr>
      <vt:lpstr>Thieme化学与药学期刊数据库使用指南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RSS服务</vt:lpstr>
      <vt:lpstr>移动优化阅读</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Kira</cp:lastModifiedBy>
  <cp:revision>142</cp:revision>
  <dcterms:created xsi:type="dcterms:W3CDTF">2016-06-24T05:33:00Z</dcterms:created>
  <dcterms:modified xsi:type="dcterms:W3CDTF">2020-07-22T08:17:08Z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