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93" r:id="rId9"/>
    <p:sldId id="292" r:id="rId10"/>
    <p:sldId id="291" r:id="rId11"/>
    <p:sldId id="299" r:id="rId12"/>
    <p:sldId id="300" r:id="rId13"/>
    <p:sldId id="301" r:id="rId14"/>
    <p:sldId id="302" r:id="rId15"/>
    <p:sldId id="294" r:id="rId16"/>
    <p:sldId id="305" r:id="rId17"/>
    <p:sldId id="304" r:id="rId18"/>
    <p:sldId id="295" r:id="rId19"/>
    <p:sldId id="306" r:id="rId20"/>
    <p:sldId id="288" r:id="rId21"/>
    <p:sldId id="29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9" autoAdjust="0"/>
  </p:normalViewPr>
  <p:slideViewPr>
    <p:cSldViewPr snapToGrid="0">
      <p:cViewPr>
        <p:scale>
          <a:sx n="82" d="100"/>
          <a:sy n="82" d="100"/>
        </p:scale>
        <p:origin x="-24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9145-4647-411A-AA4A-E10588D2AB21}" type="datetimeFigureOut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19DC-9239-4F39-9D7B-D21EDF1A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5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19DC-9239-4F39-9D7B-D21EDF1A12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02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7CCA-5ADD-4B77-A4E8-D5D560419C23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9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EB78-4B93-4459-9FFC-6FE5588FDAE2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1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BE6A-735E-4A4E-9183-F5EC13B78DF3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4123-B9E3-40BB-9753-D479268E49B5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46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4211-0586-4996-BF2B-EACC5AE78AC4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16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C818-F9A7-4D3B-AFBC-A862FC71D239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4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E7E-4FFD-4834-80F2-3C80A4C562F8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9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86A-AAF3-4BDD-BBFC-B68C99D496CF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4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27E1-3B45-446F-9F35-B19560746C2E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2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69F9-AD60-457B-B6DB-740F247CB4BD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66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D209-7791-46AF-BA82-C2BBF5DD8590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3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0215-4600-411B-BF9C-4390A453679B}" type="datetime1">
              <a:rPr lang="zh-CN" altLang="en-US" smtClean="0"/>
              <a:t>2016/5/7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72E0-FCFE-4720-95E0-AF9832D9B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43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667657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Article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4522" y="2067339"/>
            <a:ext cx="104559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Organ-Specific and Size-Dependent Ag Nanoparticle Toxicity in Gills and Intestines of Adult Zebrafish</a:t>
            </a:r>
            <a:endParaRPr lang="en-US" altLang="zh-CN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Wenli Guo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54172" y="6037205"/>
            <a:ext cx="854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Olivia </a:t>
            </a:r>
            <a:r>
              <a:rPr lang="en-US" altLang="zh-CN" dirty="0"/>
              <a:t>J. </a:t>
            </a:r>
            <a:r>
              <a:rPr lang="en-US" altLang="zh-CN" dirty="0" smtClean="0"/>
              <a:t>Osborne, </a:t>
            </a:r>
            <a:r>
              <a:rPr lang="en-US" altLang="zh-CN" dirty="0"/>
              <a:t>Sijie </a:t>
            </a:r>
            <a:r>
              <a:rPr lang="en-US" altLang="zh-CN" dirty="0" smtClean="0"/>
              <a:t>Lin</a:t>
            </a:r>
            <a:r>
              <a:rPr lang="en-US" altLang="zh-CN" dirty="0"/>
              <a:t>, Chong Hyun </a:t>
            </a:r>
            <a:r>
              <a:rPr lang="en-US" altLang="zh-CN" dirty="0" smtClean="0"/>
              <a:t>Chang </a:t>
            </a:r>
            <a:r>
              <a:rPr lang="fr-FR" altLang="zh-CN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et </a:t>
            </a:r>
            <a:r>
              <a:rPr lang="fr-FR" altLang="zh-CN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al. </a:t>
            </a:r>
            <a:r>
              <a:rPr lang="fr-FR" altLang="zh-CN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ACS </a:t>
            </a:r>
            <a:r>
              <a:rPr lang="fr-FR" altLang="zh-CN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Nano. 2015 </a:t>
            </a:r>
            <a:endParaRPr lang="zh-CN" altLang="en-US" i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4" y="1055362"/>
            <a:ext cx="1035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Quantification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the Ag Content of the Gills and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Intestines reveals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Size-Dependent Differences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334" y="1977303"/>
            <a:ext cx="5390284" cy="3008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8" y="1977303"/>
            <a:ext cx="5322704" cy="29691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3509" y="5452956"/>
            <a:ext cx="10640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2. </a:t>
            </a:r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Toxicokinetic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profiles of </a:t>
            </a:r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AgC20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</a:t>
            </a:r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AgC110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in gills and intestines at 4 h </a:t>
            </a:r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postexposure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</a:t>
            </a:r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4hpe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(blue bars), 4 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days </a:t>
            </a:r>
            <a:r>
              <a:rPr lang="en-US" altLang="zh-CN" sz="16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postexposure</a:t>
            </a:r>
            <a:r>
              <a:rPr lang="en-US" altLang="zh-CN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4dpe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(red bars), and 4 days þ 7 days depuration (green bars).</a:t>
            </a:r>
            <a:endParaRPr lang="zh-CN" altLang="en-US" sz="1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6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4" y="1055362"/>
            <a:ext cx="10351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Histopathological </a:t>
            </a:r>
            <a:r>
              <a:rPr lang="en-US" altLang="zh-CN" dirty="0"/>
              <a:t>Features of Gill and Intestine by </a:t>
            </a:r>
            <a:r>
              <a:rPr lang="en-US" altLang="zh-CN" dirty="0" smtClean="0"/>
              <a:t>Nano-Ag and </a:t>
            </a:r>
            <a:r>
              <a:rPr lang="en-US" altLang="zh-CN" dirty="0"/>
              <a:t>Ionic-Ag.</a:t>
            </a:r>
            <a:br>
              <a:rPr lang="en-US" altLang="zh-CN" dirty="0"/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19693"/>
            <a:ext cx="5209309" cy="3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4" y="1055362"/>
            <a:ext cx="10351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Histopathological </a:t>
            </a:r>
            <a:r>
              <a:rPr lang="en-US" altLang="zh-CN" dirty="0"/>
              <a:t>Features of Gill and Intestine by </a:t>
            </a:r>
            <a:r>
              <a:rPr lang="en-US" altLang="zh-CN" dirty="0" smtClean="0"/>
              <a:t>Nano-Ag and </a:t>
            </a:r>
            <a:r>
              <a:rPr lang="en-US" altLang="zh-CN" dirty="0"/>
              <a:t>Ionic-Ag.</a:t>
            </a:r>
            <a:br>
              <a:rPr lang="en-US" altLang="zh-CN" dirty="0"/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43" y="1701693"/>
            <a:ext cx="7998038" cy="44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4" y="1055362"/>
            <a:ext cx="10351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Histopathological </a:t>
            </a:r>
            <a:r>
              <a:rPr lang="en-US" altLang="zh-CN" dirty="0"/>
              <a:t>Features of Gill and Intestine by </a:t>
            </a:r>
            <a:r>
              <a:rPr lang="en-US" altLang="zh-CN" dirty="0" smtClean="0"/>
              <a:t>Nano-Ag and </a:t>
            </a:r>
            <a:r>
              <a:rPr lang="en-US" altLang="zh-CN" dirty="0"/>
              <a:t>Ionic-Ag.</a:t>
            </a:r>
            <a:br>
              <a:rPr lang="en-US" altLang="zh-CN" dirty="0"/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117" y="2368466"/>
            <a:ext cx="5954627" cy="31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4" y="1055362"/>
            <a:ext cx="10351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Histopathological </a:t>
            </a:r>
            <a:r>
              <a:rPr lang="en-US" altLang="zh-CN" dirty="0"/>
              <a:t>Features of Gill and Intestine by </a:t>
            </a:r>
            <a:r>
              <a:rPr lang="en-US" altLang="zh-CN" dirty="0" smtClean="0"/>
              <a:t>Nano-Ag and </a:t>
            </a:r>
            <a:r>
              <a:rPr lang="en-US" altLang="zh-CN" dirty="0"/>
              <a:t>Ionic-Ag.</a:t>
            </a:r>
            <a:br>
              <a:rPr lang="en-US" altLang="zh-CN" dirty="0"/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81" y="1701693"/>
            <a:ext cx="7616099" cy="43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5" y="1055362"/>
            <a:ext cx="995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 Staining of Gill Tissue Reveals Differences in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Localization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Particulate vs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Ionic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" y="1753030"/>
            <a:ext cx="6457950" cy="4333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88" y="2266657"/>
            <a:ext cx="5219285" cy="38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5" y="1055362"/>
            <a:ext cx="995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 Staining of Intestinal Tissue Reveals Differences in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Localization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Particulate vs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Ionic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330"/>
          <a:stretch/>
        </p:blipFill>
        <p:spPr>
          <a:xfrm>
            <a:off x="413905" y="2159117"/>
            <a:ext cx="6486525" cy="3739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28" y="2290709"/>
            <a:ext cx="40671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4" y="1055362"/>
            <a:ext cx="1163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/K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ATPase Immunohistochemistry Staining and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Activity Demonstrate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Size-Dependent Effects of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Nano-Ag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9713"/>
          <a:stretch/>
        </p:blipFill>
        <p:spPr>
          <a:xfrm>
            <a:off x="1730151" y="1819049"/>
            <a:ext cx="9623649" cy="34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66" y="2100262"/>
            <a:ext cx="7675472" cy="30461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3904" y="1055362"/>
            <a:ext cx="1163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/K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ATPase Immunohistochemistry Staining and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Activity Demonstrate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Size-Dependent Effects of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Nano-Ag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2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3904" y="1055362"/>
            <a:ext cx="1163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/K</a:t>
            </a:r>
            <a:r>
              <a:rPr lang="en-US" altLang="zh-CN" baseline="300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ATPase Immunohistochemistry Staining and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Activity Demonstrate </a:t>
            </a:r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Size-Dependent Effects of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Nano-Ag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84" y="1797069"/>
            <a:ext cx="8051556" cy="32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1" y="554054"/>
            <a:ext cx="4113893" cy="5696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163"/>
          <a:stretch/>
        </p:blipFill>
        <p:spPr>
          <a:xfrm>
            <a:off x="5619558" y="1918388"/>
            <a:ext cx="5481830" cy="2967492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2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989" y="1858107"/>
            <a:ext cx="10461811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思路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方案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细节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描述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13200" y="2146300"/>
            <a:ext cx="695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00B0F0"/>
                </a:solidFill>
                <a:latin typeface="Highlight LET" pitchFamily="2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</a:t>
            </a:r>
            <a:endParaRPr lang="zh-CN" altLang="en-US" sz="6600" b="1" dirty="0">
              <a:solidFill>
                <a:srgbClr val="00B0F0"/>
              </a:solidFill>
              <a:latin typeface="Highlight LET" pitchFamily="2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6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" b="12827"/>
          <a:stretch>
            <a:fillRect/>
          </a:stretch>
        </p:blipFill>
        <p:spPr bwMode="auto">
          <a:xfrm>
            <a:off x="4896125" y="1016001"/>
            <a:ext cx="2543909" cy="157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06" y="596956"/>
            <a:ext cx="3178155" cy="55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04" y="5339616"/>
            <a:ext cx="1592488" cy="10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0889"/>
          <a:stretch>
            <a:fillRect/>
          </a:stretch>
        </p:blipFill>
        <p:spPr bwMode="auto">
          <a:xfrm>
            <a:off x="7390553" y="1000910"/>
            <a:ext cx="1130502" cy="15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3" y="2852714"/>
            <a:ext cx="1130502" cy="13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42" y="4515525"/>
            <a:ext cx="1079774" cy="12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688471" y="1144688"/>
            <a:ext cx="654396" cy="346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09196" y="3370363"/>
            <a:ext cx="654396" cy="346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06" y="2852714"/>
            <a:ext cx="1837065" cy="14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755" y="596956"/>
            <a:ext cx="3528964" cy="5561548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1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3" y="981613"/>
            <a:ext cx="7232072" cy="36378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30660" y="5114698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人工纳米材料的环境暴露风险和人类的健康风险示意图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0149" y="600592"/>
            <a:ext cx="99389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Known: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Smaller </a:t>
            </a:r>
            <a:r>
              <a:rPr lang="en-US" altLang="zh-CN" sz="24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AgNPs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exert more hazardous effects in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zebrafish embryos  and 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induce more intense inflammation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oxidative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stress in the lungs of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rodents than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larger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particles.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Unknown: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Whether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different particle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sizes could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impact known target organs for hazardous substances in fish, namely, the gills and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intestines?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whether size-dependent variances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are differently reflected in the target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organs?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7" y="420356"/>
            <a:ext cx="9393381" cy="535828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5" y="1055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Physicochemical Characterizations of the </a:t>
            </a:r>
            <a:r>
              <a:rPr lang="en-US" altLang="zh-CN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AgNPs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5" y="1701693"/>
            <a:ext cx="6696507" cy="38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5" y="1055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Physicochemical Characterizations of the </a:t>
            </a:r>
            <a:r>
              <a:rPr lang="en-US" altLang="zh-CN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AgNPs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2" y="2274301"/>
            <a:ext cx="9836726" cy="20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905" y="199159"/>
            <a:ext cx="9010650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2E0-FCFE-4720-95E0-AF9832D9B74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3905" y="1055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Physicochemical Characterizations of the </a:t>
            </a:r>
            <a:r>
              <a:rPr lang="en-US" altLang="zh-CN" dirty="0" err="1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AgNPs</a:t>
            </a:r>
            <a: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" y="1372572"/>
            <a:ext cx="4615295" cy="4474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20" y="2517935"/>
            <a:ext cx="6297972" cy="21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339</Words>
  <Application>Microsoft Office PowerPoint</Application>
  <PresentationFormat>宽屏</PresentationFormat>
  <Paragraphs>65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 Unicode MS</vt:lpstr>
      <vt:lpstr>黑体</vt:lpstr>
      <vt:lpstr>宋体</vt:lpstr>
      <vt:lpstr>Arial</vt:lpstr>
      <vt:lpstr>Calibri</vt:lpstr>
      <vt:lpstr>Calibri Light</vt:lpstr>
      <vt:lpstr>Highlight LET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gwl</dc:creator>
  <cp:lastModifiedBy>gwl</cp:lastModifiedBy>
  <cp:revision>122</cp:revision>
  <dcterms:created xsi:type="dcterms:W3CDTF">2016-05-01T13:40:49Z</dcterms:created>
  <dcterms:modified xsi:type="dcterms:W3CDTF">2016-05-06T23:15:57Z</dcterms:modified>
</cp:coreProperties>
</file>