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256" r:id="rId3"/>
    <p:sldId id="257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73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68C2F58-E52A-436A-A6F2-40AF92D30997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431BC2B-9AF0-41E5-B48C-F2073EA178AD}">
      <dgm:prSet phldrT="[文本]" custT="1"/>
      <dgm:spPr>
        <a:solidFill>
          <a:srgbClr val="00B050"/>
        </a:solidFill>
      </dgm:spPr>
      <dgm:t>
        <a:bodyPr/>
        <a:lstStyle/>
        <a:p>
          <a:r>
            <a:rPr lang="zh-CN" altLang="en-US" sz="3600" b="1" kern="1200" dirty="0" smtClean="0">
              <a:solidFill>
                <a:schemeClr val="tx1"/>
              </a:solidFill>
              <a:latin typeface="华文新魏" pitchFamily="2" charset="-122"/>
              <a:ea typeface="华文新魏" pitchFamily="2" charset="-122"/>
              <a:cs typeface="+mn-cs"/>
            </a:rPr>
            <a:t>取材</a:t>
          </a:r>
          <a:r>
            <a:rPr lang="en-US" altLang="zh-CN" sz="3600" b="1" kern="1200" dirty="0" smtClean="0">
              <a:solidFill>
                <a:schemeClr val="tx1"/>
              </a:solidFill>
              <a:latin typeface="华文新魏" pitchFamily="2" charset="-122"/>
              <a:ea typeface="华文新魏" pitchFamily="2" charset="-122"/>
              <a:cs typeface="+mn-cs"/>
            </a:rPr>
            <a:t>:</a:t>
          </a:r>
          <a:r>
            <a:rPr lang="en-US" altLang="zh-CN" sz="3200" b="1" kern="1200" dirty="0" smtClean="0">
              <a:solidFill>
                <a:schemeClr val="tx1"/>
              </a:solidFill>
              <a:latin typeface="华文新魏" pitchFamily="2" charset="-122"/>
              <a:ea typeface="华文新魏" pitchFamily="2" charset="-122"/>
              <a:cs typeface="+mn-cs"/>
            </a:rPr>
            <a:t> </a:t>
          </a:r>
          <a:r>
            <a:rPr lang="zh-CN" altLang="en-US" sz="3200" b="1" kern="1200" dirty="0" smtClean="0">
              <a:solidFill>
                <a:schemeClr val="tx1"/>
              </a:solidFill>
              <a:latin typeface="华文新魏" pitchFamily="2" charset="-122"/>
              <a:ea typeface="华文新魏" pitchFamily="2" charset="-122"/>
              <a:cs typeface="+mn-cs"/>
            </a:rPr>
            <a:t>状态、时期？</a:t>
          </a:r>
          <a:endParaRPr lang="zh-CN" altLang="en-US" sz="3200" b="1" kern="1200" dirty="0">
            <a:solidFill>
              <a:schemeClr val="tx1"/>
            </a:solidFill>
            <a:latin typeface="华文新魏" pitchFamily="2" charset="-122"/>
            <a:ea typeface="华文新魏" pitchFamily="2" charset="-122"/>
            <a:cs typeface="+mn-cs"/>
          </a:endParaRPr>
        </a:p>
      </dgm:t>
    </dgm:pt>
    <dgm:pt modelId="{5272C9A1-CB66-4FA2-A50F-56B20B6E2E28}" type="parTrans" cxnId="{7DF7F558-F476-469C-826F-20D2EB5E2FA3}">
      <dgm:prSet/>
      <dgm:spPr/>
      <dgm:t>
        <a:bodyPr/>
        <a:lstStyle/>
        <a:p>
          <a:endParaRPr lang="zh-CN" altLang="en-US"/>
        </a:p>
      </dgm:t>
    </dgm:pt>
    <dgm:pt modelId="{1A15015B-750A-40F6-9C65-92C624D60723}" type="sibTrans" cxnId="{7DF7F558-F476-469C-826F-20D2EB5E2FA3}">
      <dgm:prSet/>
      <dgm:spPr/>
      <dgm:t>
        <a:bodyPr/>
        <a:lstStyle/>
        <a:p>
          <a:endParaRPr lang="zh-CN" altLang="en-US"/>
        </a:p>
      </dgm:t>
    </dgm:pt>
    <dgm:pt modelId="{1B8F0397-1FC2-41B0-8F9A-0C6C9955827C}">
      <dgm:prSet phldrT="[文本]" custT="1"/>
      <dgm:spPr>
        <a:solidFill>
          <a:srgbClr val="7030A0"/>
        </a:solidFill>
      </dgm:spPr>
      <dgm:t>
        <a:bodyPr/>
        <a:lstStyle/>
        <a:p>
          <a:r>
            <a:rPr lang="zh-CN" altLang="en-US" sz="3600" b="1" kern="1200" dirty="0" smtClean="0">
              <a:solidFill>
                <a:schemeClr val="tx1"/>
              </a:solidFill>
              <a:latin typeface="华文新魏" pitchFamily="2" charset="-122"/>
              <a:ea typeface="华文新魏" pitchFamily="2" charset="-122"/>
              <a:cs typeface="+mn-cs"/>
            </a:rPr>
            <a:t>镜检：</a:t>
          </a:r>
          <a:r>
            <a:rPr lang="zh-CN" altLang="en-US" sz="3200" b="1" kern="1200" dirty="0" smtClean="0">
              <a:solidFill>
                <a:schemeClr val="tx1"/>
              </a:solidFill>
              <a:latin typeface="华文新魏" pitchFamily="2" charset="-122"/>
              <a:ea typeface="华文新魏" pitchFamily="2" charset="-122"/>
              <a:cs typeface="+mn-cs"/>
            </a:rPr>
            <a:t>目的？</a:t>
          </a:r>
          <a:endParaRPr lang="zh-CN" altLang="en-US" sz="3200" b="1" kern="1200" dirty="0">
            <a:solidFill>
              <a:schemeClr val="tx1"/>
            </a:solidFill>
            <a:latin typeface="华文新魏" pitchFamily="2" charset="-122"/>
            <a:ea typeface="华文新魏" pitchFamily="2" charset="-122"/>
            <a:cs typeface="+mn-cs"/>
          </a:endParaRPr>
        </a:p>
      </dgm:t>
    </dgm:pt>
    <dgm:pt modelId="{255EA748-6163-478F-A31B-0BFA95071A4F}" type="parTrans" cxnId="{D2F6887E-8CC4-43E4-90CF-13C1FC931024}">
      <dgm:prSet/>
      <dgm:spPr/>
      <dgm:t>
        <a:bodyPr/>
        <a:lstStyle/>
        <a:p>
          <a:endParaRPr lang="zh-CN" altLang="en-US"/>
        </a:p>
      </dgm:t>
    </dgm:pt>
    <dgm:pt modelId="{C3A33758-819C-4FEB-965E-27F2ACB8057E}" type="sibTrans" cxnId="{D2F6887E-8CC4-43E4-90CF-13C1FC931024}">
      <dgm:prSet/>
      <dgm:spPr/>
      <dgm:t>
        <a:bodyPr/>
        <a:lstStyle/>
        <a:p>
          <a:endParaRPr lang="zh-CN" altLang="en-US"/>
        </a:p>
      </dgm:t>
    </dgm:pt>
    <dgm:pt modelId="{0A6161BF-7A78-4EC2-AEC9-53DE71CDF558}">
      <dgm:prSet phldrT="[文本]" custT="1"/>
      <dgm:spPr>
        <a:solidFill>
          <a:srgbClr val="00B0F0"/>
        </a:solidFill>
      </dgm:spPr>
      <dgm:t>
        <a:bodyPr/>
        <a:lstStyle/>
        <a:p>
          <a:r>
            <a:rPr lang="zh-CN" altLang="en-US" sz="3600" b="1" kern="1200" dirty="0" smtClean="0">
              <a:solidFill>
                <a:schemeClr val="tx1"/>
              </a:solidFill>
              <a:latin typeface="华文新魏" pitchFamily="2" charset="-122"/>
              <a:ea typeface="华文新魏" pitchFamily="2" charset="-122"/>
              <a:cs typeface="+mn-cs"/>
            </a:rPr>
            <a:t>剥离：</a:t>
          </a:r>
          <a:r>
            <a:rPr lang="zh-CN" altLang="en-US" sz="3200" b="1" kern="1200" dirty="0" smtClean="0">
              <a:solidFill>
                <a:schemeClr val="tx1"/>
              </a:solidFill>
              <a:latin typeface="华文新魏" pitchFamily="2" charset="-122"/>
              <a:ea typeface="华文新魏" pitchFamily="2" charset="-122"/>
              <a:cs typeface="+mn-cs"/>
            </a:rPr>
            <a:t>注意事项？</a:t>
          </a:r>
          <a:endParaRPr lang="zh-CN" altLang="en-US" sz="3200" b="1" kern="1200" dirty="0">
            <a:solidFill>
              <a:schemeClr val="tx1"/>
            </a:solidFill>
            <a:latin typeface="华文新魏" pitchFamily="2" charset="-122"/>
            <a:ea typeface="华文新魏" pitchFamily="2" charset="-122"/>
            <a:cs typeface="+mn-cs"/>
          </a:endParaRPr>
        </a:p>
      </dgm:t>
    </dgm:pt>
    <dgm:pt modelId="{B5B814F4-D4C9-4F3B-8FB7-0F4E4918DF0F}" type="parTrans" cxnId="{2819BD89-40A3-4123-AF7F-47E077B23E8B}">
      <dgm:prSet/>
      <dgm:spPr/>
      <dgm:t>
        <a:bodyPr/>
        <a:lstStyle/>
        <a:p>
          <a:endParaRPr lang="zh-CN" altLang="en-US"/>
        </a:p>
      </dgm:t>
    </dgm:pt>
    <dgm:pt modelId="{689D4E51-B396-4A73-8C42-FB08E6A459F9}" type="sibTrans" cxnId="{2819BD89-40A3-4123-AF7F-47E077B23E8B}">
      <dgm:prSet/>
      <dgm:spPr/>
      <dgm:t>
        <a:bodyPr/>
        <a:lstStyle/>
        <a:p>
          <a:endParaRPr lang="zh-CN" altLang="en-US"/>
        </a:p>
      </dgm:t>
    </dgm:pt>
    <dgm:pt modelId="{B6393988-1C21-4E1C-9BD1-48F4D09202AC}">
      <dgm:prSet custT="1"/>
      <dgm:spPr>
        <a:solidFill>
          <a:srgbClr val="8E0000"/>
        </a:soli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3600" b="1" kern="1200" dirty="0" smtClean="0">
              <a:solidFill>
                <a:schemeClr val="tx1"/>
              </a:solidFill>
              <a:latin typeface="华文新魏" pitchFamily="2" charset="-122"/>
              <a:ea typeface="华文新魏" pitchFamily="2" charset="-122"/>
              <a:cs typeface="+mn-cs"/>
            </a:rPr>
            <a:t>接种：</a:t>
          </a:r>
          <a:r>
            <a:rPr lang="zh-CN" altLang="en-US" sz="3200" b="1" kern="1200" dirty="0" smtClean="0">
              <a:solidFill>
                <a:schemeClr val="tx1"/>
              </a:solidFill>
              <a:latin typeface="华文新魏" pitchFamily="2" charset="-122"/>
              <a:ea typeface="华文新魏" pitchFamily="2" charset="-122"/>
              <a:cs typeface="+mn-cs"/>
            </a:rPr>
            <a:t>注意事项？</a:t>
          </a:r>
          <a:endParaRPr lang="zh-CN" altLang="en-US" sz="2200" kern="1200" dirty="0"/>
        </a:p>
      </dgm:t>
    </dgm:pt>
    <dgm:pt modelId="{9C3A81CF-B0B0-48F1-9B95-D3FF01828EA3}" type="parTrans" cxnId="{122FB6ED-04BB-4F76-BFD5-D060F3C17627}">
      <dgm:prSet/>
      <dgm:spPr/>
      <dgm:t>
        <a:bodyPr/>
        <a:lstStyle/>
        <a:p>
          <a:endParaRPr lang="zh-CN" altLang="en-US"/>
        </a:p>
      </dgm:t>
    </dgm:pt>
    <dgm:pt modelId="{AB7752E2-F76A-4486-A377-8539E589E85C}" type="sibTrans" cxnId="{122FB6ED-04BB-4F76-BFD5-D060F3C17627}">
      <dgm:prSet/>
      <dgm:spPr/>
      <dgm:t>
        <a:bodyPr/>
        <a:lstStyle/>
        <a:p>
          <a:endParaRPr lang="zh-CN" altLang="en-US"/>
        </a:p>
      </dgm:t>
    </dgm:pt>
    <dgm:pt modelId="{9B72BAA4-2C11-49D5-B79B-A2376A517596}">
      <dgm:prSet custT="1"/>
      <dgm:spPr>
        <a:solidFill>
          <a:srgbClr val="9900CC"/>
        </a:soli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3600" b="1" kern="1200" dirty="0" smtClean="0">
              <a:solidFill>
                <a:schemeClr val="tx1"/>
              </a:solidFill>
              <a:latin typeface="华文新魏" pitchFamily="2" charset="-122"/>
              <a:ea typeface="华文新魏" pitchFamily="2" charset="-122"/>
              <a:cs typeface="+mn-cs"/>
            </a:rPr>
            <a:t>培养：</a:t>
          </a:r>
          <a:r>
            <a:rPr lang="zh-CN" altLang="en-US" sz="3200" b="1" kern="1200" dirty="0" smtClean="0">
              <a:solidFill>
                <a:schemeClr val="tx1"/>
              </a:solidFill>
              <a:latin typeface="华文新魏" pitchFamily="2" charset="-122"/>
              <a:ea typeface="华文新魏" pitchFamily="2" charset="-122"/>
              <a:cs typeface="+mn-cs"/>
            </a:rPr>
            <a:t>光？</a:t>
          </a:r>
          <a:endParaRPr lang="zh-CN" altLang="en-US" sz="3200" b="1" kern="1200" dirty="0">
            <a:solidFill>
              <a:schemeClr val="tx1"/>
            </a:solidFill>
            <a:latin typeface="华文新魏" pitchFamily="2" charset="-122"/>
            <a:ea typeface="华文新魏" pitchFamily="2" charset="-122"/>
            <a:cs typeface="+mn-cs"/>
          </a:endParaRPr>
        </a:p>
      </dgm:t>
    </dgm:pt>
    <dgm:pt modelId="{1D484427-5572-491B-ABEC-B50CCC441AAB}" type="parTrans" cxnId="{F383E8E3-83EE-41F6-A772-1BB7E2C951C7}">
      <dgm:prSet/>
      <dgm:spPr/>
      <dgm:t>
        <a:bodyPr/>
        <a:lstStyle/>
        <a:p>
          <a:endParaRPr lang="zh-CN" altLang="en-US"/>
        </a:p>
      </dgm:t>
    </dgm:pt>
    <dgm:pt modelId="{B3F9D38B-87AB-44F6-83A7-E6074F75B754}" type="sibTrans" cxnId="{F383E8E3-83EE-41F6-A772-1BB7E2C951C7}">
      <dgm:prSet/>
      <dgm:spPr/>
      <dgm:t>
        <a:bodyPr/>
        <a:lstStyle/>
        <a:p>
          <a:endParaRPr lang="zh-CN" altLang="en-US"/>
        </a:p>
      </dgm:t>
    </dgm:pt>
    <dgm:pt modelId="{E23CEBFE-65F4-41B5-8994-4A8F6244A379}" type="pres">
      <dgm:prSet presAssocID="{868C2F58-E52A-436A-A6F2-40AF92D30997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ADD7918-D1EC-4099-A50A-46BEF9CAA3EE}" type="pres">
      <dgm:prSet presAssocID="{868C2F58-E52A-436A-A6F2-40AF92D30997}" presName="dummyMaxCanvas" presStyleCnt="0">
        <dgm:presLayoutVars/>
      </dgm:prSet>
      <dgm:spPr/>
    </dgm:pt>
    <dgm:pt modelId="{15E9A5F6-4ADB-4F9B-99B5-4FE34C971829}" type="pres">
      <dgm:prSet presAssocID="{868C2F58-E52A-436A-A6F2-40AF92D30997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36F0FA4-D7F0-47B9-91F9-7F694601E1AE}" type="pres">
      <dgm:prSet presAssocID="{868C2F58-E52A-436A-A6F2-40AF92D30997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78E28D5-B6E5-42E1-884E-2A21481992F9}" type="pres">
      <dgm:prSet presAssocID="{868C2F58-E52A-436A-A6F2-40AF92D30997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C404A40-6E90-4AB1-99B5-DD81FD460E24}" type="pres">
      <dgm:prSet presAssocID="{868C2F58-E52A-436A-A6F2-40AF92D30997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B7F4E5-77F4-4067-89F7-BDAC38AFF605}" type="pres">
      <dgm:prSet presAssocID="{868C2F58-E52A-436A-A6F2-40AF92D30997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CC4C8C2-F849-4C0C-BEA7-BB9B02A5AD46}" type="pres">
      <dgm:prSet presAssocID="{868C2F58-E52A-436A-A6F2-40AF92D30997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10EEAFB-34B8-4705-BD31-DF08B22145ED}" type="pres">
      <dgm:prSet presAssocID="{868C2F58-E52A-436A-A6F2-40AF92D30997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61FC551-151A-42D6-8628-8DF93F1375CF}" type="pres">
      <dgm:prSet presAssocID="{868C2F58-E52A-436A-A6F2-40AF92D30997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F238078-EC1D-410A-909E-2173689D2EF7}" type="pres">
      <dgm:prSet presAssocID="{868C2F58-E52A-436A-A6F2-40AF92D30997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58C7618-EA4E-499A-A178-55E093CCFAA0}" type="pres">
      <dgm:prSet presAssocID="{868C2F58-E52A-436A-A6F2-40AF92D30997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D90A3CC-05F9-46E1-839D-136795B30D64}" type="pres">
      <dgm:prSet presAssocID="{868C2F58-E52A-436A-A6F2-40AF92D30997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E052715-7860-43B8-9ADD-CC4209026FED}" type="pres">
      <dgm:prSet presAssocID="{868C2F58-E52A-436A-A6F2-40AF92D30997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159F0EB-F661-4251-BA73-FA09503C2C45}" type="pres">
      <dgm:prSet presAssocID="{868C2F58-E52A-436A-A6F2-40AF92D30997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D208990-DD68-4E08-904E-4C7690D56849}" type="pres">
      <dgm:prSet presAssocID="{868C2F58-E52A-436A-A6F2-40AF92D30997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819BD89-40A3-4123-AF7F-47E077B23E8B}" srcId="{868C2F58-E52A-436A-A6F2-40AF92D30997}" destId="{0A6161BF-7A78-4EC2-AEC9-53DE71CDF558}" srcOrd="2" destOrd="0" parTransId="{B5B814F4-D4C9-4F3B-8FB7-0F4E4918DF0F}" sibTransId="{689D4E51-B396-4A73-8C42-FB08E6A459F9}"/>
    <dgm:cxn modelId="{7DF7F558-F476-469C-826F-20D2EB5E2FA3}" srcId="{868C2F58-E52A-436A-A6F2-40AF92D30997}" destId="{1431BC2B-9AF0-41E5-B48C-F2073EA178AD}" srcOrd="0" destOrd="0" parTransId="{5272C9A1-CB66-4FA2-A50F-56B20B6E2E28}" sibTransId="{1A15015B-750A-40F6-9C65-92C624D60723}"/>
    <dgm:cxn modelId="{D2F6887E-8CC4-43E4-90CF-13C1FC931024}" srcId="{868C2F58-E52A-436A-A6F2-40AF92D30997}" destId="{1B8F0397-1FC2-41B0-8F9A-0C6C9955827C}" srcOrd="1" destOrd="0" parTransId="{255EA748-6163-478F-A31B-0BFA95071A4F}" sibTransId="{C3A33758-819C-4FEB-965E-27F2ACB8057E}"/>
    <dgm:cxn modelId="{223B8F82-7B65-4969-9A19-C8B2F80061FF}" type="presOf" srcId="{0A6161BF-7A78-4EC2-AEC9-53DE71CDF558}" destId="{578E28D5-B6E5-42E1-884E-2A21481992F9}" srcOrd="0" destOrd="0" presId="urn:microsoft.com/office/officeart/2005/8/layout/vProcess5"/>
    <dgm:cxn modelId="{3BFC8224-6B68-4EFB-BFAF-BC63C5574609}" type="presOf" srcId="{1A15015B-750A-40F6-9C65-92C624D60723}" destId="{7CC4C8C2-F849-4C0C-BEA7-BB9B02A5AD46}" srcOrd="0" destOrd="0" presId="urn:microsoft.com/office/officeart/2005/8/layout/vProcess5"/>
    <dgm:cxn modelId="{8D1E0360-BFC0-4AF4-A83B-9FEC3B0188FA}" type="presOf" srcId="{AB7752E2-F76A-4486-A377-8539E589E85C}" destId="{8F238078-EC1D-410A-909E-2173689D2EF7}" srcOrd="0" destOrd="0" presId="urn:microsoft.com/office/officeart/2005/8/layout/vProcess5"/>
    <dgm:cxn modelId="{258C7E46-4D1B-44AA-9B67-2B42A54F1BDA}" type="presOf" srcId="{1B8F0397-1FC2-41B0-8F9A-0C6C9955827C}" destId="{9D90A3CC-05F9-46E1-839D-136795B30D64}" srcOrd="1" destOrd="0" presId="urn:microsoft.com/office/officeart/2005/8/layout/vProcess5"/>
    <dgm:cxn modelId="{BC94543F-E948-4E64-9CB5-CAFB623AEFF6}" type="presOf" srcId="{868C2F58-E52A-436A-A6F2-40AF92D30997}" destId="{E23CEBFE-65F4-41B5-8994-4A8F6244A379}" srcOrd="0" destOrd="0" presId="urn:microsoft.com/office/officeart/2005/8/layout/vProcess5"/>
    <dgm:cxn modelId="{8A7CC502-2189-4EBC-8942-69B5D3CC46D8}" type="presOf" srcId="{9B72BAA4-2C11-49D5-B79B-A2376A517596}" destId="{0EB7F4E5-77F4-4067-89F7-BDAC38AFF605}" srcOrd="0" destOrd="0" presId="urn:microsoft.com/office/officeart/2005/8/layout/vProcess5"/>
    <dgm:cxn modelId="{427E6545-6DA2-4485-AAE3-03A5484D536C}" type="presOf" srcId="{1B8F0397-1FC2-41B0-8F9A-0C6C9955827C}" destId="{136F0FA4-D7F0-47B9-91F9-7F694601E1AE}" srcOrd="0" destOrd="0" presId="urn:microsoft.com/office/officeart/2005/8/layout/vProcess5"/>
    <dgm:cxn modelId="{F383E8E3-83EE-41F6-A772-1BB7E2C951C7}" srcId="{868C2F58-E52A-436A-A6F2-40AF92D30997}" destId="{9B72BAA4-2C11-49D5-B79B-A2376A517596}" srcOrd="4" destOrd="0" parTransId="{1D484427-5572-491B-ABEC-B50CCC441AAB}" sibTransId="{B3F9D38B-87AB-44F6-83A7-E6074F75B754}"/>
    <dgm:cxn modelId="{27454A4E-81B5-4B87-AB41-A9D94A78BE5B}" type="presOf" srcId="{B6393988-1C21-4E1C-9BD1-48F4D09202AC}" destId="{AC404A40-6E90-4AB1-99B5-DD81FD460E24}" srcOrd="0" destOrd="0" presId="urn:microsoft.com/office/officeart/2005/8/layout/vProcess5"/>
    <dgm:cxn modelId="{A2B7D24E-B729-413B-B16F-72E3C6ECFD5E}" type="presOf" srcId="{1431BC2B-9AF0-41E5-B48C-F2073EA178AD}" destId="{15E9A5F6-4ADB-4F9B-99B5-4FE34C971829}" srcOrd="0" destOrd="0" presId="urn:microsoft.com/office/officeart/2005/8/layout/vProcess5"/>
    <dgm:cxn modelId="{11979B52-60CE-4B12-92F0-4F603EE539F2}" type="presOf" srcId="{9B72BAA4-2C11-49D5-B79B-A2376A517596}" destId="{FD208990-DD68-4E08-904E-4C7690D56849}" srcOrd="1" destOrd="0" presId="urn:microsoft.com/office/officeart/2005/8/layout/vProcess5"/>
    <dgm:cxn modelId="{F71146EF-6713-4EDB-A8AE-E5E3E9F49D5B}" type="presOf" srcId="{0A6161BF-7A78-4EC2-AEC9-53DE71CDF558}" destId="{2E052715-7860-43B8-9ADD-CC4209026FED}" srcOrd="1" destOrd="0" presId="urn:microsoft.com/office/officeart/2005/8/layout/vProcess5"/>
    <dgm:cxn modelId="{BC8F58FD-1B8C-4720-8514-E26A44EF6DC1}" type="presOf" srcId="{C3A33758-819C-4FEB-965E-27F2ACB8057E}" destId="{110EEAFB-34B8-4705-BD31-DF08B22145ED}" srcOrd="0" destOrd="0" presId="urn:microsoft.com/office/officeart/2005/8/layout/vProcess5"/>
    <dgm:cxn modelId="{122FB6ED-04BB-4F76-BFD5-D060F3C17627}" srcId="{868C2F58-E52A-436A-A6F2-40AF92D30997}" destId="{B6393988-1C21-4E1C-9BD1-48F4D09202AC}" srcOrd="3" destOrd="0" parTransId="{9C3A81CF-B0B0-48F1-9B95-D3FF01828EA3}" sibTransId="{AB7752E2-F76A-4486-A377-8539E589E85C}"/>
    <dgm:cxn modelId="{FAEF4518-699F-49C6-8A27-4603E8CE02F7}" type="presOf" srcId="{B6393988-1C21-4E1C-9BD1-48F4D09202AC}" destId="{9159F0EB-F661-4251-BA73-FA09503C2C45}" srcOrd="1" destOrd="0" presId="urn:microsoft.com/office/officeart/2005/8/layout/vProcess5"/>
    <dgm:cxn modelId="{3C37A0B3-7D6D-4379-B906-4DFFE92106A3}" type="presOf" srcId="{1431BC2B-9AF0-41E5-B48C-F2073EA178AD}" destId="{858C7618-EA4E-499A-A178-55E093CCFAA0}" srcOrd="1" destOrd="0" presId="urn:microsoft.com/office/officeart/2005/8/layout/vProcess5"/>
    <dgm:cxn modelId="{04EA8B49-E4C1-4339-9553-0DA4D8EF0625}" type="presOf" srcId="{689D4E51-B396-4A73-8C42-FB08E6A459F9}" destId="{161FC551-151A-42D6-8628-8DF93F1375CF}" srcOrd="0" destOrd="0" presId="urn:microsoft.com/office/officeart/2005/8/layout/vProcess5"/>
    <dgm:cxn modelId="{BF1EC8E0-93EA-49EF-9D4F-8B9EB189A6E3}" type="presParOf" srcId="{E23CEBFE-65F4-41B5-8994-4A8F6244A379}" destId="{BADD7918-D1EC-4099-A50A-46BEF9CAA3EE}" srcOrd="0" destOrd="0" presId="urn:microsoft.com/office/officeart/2005/8/layout/vProcess5"/>
    <dgm:cxn modelId="{10EFBF02-4687-4257-BD18-D09B1E1BEAF0}" type="presParOf" srcId="{E23CEBFE-65F4-41B5-8994-4A8F6244A379}" destId="{15E9A5F6-4ADB-4F9B-99B5-4FE34C971829}" srcOrd="1" destOrd="0" presId="urn:microsoft.com/office/officeart/2005/8/layout/vProcess5"/>
    <dgm:cxn modelId="{434881AD-5D8E-4950-B91B-0C5148ADCCCC}" type="presParOf" srcId="{E23CEBFE-65F4-41B5-8994-4A8F6244A379}" destId="{136F0FA4-D7F0-47B9-91F9-7F694601E1AE}" srcOrd="2" destOrd="0" presId="urn:microsoft.com/office/officeart/2005/8/layout/vProcess5"/>
    <dgm:cxn modelId="{375EFCD1-5628-49B7-AA38-5BAE20D306F7}" type="presParOf" srcId="{E23CEBFE-65F4-41B5-8994-4A8F6244A379}" destId="{578E28D5-B6E5-42E1-884E-2A21481992F9}" srcOrd="3" destOrd="0" presId="urn:microsoft.com/office/officeart/2005/8/layout/vProcess5"/>
    <dgm:cxn modelId="{5792B454-0947-4082-8D29-E7316A2363A4}" type="presParOf" srcId="{E23CEBFE-65F4-41B5-8994-4A8F6244A379}" destId="{AC404A40-6E90-4AB1-99B5-DD81FD460E24}" srcOrd="4" destOrd="0" presId="urn:microsoft.com/office/officeart/2005/8/layout/vProcess5"/>
    <dgm:cxn modelId="{352750E1-6EF8-46AD-AE30-9E2851CDD8E8}" type="presParOf" srcId="{E23CEBFE-65F4-41B5-8994-4A8F6244A379}" destId="{0EB7F4E5-77F4-4067-89F7-BDAC38AFF605}" srcOrd="5" destOrd="0" presId="urn:microsoft.com/office/officeart/2005/8/layout/vProcess5"/>
    <dgm:cxn modelId="{F2C6F06B-A6A3-423A-B4D1-EE6669689996}" type="presParOf" srcId="{E23CEBFE-65F4-41B5-8994-4A8F6244A379}" destId="{7CC4C8C2-F849-4C0C-BEA7-BB9B02A5AD46}" srcOrd="6" destOrd="0" presId="urn:microsoft.com/office/officeart/2005/8/layout/vProcess5"/>
    <dgm:cxn modelId="{F3E8D630-B8EE-4328-BA33-E07C57F3FC12}" type="presParOf" srcId="{E23CEBFE-65F4-41B5-8994-4A8F6244A379}" destId="{110EEAFB-34B8-4705-BD31-DF08B22145ED}" srcOrd="7" destOrd="0" presId="urn:microsoft.com/office/officeart/2005/8/layout/vProcess5"/>
    <dgm:cxn modelId="{CE864981-4133-469D-962D-0A63C889BC59}" type="presParOf" srcId="{E23CEBFE-65F4-41B5-8994-4A8F6244A379}" destId="{161FC551-151A-42D6-8628-8DF93F1375CF}" srcOrd="8" destOrd="0" presId="urn:microsoft.com/office/officeart/2005/8/layout/vProcess5"/>
    <dgm:cxn modelId="{7299CB0A-0BC4-4DBE-B459-5C18B491AA49}" type="presParOf" srcId="{E23CEBFE-65F4-41B5-8994-4A8F6244A379}" destId="{8F238078-EC1D-410A-909E-2173689D2EF7}" srcOrd="9" destOrd="0" presId="urn:microsoft.com/office/officeart/2005/8/layout/vProcess5"/>
    <dgm:cxn modelId="{AB983DA2-725B-491B-AE5B-A0014B611188}" type="presParOf" srcId="{E23CEBFE-65F4-41B5-8994-4A8F6244A379}" destId="{858C7618-EA4E-499A-A178-55E093CCFAA0}" srcOrd="10" destOrd="0" presId="urn:microsoft.com/office/officeart/2005/8/layout/vProcess5"/>
    <dgm:cxn modelId="{345DA90B-716A-4228-B798-3DBE1CCDF447}" type="presParOf" srcId="{E23CEBFE-65F4-41B5-8994-4A8F6244A379}" destId="{9D90A3CC-05F9-46E1-839D-136795B30D64}" srcOrd="11" destOrd="0" presId="urn:microsoft.com/office/officeart/2005/8/layout/vProcess5"/>
    <dgm:cxn modelId="{44E430A2-6D73-4E98-B651-C0C7AF1E4EF7}" type="presParOf" srcId="{E23CEBFE-65F4-41B5-8994-4A8F6244A379}" destId="{2E052715-7860-43B8-9ADD-CC4209026FED}" srcOrd="12" destOrd="0" presId="urn:microsoft.com/office/officeart/2005/8/layout/vProcess5"/>
    <dgm:cxn modelId="{B499E57E-A2F1-4D51-918A-7FC3756C16A4}" type="presParOf" srcId="{E23CEBFE-65F4-41B5-8994-4A8F6244A379}" destId="{9159F0EB-F661-4251-BA73-FA09503C2C45}" srcOrd="13" destOrd="0" presId="urn:microsoft.com/office/officeart/2005/8/layout/vProcess5"/>
    <dgm:cxn modelId="{E3C1C334-19A7-4B04-9B79-6FD018D9FD99}" type="presParOf" srcId="{E23CEBFE-65F4-41B5-8994-4A8F6244A379}" destId="{FD208990-DD68-4E08-904E-4C7690D56849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E9A5F6-4ADB-4F9B-99B5-4FE34C971829}">
      <dsp:nvSpPr>
        <dsp:cNvPr id="0" name=""/>
        <dsp:cNvSpPr/>
      </dsp:nvSpPr>
      <dsp:spPr>
        <a:xfrm>
          <a:off x="0" y="0"/>
          <a:ext cx="4693920" cy="850367"/>
        </a:xfrm>
        <a:prstGeom prst="roundRect">
          <a:avLst>
            <a:gd name="adj" fmla="val 10000"/>
          </a:avLst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1" kern="1200" dirty="0" smtClean="0">
              <a:solidFill>
                <a:schemeClr val="tx1"/>
              </a:solidFill>
              <a:latin typeface="华文新魏" pitchFamily="2" charset="-122"/>
              <a:ea typeface="华文新魏" pitchFamily="2" charset="-122"/>
              <a:cs typeface="+mn-cs"/>
            </a:rPr>
            <a:t>取材</a:t>
          </a:r>
          <a:r>
            <a:rPr lang="en-US" altLang="zh-CN" sz="3600" b="1" kern="1200" dirty="0" smtClean="0">
              <a:solidFill>
                <a:schemeClr val="tx1"/>
              </a:solidFill>
              <a:latin typeface="华文新魏" pitchFamily="2" charset="-122"/>
              <a:ea typeface="华文新魏" pitchFamily="2" charset="-122"/>
              <a:cs typeface="+mn-cs"/>
            </a:rPr>
            <a:t>:</a:t>
          </a:r>
          <a:r>
            <a:rPr lang="en-US" altLang="zh-CN" sz="3200" b="1" kern="1200" dirty="0" smtClean="0">
              <a:solidFill>
                <a:schemeClr val="tx1"/>
              </a:solidFill>
              <a:latin typeface="华文新魏" pitchFamily="2" charset="-122"/>
              <a:ea typeface="华文新魏" pitchFamily="2" charset="-122"/>
              <a:cs typeface="+mn-cs"/>
            </a:rPr>
            <a:t> </a:t>
          </a:r>
          <a:r>
            <a:rPr lang="zh-CN" altLang="en-US" sz="3200" b="1" kern="1200" dirty="0" smtClean="0">
              <a:solidFill>
                <a:schemeClr val="tx1"/>
              </a:solidFill>
              <a:latin typeface="华文新魏" pitchFamily="2" charset="-122"/>
              <a:ea typeface="华文新魏" pitchFamily="2" charset="-122"/>
              <a:cs typeface="+mn-cs"/>
            </a:rPr>
            <a:t>状态、时期？</a:t>
          </a:r>
          <a:endParaRPr lang="zh-CN" altLang="en-US" sz="3200" b="1" kern="1200" dirty="0">
            <a:solidFill>
              <a:schemeClr val="tx1"/>
            </a:solidFill>
            <a:latin typeface="华文新魏" pitchFamily="2" charset="-122"/>
            <a:ea typeface="华文新魏" pitchFamily="2" charset="-122"/>
            <a:cs typeface="+mn-cs"/>
          </a:endParaRPr>
        </a:p>
      </dsp:txBody>
      <dsp:txXfrm>
        <a:off x="24906" y="24906"/>
        <a:ext cx="3676814" cy="800555"/>
      </dsp:txXfrm>
    </dsp:sp>
    <dsp:sp modelId="{136F0FA4-D7F0-47B9-91F9-7F694601E1AE}">
      <dsp:nvSpPr>
        <dsp:cNvPr id="0" name=""/>
        <dsp:cNvSpPr/>
      </dsp:nvSpPr>
      <dsp:spPr>
        <a:xfrm>
          <a:off x="350520" y="968474"/>
          <a:ext cx="4693920" cy="850367"/>
        </a:xfrm>
        <a:prstGeom prst="roundRect">
          <a:avLst>
            <a:gd name="adj" fmla="val 10000"/>
          </a:avLst>
        </a:prstGeom>
        <a:solidFill>
          <a:srgbClr val="7030A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1" kern="1200" dirty="0" smtClean="0">
              <a:solidFill>
                <a:schemeClr val="tx1"/>
              </a:solidFill>
              <a:latin typeface="华文新魏" pitchFamily="2" charset="-122"/>
              <a:ea typeface="华文新魏" pitchFamily="2" charset="-122"/>
              <a:cs typeface="+mn-cs"/>
            </a:rPr>
            <a:t>镜检：</a:t>
          </a:r>
          <a:r>
            <a:rPr lang="zh-CN" altLang="en-US" sz="3200" b="1" kern="1200" dirty="0" smtClean="0">
              <a:solidFill>
                <a:schemeClr val="tx1"/>
              </a:solidFill>
              <a:latin typeface="华文新魏" pitchFamily="2" charset="-122"/>
              <a:ea typeface="华文新魏" pitchFamily="2" charset="-122"/>
              <a:cs typeface="+mn-cs"/>
            </a:rPr>
            <a:t>目的？</a:t>
          </a:r>
          <a:endParaRPr lang="zh-CN" altLang="en-US" sz="3200" b="1" kern="1200" dirty="0">
            <a:solidFill>
              <a:schemeClr val="tx1"/>
            </a:solidFill>
            <a:latin typeface="华文新魏" pitchFamily="2" charset="-122"/>
            <a:ea typeface="华文新魏" pitchFamily="2" charset="-122"/>
            <a:cs typeface="+mn-cs"/>
          </a:endParaRPr>
        </a:p>
      </dsp:txBody>
      <dsp:txXfrm>
        <a:off x="375426" y="993380"/>
        <a:ext cx="3740848" cy="800555"/>
      </dsp:txXfrm>
    </dsp:sp>
    <dsp:sp modelId="{578E28D5-B6E5-42E1-884E-2A21481992F9}">
      <dsp:nvSpPr>
        <dsp:cNvPr id="0" name=""/>
        <dsp:cNvSpPr/>
      </dsp:nvSpPr>
      <dsp:spPr>
        <a:xfrm>
          <a:off x="701039" y="1936949"/>
          <a:ext cx="4693920" cy="850367"/>
        </a:xfrm>
        <a:prstGeom prst="roundRect">
          <a:avLst>
            <a:gd name="adj" fmla="val 10000"/>
          </a:avLst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1" kern="1200" dirty="0" smtClean="0">
              <a:solidFill>
                <a:schemeClr val="tx1"/>
              </a:solidFill>
              <a:latin typeface="华文新魏" pitchFamily="2" charset="-122"/>
              <a:ea typeface="华文新魏" pitchFamily="2" charset="-122"/>
              <a:cs typeface="+mn-cs"/>
            </a:rPr>
            <a:t>剥离：</a:t>
          </a:r>
          <a:r>
            <a:rPr lang="zh-CN" altLang="en-US" sz="3200" b="1" kern="1200" dirty="0" smtClean="0">
              <a:solidFill>
                <a:schemeClr val="tx1"/>
              </a:solidFill>
              <a:latin typeface="华文新魏" pitchFamily="2" charset="-122"/>
              <a:ea typeface="华文新魏" pitchFamily="2" charset="-122"/>
              <a:cs typeface="+mn-cs"/>
            </a:rPr>
            <a:t>注意事项？</a:t>
          </a:r>
          <a:endParaRPr lang="zh-CN" altLang="en-US" sz="3200" b="1" kern="1200" dirty="0">
            <a:solidFill>
              <a:schemeClr val="tx1"/>
            </a:solidFill>
            <a:latin typeface="华文新魏" pitchFamily="2" charset="-122"/>
            <a:ea typeface="华文新魏" pitchFamily="2" charset="-122"/>
            <a:cs typeface="+mn-cs"/>
          </a:endParaRPr>
        </a:p>
      </dsp:txBody>
      <dsp:txXfrm>
        <a:off x="725945" y="1961855"/>
        <a:ext cx="3740848" cy="800555"/>
      </dsp:txXfrm>
    </dsp:sp>
    <dsp:sp modelId="{AC404A40-6E90-4AB1-99B5-DD81FD460E24}">
      <dsp:nvSpPr>
        <dsp:cNvPr id="0" name=""/>
        <dsp:cNvSpPr/>
      </dsp:nvSpPr>
      <dsp:spPr>
        <a:xfrm>
          <a:off x="1051559" y="2905423"/>
          <a:ext cx="4693920" cy="850367"/>
        </a:xfrm>
        <a:prstGeom prst="roundRect">
          <a:avLst>
            <a:gd name="adj" fmla="val 10000"/>
          </a:avLst>
        </a:prstGeom>
        <a:solidFill>
          <a:srgbClr val="8E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3600" b="1" kern="1200" dirty="0" smtClean="0">
              <a:solidFill>
                <a:schemeClr val="tx1"/>
              </a:solidFill>
              <a:latin typeface="华文新魏" pitchFamily="2" charset="-122"/>
              <a:ea typeface="华文新魏" pitchFamily="2" charset="-122"/>
              <a:cs typeface="+mn-cs"/>
            </a:rPr>
            <a:t>接种：</a:t>
          </a:r>
          <a:r>
            <a:rPr lang="zh-CN" altLang="en-US" sz="3200" b="1" kern="1200" dirty="0" smtClean="0">
              <a:solidFill>
                <a:schemeClr val="tx1"/>
              </a:solidFill>
              <a:latin typeface="华文新魏" pitchFamily="2" charset="-122"/>
              <a:ea typeface="华文新魏" pitchFamily="2" charset="-122"/>
              <a:cs typeface="+mn-cs"/>
            </a:rPr>
            <a:t>注意事项？</a:t>
          </a:r>
          <a:endParaRPr lang="zh-CN" altLang="en-US" sz="2200" kern="1200" dirty="0"/>
        </a:p>
      </dsp:txBody>
      <dsp:txXfrm>
        <a:off x="1076465" y="2930329"/>
        <a:ext cx="3740848" cy="800555"/>
      </dsp:txXfrm>
    </dsp:sp>
    <dsp:sp modelId="{0EB7F4E5-77F4-4067-89F7-BDAC38AFF605}">
      <dsp:nvSpPr>
        <dsp:cNvPr id="0" name=""/>
        <dsp:cNvSpPr/>
      </dsp:nvSpPr>
      <dsp:spPr>
        <a:xfrm>
          <a:off x="1402079" y="3873898"/>
          <a:ext cx="4693920" cy="850367"/>
        </a:xfrm>
        <a:prstGeom prst="roundRect">
          <a:avLst>
            <a:gd name="adj" fmla="val 10000"/>
          </a:avLst>
        </a:prstGeom>
        <a:solidFill>
          <a:srgbClr val="9900CC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3600" b="1" kern="1200" dirty="0" smtClean="0">
              <a:solidFill>
                <a:schemeClr val="tx1"/>
              </a:solidFill>
              <a:latin typeface="华文新魏" pitchFamily="2" charset="-122"/>
              <a:ea typeface="华文新魏" pitchFamily="2" charset="-122"/>
              <a:cs typeface="+mn-cs"/>
            </a:rPr>
            <a:t>培养：</a:t>
          </a:r>
          <a:r>
            <a:rPr lang="zh-CN" altLang="en-US" sz="3200" b="1" kern="1200" dirty="0" smtClean="0">
              <a:solidFill>
                <a:schemeClr val="tx1"/>
              </a:solidFill>
              <a:latin typeface="华文新魏" pitchFamily="2" charset="-122"/>
              <a:ea typeface="华文新魏" pitchFamily="2" charset="-122"/>
              <a:cs typeface="+mn-cs"/>
            </a:rPr>
            <a:t>光？</a:t>
          </a:r>
          <a:endParaRPr lang="zh-CN" altLang="en-US" sz="3200" b="1" kern="1200" dirty="0">
            <a:solidFill>
              <a:schemeClr val="tx1"/>
            </a:solidFill>
            <a:latin typeface="华文新魏" pitchFamily="2" charset="-122"/>
            <a:ea typeface="华文新魏" pitchFamily="2" charset="-122"/>
            <a:cs typeface="+mn-cs"/>
          </a:endParaRPr>
        </a:p>
      </dsp:txBody>
      <dsp:txXfrm>
        <a:off x="1426985" y="3898804"/>
        <a:ext cx="3740848" cy="800555"/>
      </dsp:txXfrm>
    </dsp:sp>
    <dsp:sp modelId="{7CC4C8C2-F849-4C0C-BEA7-BB9B02A5AD46}">
      <dsp:nvSpPr>
        <dsp:cNvPr id="0" name=""/>
        <dsp:cNvSpPr/>
      </dsp:nvSpPr>
      <dsp:spPr>
        <a:xfrm>
          <a:off x="4141180" y="621240"/>
          <a:ext cx="552739" cy="552739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500" kern="1200"/>
        </a:p>
      </dsp:txBody>
      <dsp:txXfrm>
        <a:off x="4265546" y="621240"/>
        <a:ext cx="304007" cy="415936"/>
      </dsp:txXfrm>
    </dsp:sp>
    <dsp:sp modelId="{110EEAFB-34B8-4705-BD31-DF08B22145ED}">
      <dsp:nvSpPr>
        <dsp:cNvPr id="0" name=""/>
        <dsp:cNvSpPr/>
      </dsp:nvSpPr>
      <dsp:spPr>
        <a:xfrm>
          <a:off x="4491700" y="1589715"/>
          <a:ext cx="552739" cy="552739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500" kern="1200"/>
        </a:p>
      </dsp:txBody>
      <dsp:txXfrm>
        <a:off x="4616066" y="1589715"/>
        <a:ext cx="304007" cy="415936"/>
      </dsp:txXfrm>
    </dsp:sp>
    <dsp:sp modelId="{161FC551-151A-42D6-8628-8DF93F1375CF}">
      <dsp:nvSpPr>
        <dsp:cNvPr id="0" name=""/>
        <dsp:cNvSpPr/>
      </dsp:nvSpPr>
      <dsp:spPr>
        <a:xfrm>
          <a:off x="4842220" y="2544017"/>
          <a:ext cx="552739" cy="552739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500" kern="1200"/>
        </a:p>
      </dsp:txBody>
      <dsp:txXfrm>
        <a:off x="4966586" y="2544017"/>
        <a:ext cx="304007" cy="415936"/>
      </dsp:txXfrm>
    </dsp:sp>
    <dsp:sp modelId="{8F238078-EC1D-410A-909E-2173689D2EF7}">
      <dsp:nvSpPr>
        <dsp:cNvPr id="0" name=""/>
        <dsp:cNvSpPr/>
      </dsp:nvSpPr>
      <dsp:spPr>
        <a:xfrm>
          <a:off x="5192740" y="3521940"/>
          <a:ext cx="552739" cy="552739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500" kern="1200"/>
        </a:p>
      </dsp:txBody>
      <dsp:txXfrm>
        <a:off x="5317106" y="3521940"/>
        <a:ext cx="304007" cy="4159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0C5EA0-A578-487F-BAD9-DB8EA078E578}" type="datetimeFigureOut">
              <a:rPr lang="zh-CN" altLang="en-US" smtClean="0"/>
              <a:t>2017-5-2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966C73-39B9-49C8-9EC1-F87FF76E6A4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966C73-39B9-49C8-9EC1-F87FF76E6A47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2017-5-2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2017-5-2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2017-5-2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 rot="16200000">
            <a:off x="7553325" y="5254626"/>
            <a:ext cx="1893887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5" name="日期占位符 27"/>
          <p:cNvSpPr>
            <a:spLocks noGrp="1"/>
          </p:cNvSpPr>
          <p:nvPr>
            <p:ph type="dt" sz="half" idx="10"/>
          </p:nvPr>
        </p:nvSpPr>
        <p:spPr>
          <a:xfrm>
            <a:off x="1371600" y="6011863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endParaRPr lang="en-US" altLang="zh-CN">
              <a:solidFill>
                <a:prstClr val="white"/>
              </a:solidFill>
            </a:endParaRPr>
          </a:p>
        </p:txBody>
      </p:sp>
      <p:sp>
        <p:nvSpPr>
          <p:cNvPr id="6" name="页脚占位符 16"/>
          <p:cNvSpPr>
            <a:spLocks noGrp="1"/>
          </p:cNvSpPr>
          <p:nvPr>
            <p:ph type="ftr" sz="quarter" idx="11"/>
          </p:nvPr>
        </p:nvSpPr>
        <p:spPr>
          <a:xfrm>
            <a:off x="1371600" y="5649913"/>
            <a:ext cx="5791200" cy="365125"/>
          </a:xfrm>
        </p:spPr>
        <p:txBody>
          <a:bodyPr tIns="0" bIns="0"/>
          <a:lstStyle>
            <a:lvl1pPr algn="r">
              <a:defRPr sz="1100"/>
            </a:lvl1pPr>
          </a:lstStyle>
          <a:p>
            <a:pPr>
              <a:defRPr/>
            </a:pPr>
            <a:endParaRPr lang="en-US" altLang="zh-CN">
              <a:solidFill>
                <a:prstClr val="white"/>
              </a:solidFill>
            </a:endParaRPr>
          </a:p>
        </p:txBody>
      </p:sp>
      <p:sp>
        <p:nvSpPr>
          <p:cNvPr id="7" name="灯片编号占位符 28"/>
          <p:cNvSpPr>
            <a:spLocks noGrp="1"/>
          </p:cNvSpPr>
          <p:nvPr>
            <p:ph type="sldNum" sz="quarter" idx="12"/>
          </p:nvPr>
        </p:nvSpPr>
        <p:spPr>
          <a:xfrm>
            <a:off x="8391525" y="5753100"/>
            <a:ext cx="503238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0D71225-21EB-4E89-9807-022497A6075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814362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791075" y="6480175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white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59263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white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FD1E5-11DD-46EE-A181-2D7CFCB6871D}" type="slidenum">
              <a:rPr lang="en-US" altLang="zh-CN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09481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gradFill rotWithShape="1">
          <a:gsLst>
            <a:gs pos="0">
              <a:srgbClr val="000000"/>
            </a:gs>
            <a:gs pos="60001">
              <a:srgbClr val="000000"/>
            </a:gs>
            <a:gs pos="100000">
              <a:srgbClr val="6C6C6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3"/>
          <p:cNvSpPr/>
          <p:nvPr/>
        </p:nvSpPr>
        <p:spPr>
          <a:xfrm flipV="1">
            <a:off x="6350" y="6350"/>
            <a:ext cx="9131300" cy="6837363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等腰三角形 4"/>
          <p:cNvSpPr/>
          <p:nvPr/>
        </p:nvSpPr>
        <p:spPr>
          <a:xfrm rot="5400000" flipV="1">
            <a:off x="7553325" y="309563"/>
            <a:ext cx="1893888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 rot="10800000">
            <a:off x="6469063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white"/>
              </a:solidFill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619375" y="6481763"/>
            <a:ext cx="4260850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white"/>
              </a:solidFill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450263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E253D0-1CA6-404B-8902-0776A74F0396}" type="slidenum">
              <a:rPr lang="en-US" altLang="zh-CN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46632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white"/>
              </a:solidFill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white"/>
              </a:solidFill>
            </a:endParaRPr>
          </a:p>
        </p:txBody>
      </p:sp>
      <p:sp>
        <p:nvSpPr>
          <p:cNvPr id="7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E41BE-C9D9-4AA2-A15E-97738776BDA1}" type="slidenum">
              <a:rPr lang="en-US" altLang="zh-CN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1121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04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white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608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white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7589838" y="6483350"/>
            <a:ext cx="503237" cy="3016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608FA1FA-7EE0-4E33-8382-3CC7D1510CF8}" type="slidenum">
              <a:rPr lang="en-US" altLang="zh-CN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87359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white"/>
              </a:solidFill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white"/>
              </a:solidFill>
            </a:endParaRPr>
          </a:p>
        </p:txBody>
      </p:sp>
      <p:sp>
        <p:nvSpPr>
          <p:cNvPr id="5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9E47BF-8A68-4503-8ADF-885DACF25112}" type="slidenum">
              <a:rPr lang="en-US" altLang="zh-CN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64109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white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white"/>
              </a:solidFill>
            </a:endParaRPr>
          </a:p>
        </p:txBody>
      </p:sp>
      <p:sp>
        <p:nvSpPr>
          <p:cNvPr id="4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3C86BF-CE0A-4291-99C3-F59BD252FA8E}" type="slidenum">
              <a:rPr lang="en-US" altLang="zh-CN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6459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78563" y="6556375"/>
            <a:ext cx="21336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en-US" altLang="zh-CN">
              <a:solidFill>
                <a:prstClr val="white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135063" y="6556375"/>
            <a:ext cx="51435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en-US" altLang="zh-CN">
              <a:solidFill>
                <a:prstClr val="white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410575" y="6556375"/>
            <a:ext cx="503238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AB7C2E0A-44E3-4342-89E6-721DB7EBC777}" type="slidenum">
              <a:rPr lang="en-US" altLang="zh-CN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17321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2017-5-2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Pr>
        <a:gradFill rotWithShape="1">
          <a:gsLst>
            <a:gs pos="0">
              <a:srgbClr val="000000"/>
            </a:gs>
            <a:gs pos="60001">
              <a:srgbClr val="000000"/>
            </a:gs>
            <a:gs pos="100000">
              <a:srgbClr val="6C6C6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108700" y="6556375"/>
            <a:ext cx="210185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en-US" altLang="zh-CN">
              <a:solidFill>
                <a:prstClr val="white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169988" y="6557963"/>
            <a:ext cx="4948237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en-US" altLang="zh-CN">
              <a:solidFill>
                <a:prstClr val="white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16900" y="6556375"/>
            <a:ext cx="366713" cy="301625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F9EBF5F4-E38B-4AA1-A9C2-483FFDE92CF2}" type="slidenum">
              <a:rPr lang="en-US" altLang="zh-CN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367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white"/>
              </a:solidFill>
            </a:endParaRPr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white"/>
              </a:solidFill>
            </a:endParaRPr>
          </a:p>
        </p:txBody>
      </p:sp>
      <p:sp>
        <p:nvSpPr>
          <p:cNvPr id="6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5ADCA1-FFF6-414F-B19B-6F3530A88ADB}" type="slidenum">
              <a:rPr lang="en-US" altLang="zh-CN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88614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white"/>
              </a:solidFill>
            </a:endParaRPr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white"/>
              </a:solidFill>
            </a:endParaRPr>
          </a:p>
        </p:txBody>
      </p:sp>
      <p:sp>
        <p:nvSpPr>
          <p:cNvPr id="6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B43BDC-50C0-4B98-83B5-8154BE60DFC7}" type="slidenum">
              <a:rPr lang="en-US" altLang="zh-CN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7036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2017-5-2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2017-5-2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2017-5-2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2017-5-2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2017-5-2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2017-5-2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2017-5-2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2017-5-2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00AB"/>
            </a:gs>
            <a:gs pos="60001">
              <a:srgbClr val="0000E8"/>
            </a:gs>
            <a:gs pos="100000">
              <a:srgbClr val="1111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三角形 10"/>
          <p:cNvSpPr/>
          <p:nvPr/>
        </p:nvSpPr>
        <p:spPr>
          <a:xfrm>
            <a:off x="6350" y="14288"/>
            <a:ext cx="9131300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rot="10800000" flipV="1">
            <a:off x="6469063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030" name="文本占位符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prstClr val="white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prstClr val="white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7589838" y="6481763"/>
            <a:ext cx="503237" cy="3016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792FB4-F09A-46DE-A7AC-A2DDE1DF127C}" type="slidenum">
              <a:rPr lang="en-US" altLang="zh-CN">
                <a:solidFill>
                  <a:prstClr val="white"/>
                </a:solidFill>
                <a:latin typeface="Tahoma" pitchFamily="34" charset="0"/>
                <a:ea typeface="宋体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prstClr val="white"/>
              </a:solidFill>
              <a:latin typeface="Tahoma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7639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xStyles>
    <p:titleStyle>
      <a:lvl1pPr marL="484188" indent="-484188" algn="l" rtl="0" eaLnBrk="0" fontAlgn="base" hangingPunct="0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749CDC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749CDC"/>
          </a:solidFill>
          <a:latin typeface="Century Gothic" pitchFamily="34" charset="0"/>
          <a:ea typeface="幼圆" pitchFamily="49" charset="-122"/>
        </a:defRPr>
      </a:lvl2pPr>
      <a:lvl3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749CDC"/>
          </a:solidFill>
          <a:latin typeface="Century Gothic" pitchFamily="34" charset="0"/>
          <a:ea typeface="幼圆" pitchFamily="49" charset="-122"/>
        </a:defRPr>
      </a:lvl3pPr>
      <a:lvl4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749CDC"/>
          </a:solidFill>
          <a:latin typeface="Century Gothic" pitchFamily="34" charset="0"/>
          <a:ea typeface="幼圆" pitchFamily="49" charset="-122"/>
        </a:defRPr>
      </a:lvl4pPr>
      <a:lvl5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749CDC"/>
          </a:solidFill>
          <a:latin typeface="Century Gothic" pitchFamily="34" charset="0"/>
          <a:ea typeface="幼圆" pitchFamily="49" charset="-122"/>
        </a:defRPr>
      </a:lvl5pPr>
      <a:lvl6pPr marL="941388" algn="l" rtl="0" fontAlgn="base">
        <a:spcBef>
          <a:spcPct val="0"/>
        </a:spcBef>
        <a:spcAft>
          <a:spcPct val="0"/>
        </a:spcAft>
        <a:defRPr sz="4200">
          <a:solidFill>
            <a:srgbClr val="749CDC"/>
          </a:solidFill>
          <a:latin typeface="Century Gothic" pitchFamily="34" charset="0"/>
          <a:ea typeface="幼圆" pitchFamily="49" charset="-122"/>
        </a:defRPr>
      </a:lvl6pPr>
      <a:lvl7pPr marL="1398588" algn="l" rtl="0" fontAlgn="base">
        <a:spcBef>
          <a:spcPct val="0"/>
        </a:spcBef>
        <a:spcAft>
          <a:spcPct val="0"/>
        </a:spcAft>
        <a:defRPr sz="4200">
          <a:solidFill>
            <a:srgbClr val="749CDC"/>
          </a:solidFill>
          <a:latin typeface="Century Gothic" pitchFamily="34" charset="0"/>
          <a:ea typeface="幼圆" pitchFamily="49" charset="-122"/>
        </a:defRPr>
      </a:lvl7pPr>
      <a:lvl8pPr marL="1855788" algn="l" rtl="0" fontAlgn="base">
        <a:spcBef>
          <a:spcPct val="0"/>
        </a:spcBef>
        <a:spcAft>
          <a:spcPct val="0"/>
        </a:spcAft>
        <a:defRPr sz="4200">
          <a:solidFill>
            <a:srgbClr val="749CDC"/>
          </a:solidFill>
          <a:latin typeface="Century Gothic" pitchFamily="34" charset="0"/>
          <a:ea typeface="幼圆" pitchFamily="49" charset="-122"/>
        </a:defRPr>
      </a:lvl8pPr>
      <a:lvl9pPr marL="2312988" algn="l" rtl="0" fontAlgn="base">
        <a:spcBef>
          <a:spcPct val="0"/>
        </a:spcBef>
        <a:spcAft>
          <a:spcPct val="0"/>
        </a:spcAft>
        <a:defRPr sz="4200">
          <a:solidFill>
            <a:srgbClr val="749CDC"/>
          </a:solidFill>
          <a:latin typeface="Century Gothic" pitchFamily="34" charset="0"/>
          <a:ea typeface="幼圆" pitchFamily="49" charset="-122"/>
        </a:defRPr>
      </a:lvl9pPr>
    </p:titleStyle>
    <p:bodyStyle>
      <a:lvl1pPr marL="447675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eaLnBrk="0" fontAlgn="base" hangingPunct="0">
        <a:spcBef>
          <a:spcPct val="20000"/>
        </a:spcBef>
        <a:spcAft>
          <a:spcPct val="0"/>
        </a:spcAft>
        <a:buClr>
          <a:srgbClr val="97ACD0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hyperlink" Target="&#26376;&#23395;&#30340;&#33457;&#33647;&#22521;&#20859;.flv" TargetMode="Externa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4"/>
          <p:cNvSpPr txBox="1">
            <a:spLocks noChangeArrowheads="1"/>
          </p:cNvSpPr>
          <p:nvPr/>
        </p:nvSpPr>
        <p:spPr bwMode="auto">
          <a:xfrm>
            <a:off x="827088" y="2379663"/>
            <a:ext cx="7561262" cy="83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lnSpc>
                <a:spcPts val="5800"/>
              </a:lnSpc>
              <a:spcBef>
                <a:spcPct val="0"/>
              </a:spcBef>
              <a:spcAft>
                <a:spcPts val="1800"/>
              </a:spcAft>
            </a:pPr>
            <a:r>
              <a:rPr lang="zh-CN" altLang="en-US" sz="4400" b="1" dirty="0" smtClean="0">
                <a:solidFill>
                  <a:prstClr val="white"/>
                </a:solidFill>
                <a:latin typeface="华文行楷" pitchFamily="2" charset="-122"/>
                <a:ea typeface="华文行楷" pitchFamily="2" charset="-122"/>
              </a:rPr>
              <a:t>实验七 月季花药培养</a:t>
            </a:r>
          </a:p>
        </p:txBody>
      </p:sp>
    </p:spTree>
    <p:extLst>
      <p:ext uri="{BB962C8B-B14F-4D97-AF65-F5344CB8AC3E}">
        <p14:creationId xmlns:p14="http://schemas.microsoft.com/office/powerpoint/2010/main" xmlns="" val="2859160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684212" y="717084"/>
            <a:ext cx="597601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ts val="1800"/>
              </a:spcAft>
              <a:defRPr/>
            </a:pPr>
            <a:r>
              <a:rPr lang="zh-CN" altLang="en-US" sz="4000" b="1" dirty="0">
                <a:solidFill>
                  <a:prstClr val="white"/>
                </a:solidFill>
                <a:latin typeface="华文新魏" pitchFamily="2" charset="-122"/>
                <a:ea typeface="华文新魏" pitchFamily="2" charset="-122"/>
              </a:rPr>
              <a:t>一、实验目的与</a:t>
            </a:r>
            <a:r>
              <a:rPr lang="zh-CN" altLang="en-US" sz="4000" b="1" dirty="0" smtClean="0">
                <a:solidFill>
                  <a:prstClr val="white"/>
                </a:solidFill>
                <a:latin typeface="华文新魏" pitchFamily="2" charset="-122"/>
                <a:ea typeface="华文新魏" pitchFamily="2" charset="-122"/>
              </a:rPr>
              <a:t>意义</a:t>
            </a:r>
            <a:endParaRPr lang="zh-CN" altLang="en-US" sz="4000" b="1" dirty="0">
              <a:solidFill>
                <a:prstClr val="white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684213" y="1916832"/>
            <a:ext cx="7848600" cy="643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indent="811213" algn="just" fontAlgn="base">
              <a:lnSpc>
                <a:spcPts val="4300"/>
              </a:lnSpc>
              <a:spcBef>
                <a:spcPct val="0"/>
              </a:spcBef>
              <a:spcAft>
                <a:spcPts val="1200"/>
              </a:spcAft>
              <a:defRPr/>
            </a:pPr>
            <a:r>
              <a:rPr lang="zh-CN" altLang="en-US" sz="3200" b="1" dirty="0" smtClean="0">
                <a:solidFill>
                  <a:prstClr val="white"/>
                </a:solidFill>
                <a:latin typeface="华文新魏" pitchFamily="2" charset="-122"/>
                <a:ea typeface="华文新魏" pitchFamily="2" charset="-122"/>
              </a:rPr>
              <a:t>能熟练地进行植物花药的培养。</a:t>
            </a:r>
            <a:endParaRPr lang="zh-CN" altLang="en-US" sz="3200" b="1" dirty="0">
              <a:solidFill>
                <a:prstClr val="white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684213" y="2852936"/>
            <a:ext cx="7848600" cy="2825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indent="811213" algn="just" fontAlgn="base">
              <a:lnSpc>
                <a:spcPts val="4300"/>
              </a:lnSpc>
              <a:spcBef>
                <a:spcPct val="0"/>
              </a:spcBef>
              <a:spcAft>
                <a:spcPts val="1200"/>
              </a:spcAft>
              <a:defRPr/>
            </a:pPr>
            <a:r>
              <a:rPr lang="zh-CN" altLang="en-US" sz="32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单倍体</a:t>
            </a:r>
            <a:r>
              <a:rPr lang="zh-CN" altLang="en-US" sz="3200" b="1" dirty="0">
                <a:solidFill>
                  <a:prstClr val="white"/>
                </a:solidFill>
                <a:latin typeface="华文新魏" pitchFamily="2" charset="-122"/>
                <a:ea typeface="华文新魏" pitchFamily="2" charset="-122"/>
              </a:rPr>
              <a:t>植物孢子体细胞的染色体数目和配子体细胞的染色体数目一致，对其染色体</a:t>
            </a:r>
            <a:r>
              <a:rPr lang="zh-CN" altLang="en-US" sz="32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加倍</a:t>
            </a:r>
            <a:r>
              <a:rPr lang="zh-CN" altLang="en-US" sz="3200" b="1" dirty="0">
                <a:solidFill>
                  <a:prstClr val="white"/>
                </a:solidFill>
                <a:latin typeface="华文新魏" pitchFamily="2" charset="-122"/>
                <a:ea typeface="华文新魏" pitchFamily="2" charset="-122"/>
              </a:rPr>
              <a:t>之后即可得到同质结合的</a:t>
            </a:r>
            <a:r>
              <a:rPr lang="zh-CN" altLang="en-US" sz="32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纯系</a:t>
            </a:r>
            <a:r>
              <a:rPr lang="zh-CN" altLang="en-US" sz="3200" b="1" dirty="0">
                <a:solidFill>
                  <a:prstClr val="white"/>
                </a:solidFill>
                <a:latin typeface="华文新魏" pitchFamily="2" charset="-122"/>
                <a:ea typeface="华文新魏" pitchFamily="2" charset="-122"/>
              </a:rPr>
              <a:t>，使育成的杂种不再分离，缩短育种年限，加快育种速度。</a:t>
            </a:r>
          </a:p>
        </p:txBody>
      </p:sp>
    </p:spTree>
    <p:extLst>
      <p:ext uri="{BB962C8B-B14F-4D97-AF65-F5344CB8AC3E}">
        <p14:creationId xmlns:p14="http://schemas.microsoft.com/office/powerpoint/2010/main" xmlns="" val="1183423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611188" y="908050"/>
            <a:ext cx="77771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zh-CN"/>
            </a:defPPr>
            <a:lvl1pPr>
              <a:spcAft>
                <a:spcPts val="1800"/>
              </a:spcAft>
              <a:defRPr sz="3600" b="1">
                <a:latin typeface="华文新魏" pitchFamily="2" charset="-122"/>
                <a:ea typeface="华文新魏" pitchFamily="2" charset="-122"/>
              </a:defRPr>
            </a:lvl1pPr>
          </a:lstStyle>
          <a:p>
            <a:pPr fontAlgn="base">
              <a:spcBef>
                <a:spcPct val="0"/>
              </a:spcBef>
            </a:pPr>
            <a:r>
              <a:rPr lang="zh-CN" altLang="en-US" dirty="0">
                <a:solidFill>
                  <a:prstClr val="white"/>
                </a:solidFill>
              </a:rPr>
              <a:t>二、实验</a:t>
            </a:r>
            <a:r>
              <a:rPr lang="zh-CN" altLang="en-US" dirty="0" smtClean="0">
                <a:solidFill>
                  <a:prstClr val="white"/>
                </a:solidFill>
              </a:rPr>
              <a:t>器材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971600" y="1761197"/>
            <a:ext cx="6841132" cy="1195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>
              <a:spcAft>
                <a:spcPts val="1800"/>
              </a:spcAft>
              <a:defRPr sz="3600" b="1">
                <a:latin typeface="华文新魏" pitchFamily="2" charset="-122"/>
                <a:ea typeface="华文新魏" pitchFamily="2" charset="-122"/>
              </a:defRPr>
            </a:lvl1pPr>
          </a:lstStyle>
          <a:p>
            <a:pPr indent="811213" algn="just" fontAlgn="base">
              <a:lnSpc>
                <a:spcPts val="4300"/>
              </a:lnSpc>
              <a:spcBef>
                <a:spcPct val="0"/>
              </a:spcBef>
              <a:spcAft>
                <a:spcPts val="1200"/>
              </a:spcAft>
              <a:defRPr/>
            </a:pPr>
            <a:r>
              <a:rPr lang="zh-CN" altLang="en-US" sz="3200" dirty="0">
                <a:solidFill>
                  <a:prstClr val="white"/>
                </a:solidFill>
              </a:rPr>
              <a:t>超净工作台、小镊子、三角瓶、棉球、冰箱</a:t>
            </a:r>
            <a:r>
              <a:rPr lang="zh-CN" altLang="en-US" sz="3200" dirty="0" smtClean="0">
                <a:solidFill>
                  <a:prstClr val="white"/>
                </a:solidFill>
              </a:rPr>
              <a:t>。</a:t>
            </a:r>
            <a:endParaRPr lang="zh-CN" altLang="en-US" sz="3200" dirty="0">
              <a:solidFill>
                <a:prstClr val="white"/>
              </a:solidFill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611188" y="3212272"/>
            <a:ext cx="777716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zh-CN"/>
            </a:defPPr>
            <a:lvl1pPr>
              <a:spcAft>
                <a:spcPts val="1800"/>
              </a:spcAft>
              <a:defRPr sz="3600" b="1">
                <a:latin typeface="华文新魏" pitchFamily="2" charset="-122"/>
                <a:ea typeface="华文新魏" pitchFamily="2" charset="-122"/>
              </a:defRPr>
            </a:lvl1pPr>
          </a:lstStyle>
          <a:p>
            <a:pPr fontAlgn="base">
              <a:spcBef>
                <a:spcPct val="0"/>
              </a:spcBef>
            </a:pPr>
            <a:r>
              <a:rPr lang="zh-CN" altLang="en-US" sz="4000" dirty="0" smtClean="0">
                <a:solidFill>
                  <a:prstClr val="white"/>
                </a:solidFill>
              </a:rPr>
              <a:t>三</a:t>
            </a:r>
            <a:r>
              <a:rPr lang="zh-CN" altLang="en-US" sz="4000" dirty="0">
                <a:solidFill>
                  <a:prstClr val="white"/>
                </a:solidFill>
              </a:rPr>
              <a:t>、实验</a:t>
            </a:r>
            <a:r>
              <a:rPr lang="zh-CN" altLang="en-US" sz="4000" dirty="0" smtClean="0">
                <a:solidFill>
                  <a:prstClr val="white"/>
                </a:solidFill>
              </a:rPr>
              <a:t>药品</a:t>
            </a:r>
            <a:endParaRPr lang="zh-CN" altLang="en-US" sz="4000" dirty="0">
              <a:solidFill>
                <a:prstClr val="white"/>
              </a:solidFill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611188" y="4172887"/>
            <a:ext cx="7777162" cy="643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zh-CN"/>
            </a:defPPr>
            <a:lvl1pPr>
              <a:spcAft>
                <a:spcPts val="1800"/>
              </a:spcAft>
              <a:defRPr sz="3600" b="1">
                <a:latin typeface="华文新魏" pitchFamily="2" charset="-122"/>
                <a:ea typeface="华文新魏" pitchFamily="2" charset="-122"/>
              </a:defRPr>
            </a:lvl1pPr>
          </a:lstStyle>
          <a:p>
            <a:pPr indent="811213" algn="just" fontAlgn="base">
              <a:lnSpc>
                <a:spcPts val="4300"/>
              </a:lnSpc>
              <a:spcBef>
                <a:spcPct val="0"/>
              </a:spcBef>
              <a:spcAft>
                <a:spcPts val="1200"/>
              </a:spcAft>
              <a:defRPr/>
            </a:pPr>
            <a:r>
              <a:rPr lang="zh-CN" altLang="en-US" sz="3200" dirty="0" smtClean="0">
                <a:solidFill>
                  <a:prstClr val="white"/>
                </a:solidFill>
              </a:rPr>
              <a:t>已配制好的</a:t>
            </a:r>
            <a:r>
              <a:rPr lang="zh-CN" altLang="en-US" sz="3200" dirty="0" smtClean="0">
                <a:solidFill>
                  <a:srgbClr val="FFFF00"/>
                </a:solidFill>
              </a:rPr>
              <a:t>花药培养基。</a:t>
            </a:r>
            <a:endParaRPr lang="zh-CN" altLang="en-US" sz="32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5047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971600" y="692696"/>
            <a:ext cx="58324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4000" b="1" dirty="0">
                <a:solidFill>
                  <a:prstClr val="white"/>
                </a:solidFill>
                <a:latin typeface="华文新魏" pitchFamily="2" charset="-122"/>
                <a:ea typeface="华文新魏" pitchFamily="2" charset="-122"/>
              </a:rPr>
              <a:t>四、实验步骤</a:t>
            </a:r>
            <a:r>
              <a:rPr lang="zh-CN" altLang="en-US" sz="4000" b="1" dirty="0" smtClean="0">
                <a:solidFill>
                  <a:prstClr val="white"/>
                </a:solidFill>
                <a:latin typeface="华文新魏" pitchFamily="2" charset="-122"/>
                <a:ea typeface="华文新魏" pitchFamily="2" charset="-122"/>
              </a:rPr>
              <a:t>：</a:t>
            </a:r>
            <a:r>
              <a:rPr lang="zh-CN" altLang="en-US" sz="4000" b="1" dirty="0" smtClean="0">
                <a:solidFill>
                  <a:prstClr val="white"/>
                </a:solidFill>
                <a:latin typeface="华文新魏" pitchFamily="2" charset="-122"/>
                <a:ea typeface="华文新魏" pitchFamily="2" charset="-122"/>
                <a:hlinkClick r:id="rId2" action="ppaction://hlinkfile"/>
              </a:rPr>
              <a:t>视频</a:t>
            </a:r>
            <a:endParaRPr lang="en-US" altLang="zh-CN" sz="4000" b="1" dirty="0" smtClean="0">
              <a:solidFill>
                <a:prstClr val="white"/>
              </a:solidFill>
              <a:latin typeface="华文新魏" pitchFamily="2" charset="-122"/>
              <a:ea typeface="华文新魏" pitchFamily="2" charset="-122"/>
            </a:endParaRPr>
          </a:p>
        </p:txBody>
      </p:sp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xmlns="" val="2303253487"/>
              </p:ext>
            </p:extLst>
          </p:nvPr>
        </p:nvGraphicFramePr>
        <p:xfrm>
          <a:off x="1475656" y="1700808"/>
          <a:ext cx="6096000" cy="47242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1333218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5E9A5F6-4ADB-4F9B-99B5-4FE34C9718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graphicEl>
                                              <a:dgm id="{15E9A5F6-4ADB-4F9B-99B5-4FE34C9718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CC4C8C2-F849-4C0C-BEA7-BB9B02A5AD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graphicEl>
                                              <a:dgm id="{7CC4C8C2-F849-4C0C-BEA7-BB9B02A5AD4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36F0FA4-D7F0-47B9-91F9-7F694601E1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>
                                            <p:graphicEl>
                                              <a:dgm id="{136F0FA4-D7F0-47B9-91F9-7F694601E1A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10EEAFB-34B8-4705-BD31-DF08B22145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">
                                            <p:graphicEl>
                                              <a:dgm id="{110EEAFB-34B8-4705-BD31-DF08B22145E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78E28D5-B6E5-42E1-884E-2A21481992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">
                                            <p:graphicEl>
                                              <a:dgm id="{578E28D5-B6E5-42E1-884E-2A21481992F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61FC551-151A-42D6-8628-8DF93F1375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">
                                            <p:graphicEl>
                                              <a:dgm id="{161FC551-151A-42D6-8628-8DF93F1375C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C404A40-6E90-4AB1-99B5-DD81FD460E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">
                                            <p:graphicEl>
                                              <a:dgm id="{AC404A40-6E90-4AB1-99B5-DD81FD460E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F238078-EC1D-410A-909E-2173689D2E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">
                                            <p:graphicEl>
                                              <a:dgm id="{8F238078-EC1D-410A-909E-2173689D2EF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EB7F4E5-77F4-4067-89F7-BDAC38AFF6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">
                                            <p:graphicEl>
                                              <a:dgm id="{0EB7F4E5-77F4-4067-89F7-BDAC38AFF60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539750" y="692150"/>
            <a:ext cx="74168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4000" b="1">
                <a:latin typeface="华文新魏" pitchFamily="2" charset="-122"/>
                <a:ea typeface="华文新魏" pitchFamily="2" charset="-122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zh-CN" altLang="en-US" dirty="0" smtClean="0">
                <a:solidFill>
                  <a:prstClr val="white"/>
                </a:solidFill>
              </a:rPr>
              <a:t>五、观察结果，实验分析</a:t>
            </a:r>
            <a:endParaRPr lang="en-US" altLang="zh-CN" dirty="0" smtClean="0">
              <a:solidFill>
                <a:prstClr val="white"/>
              </a:solidFill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539750" y="2780928"/>
            <a:ext cx="6985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prstClr val="white"/>
                </a:solidFill>
                <a:latin typeface="华文新魏" pitchFamily="2" charset="-122"/>
                <a:ea typeface="华文新魏" pitchFamily="2" charset="-122"/>
              </a:rPr>
              <a:t>六、思考题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043608" y="3997191"/>
            <a:ext cx="69850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 smtClean="0">
                <a:solidFill>
                  <a:prstClr val="white"/>
                </a:solidFill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3200" b="1" dirty="0" smtClean="0">
                <a:solidFill>
                  <a:prstClr val="white"/>
                </a:solidFill>
                <a:latin typeface="华文新魏" pitchFamily="2" charset="-122"/>
                <a:ea typeface="华文新魏" pitchFamily="2" charset="-122"/>
              </a:rPr>
              <a:t>进行花药培养有什么意义？</a:t>
            </a:r>
            <a:endParaRPr lang="en-US" altLang="zh-CN" sz="3200" b="1" dirty="0" smtClean="0">
              <a:solidFill>
                <a:prstClr val="white"/>
              </a:solidFill>
              <a:latin typeface="华文新魏" pitchFamily="2" charset="-122"/>
              <a:ea typeface="华文新魏" pitchFamily="2" charset="-122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 smtClean="0">
                <a:solidFill>
                  <a:prstClr val="white"/>
                </a:solidFill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sz="3200" b="1" dirty="0" smtClean="0">
                <a:solidFill>
                  <a:prstClr val="white"/>
                </a:solidFill>
                <a:latin typeface="华文新魏" pitchFamily="2" charset="-122"/>
                <a:ea typeface="华文新魏" pitchFamily="2" charset="-122"/>
              </a:rPr>
              <a:t>花月培养过程中应注意哪些问题？</a:t>
            </a:r>
          </a:p>
        </p:txBody>
      </p:sp>
      <p:sp>
        <p:nvSpPr>
          <p:cNvPr id="2" name="矩形 1"/>
          <p:cNvSpPr/>
          <p:nvPr/>
        </p:nvSpPr>
        <p:spPr>
          <a:xfrm>
            <a:off x="822717" y="1700808"/>
            <a:ext cx="64190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890588" fontAlgn="base">
              <a:spcAft>
                <a:spcPct val="0"/>
              </a:spcAft>
            </a:pPr>
            <a:r>
              <a:rPr lang="zh-CN" altLang="en-US" sz="32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配方？实验报告中要写出来。</a:t>
            </a:r>
          </a:p>
        </p:txBody>
      </p:sp>
    </p:spTree>
    <p:extLst>
      <p:ext uri="{BB962C8B-B14F-4D97-AF65-F5344CB8AC3E}">
        <p14:creationId xmlns:p14="http://schemas.microsoft.com/office/powerpoint/2010/main" xmlns="" val="35269094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4213" y="981075"/>
            <a:ext cx="8001000" cy="1462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812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b="1" dirty="0">
                <a:solidFill>
                  <a:prstClr val="white"/>
                </a:solidFill>
                <a:latin typeface="华文新魏" pitchFamily="2" charset="-122"/>
                <a:ea typeface="华文新魏" pitchFamily="2" charset="-122"/>
              </a:rPr>
              <a:t>2015</a:t>
            </a:r>
            <a:r>
              <a:rPr lang="zh-CN" altLang="en-US" sz="3200" b="1" dirty="0">
                <a:solidFill>
                  <a:prstClr val="white"/>
                </a:solidFill>
                <a:latin typeface="华文新魏" pitchFamily="2" charset="-122"/>
                <a:ea typeface="华文新魏" pitchFamily="2" charset="-122"/>
              </a:rPr>
              <a:t>年实验结果表明：月季花药培养的最佳培养基培方为：</a:t>
            </a:r>
            <a:endParaRPr lang="en-US" altLang="zh-CN" sz="3200" b="1" dirty="0">
              <a:solidFill>
                <a:prstClr val="white"/>
              </a:solidFill>
              <a:latin typeface="华文新魏" pitchFamily="2" charset="-122"/>
              <a:ea typeface="华文新魏" pitchFamily="2" charset="-122"/>
            </a:endParaRPr>
          </a:p>
          <a:p>
            <a:pPr fontAlgn="base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zh-CN" sz="20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MS + 1mg/L  2,4-D + 1mg/L  6-BA + 30g/L </a:t>
            </a:r>
            <a:r>
              <a:rPr lang="zh-CN" altLang="en-US" sz="20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蔗糖 </a:t>
            </a:r>
            <a:r>
              <a:rPr lang="en-US" altLang="zh-CN" sz="20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+ 7g/L </a:t>
            </a:r>
            <a:r>
              <a:rPr lang="zh-CN" altLang="en-US" sz="20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琼脂，</a:t>
            </a:r>
            <a:r>
              <a:rPr lang="en-US" altLang="zh-CN" sz="20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pH5.8</a:t>
            </a:r>
            <a:endParaRPr lang="zh-CN" altLang="en-US" sz="2000" b="1" dirty="0">
              <a:solidFill>
                <a:srgbClr val="FFFF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188" y="3068638"/>
            <a:ext cx="8143875" cy="2492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812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>
                <a:solidFill>
                  <a:prstClr val="white"/>
                </a:solidFill>
                <a:latin typeface="华文新魏" pitchFamily="2" charset="-122"/>
                <a:ea typeface="华文新魏" pitchFamily="2" charset="-122"/>
              </a:rPr>
              <a:t>人教版</a:t>
            </a:r>
            <a:r>
              <a:rPr lang="en-US" altLang="zh-CN" sz="3200" b="1" dirty="0">
                <a:solidFill>
                  <a:prstClr val="white"/>
                </a:solidFill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3200" b="1" dirty="0">
                <a:solidFill>
                  <a:prstClr val="white"/>
                </a:solidFill>
                <a:latin typeface="华文新魏" pitchFamily="2" charset="-122"/>
                <a:ea typeface="华文新魏" pitchFamily="2" charset="-122"/>
              </a:rPr>
              <a:t>高中生物选修生物技术实践</a:t>
            </a:r>
            <a:r>
              <a:rPr lang="en-US" altLang="zh-CN" sz="3200" b="1" dirty="0">
                <a:solidFill>
                  <a:prstClr val="white"/>
                </a:solidFill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3200" b="1" dirty="0">
                <a:solidFill>
                  <a:prstClr val="white"/>
                </a:solidFill>
                <a:latin typeface="华文新魏" pitchFamily="2" charset="-122"/>
                <a:ea typeface="华文新魏" pitchFamily="2" charset="-122"/>
              </a:rPr>
              <a:t>专题</a:t>
            </a:r>
            <a:r>
              <a:rPr lang="en-US" altLang="zh-CN" sz="3200" b="1" dirty="0">
                <a:solidFill>
                  <a:prstClr val="white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3200" b="1" dirty="0">
                <a:solidFill>
                  <a:prstClr val="white"/>
                </a:solidFill>
                <a:latin typeface="华文新魏" pitchFamily="2" charset="-122"/>
                <a:ea typeface="华文新魏" pitchFamily="2" charset="-122"/>
              </a:rPr>
              <a:t>课题“月季的花药培养”中所用培养基为：</a:t>
            </a:r>
            <a:endParaRPr lang="en-US" altLang="zh-CN" sz="3200" b="1" dirty="0">
              <a:solidFill>
                <a:prstClr val="white"/>
              </a:solidFill>
              <a:latin typeface="华文新魏" pitchFamily="2" charset="-122"/>
              <a:ea typeface="华文新魏" pitchFamily="2" charset="-122"/>
            </a:endParaRPr>
          </a:p>
          <a:p>
            <a:pPr indent="8128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2000" b="1" dirty="0">
              <a:solidFill>
                <a:prstClr val="white"/>
              </a:solidFill>
              <a:latin typeface="华文新魏" pitchFamily="2" charset="-122"/>
              <a:ea typeface="华文新魏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MS + 0.4mg/L 2</a:t>
            </a:r>
            <a:r>
              <a:rPr lang="zh-CN" altLang="en-US" sz="20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，</a:t>
            </a:r>
            <a:r>
              <a:rPr lang="en-US" altLang="zh-CN" sz="20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4-D + 0.2mg/L KT + 4mg/L  IAA + 30g/L </a:t>
            </a:r>
            <a:r>
              <a:rPr lang="zh-CN" altLang="en-US" sz="20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蔗糖 </a:t>
            </a:r>
            <a:r>
              <a:rPr lang="en-US" altLang="zh-CN" sz="20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+ 8g/L </a:t>
            </a:r>
            <a:r>
              <a:rPr lang="zh-CN" altLang="en-US" sz="20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琼脂，</a:t>
            </a:r>
            <a:r>
              <a:rPr lang="en-US" altLang="zh-CN" sz="20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pH5.8</a:t>
            </a:r>
            <a:endParaRPr lang="zh-CN" altLang="en-US" sz="2000" b="1" dirty="0">
              <a:solidFill>
                <a:srgbClr val="FFFF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6860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活力">
  <a:themeElements>
    <a:clrScheme name="自定义 2">
      <a:dk1>
        <a:sysClr val="windowText" lastClr="000000"/>
      </a:dk1>
      <a:lt1>
        <a:sysClr val="window" lastClr="FFFFFF"/>
      </a:lt1>
      <a:dk2>
        <a:srgbClr val="000092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活力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活力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232</Words>
  <Application>Microsoft Office PowerPoint</Application>
  <PresentationFormat>全屏显示(4:3)</PresentationFormat>
  <Paragraphs>25</Paragraphs>
  <Slides>6</Slides>
  <Notes>1</Notes>
  <HiddenSlides>1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Office 主题</vt:lpstr>
      <vt:lpstr>活力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12</cp:revision>
  <dcterms:created xsi:type="dcterms:W3CDTF">2017-04-25T01:21:37Z</dcterms:created>
  <dcterms:modified xsi:type="dcterms:W3CDTF">2017-05-02T13:29:49Z</dcterms:modified>
</cp:coreProperties>
</file>