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rawing8.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diagrams/data9.xml" ContentType="application/vnd.openxmlformats-officedocument.drawingml.diagramData+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471" r:id="rId2"/>
    <p:sldId id="395" r:id="rId3"/>
    <p:sldId id="472"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42" r:id="rId50"/>
    <p:sldId id="443" r:id="rId51"/>
    <p:sldId id="444" r:id="rId52"/>
    <p:sldId id="445" r:id="rId53"/>
    <p:sldId id="446" r:id="rId54"/>
    <p:sldId id="447" r:id="rId55"/>
    <p:sldId id="448" r:id="rId56"/>
    <p:sldId id="449" r:id="rId57"/>
    <p:sldId id="450" r:id="rId58"/>
    <p:sldId id="451" r:id="rId59"/>
    <p:sldId id="452" r:id="rId60"/>
    <p:sldId id="453" r:id="rId61"/>
    <p:sldId id="454" r:id="rId62"/>
    <p:sldId id="455" r:id="rId63"/>
    <p:sldId id="456" r:id="rId64"/>
    <p:sldId id="457" r:id="rId65"/>
    <p:sldId id="458" r:id="rId66"/>
    <p:sldId id="459" r:id="rId67"/>
    <p:sldId id="460" r:id="rId68"/>
    <p:sldId id="461" r:id="rId69"/>
    <p:sldId id="462" r:id="rId70"/>
    <p:sldId id="463" r:id="rId71"/>
    <p:sldId id="464" r:id="rId72"/>
    <p:sldId id="465" r:id="rId73"/>
    <p:sldId id="466" r:id="rId74"/>
    <p:sldId id="467" r:id="rId75"/>
    <p:sldId id="468" r:id="rId76"/>
    <p:sldId id="470" r:id="rId77"/>
  </p:sldIdLst>
  <p:sldSz cx="12192000" cy="6858000"/>
  <p:notesSz cx="7104063" cy="10234613"/>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ec851335"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3308"/>
    <a:srgbClr val="F9680D"/>
    <a:srgbClr val="EC44CE"/>
    <a:srgbClr val="CC4E3F"/>
    <a:srgbClr val="13742F"/>
    <a:srgbClr val="1D4B1C"/>
    <a:srgbClr val="DF3621"/>
    <a:srgbClr val="D94C3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10" d="100"/>
          <a:sy n="110" d="100"/>
        </p:scale>
        <p:origin x="-540" y="-144"/>
      </p:cViewPr>
      <p:guideLst>
        <p:guide orient="horz" pos="2160"/>
        <p:guide pos="2869"/>
      </p:guideLst>
    </p:cSldViewPr>
  </p:slideViewPr>
  <p:notesTextViewPr>
    <p:cViewPr>
      <p:scale>
        <a:sx n="1" d="1"/>
        <a:sy n="1" d="1"/>
      </p:scale>
      <p:origin x="0" y="0"/>
    </p:cViewPr>
  </p:notesTextViewPr>
  <p:sorterViewPr>
    <p:cViewPr>
      <p:scale>
        <a:sx n="100" d="100"/>
        <a:sy n="100" d="100"/>
      </p:scale>
      <p:origin x="0" y="0"/>
    </p:cViewPr>
  </p:sorterViewPr>
  <p:gridSpacing cx="73733025" cy="7373302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0.xml.rels><?xml version="1.0" encoding="UTF-8" standalone="yes"?>
<Relationships xmlns="http://schemas.openxmlformats.org/package/2006/relationships"><Relationship Id="rId1" Type="http://schemas.openxmlformats.org/officeDocument/2006/relationships/image" Target="../media/image37.png"/></Relationships>
</file>

<file path=ppt/diagrams/_rels/data2.xml.rels><?xml version="1.0" encoding="UTF-8" standalone="yes"?>
<Relationships xmlns="http://schemas.openxmlformats.org/package/2006/relationships"><Relationship Id="rId1" Type="http://schemas.openxmlformats.org/officeDocument/2006/relationships/image" Target="../media/image37.png"/></Relationships>
</file>

<file path=ppt/diagrams/_rels/data3.xml.rels><?xml version="1.0" encoding="UTF-8" standalone="yes"?>
<Relationships xmlns="http://schemas.openxmlformats.org/package/2006/relationships"><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37.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1" Type="http://schemas.openxmlformats.org/officeDocument/2006/relationships/image" Target="../media/image37.png"/></Relationships>
</file>

<file path=ppt/diagrams/_rels/data8.xml.rels><?xml version="1.0" encoding="UTF-8" standalone="yes"?>
<Relationships xmlns="http://schemas.openxmlformats.org/package/2006/relationships"><Relationship Id="rId1" Type="http://schemas.openxmlformats.org/officeDocument/2006/relationships/image" Target="../media/image37.png"/></Relationships>
</file>

<file path=ppt/diagrams/_rels/data9.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5">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2">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2">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3">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3">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4">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4">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79B70A6-7E96-4E28-95B2-34D471686A73}" type="doc">
      <dgm:prSet loTypeId="urn:microsoft.com/office/officeart/2009/layout/CircleArrowProcess" loCatId="process" qsTypeId="urn:microsoft.com/office/officeart/2005/8/quickstyle/simple1#2" qsCatId="simple" csTypeId="urn:microsoft.com/office/officeart/2005/8/colors/accent1_2#1" csCatId="accent1" phldr="1"/>
      <dgm:spPr/>
      <dgm:t>
        <a:bodyPr/>
        <a:lstStyle/>
        <a:p>
          <a:endParaRPr lang="zh-CN" altLang="en-US"/>
        </a:p>
      </dgm:t>
    </dgm:pt>
    <dgm:pt modelId="{F858E659-9AFB-450E-AEE2-C82103CF4665}">
      <dgm:prSet phldrT="[文本]"/>
      <dgm:spPr/>
      <dgm:t>
        <a:bodyPr/>
        <a:lstStyle/>
        <a:p>
          <a:r>
            <a:rPr lang="zh-CN" altLang="en-US" dirty="0" smtClean="0"/>
            <a:t>平等</a:t>
          </a:r>
          <a:endParaRPr lang="zh-CN" altLang="en-US" dirty="0"/>
        </a:p>
      </dgm:t>
    </dgm:pt>
    <dgm:pt modelId="{3B9DA8A1-766B-4D99-9183-0160DD30F78C}" type="parTrans" cxnId="{FFD2A5C4-D8B9-438E-B2AE-B28FBEDF5A3F}">
      <dgm:prSet/>
      <dgm:spPr/>
      <dgm:t>
        <a:bodyPr/>
        <a:lstStyle/>
        <a:p>
          <a:endParaRPr lang="zh-CN" altLang="en-US"/>
        </a:p>
      </dgm:t>
    </dgm:pt>
    <dgm:pt modelId="{29067727-3465-446C-B146-C036CCA77D49}" type="sibTrans" cxnId="{FFD2A5C4-D8B9-438E-B2AE-B28FBEDF5A3F}">
      <dgm:prSet/>
      <dgm:spPr/>
      <dgm:t>
        <a:bodyPr/>
        <a:lstStyle/>
        <a:p>
          <a:endParaRPr lang="zh-CN" altLang="en-US"/>
        </a:p>
      </dgm:t>
    </dgm:pt>
    <dgm:pt modelId="{3738A224-70D5-4395-AB4D-221B199B6CAB}">
      <dgm:prSet phldrT="[文本]"/>
      <dgm:spPr/>
      <dgm:t>
        <a:bodyPr/>
        <a:lstStyle/>
        <a:p>
          <a:r>
            <a:rPr lang="zh-CN" altLang="en-US" dirty="0" smtClean="0"/>
            <a:t>自由</a:t>
          </a:r>
          <a:endParaRPr lang="zh-CN" altLang="en-US" dirty="0"/>
        </a:p>
      </dgm:t>
    </dgm:pt>
    <dgm:pt modelId="{6241D404-06A2-481F-B12D-1484009C9FE4}" type="parTrans" cxnId="{C259ADBE-AC17-48BC-B5F9-93BCB4F9830C}">
      <dgm:prSet/>
      <dgm:spPr/>
      <dgm:t>
        <a:bodyPr/>
        <a:lstStyle/>
        <a:p>
          <a:endParaRPr lang="zh-CN" altLang="en-US"/>
        </a:p>
      </dgm:t>
    </dgm:pt>
    <dgm:pt modelId="{F2327D9F-28EF-4FC8-B4A3-44F5B15AEA56}" type="sibTrans" cxnId="{C259ADBE-AC17-48BC-B5F9-93BCB4F9830C}">
      <dgm:prSet/>
      <dgm:spPr/>
      <dgm:t>
        <a:bodyPr/>
        <a:lstStyle/>
        <a:p>
          <a:endParaRPr lang="zh-CN" altLang="en-US"/>
        </a:p>
      </dgm:t>
    </dgm:pt>
    <dgm:pt modelId="{C6324577-B1E1-4D80-9205-7ABB13814C68}">
      <dgm:prSet phldrT="[文本]"/>
      <dgm:spPr/>
      <dgm:t>
        <a:bodyPr/>
        <a:lstStyle/>
        <a:p>
          <a:r>
            <a:rPr lang="zh-CN" altLang="en-US" dirty="0" smtClean="0"/>
            <a:t>公正</a:t>
          </a:r>
          <a:endParaRPr lang="zh-CN" altLang="en-US" dirty="0"/>
        </a:p>
      </dgm:t>
    </dgm:pt>
    <dgm:pt modelId="{09FB35F9-6F66-4A11-B83E-729BA2E0C04E}" type="parTrans" cxnId="{7E7EEB2B-1029-4C63-A75C-524EB476D91B}">
      <dgm:prSet/>
      <dgm:spPr/>
      <dgm:t>
        <a:bodyPr/>
        <a:lstStyle/>
        <a:p>
          <a:endParaRPr lang="zh-CN" altLang="en-US"/>
        </a:p>
      </dgm:t>
    </dgm:pt>
    <dgm:pt modelId="{755726E1-83B8-4BEF-8CA4-8802135C66F2}" type="sibTrans" cxnId="{7E7EEB2B-1029-4C63-A75C-524EB476D91B}">
      <dgm:prSet/>
      <dgm:spPr/>
      <dgm:t>
        <a:bodyPr/>
        <a:lstStyle/>
        <a:p>
          <a:endParaRPr lang="zh-CN" altLang="en-US"/>
        </a:p>
      </dgm:t>
    </dgm:pt>
    <dgm:pt modelId="{EBBA5415-7E72-4B49-AAC8-8CAA5F38AF50}" type="pres">
      <dgm:prSet presAssocID="{079B70A6-7E96-4E28-95B2-34D471686A73}" presName="Name0" presStyleCnt="0">
        <dgm:presLayoutVars>
          <dgm:chMax val="7"/>
          <dgm:chPref val="7"/>
          <dgm:dir/>
          <dgm:animLvl val="lvl"/>
        </dgm:presLayoutVars>
      </dgm:prSet>
      <dgm:spPr/>
      <dgm:t>
        <a:bodyPr/>
        <a:lstStyle/>
        <a:p>
          <a:endParaRPr lang="zh-CN" altLang="en-US"/>
        </a:p>
      </dgm:t>
    </dgm:pt>
    <dgm:pt modelId="{BE779795-AEF9-4D63-A8B3-E64BC07D7812}" type="pres">
      <dgm:prSet presAssocID="{F858E659-9AFB-450E-AEE2-C82103CF4665}" presName="Accent1" presStyleCnt="0"/>
      <dgm:spPr/>
    </dgm:pt>
    <dgm:pt modelId="{821846D5-9416-4131-BD94-59A55333548A}" type="pres">
      <dgm:prSet presAssocID="{F858E659-9AFB-450E-AEE2-C82103CF4665}" presName="Accent" presStyleLbl="node1" presStyleIdx="0" presStyleCnt="3"/>
      <dgm:spPr/>
    </dgm:pt>
    <dgm:pt modelId="{0D14636B-E831-4C29-805C-763FB8DFD222}" type="pres">
      <dgm:prSet presAssocID="{F858E659-9AFB-450E-AEE2-C82103CF4665}" presName="Parent1" presStyleLbl="revTx" presStyleIdx="0" presStyleCnt="3">
        <dgm:presLayoutVars>
          <dgm:chMax val="1"/>
          <dgm:chPref val="1"/>
          <dgm:bulletEnabled val="1"/>
        </dgm:presLayoutVars>
      </dgm:prSet>
      <dgm:spPr/>
      <dgm:t>
        <a:bodyPr/>
        <a:lstStyle/>
        <a:p>
          <a:endParaRPr lang="zh-CN" altLang="en-US"/>
        </a:p>
      </dgm:t>
    </dgm:pt>
    <dgm:pt modelId="{BF3FF16C-8A94-4B01-892E-6EA576C932F7}" type="pres">
      <dgm:prSet presAssocID="{3738A224-70D5-4395-AB4D-221B199B6CAB}" presName="Accent2" presStyleCnt="0"/>
      <dgm:spPr/>
    </dgm:pt>
    <dgm:pt modelId="{352112C9-DDFC-4C3F-A1FD-9BE024E8B1A7}" type="pres">
      <dgm:prSet presAssocID="{3738A224-70D5-4395-AB4D-221B199B6CAB}" presName="Accent" presStyleLbl="node1" presStyleIdx="1" presStyleCnt="3"/>
      <dgm:spPr/>
    </dgm:pt>
    <dgm:pt modelId="{D66BA433-CE8F-4263-BE9C-88A5DBC374A1}" type="pres">
      <dgm:prSet presAssocID="{3738A224-70D5-4395-AB4D-221B199B6CAB}" presName="Parent2" presStyleLbl="revTx" presStyleIdx="1" presStyleCnt="3">
        <dgm:presLayoutVars>
          <dgm:chMax val="1"/>
          <dgm:chPref val="1"/>
          <dgm:bulletEnabled val="1"/>
        </dgm:presLayoutVars>
      </dgm:prSet>
      <dgm:spPr/>
      <dgm:t>
        <a:bodyPr/>
        <a:lstStyle/>
        <a:p>
          <a:endParaRPr lang="zh-CN" altLang="en-US"/>
        </a:p>
      </dgm:t>
    </dgm:pt>
    <dgm:pt modelId="{2E828698-19B4-46F0-9BE3-C4B8E597732F}" type="pres">
      <dgm:prSet presAssocID="{C6324577-B1E1-4D80-9205-7ABB13814C68}" presName="Accent3" presStyleCnt="0"/>
      <dgm:spPr/>
    </dgm:pt>
    <dgm:pt modelId="{76139AD5-47D3-4A53-926E-928EC79FDDCA}" type="pres">
      <dgm:prSet presAssocID="{C6324577-B1E1-4D80-9205-7ABB13814C68}" presName="Accent" presStyleLbl="node1" presStyleIdx="2" presStyleCnt="3"/>
      <dgm:spPr/>
      <dgm:t>
        <a:bodyPr/>
        <a:lstStyle/>
        <a:p>
          <a:endParaRPr lang="zh-CN" altLang="en-US"/>
        </a:p>
      </dgm:t>
    </dgm:pt>
    <dgm:pt modelId="{833EB3E4-0B5F-4801-B8D6-55122300FB52}" type="pres">
      <dgm:prSet presAssocID="{C6324577-B1E1-4D80-9205-7ABB13814C68}" presName="Parent3" presStyleLbl="revTx" presStyleIdx="2" presStyleCnt="3">
        <dgm:presLayoutVars>
          <dgm:chMax val="1"/>
          <dgm:chPref val="1"/>
          <dgm:bulletEnabled val="1"/>
        </dgm:presLayoutVars>
      </dgm:prSet>
      <dgm:spPr/>
      <dgm:t>
        <a:bodyPr/>
        <a:lstStyle/>
        <a:p>
          <a:endParaRPr lang="zh-CN" altLang="en-US"/>
        </a:p>
      </dgm:t>
    </dgm:pt>
  </dgm:ptLst>
  <dgm:cxnLst>
    <dgm:cxn modelId="{C259ADBE-AC17-48BC-B5F9-93BCB4F9830C}" srcId="{079B70A6-7E96-4E28-95B2-34D471686A73}" destId="{3738A224-70D5-4395-AB4D-221B199B6CAB}" srcOrd="1" destOrd="0" parTransId="{6241D404-06A2-481F-B12D-1484009C9FE4}" sibTransId="{F2327D9F-28EF-4FC8-B4A3-44F5B15AEA56}"/>
    <dgm:cxn modelId="{AA6478E8-FFBD-4CD2-A981-49EB17CBCA25}" type="presOf" srcId="{3738A224-70D5-4395-AB4D-221B199B6CAB}" destId="{D66BA433-CE8F-4263-BE9C-88A5DBC374A1}" srcOrd="0" destOrd="0" presId="urn:microsoft.com/office/officeart/2009/layout/CircleArrowProcess"/>
    <dgm:cxn modelId="{FFD2A5C4-D8B9-438E-B2AE-B28FBEDF5A3F}" srcId="{079B70A6-7E96-4E28-95B2-34D471686A73}" destId="{F858E659-9AFB-450E-AEE2-C82103CF4665}" srcOrd="0" destOrd="0" parTransId="{3B9DA8A1-766B-4D99-9183-0160DD30F78C}" sibTransId="{29067727-3465-446C-B146-C036CCA77D49}"/>
    <dgm:cxn modelId="{60A83886-C9CB-41C4-9DE8-14FD436F250D}" type="presOf" srcId="{F858E659-9AFB-450E-AEE2-C82103CF4665}" destId="{0D14636B-E831-4C29-805C-763FB8DFD222}" srcOrd="0" destOrd="0" presId="urn:microsoft.com/office/officeart/2009/layout/CircleArrowProcess"/>
    <dgm:cxn modelId="{7E7EEB2B-1029-4C63-A75C-524EB476D91B}" srcId="{079B70A6-7E96-4E28-95B2-34D471686A73}" destId="{C6324577-B1E1-4D80-9205-7ABB13814C68}" srcOrd="2" destOrd="0" parTransId="{09FB35F9-6F66-4A11-B83E-729BA2E0C04E}" sibTransId="{755726E1-83B8-4BEF-8CA4-8802135C66F2}"/>
    <dgm:cxn modelId="{B374C08E-D1A1-4D20-8175-D68EAD80EEA0}" type="presOf" srcId="{C6324577-B1E1-4D80-9205-7ABB13814C68}" destId="{833EB3E4-0B5F-4801-B8D6-55122300FB52}" srcOrd="0" destOrd="0" presId="urn:microsoft.com/office/officeart/2009/layout/CircleArrowProcess"/>
    <dgm:cxn modelId="{CD7BA3E1-D999-4B8B-BD43-B0DEDBB71A25}" type="presOf" srcId="{079B70A6-7E96-4E28-95B2-34D471686A73}" destId="{EBBA5415-7E72-4B49-AAC8-8CAA5F38AF50}" srcOrd="0" destOrd="0" presId="urn:microsoft.com/office/officeart/2009/layout/CircleArrowProcess"/>
    <dgm:cxn modelId="{F89F1C03-9F55-491A-873F-80FBA044FC5A}" type="presParOf" srcId="{EBBA5415-7E72-4B49-AAC8-8CAA5F38AF50}" destId="{BE779795-AEF9-4D63-A8B3-E64BC07D7812}" srcOrd="0" destOrd="0" presId="urn:microsoft.com/office/officeart/2009/layout/CircleArrowProcess"/>
    <dgm:cxn modelId="{95379959-0E7B-4B83-B2C5-372010DD4323}" type="presParOf" srcId="{BE779795-AEF9-4D63-A8B3-E64BC07D7812}" destId="{821846D5-9416-4131-BD94-59A55333548A}" srcOrd="0" destOrd="0" presId="urn:microsoft.com/office/officeart/2009/layout/CircleArrowProcess"/>
    <dgm:cxn modelId="{8CD146A7-3BA1-411B-ACB3-4375D6740BBA}" type="presParOf" srcId="{EBBA5415-7E72-4B49-AAC8-8CAA5F38AF50}" destId="{0D14636B-E831-4C29-805C-763FB8DFD222}" srcOrd="1" destOrd="0" presId="urn:microsoft.com/office/officeart/2009/layout/CircleArrowProcess"/>
    <dgm:cxn modelId="{75ED8476-6484-4D5B-8250-F3CE438ABC22}" type="presParOf" srcId="{EBBA5415-7E72-4B49-AAC8-8CAA5F38AF50}" destId="{BF3FF16C-8A94-4B01-892E-6EA576C932F7}" srcOrd="2" destOrd="0" presId="urn:microsoft.com/office/officeart/2009/layout/CircleArrowProcess"/>
    <dgm:cxn modelId="{A8F43127-6E53-4963-AC66-69B04B779C85}" type="presParOf" srcId="{BF3FF16C-8A94-4B01-892E-6EA576C932F7}" destId="{352112C9-DDFC-4C3F-A1FD-9BE024E8B1A7}" srcOrd="0" destOrd="0" presId="urn:microsoft.com/office/officeart/2009/layout/CircleArrowProcess"/>
    <dgm:cxn modelId="{EC04EF59-723B-4247-8666-EDB1F18509B7}" type="presParOf" srcId="{EBBA5415-7E72-4B49-AAC8-8CAA5F38AF50}" destId="{D66BA433-CE8F-4263-BE9C-88A5DBC374A1}" srcOrd="3" destOrd="0" presId="urn:microsoft.com/office/officeart/2009/layout/CircleArrowProcess"/>
    <dgm:cxn modelId="{ACBFFB1A-2F10-4A68-9FE4-D53DAFBE9111}" type="presParOf" srcId="{EBBA5415-7E72-4B49-AAC8-8CAA5F38AF50}" destId="{2E828698-19B4-46F0-9BE3-C4B8E597732F}" srcOrd="4" destOrd="0" presId="urn:microsoft.com/office/officeart/2009/layout/CircleArrowProcess"/>
    <dgm:cxn modelId="{767CC43F-ECC8-41B8-B0EA-E7C4E633629D}" type="presParOf" srcId="{2E828698-19B4-46F0-9BE3-C4B8E597732F}" destId="{76139AD5-47D3-4A53-926E-928EC79FDDCA}" srcOrd="0" destOrd="0" presId="urn:microsoft.com/office/officeart/2009/layout/CircleArrowProcess"/>
    <dgm:cxn modelId="{50A709FE-DC2D-48B4-A38D-A250DC2699FD}" type="presParOf" srcId="{EBBA5415-7E72-4B49-AAC8-8CAA5F38AF50}" destId="{833EB3E4-0B5F-4801-B8D6-55122300FB52}" srcOrd="5" destOrd="0" presId="urn:microsoft.com/office/officeart/2009/layout/CircleArrow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B28622-43CB-4FFA-BB1B-DB6C58398C2C}" type="doc">
      <dgm:prSet loTypeId="urn:microsoft.com/office/officeart/2008/layout/VerticalCurvedList" loCatId="list" qsTypeId="urn:microsoft.com/office/officeart/2005/8/quickstyle/simple1#11" qsCatId="simple" csTypeId="urn:microsoft.com/office/officeart/2005/8/colors/accent0_1#5" csCatId="mainScheme" phldr="1"/>
      <dgm:spPr/>
      <dgm:t>
        <a:bodyPr/>
        <a:lstStyle/>
        <a:p>
          <a:endParaRPr lang="zh-CN" altLang="en-US"/>
        </a:p>
      </dgm:t>
    </dgm:pt>
    <dgm:pt modelId="{CC45841E-C6C8-4F6D-955D-640B63AA8670}">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有进步性：承载有人类文明的某些共识</a:t>
          </a:r>
          <a:endParaRPr lang="zh-CN" altLang="en-US" sz="2800" dirty="0">
            <a:latin typeface="宋体" panose="02010600030101010101" pitchFamily="2" charset="-122"/>
            <a:ea typeface="宋体" panose="02010600030101010101" pitchFamily="2" charset="-122"/>
          </a:endParaRPr>
        </a:p>
      </dgm:t>
    </dgm:pt>
    <dgm:pt modelId="{F4703EDB-34BA-4ABD-AF0F-CBA52B2FFDFA}" type="parTrans" cxnId="{D3C7CBDD-6054-4670-BACF-792ED9607248}">
      <dgm:prSet/>
      <dgm:spPr/>
      <dgm:t>
        <a:bodyPr/>
        <a:lstStyle/>
        <a:p>
          <a:endParaRPr lang="zh-CN" altLang="en-US"/>
        </a:p>
      </dgm:t>
    </dgm:pt>
    <dgm:pt modelId="{F2ECF755-324B-4A55-9735-F8D20EB5EA57}" type="sibTrans" cxnId="{D3C7CBDD-6054-4670-BACF-792ED9607248}">
      <dgm:prSet/>
      <dgm:spPr>
        <a:ln>
          <a:noFill/>
          <a:prstDash val="sysDot"/>
        </a:ln>
      </dgm:spPr>
      <dgm:t>
        <a:bodyPr/>
        <a:lstStyle/>
        <a:p>
          <a:endParaRPr lang="zh-CN" altLang="en-US"/>
        </a:p>
      </dgm:t>
    </dgm:pt>
    <dgm:pt modelId="{9E7D4918-6CA2-4DE4-AE95-EC2C3EFDC704}">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有局限性：狭隘、残缺、虚伪</a:t>
          </a:r>
          <a:endParaRPr lang="zh-CN" altLang="en-US" sz="2800" dirty="0">
            <a:latin typeface="宋体" panose="02010600030101010101" pitchFamily="2" charset="-122"/>
            <a:ea typeface="宋体" panose="02010600030101010101" pitchFamily="2" charset="-122"/>
          </a:endParaRPr>
        </a:p>
      </dgm:t>
    </dgm:pt>
    <dgm:pt modelId="{A14F0E38-A729-4F50-8F80-2078E1505938}" type="parTrans" cxnId="{23EB98F6-8361-4017-9024-F50BC9C7EE18}">
      <dgm:prSet/>
      <dgm:spPr/>
      <dgm:t>
        <a:bodyPr/>
        <a:lstStyle/>
        <a:p>
          <a:endParaRPr lang="zh-CN" altLang="en-US"/>
        </a:p>
      </dgm:t>
    </dgm:pt>
    <dgm:pt modelId="{EA3A02FF-F72B-41C3-9131-4494692BB4BD}" type="sibTrans" cxnId="{23EB98F6-8361-4017-9024-F50BC9C7EE18}">
      <dgm:prSet/>
      <dgm:spPr/>
      <dgm:t>
        <a:bodyPr/>
        <a:lstStyle/>
        <a:p>
          <a:endParaRPr lang="zh-CN" altLang="en-US"/>
        </a:p>
      </dgm:t>
    </dgm:pt>
    <dgm:pt modelId="{ABF9A186-9866-4548-A6AC-8374DE44E817}">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与社会主义核心价值观有本质区别</a:t>
          </a:r>
          <a:endParaRPr lang="zh-CN" altLang="en-US" sz="2800" dirty="0">
            <a:latin typeface="宋体" panose="02010600030101010101" pitchFamily="2" charset="-122"/>
            <a:ea typeface="宋体" panose="02010600030101010101" pitchFamily="2" charset="-122"/>
          </a:endParaRPr>
        </a:p>
      </dgm:t>
    </dgm:pt>
    <dgm:pt modelId="{3218DA9E-1A49-4416-B5AC-19CF780C6F86}" type="parTrans" cxnId="{1FC85E25-C52A-4DA5-BFE7-97422F0A4A8A}">
      <dgm:prSet/>
      <dgm:spPr/>
      <dgm:t>
        <a:bodyPr/>
        <a:lstStyle/>
        <a:p>
          <a:endParaRPr lang="zh-CN" altLang="en-US"/>
        </a:p>
      </dgm:t>
    </dgm:pt>
    <dgm:pt modelId="{28F092A7-51D3-4F23-B52F-72C358E59166}" type="sibTrans" cxnId="{1FC85E25-C52A-4DA5-BFE7-97422F0A4A8A}">
      <dgm:prSet/>
      <dgm:spPr/>
      <dgm:t>
        <a:bodyPr/>
        <a:lstStyle/>
        <a:p>
          <a:endParaRPr lang="zh-CN" altLang="en-US"/>
        </a:p>
      </dgm:t>
    </dgm:pt>
    <dgm:pt modelId="{9D4D2C1E-7C2E-4608-B071-23E8A1624F3E}">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警惕西方对我们的价值观围剿</a:t>
          </a:r>
          <a:endParaRPr lang="zh-CN" altLang="en-US" sz="2800" dirty="0">
            <a:latin typeface="宋体" panose="02010600030101010101" pitchFamily="2" charset="-122"/>
            <a:ea typeface="宋体" panose="02010600030101010101" pitchFamily="2" charset="-122"/>
          </a:endParaRPr>
        </a:p>
      </dgm:t>
    </dgm:pt>
    <dgm:pt modelId="{4716B2D0-9141-4465-B0E2-656580C250B6}" type="parTrans" cxnId="{FC6EE2F0-F2DA-49D4-A3BD-43B0E8D3BB4F}">
      <dgm:prSet/>
      <dgm:spPr/>
      <dgm:t>
        <a:bodyPr/>
        <a:lstStyle/>
        <a:p>
          <a:endParaRPr lang="zh-CN" altLang="en-US"/>
        </a:p>
      </dgm:t>
    </dgm:pt>
    <dgm:pt modelId="{78370EF3-C2B0-40B8-832C-6B2CCD358E2B}" type="sibTrans" cxnId="{FC6EE2F0-F2DA-49D4-A3BD-43B0E8D3BB4F}">
      <dgm:prSet/>
      <dgm:spPr/>
      <dgm:t>
        <a:bodyPr/>
        <a:lstStyle/>
        <a:p>
          <a:endParaRPr lang="zh-CN" altLang="en-US"/>
        </a:p>
      </dgm:t>
    </dgm:pt>
    <dgm:pt modelId="{F75712F2-C499-4043-A60D-3AA89B1ABDD3}" type="pres">
      <dgm:prSet presAssocID="{BCB28622-43CB-4FFA-BB1B-DB6C58398C2C}" presName="Name0" presStyleCnt="0">
        <dgm:presLayoutVars>
          <dgm:chMax val="7"/>
          <dgm:chPref val="7"/>
          <dgm:dir/>
        </dgm:presLayoutVars>
      </dgm:prSet>
      <dgm:spPr/>
      <dgm:t>
        <a:bodyPr/>
        <a:lstStyle/>
        <a:p>
          <a:endParaRPr lang="zh-CN" altLang="en-US"/>
        </a:p>
      </dgm:t>
    </dgm:pt>
    <dgm:pt modelId="{B3B3655B-7588-4074-8A72-B9ADAC818773}" type="pres">
      <dgm:prSet presAssocID="{BCB28622-43CB-4FFA-BB1B-DB6C58398C2C}" presName="Name1" presStyleCnt="0"/>
      <dgm:spPr/>
    </dgm:pt>
    <dgm:pt modelId="{8CC930C4-7220-4B1B-9323-3F57E79553C5}" type="pres">
      <dgm:prSet presAssocID="{BCB28622-43CB-4FFA-BB1B-DB6C58398C2C}" presName="cycle" presStyleCnt="0"/>
      <dgm:spPr/>
    </dgm:pt>
    <dgm:pt modelId="{50483562-4132-4E3C-A161-57DB6C6EC699}" type="pres">
      <dgm:prSet presAssocID="{BCB28622-43CB-4FFA-BB1B-DB6C58398C2C}" presName="srcNode" presStyleLbl="node1" presStyleIdx="0" presStyleCnt="4"/>
      <dgm:spPr/>
    </dgm:pt>
    <dgm:pt modelId="{87DE6CAE-12B0-43EF-BA24-3983403613DB}" type="pres">
      <dgm:prSet presAssocID="{BCB28622-43CB-4FFA-BB1B-DB6C58398C2C}" presName="conn" presStyleLbl="parChTrans1D2" presStyleIdx="0" presStyleCnt="1"/>
      <dgm:spPr/>
      <dgm:t>
        <a:bodyPr/>
        <a:lstStyle/>
        <a:p>
          <a:endParaRPr lang="zh-CN" altLang="en-US"/>
        </a:p>
      </dgm:t>
    </dgm:pt>
    <dgm:pt modelId="{08846102-84EE-4E2E-995C-F95ED15F1AE0}" type="pres">
      <dgm:prSet presAssocID="{BCB28622-43CB-4FFA-BB1B-DB6C58398C2C}" presName="extraNode" presStyleLbl="node1" presStyleIdx="0" presStyleCnt="4"/>
      <dgm:spPr/>
    </dgm:pt>
    <dgm:pt modelId="{F251F26F-D7DA-4CBD-80F6-16AE063FF8D1}" type="pres">
      <dgm:prSet presAssocID="{BCB28622-43CB-4FFA-BB1B-DB6C58398C2C}" presName="dstNode" presStyleLbl="node1" presStyleIdx="0" presStyleCnt="4"/>
      <dgm:spPr/>
    </dgm:pt>
    <dgm:pt modelId="{EC4BD57F-4DA9-4E49-BE16-5D4E3AFD18F7}" type="pres">
      <dgm:prSet presAssocID="{CC45841E-C6C8-4F6D-955D-640B63AA8670}" presName="text_1" presStyleLbl="node1" presStyleIdx="0" presStyleCnt="4">
        <dgm:presLayoutVars>
          <dgm:bulletEnabled val="1"/>
        </dgm:presLayoutVars>
      </dgm:prSet>
      <dgm:spPr/>
      <dgm:t>
        <a:bodyPr/>
        <a:lstStyle/>
        <a:p>
          <a:endParaRPr lang="zh-CN" altLang="en-US"/>
        </a:p>
      </dgm:t>
    </dgm:pt>
    <dgm:pt modelId="{CDD2374D-31CF-41CF-8406-5C527D38B061}" type="pres">
      <dgm:prSet presAssocID="{CC45841E-C6C8-4F6D-955D-640B63AA8670}" presName="accent_1" presStyleCnt="0"/>
      <dgm:spPr/>
    </dgm:pt>
    <dgm:pt modelId="{9C65C297-2BC5-42A3-B6BD-7784504C2BE9}" type="pres">
      <dgm:prSet presAssocID="{CC45841E-C6C8-4F6D-955D-640B63AA8670}" presName="accentRepeatNode" presStyleLbl="solidFgAcc1" presStyleIdx="0" presStyleCnt="4"/>
      <dgm:spPr>
        <a:prstGeom prst="rect">
          <a:avLst/>
        </a:prstGeom>
        <a:solidFill>
          <a:schemeClr val="bg1"/>
        </a:solidFill>
        <a:ln>
          <a:solidFill>
            <a:schemeClr val="tx1">
              <a:alpha val="30000"/>
            </a:schemeClr>
          </a:solidFill>
        </a:ln>
      </dgm:spPr>
      <dgm:t>
        <a:bodyPr/>
        <a:lstStyle/>
        <a:p>
          <a:endParaRPr lang="zh-CN" altLang="en-US"/>
        </a:p>
      </dgm:t>
    </dgm:pt>
    <dgm:pt modelId="{EFF18F75-598D-41F5-9921-2699DB85F74F}" type="pres">
      <dgm:prSet presAssocID="{9E7D4918-6CA2-4DE4-AE95-EC2C3EFDC704}" presName="text_2" presStyleLbl="node1" presStyleIdx="1" presStyleCnt="4">
        <dgm:presLayoutVars>
          <dgm:bulletEnabled val="1"/>
        </dgm:presLayoutVars>
      </dgm:prSet>
      <dgm:spPr/>
      <dgm:t>
        <a:bodyPr/>
        <a:lstStyle/>
        <a:p>
          <a:endParaRPr lang="zh-CN" altLang="en-US"/>
        </a:p>
      </dgm:t>
    </dgm:pt>
    <dgm:pt modelId="{7C88CFC1-1C26-4BBF-9F9A-0259761CEE59}" type="pres">
      <dgm:prSet presAssocID="{9E7D4918-6CA2-4DE4-AE95-EC2C3EFDC704}" presName="accent_2" presStyleCnt="0"/>
      <dgm:spPr/>
    </dgm:pt>
    <dgm:pt modelId="{ED46AAEC-94E3-4DDA-97FD-6C866DF2C57A}" type="pres">
      <dgm:prSet presAssocID="{9E7D4918-6CA2-4DE4-AE95-EC2C3EFDC704}" presName="accentRepeatNode" presStyleLbl="solidFgAcc1" presStyleIdx="1" presStyleCnt="4"/>
      <dgm:spPr>
        <a:prstGeom prst="rect">
          <a:avLst/>
        </a:prstGeom>
        <a:solidFill>
          <a:schemeClr val="bg1"/>
        </a:solidFill>
        <a:ln>
          <a:solidFill>
            <a:schemeClr val="tx1">
              <a:alpha val="30000"/>
            </a:schemeClr>
          </a:solidFill>
        </a:ln>
      </dgm:spPr>
      <dgm:t>
        <a:bodyPr/>
        <a:lstStyle/>
        <a:p>
          <a:endParaRPr lang="zh-CN" altLang="en-US"/>
        </a:p>
      </dgm:t>
    </dgm:pt>
    <dgm:pt modelId="{6019EEB9-C5E8-42FA-A518-16A8005C1CEE}" type="pres">
      <dgm:prSet presAssocID="{ABF9A186-9866-4548-A6AC-8374DE44E817}" presName="text_3" presStyleLbl="node1" presStyleIdx="2" presStyleCnt="4">
        <dgm:presLayoutVars>
          <dgm:bulletEnabled val="1"/>
        </dgm:presLayoutVars>
      </dgm:prSet>
      <dgm:spPr/>
      <dgm:t>
        <a:bodyPr/>
        <a:lstStyle/>
        <a:p>
          <a:endParaRPr lang="zh-CN" altLang="en-US"/>
        </a:p>
      </dgm:t>
    </dgm:pt>
    <dgm:pt modelId="{98713D5E-9A8F-43FE-B40D-5D0605F50A2B}" type="pres">
      <dgm:prSet presAssocID="{ABF9A186-9866-4548-A6AC-8374DE44E817}" presName="accent_3" presStyleCnt="0"/>
      <dgm:spPr/>
    </dgm:pt>
    <dgm:pt modelId="{52990CA8-08C7-44B2-A39B-6A9F4E22BA35}" type="pres">
      <dgm:prSet presAssocID="{ABF9A186-9866-4548-A6AC-8374DE44E817}" presName="accentRepeatNode" presStyleLbl="solidFgAcc1" presStyleIdx="2" presStyleCnt="4"/>
      <dgm:spPr>
        <a:prstGeom prst="rect">
          <a:avLst/>
        </a:prstGeom>
        <a:solidFill>
          <a:schemeClr val="bg1"/>
        </a:solidFill>
        <a:ln>
          <a:solidFill>
            <a:schemeClr val="tx1">
              <a:alpha val="30000"/>
            </a:schemeClr>
          </a:solidFill>
        </a:ln>
      </dgm:spPr>
      <dgm:t>
        <a:bodyPr/>
        <a:lstStyle/>
        <a:p>
          <a:endParaRPr lang="zh-CN" altLang="en-US"/>
        </a:p>
      </dgm:t>
    </dgm:pt>
    <dgm:pt modelId="{B2B6F1DB-9976-49FB-9252-2821C2E3D149}" type="pres">
      <dgm:prSet presAssocID="{9D4D2C1E-7C2E-4608-B071-23E8A1624F3E}" presName="text_4" presStyleLbl="node1" presStyleIdx="3" presStyleCnt="4">
        <dgm:presLayoutVars>
          <dgm:bulletEnabled val="1"/>
        </dgm:presLayoutVars>
      </dgm:prSet>
      <dgm:spPr/>
      <dgm:t>
        <a:bodyPr/>
        <a:lstStyle/>
        <a:p>
          <a:endParaRPr lang="zh-CN" altLang="en-US"/>
        </a:p>
      </dgm:t>
    </dgm:pt>
    <dgm:pt modelId="{D3CEE3E0-17E9-40DD-864F-300059C57652}" type="pres">
      <dgm:prSet presAssocID="{9D4D2C1E-7C2E-4608-B071-23E8A1624F3E}" presName="accent_4" presStyleCnt="0"/>
      <dgm:spPr/>
    </dgm:pt>
    <dgm:pt modelId="{EAFC230B-4B9A-42C4-ADCA-E1683BC2E9BE}" type="pres">
      <dgm:prSet presAssocID="{9D4D2C1E-7C2E-4608-B071-23E8A1624F3E}" presName="accentRepeatNode" presStyleLbl="solidFgAcc1" presStyleIdx="3" presStyleCnt="4"/>
      <dgm:spPr>
        <a:prstGeom prst="rect">
          <a:avLst/>
        </a:prstGeom>
        <a:ln>
          <a:solidFill>
            <a:schemeClr val="dk1">
              <a:hueOff val="0"/>
              <a:satOff val="0"/>
              <a:lumOff val="0"/>
              <a:alpha val="30000"/>
            </a:schemeClr>
          </a:solidFill>
        </a:ln>
      </dgm:spPr>
      <dgm:t>
        <a:bodyPr/>
        <a:lstStyle/>
        <a:p>
          <a:endParaRPr lang="zh-CN" altLang="en-US"/>
        </a:p>
      </dgm:t>
    </dgm:pt>
  </dgm:ptLst>
  <dgm:cxnLst>
    <dgm:cxn modelId="{81FED7EB-1A78-4EEF-BAC1-9ACA951F4AD2}" type="presOf" srcId="{9E7D4918-6CA2-4DE4-AE95-EC2C3EFDC704}" destId="{EFF18F75-598D-41F5-9921-2699DB85F74F}" srcOrd="0" destOrd="0" presId="urn:microsoft.com/office/officeart/2008/layout/VerticalCurvedList"/>
    <dgm:cxn modelId="{1AFA63D8-801A-4BF6-83DC-C15A114B172B}" type="presOf" srcId="{F2ECF755-324B-4A55-9735-F8D20EB5EA57}" destId="{87DE6CAE-12B0-43EF-BA24-3983403613DB}" srcOrd="0" destOrd="0" presId="urn:microsoft.com/office/officeart/2008/layout/VerticalCurvedList"/>
    <dgm:cxn modelId="{8EB47686-A650-4C3E-A973-F0600542970A}" type="presOf" srcId="{ABF9A186-9866-4548-A6AC-8374DE44E817}" destId="{6019EEB9-C5E8-42FA-A518-16A8005C1CEE}" srcOrd="0" destOrd="0" presId="urn:microsoft.com/office/officeart/2008/layout/VerticalCurvedList"/>
    <dgm:cxn modelId="{D3C7CBDD-6054-4670-BACF-792ED9607248}" srcId="{BCB28622-43CB-4FFA-BB1B-DB6C58398C2C}" destId="{CC45841E-C6C8-4F6D-955D-640B63AA8670}" srcOrd="0" destOrd="0" parTransId="{F4703EDB-34BA-4ABD-AF0F-CBA52B2FFDFA}" sibTransId="{F2ECF755-324B-4A55-9735-F8D20EB5EA57}"/>
    <dgm:cxn modelId="{FC6EE2F0-F2DA-49D4-A3BD-43B0E8D3BB4F}" srcId="{BCB28622-43CB-4FFA-BB1B-DB6C58398C2C}" destId="{9D4D2C1E-7C2E-4608-B071-23E8A1624F3E}" srcOrd="3" destOrd="0" parTransId="{4716B2D0-9141-4465-B0E2-656580C250B6}" sibTransId="{78370EF3-C2B0-40B8-832C-6B2CCD358E2B}"/>
    <dgm:cxn modelId="{D58E5FF9-2C4F-40AB-A070-07D241972F34}" type="presOf" srcId="{9D4D2C1E-7C2E-4608-B071-23E8A1624F3E}" destId="{B2B6F1DB-9976-49FB-9252-2821C2E3D149}" srcOrd="0" destOrd="0" presId="urn:microsoft.com/office/officeart/2008/layout/VerticalCurvedList"/>
    <dgm:cxn modelId="{1FC85E25-C52A-4DA5-BFE7-97422F0A4A8A}" srcId="{BCB28622-43CB-4FFA-BB1B-DB6C58398C2C}" destId="{ABF9A186-9866-4548-A6AC-8374DE44E817}" srcOrd="2" destOrd="0" parTransId="{3218DA9E-1A49-4416-B5AC-19CF780C6F86}" sibTransId="{28F092A7-51D3-4F23-B52F-72C358E59166}"/>
    <dgm:cxn modelId="{02BF8C28-345D-4616-ACB7-91F3F7A382A8}" type="presOf" srcId="{BCB28622-43CB-4FFA-BB1B-DB6C58398C2C}" destId="{F75712F2-C499-4043-A60D-3AA89B1ABDD3}" srcOrd="0" destOrd="0" presId="urn:microsoft.com/office/officeart/2008/layout/VerticalCurvedList"/>
    <dgm:cxn modelId="{3B4DF3EB-1807-4D93-BBCC-F66A3DE774AC}" type="presOf" srcId="{CC45841E-C6C8-4F6D-955D-640B63AA8670}" destId="{EC4BD57F-4DA9-4E49-BE16-5D4E3AFD18F7}" srcOrd="0" destOrd="0" presId="urn:microsoft.com/office/officeart/2008/layout/VerticalCurvedList"/>
    <dgm:cxn modelId="{23EB98F6-8361-4017-9024-F50BC9C7EE18}" srcId="{BCB28622-43CB-4FFA-BB1B-DB6C58398C2C}" destId="{9E7D4918-6CA2-4DE4-AE95-EC2C3EFDC704}" srcOrd="1" destOrd="0" parTransId="{A14F0E38-A729-4F50-8F80-2078E1505938}" sibTransId="{EA3A02FF-F72B-41C3-9131-4494692BB4BD}"/>
    <dgm:cxn modelId="{E3858BFB-771C-412E-9D74-C8C633085C36}" type="presParOf" srcId="{F75712F2-C499-4043-A60D-3AA89B1ABDD3}" destId="{B3B3655B-7588-4074-8A72-B9ADAC818773}" srcOrd="0" destOrd="0" presId="urn:microsoft.com/office/officeart/2008/layout/VerticalCurvedList"/>
    <dgm:cxn modelId="{D3DA333E-6204-4B9B-A558-9FD10B48E4E3}" type="presParOf" srcId="{B3B3655B-7588-4074-8A72-B9ADAC818773}" destId="{8CC930C4-7220-4B1B-9323-3F57E79553C5}" srcOrd="0" destOrd="0" presId="urn:microsoft.com/office/officeart/2008/layout/VerticalCurvedList"/>
    <dgm:cxn modelId="{2772299C-00D3-4CFA-86DD-C426AD5ED711}" type="presParOf" srcId="{8CC930C4-7220-4B1B-9323-3F57E79553C5}" destId="{50483562-4132-4E3C-A161-57DB6C6EC699}" srcOrd="0" destOrd="0" presId="urn:microsoft.com/office/officeart/2008/layout/VerticalCurvedList"/>
    <dgm:cxn modelId="{FD61A1D2-C692-4062-BD24-0EB4ECF69BE8}" type="presParOf" srcId="{8CC930C4-7220-4B1B-9323-3F57E79553C5}" destId="{87DE6CAE-12B0-43EF-BA24-3983403613DB}" srcOrd="1" destOrd="0" presId="urn:microsoft.com/office/officeart/2008/layout/VerticalCurvedList"/>
    <dgm:cxn modelId="{96E8905C-58B6-464C-876D-C48F88DF3B5F}" type="presParOf" srcId="{8CC930C4-7220-4B1B-9323-3F57E79553C5}" destId="{08846102-84EE-4E2E-995C-F95ED15F1AE0}" srcOrd="2" destOrd="0" presId="urn:microsoft.com/office/officeart/2008/layout/VerticalCurvedList"/>
    <dgm:cxn modelId="{09609899-39AF-4255-AC1A-B73D69C585F5}" type="presParOf" srcId="{8CC930C4-7220-4B1B-9323-3F57E79553C5}" destId="{F251F26F-D7DA-4CBD-80F6-16AE063FF8D1}" srcOrd="3" destOrd="0" presId="urn:microsoft.com/office/officeart/2008/layout/VerticalCurvedList"/>
    <dgm:cxn modelId="{BD9CB6B1-5EDF-4B90-BC15-8FA254D4BE76}" type="presParOf" srcId="{B3B3655B-7588-4074-8A72-B9ADAC818773}" destId="{EC4BD57F-4DA9-4E49-BE16-5D4E3AFD18F7}" srcOrd="1" destOrd="0" presId="urn:microsoft.com/office/officeart/2008/layout/VerticalCurvedList"/>
    <dgm:cxn modelId="{8A06EFD2-F585-4D75-A427-5C4C9065F160}" type="presParOf" srcId="{B3B3655B-7588-4074-8A72-B9ADAC818773}" destId="{CDD2374D-31CF-41CF-8406-5C527D38B061}" srcOrd="2" destOrd="0" presId="urn:microsoft.com/office/officeart/2008/layout/VerticalCurvedList"/>
    <dgm:cxn modelId="{5EC36B05-32B0-4D1E-92EE-56254324C5F0}" type="presParOf" srcId="{CDD2374D-31CF-41CF-8406-5C527D38B061}" destId="{9C65C297-2BC5-42A3-B6BD-7784504C2BE9}" srcOrd="0" destOrd="0" presId="urn:microsoft.com/office/officeart/2008/layout/VerticalCurvedList"/>
    <dgm:cxn modelId="{5A19DC58-8A5E-4F54-8E94-4456F249C856}" type="presParOf" srcId="{B3B3655B-7588-4074-8A72-B9ADAC818773}" destId="{EFF18F75-598D-41F5-9921-2699DB85F74F}" srcOrd="3" destOrd="0" presId="urn:microsoft.com/office/officeart/2008/layout/VerticalCurvedList"/>
    <dgm:cxn modelId="{249D0195-0B03-403B-992B-DDE4390F929A}" type="presParOf" srcId="{B3B3655B-7588-4074-8A72-B9ADAC818773}" destId="{7C88CFC1-1C26-4BBF-9F9A-0259761CEE59}" srcOrd="4" destOrd="0" presId="urn:microsoft.com/office/officeart/2008/layout/VerticalCurvedList"/>
    <dgm:cxn modelId="{5BCEA729-C79D-4D6C-AEC2-7347743EF246}" type="presParOf" srcId="{7C88CFC1-1C26-4BBF-9F9A-0259761CEE59}" destId="{ED46AAEC-94E3-4DDA-97FD-6C866DF2C57A}" srcOrd="0" destOrd="0" presId="urn:microsoft.com/office/officeart/2008/layout/VerticalCurvedList"/>
    <dgm:cxn modelId="{50C97A65-3829-4A68-A008-2E050770D32F}" type="presParOf" srcId="{B3B3655B-7588-4074-8A72-B9ADAC818773}" destId="{6019EEB9-C5E8-42FA-A518-16A8005C1CEE}" srcOrd="5" destOrd="0" presId="urn:microsoft.com/office/officeart/2008/layout/VerticalCurvedList"/>
    <dgm:cxn modelId="{81820662-3C28-4D45-97CB-61C8FF5FA49A}" type="presParOf" srcId="{B3B3655B-7588-4074-8A72-B9ADAC818773}" destId="{98713D5E-9A8F-43FE-B40D-5D0605F50A2B}" srcOrd="6" destOrd="0" presId="urn:microsoft.com/office/officeart/2008/layout/VerticalCurvedList"/>
    <dgm:cxn modelId="{773DCEF2-1558-4EEF-90DD-BE080A450833}" type="presParOf" srcId="{98713D5E-9A8F-43FE-B40D-5D0605F50A2B}" destId="{52990CA8-08C7-44B2-A39B-6A9F4E22BA35}" srcOrd="0" destOrd="0" presId="urn:microsoft.com/office/officeart/2008/layout/VerticalCurvedList"/>
    <dgm:cxn modelId="{EE51ABCA-789B-463B-8AE5-884AE6629626}" type="presParOf" srcId="{B3B3655B-7588-4074-8A72-B9ADAC818773}" destId="{B2B6F1DB-9976-49FB-9252-2821C2E3D149}" srcOrd="7" destOrd="0" presId="urn:microsoft.com/office/officeart/2008/layout/VerticalCurvedList"/>
    <dgm:cxn modelId="{386E44D4-FE6F-4633-A71A-DA026708EEA3}" type="presParOf" srcId="{B3B3655B-7588-4074-8A72-B9ADAC818773}" destId="{D3CEE3E0-17E9-40DD-864F-300059C57652}" srcOrd="8" destOrd="0" presId="urn:microsoft.com/office/officeart/2008/layout/VerticalCurvedList"/>
    <dgm:cxn modelId="{C6309115-EA66-4666-8FEF-2B2F846F46C1}" type="presParOf" srcId="{D3CEE3E0-17E9-40DD-864F-300059C57652}" destId="{EAFC230B-4B9A-42C4-ADCA-E1683BC2E9BE}" srcOrd="0" destOrd="0" presId="urn:microsoft.com/office/officeart/2008/layout/VerticalCurv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FEF6C-C21F-4F22-BE36-78BA84B991FB}" type="doc">
      <dgm:prSet loTypeId="urn:microsoft.com/office/officeart/2008/layout/LinedList" loCatId="list" qsTypeId="urn:microsoft.com/office/officeart/2005/8/quickstyle/simple1#3" qsCatId="simple" csTypeId="urn:microsoft.com/office/officeart/2005/8/colors/accent0_1#1" csCatId="mainScheme" phldr="1"/>
      <dgm:spPr/>
      <dgm:t>
        <a:bodyPr/>
        <a:lstStyle/>
        <a:p>
          <a:endParaRPr lang="zh-CN" altLang="en-US"/>
        </a:p>
      </dgm:t>
    </dgm:pt>
    <dgm:pt modelId="{A954DEFD-2CC7-4793-8EC8-D7AE4550A5F8}">
      <dgm:prSet phldrT="[文本]" custT="1"/>
      <dgm:spPr>
        <a:blipFill rotWithShape="0">
          <a:blip xmlns:r="http://schemas.openxmlformats.org/officeDocument/2006/relationships" r:embed="rId1"/>
          <a:stretch>
            <a:fillRect/>
          </a:stretch>
        </a:blipFill>
      </dgm:spPr>
      <dgm:t>
        <a:bodyPr anchor="ctr"/>
        <a:lstStyle/>
        <a:p>
          <a:pPr algn="ctr"/>
          <a:r>
            <a:rPr lang="zh-CN" altLang="en-US" sz="2800" dirty="0" smtClean="0">
              <a:latin typeface="宋体" panose="02010600030101010101" pitchFamily="2" charset="-122"/>
              <a:ea typeface="宋体" panose="02010600030101010101" pitchFamily="2" charset="-122"/>
            </a:rPr>
            <a:t>表现</a:t>
          </a:r>
          <a:endParaRPr lang="zh-CN" altLang="en-US" sz="2800" dirty="0">
            <a:latin typeface="宋体" panose="02010600030101010101" pitchFamily="2" charset="-122"/>
            <a:ea typeface="宋体" panose="02010600030101010101" pitchFamily="2" charset="-122"/>
          </a:endParaRPr>
        </a:p>
      </dgm:t>
    </dgm:pt>
    <dgm:pt modelId="{37575F0F-F0F8-4A93-A901-E47AD945F0D3}" type="parTrans" cxnId="{A30415C1-076B-4CEC-9EB9-A7C694109A66}">
      <dgm:prSet/>
      <dgm:spPr/>
      <dgm:t>
        <a:bodyPr/>
        <a:lstStyle/>
        <a:p>
          <a:endParaRPr lang="zh-CN" altLang="en-US"/>
        </a:p>
      </dgm:t>
    </dgm:pt>
    <dgm:pt modelId="{2F7B7DED-70BB-448A-8E83-252944FCEDEA}" type="sibTrans" cxnId="{A30415C1-076B-4CEC-9EB9-A7C694109A66}">
      <dgm:prSet/>
      <dgm:spPr/>
      <dgm:t>
        <a:bodyPr/>
        <a:lstStyle/>
        <a:p>
          <a:endParaRPr lang="zh-CN" altLang="en-US"/>
        </a:p>
      </dgm:t>
    </dgm:pt>
    <dgm:pt modelId="{29B2B226-7167-4EE6-88DF-5D8EEA6B9C4D}">
      <dgm:prSet phldrT="[文本]" custT="1"/>
      <dgm:spPr/>
      <dgm:t>
        <a:bodyPr anchor="ctr"/>
        <a:lstStyle/>
        <a:p>
          <a:r>
            <a:rPr lang="zh-CN" altLang="en-US" sz="2400" dirty="0" smtClean="0">
              <a:latin typeface="宋体" panose="02010600030101010101" pitchFamily="2" charset="-122"/>
              <a:ea typeface="宋体" panose="02010600030101010101" pitchFamily="2" charset="-122"/>
            </a:rPr>
            <a:t>  坚定信仰</a:t>
          </a:r>
          <a:endParaRPr lang="zh-CN" altLang="en-US" sz="2400" dirty="0">
            <a:latin typeface="宋体" panose="02010600030101010101" pitchFamily="2" charset="-122"/>
            <a:ea typeface="宋体" panose="02010600030101010101" pitchFamily="2" charset="-122"/>
          </a:endParaRPr>
        </a:p>
      </dgm:t>
    </dgm:pt>
    <dgm:pt modelId="{F7CEE304-8069-4F54-BD4E-9A95D0F16B24}" type="parTrans" cxnId="{FD825057-134A-483A-9B5C-D046A6707111}">
      <dgm:prSet/>
      <dgm:spPr/>
      <dgm:t>
        <a:bodyPr/>
        <a:lstStyle/>
        <a:p>
          <a:endParaRPr lang="zh-CN" altLang="en-US"/>
        </a:p>
      </dgm:t>
    </dgm:pt>
    <dgm:pt modelId="{B3244516-C092-4C0E-83E2-2A9429669DBC}" type="sibTrans" cxnId="{FD825057-134A-483A-9B5C-D046A6707111}">
      <dgm:prSet/>
      <dgm:spPr/>
      <dgm:t>
        <a:bodyPr/>
        <a:lstStyle/>
        <a:p>
          <a:endParaRPr lang="zh-CN" altLang="en-US"/>
        </a:p>
      </dgm:t>
    </dgm:pt>
    <dgm:pt modelId="{44E006C6-D7AC-421D-AAC1-8E598BC41309}">
      <dgm:prSet phldrT="[文本]" custT="1"/>
      <dgm:spPr/>
      <dgm:t>
        <a:bodyPr anchor="ctr"/>
        <a:lstStyle/>
        <a:p>
          <a:r>
            <a:rPr lang="zh-CN" altLang="en-US" sz="2800" dirty="0" smtClean="0">
              <a:latin typeface="宋体" panose="02010600030101010101" pitchFamily="2" charset="-122"/>
              <a:ea typeface="宋体" panose="02010600030101010101" pitchFamily="2" charset="-122"/>
            </a:rPr>
            <a:t>  </a:t>
          </a:r>
          <a:r>
            <a:rPr lang="zh-CN" altLang="en-US" sz="2400" dirty="0" smtClean="0">
              <a:latin typeface="宋体" panose="02010600030101010101" pitchFamily="2" charset="-122"/>
              <a:ea typeface="宋体" panose="02010600030101010101" pitchFamily="2" charset="-122"/>
            </a:rPr>
            <a:t>执着坚守</a:t>
          </a:r>
          <a:endParaRPr lang="zh-CN" altLang="en-US" sz="2400" dirty="0">
            <a:latin typeface="宋体" panose="02010600030101010101" pitchFamily="2" charset="-122"/>
            <a:ea typeface="宋体" panose="02010600030101010101" pitchFamily="2" charset="-122"/>
          </a:endParaRPr>
        </a:p>
      </dgm:t>
    </dgm:pt>
    <dgm:pt modelId="{9AFA3745-AD45-498D-8786-D92FAB6E8501}" type="parTrans" cxnId="{92524A2F-42E8-41A7-BB50-7E05BB688762}">
      <dgm:prSet/>
      <dgm:spPr/>
      <dgm:t>
        <a:bodyPr/>
        <a:lstStyle/>
        <a:p>
          <a:endParaRPr lang="zh-CN" altLang="en-US"/>
        </a:p>
      </dgm:t>
    </dgm:pt>
    <dgm:pt modelId="{65BCEEFF-5364-4752-9EBD-AD39DAC28EDE}" type="sibTrans" cxnId="{92524A2F-42E8-41A7-BB50-7E05BB688762}">
      <dgm:prSet/>
      <dgm:spPr/>
      <dgm:t>
        <a:bodyPr/>
        <a:lstStyle/>
        <a:p>
          <a:endParaRPr lang="zh-CN" altLang="en-US"/>
        </a:p>
      </dgm:t>
    </dgm:pt>
    <dgm:pt modelId="{D6F0CAA2-1D99-4AFA-ADCD-77CA893C0EBA}">
      <dgm:prSet phldrT="[文本]" custT="1"/>
      <dgm:spPr/>
      <dgm:t>
        <a:bodyPr anchor="ctr"/>
        <a:lstStyle/>
        <a:p>
          <a:r>
            <a:rPr lang="zh-CN" altLang="en-US" sz="2800" dirty="0" smtClean="0">
              <a:latin typeface="宋体" panose="02010600030101010101" pitchFamily="2" charset="-122"/>
              <a:ea typeface="宋体" panose="02010600030101010101" pitchFamily="2" charset="-122"/>
            </a:rPr>
            <a:t>  </a:t>
          </a:r>
          <a:r>
            <a:rPr lang="zh-CN" altLang="en-US" sz="2400" dirty="0" smtClean="0">
              <a:latin typeface="宋体" panose="02010600030101010101" pitchFamily="2" charset="-122"/>
              <a:ea typeface="宋体" panose="02010600030101010101" pitchFamily="2" charset="-122"/>
            </a:rPr>
            <a:t>自觉实践</a:t>
          </a:r>
          <a:endParaRPr lang="zh-CN" altLang="en-US" sz="2400" dirty="0">
            <a:latin typeface="宋体" panose="02010600030101010101" pitchFamily="2" charset="-122"/>
            <a:ea typeface="宋体" panose="02010600030101010101" pitchFamily="2" charset="-122"/>
          </a:endParaRPr>
        </a:p>
      </dgm:t>
    </dgm:pt>
    <dgm:pt modelId="{F35E301B-A52A-4FE7-9018-3BD71FE3C1CA}" type="parTrans" cxnId="{44C024D4-ABE3-496B-A8C6-4E97A66DC07E}">
      <dgm:prSet/>
      <dgm:spPr/>
      <dgm:t>
        <a:bodyPr/>
        <a:lstStyle/>
        <a:p>
          <a:endParaRPr lang="zh-CN" altLang="en-US"/>
        </a:p>
      </dgm:t>
    </dgm:pt>
    <dgm:pt modelId="{29894729-55AD-468D-902A-259496DE3353}" type="sibTrans" cxnId="{44C024D4-ABE3-496B-A8C6-4E97A66DC07E}">
      <dgm:prSet/>
      <dgm:spPr/>
      <dgm:t>
        <a:bodyPr/>
        <a:lstStyle/>
        <a:p>
          <a:endParaRPr lang="zh-CN" altLang="en-US"/>
        </a:p>
      </dgm:t>
    </dgm:pt>
    <dgm:pt modelId="{1D3035B3-8773-49C1-AE32-2606604D590F}" type="pres">
      <dgm:prSet presAssocID="{5D3FEF6C-C21F-4F22-BE36-78BA84B991FB}" presName="vert0" presStyleCnt="0">
        <dgm:presLayoutVars>
          <dgm:dir/>
          <dgm:animOne val="branch"/>
          <dgm:animLvl val="lvl"/>
        </dgm:presLayoutVars>
      </dgm:prSet>
      <dgm:spPr/>
      <dgm:t>
        <a:bodyPr/>
        <a:lstStyle/>
        <a:p>
          <a:endParaRPr lang="zh-CN" altLang="en-US"/>
        </a:p>
      </dgm:t>
    </dgm:pt>
    <dgm:pt modelId="{D84252AF-E51A-4884-BD00-FFA438F8705B}" type="pres">
      <dgm:prSet presAssocID="{A954DEFD-2CC7-4793-8EC8-D7AE4550A5F8}" presName="thickLine" presStyleLbl="alignNode1" presStyleIdx="0" presStyleCnt="1"/>
      <dgm:spPr/>
      <dgm:t>
        <a:bodyPr/>
        <a:lstStyle/>
        <a:p>
          <a:endParaRPr lang="zh-CN" altLang="en-US"/>
        </a:p>
      </dgm:t>
    </dgm:pt>
    <dgm:pt modelId="{6A39C8F5-E4B8-4DDB-9DC2-E0909AB6DB2B}" type="pres">
      <dgm:prSet presAssocID="{A954DEFD-2CC7-4793-8EC8-D7AE4550A5F8}" presName="horz1" presStyleCnt="0"/>
      <dgm:spPr/>
      <dgm:t>
        <a:bodyPr/>
        <a:lstStyle/>
        <a:p>
          <a:endParaRPr lang="zh-CN" altLang="en-US"/>
        </a:p>
      </dgm:t>
    </dgm:pt>
    <dgm:pt modelId="{C86AD91A-BEE3-4365-9795-C4D485E1ECF6}" type="pres">
      <dgm:prSet presAssocID="{A954DEFD-2CC7-4793-8EC8-D7AE4550A5F8}" presName="tx1" presStyleLbl="revTx" presStyleIdx="0" presStyleCnt="4"/>
      <dgm:spPr/>
      <dgm:t>
        <a:bodyPr/>
        <a:lstStyle/>
        <a:p>
          <a:endParaRPr lang="zh-CN" altLang="en-US"/>
        </a:p>
      </dgm:t>
    </dgm:pt>
    <dgm:pt modelId="{4D7F2FF4-3C82-4514-8ACF-73BF56CC2688}" type="pres">
      <dgm:prSet presAssocID="{A954DEFD-2CC7-4793-8EC8-D7AE4550A5F8}" presName="vert1" presStyleCnt="0"/>
      <dgm:spPr/>
      <dgm:t>
        <a:bodyPr/>
        <a:lstStyle/>
        <a:p>
          <a:endParaRPr lang="zh-CN" altLang="en-US"/>
        </a:p>
      </dgm:t>
    </dgm:pt>
    <dgm:pt modelId="{BAFEDBBB-0C60-4A15-8707-2942287FCDA6}" type="pres">
      <dgm:prSet presAssocID="{29B2B226-7167-4EE6-88DF-5D8EEA6B9C4D}" presName="vertSpace2a" presStyleCnt="0"/>
      <dgm:spPr/>
      <dgm:t>
        <a:bodyPr/>
        <a:lstStyle/>
        <a:p>
          <a:endParaRPr lang="zh-CN" altLang="en-US"/>
        </a:p>
      </dgm:t>
    </dgm:pt>
    <dgm:pt modelId="{6EF7D5E2-7F78-46D4-B014-9646601CFD6B}" type="pres">
      <dgm:prSet presAssocID="{29B2B226-7167-4EE6-88DF-5D8EEA6B9C4D}" presName="horz2" presStyleCnt="0"/>
      <dgm:spPr/>
      <dgm:t>
        <a:bodyPr/>
        <a:lstStyle/>
        <a:p>
          <a:endParaRPr lang="zh-CN" altLang="en-US"/>
        </a:p>
      </dgm:t>
    </dgm:pt>
    <dgm:pt modelId="{78897C0D-6138-406B-8912-5A26978D4577}" type="pres">
      <dgm:prSet presAssocID="{29B2B226-7167-4EE6-88DF-5D8EEA6B9C4D}" presName="horzSpace2" presStyleCnt="0"/>
      <dgm:spPr/>
      <dgm:t>
        <a:bodyPr/>
        <a:lstStyle/>
        <a:p>
          <a:endParaRPr lang="zh-CN" altLang="en-US"/>
        </a:p>
      </dgm:t>
    </dgm:pt>
    <dgm:pt modelId="{AEF75A49-A27E-40AA-B9B9-9B4F2454536C}" type="pres">
      <dgm:prSet presAssocID="{29B2B226-7167-4EE6-88DF-5D8EEA6B9C4D}" presName="tx2" presStyleLbl="revTx" presStyleIdx="1" presStyleCnt="4"/>
      <dgm:spPr/>
      <dgm:t>
        <a:bodyPr/>
        <a:lstStyle/>
        <a:p>
          <a:endParaRPr lang="zh-CN" altLang="en-US"/>
        </a:p>
      </dgm:t>
    </dgm:pt>
    <dgm:pt modelId="{6E261132-BB52-466F-AA6B-1F1400865B14}" type="pres">
      <dgm:prSet presAssocID="{29B2B226-7167-4EE6-88DF-5D8EEA6B9C4D}" presName="vert2" presStyleCnt="0"/>
      <dgm:spPr/>
      <dgm:t>
        <a:bodyPr/>
        <a:lstStyle/>
        <a:p>
          <a:endParaRPr lang="zh-CN" altLang="en-US"/>
        </a:p>
      </dgm:t>
    </dgm:pt>
    <dgm:pt modelId="{5198786B-8E1E-4AC9-8DAA-6332069D5934}" type="pres">
      <dgm:prSet presAssocID="{29B2B226-7167-4EE6-88DF-5D8EEA6B9C4D}" presName="thinLine2b" presStyleLbl="callout" presStyleIdx="0" presStyleCnt="3"/>
      <dgm:spPr/>
      <dgm:t>
        <a:bodyPr/>
        <a:lstStyle/>
        <a:p>
          <a:endParaRPr lang="zh-CN" altLang="en-US"/>
        </a:p>
      </dgm:t>
    </dgm:pt>
    <dgm:pt modelId="{E94C1C5F-8B58-4747-BDEF-8B7B8D0E9951}" type="pres">
      <dgm:prSet presAssocID="{29B2B226-7167-4EE6-88DF-5D8EEA6B9C4D}" presName="vertSpace2b" presStyleCnt="0"/>
      <dgm:spPr/>
      <dgm:t>
        <a:bodyPr/>
        <a:lstStyle/>
        <a:p>
          <a:endParaRPr lang="zh-CN" altLang="en-US"/>
        </a:p>
      </dgm:t>
    </dgm:pt>
    <dgm:pt modelId="{BF3899BC-6515-4AA0-8E6B-0073C520770F}" type="pres">
      <dgm:prSet presAssocID="{44E006C6-D7AC-421D-AAC1-8E598BC41309}" presName="horz2" presStyleCnt="0"/>
      <dgm:spPr/>
      <dgm:t>
        <a:bodyPr/>
        <a:lstStyle/>
        <a:p>
          <a:endParaRPr lang="zh-CN" altLang="en-US"/>
        </a:p>
      </dgm:t>
    </dgm:pt>
    <dgm:pt modelId="{1EC52276-7D74-4B7A-B808-4EAF127AC2EE}" type="pres">
      <dgm:prSet presAssocID="{44E006C6-D7AC-421D-AAC1-8E598BC41309}" presName="horzSpace2" presStyleCnt="0"/>
      <dgm:spPr/>
      <dgm:t>
        <a:bodyPr/>
        <a:lstStyle/>
        <a:p>
          <a:endParaRPr lang="zh-CN" altLang="en-US"/>
        </a:p>
      </dgm:t>
    </dgm:pt>
    <dgm:pt modelId="{4576B3C0-0178-4019-855B-BF63E5E4217C}" type="pres">
      <dgm:prSet presAssocID="{44E006C6-D7AC-421D-AAC1-8E598BC41309}" presName="tx2" presStyleLbl="revTx" presStyleIdx="2" presStyleCnt="4"/>
      <dgm:spPr/>
      <dgm:t>
        <a:bodyPr/>
        <a:lstStyle/>
        <a:p>
          <a:endParaRPr lang="zh-CN" altLang="en-US"/>
        </a:p>
      </dgm:t>
    </dgm:pt>
    <dgm:pt modelId="{1C7D96D0-F22F-448E-A068-E65400E64B80}" type="pres">
      <dgm:prSet presAssocID="{44E006C6-D7AC-421D-AAC1-8E598BC41309}" presName="vert2" presStyleCnt="0"/>
      <dgm:spPr/>
      <dgm:t>
        <a:bodyPr/>
        <a:lstStyle/>
        <a:p>
          <a:endParaRPr lang="zh-CN" altLang="en-US"/>
        </a:p>
      </dgm:t>
    </dgm:pt>
    <dgm:pt modelId="{B3FEDF30-4FD2-40C6-9958-74518FF613E8}" type="pres">
      <dgm:prSet presAssocID="{44E006C6-D7AC-421D-AAC1-8E598BC41309}" presName="thinLine2b" presStyleLbl="callout" presStyleIdx="1" presStyleCnt="3"/>
      <dgm:spPr/>
      <dgm:t>
        <a:bodyPr/>
        <a:lstStyle/>
        <a:p>
          <a:endParaRPr lang="zh-CN" altLang="en-US"/>
        </a:p>
      </dgm:t>
    </dgm:pt>
    <dgm:pt modelId="{8832DB78-99AE-4173-A686-34D1F15B3BB9}" type="pres">
      <dgm:prSet presAssocID="{44E006C6-D7AC-421D-AAC1-8E598BC41309}" presName="vertSpace2b" presStyleCnt="0"/>
      <dgm:spPr/>
      <dgm:t>
        <a:bodyPr/>
        <a:lstStyle/>
        <a:p>
          <a:endParaRPr lang="zh-CN" altLang="en-US"/>
        </a:p>
      </dgm:t>
    </dgm:pt>
    <dgm:pt modelId="{F228F966-B7BD-4497-909B-22402CF6F8EE}" type="pres">
      <dgm:prSet presAssocID="{D6F0CAA2-1D99-4AFA-ADCD-77CA893C0EBA}" presName="horz2" presStyleCnt="0"/>
      <dgm:spPr/>
      <dgm:t>
        <a:bodyPr/>
        <a:lstStyle/>
        <a:p>
          <a:endParaRPr lang="zh-CN" altLang="en-US"/>
        </a:p>
      </dgm:t>
    </dgm:pt>
    <dgm:pt modelId="{20902EA6-1927-4BF8-B7F4-C367F46C2E17}" type="pres">
      <dgm:prSet presAssocID="{D6F0CAA2-1D99-4AFA-ADCD-77CA893C0EBA}" presName="horzSpace2" presStyleCnt="0"/>
      <dgm:spPr/>
      <dgm:t>
        <a:bodyPr/>
        <a:lstStyle/>
        <a:p>
          <a:endParaRPr lang="zh-CN" altLang="en-US"/>
        </a:p>
      </dgm:t>
    </dgm:pt>
    <dgm:pt modelId="{543243ED-C4E5-4917-B7B0-7FBC5090F123}" type="pres">
      <dgm:prSet presAssocID="{D6F0CAA2-1D99-4AFA-ADCD-77CA893C0EBA}" presName="tx2" presStyleLbl="revTx" presStyleIdx="3" presStyleCnt="4"/>
      <dgm:spPr/>
      <dgm:t>
        <a:bodyPr/>
        <a:lstStyle/>
        <a:p>
          <a:endParaRPr lang="zh-CN" altLang="en-US"/>
        </a:p>
      </dgm:t>
    </dgm:pt>
    <dgm:pt modelId="{C6591638-A2BA-4FBE-B7CF-4082F9640311}" type="pres">
      <dgm:prSet presAssocID="{D6F0CAA2-1D99-4AFA-ADCD-77CA893C0EBA}" presName="vert2" presStyleCnt="0"/>
      <dgm:spPr/>
      <dgm:t>
        <a:bodyPr/>
        <a:lstStyle/>
        <a:p>
          <a:endParaRPr lang="zh-CN" altLang="en-US"/>
        </a:p>
      </dgm:t>
    </dgm:pt>
    <dgm:pt modelId="{14EB7BAF-61BB-41F3-BD59-707B4B8630DA}" type="pres">
      <dgm:prSet presAssocID="{D6F0CAA2-1D99-4AFA-ADCD-77CA893C0EBA}" presName="thinLine2b" presStyleLbl="callout" presStyleIdx="2" presStyleCnt="3"/>
      <dgm:spPr/>
      <dgm:t>
        <a:bodyPr/>
        <a:lstStyle/>
        <a:p>
          <a:endParaRPr lang="zh-CN" altLang="en-US"/>
        </a:p>
      </dgm:t>
    </dgm:pt>
    <dgm:pt modelId="{C07AF686-A759-40AA-B50D-1D903A958A34}" type="pres">
      <dgm:prSet presAssocID="{D6F0CAA2-1D99-4AFA-ADCD-77CA893C0EBA}" presName="vertSpace2b" presStyleCnt="0"/>
      <dgm:spPr/>
      <dgm:t>
        <a:bodyPr/>
        <a:lstStyle/>
        <a:p>
          <a:endParaRPr lang="zh-CN" altLang="en-US"/>
        </a:p>
      </dgm:t>
    </dgm:pt>
  </dgm:ptLst>
  <dgm:cxnLst>
    <dgm:cxn modelId="{8470BCE3-C07E-4990-BAC9-5397078FA8C6}" type="presOf" srcId="{44E006C6-D7AC-421D-AAC1-8E598BC41309}" destId="{4576B3C0-0178-4019-855B-BF63E5E4217C}" srcOrd="0" destOrd="0" presId="urn:microsoft.com/office/officeart/2008/layout/LinedList"/>
    <dgm:cxn modelId="{92524A2F-42E8-41A7-BB50-7E05BB688762}" srcId="{A954DEFD-2CC7-4793-8EC8-D7AE4550A5F8}" destId="{44E006C6-D7AC-421D-AAC1-8E598BC41309}" srcOrd="1" destOrd="0" parTransId="{9AFA3745-AD45-498D-8786-D92FAB6E8501}" sibTransId="{65BCEEFF-5364-4752-9EBD-AD39DAC28EDE}"/>
    <dgm:cxn modelId="{A30415C1-076B-4CEC-9EB9-A7C694109A66}" srcId="{5D3FEF6C-C21F-4F22-BE36-78BA84B991FB}" destId="{A954DEFD-2CC7-4793-8EC8-D7AE4550A5F8}" srcOrd="0" destOrd="0" parTransId="{37575F0F-F0F8-4A93-A901-E47AD945F0D3}" sibTransId="{2F7B7DED-70BB-448A-8E83-252944FCEDEA}"/>
    <dgm:cxn modelId="{F5F88588-3D7C-435B-8F5D-9F702058926D}" type="presOf" srcId="{29B2B226-7167-4EE6-88DF-5D8EEA6B9C4D}" destId="{AEF75A49-A27E-40AA-B9B9-9B4F2454536C}" srcOrd="0" destOrd="0" presId="urn:microsoft.com/office/officeart/2008/layout/LinedList"/>
    <dgm:cxn modelId="{E2C930FB-FDC0-4FEB-A1DE-3CD92FD4D98A}" type="presOf" srcId="{D6F0CAA2-1D99-4AFA-ADCD-77CA893C0EBA}" destId="{543243ED-C4E5-4917-B7B0-7FBC5090F123}" srcOrd="0" destOrd="0" presId="urn:microsoft.com/office/officeart/2008/layout/LinedList"/>
    <dgm:cxn modelId="{EF7B21A3-5E91-4AD9-8212-5273BD25DE83}" type="presOf" srcId="{A954DEFD-2CC7-4793-8EC8-D7AE4550A5F8}" destId="{C86AD91A-BEE3-4365-9795-C4D485E1ECF6}" srcOrd="0" destOrd="0" presId="urn:microsoft.com/office/officeart/2008/layout/LinedList"/>
    <dgm:cxn modelId="{FD825057-134A-483A-9B5C-D046A6707111}" srcId="{A954DEFD-2CC7-4793-8EC8-D7AE4550A5F8}" destId="{29B2B226-7167-4EE6-88DF-5D8EEA6B9C4D}" srcOrd="0" destOrd="0" parTransId="{F7CEE304-8069-4F54-BD4E-9A95D0F16B24}" sibTransId="{B3244516-C092-4C0E-83E2-2A9429669DBC}"/>
    <dgm:cxn modelId="{44C024D4-ABE3-496B-A8C6-4E97A66DC07E}" srcId="{A954DEFD-2CC7-4793-8EC8-D7AE4550A5F8}" destId="{D6F0CAA2-1D99-4AFA-ADCD-77CA893C0EBA}" srcOrd="2" destOrd="0" parTransId="{F35E301B-A52A-4FE7-9018-3BD71FE3C1CA}" sibTransId="{29894729-55AD-468D-902A-259496DE3353}"/>
    <dgm:cxn modelId="{710D94F4-5EB7-4FA3-BDB0-2A15DD7DCC30}" type="presOf" srcId="{5D3FEF6C-C21F-4F22-BE36-78BA84B991FB}" destId="{1D3035B3-8773-49C1-AE32-2606604D590F}" srcOrd="0" destOrd="0" presId="urn:microsoft.com/office/officeart/2008/layout/LinedList"/>
    <dgm:cxn modelId="{878A0F46-93B3-499A-8319-2649595BC907}" type="presParOf" srcId="{1D3035B3-8773-49C1-AE32-2606604D590F}" destId="{D84252AF-E51A-4884-BD00-FFA438F8705B}" srcOrd="0" destOrd="0" presId="urn:microsoft.com/office/officeart/2008/layout/LinedList"/>
    <dgm:cxn modelId="{732C91C8-76D1-449E-94B5-3E9D83E41B2A}" type="presParOf" srcId="{1D3035B3-8773-49C1-AE32-2606604D590F}" destId="{6A39C8F5-E4B8-4DDB-9DC2-E0909AB6DB2B}" srcOrd="1" destOrd="0" presId="urn:microsoft.com/office/officeart/2008/layout/LinedList"/>
    <dgm:cxn modelId="{4D704177-2FDF-4789-A47B-B72E9211FE58}" type="presParOf" srcId="{6A39C8F5-E4B8-4DDB-9DC2-E0909AB6DB2B}" destId="{C86AD91A-BEE3-4365-9795-C4D485E1ECF6}" srcOrd="0" destOrd="0" presId="urn:microsoft.com/office/officeart/2008/layout/LinedList"/>
    <dgm:cxn modelId="{D1291C2D-3981-4B09-9E78-9C8369D4C14B}" type="presParOf" srcId="{6A39C8F5-E4B8-4DDB-9DC2-E0909AB6DB2B}" destId="{4D7F2FF4-3C82-4514-8ACF-73BF56CC2688}" srcOrd="1" destOrd="0" presId="urn:microsoft.com/office/officeart/2008/layout/LinedList"/>
    <dgm:cxn modelId="{2EE05476-FB52-4F88-BC10-8521307F625D}" type="presParOf" srcId="{4D7F2FF4-3C82-4514-8ACF-73BF56CC2688}" destId="{BAFEDBBB-0C60-4A15-8707-2942287FCDA6}" srcOrd="0" destOrd="0" presId="urn:microsoft.com/office/officeart/2008/layout/LinedList"/>
    <dgm:cxn modelId="{1D074137-CE77-4263-A5AF-918BCA075D01}" type="presParOf" srcId="{4D7F2FF4-3C82-4514-8ACF-73BF56CC2688}" destId="{6EF7D5E2-7F78-46D4-B014-9646601CFD6B}" srcOrd="1" destOrd="0" presId="urn:microsoft.com/office/officeart/2008/layout/LinedList"/>
    <dgm:cxn modelId="{8D25DA6F-4920-43A2-950A-90BBB2B246A6}" type="presParOf" srcId="{6EF7D5E2-7F78-46D4-B014-9646601CFD6B}" destId="{78897C0D-6138-406B-8912-5A26978D4577}" srcOrd="0" destOrd="0" presId="urn:microsoft.com/office/officeart/2008/layout/LinedList"/>
    <dgm:cxn modelId="{A30E1E6A-AE05-4C5F-A08C-53BE67CA77E2}" type="presParOf" srcId="{6EF7D5E2-7F78-46D4-B014-9646601CFD6B}" destId="{AEF75A49-A27E-40AA-B9B9-9B4F2454536C}" srcOrd="1" destOrd="0" presId="urn:microsoft.com/office/officeart/2008/layout/LinedList"/>
    <dgm:cxn modelId="{43A74F42-ADE7-4502-9021-7DB2F8D70E1F}" type="presParOf" srcId="{6EF7D5E2-7F78-46D4-B014-9646601CFD6B}" destId="{6E261132-BB52-466F-AA6B-1F1400865B14}" srcOrd="2" destOrd="0" presId="urn:microsoft.com/office/officeart/2008/layout/LinedList"/>
    <dgm:cxn modelId="{CD016132-6C56-4404-A138-83EB7CC68D59}" type="presParOf" srcId="{4D7F2FF4-3C82-4514-8ACF-73BF56CC2688}" destId="{5198786B-8E1E-4AC9-8DAA-6332069D5934}" srcOrd="2" destOrd="0" presId="urn:microsoft.com/office/officeart/2008/layout/LinedList"/>
    <dgm:cxn modelId="{D0BABFA3-80FC-4BD5-B476-83AD5ED16AAE}" type="presParOf" srcId="{4D7F2FF4-3C82-4514-8ACF-73BF56CC2688}" destId="{E94C1C5F-8B58-4747-BDEF-8B7B8D0E9951}" srcOrd="3" destOrd="0" presId="urn:microsoft.com/office/officeart/2008/layout/LinedList"/>
    <dgm:cxn modelId="{B7E44732-4BC9-46EE-9238-26443DA9FDA0}" type="presParOf" srcId="{4D7F2FF4-3C82-4514-8ACF-73BF56CC2688}" destId="{BF3899BC-6515-4AA0-8E6B-0073C520770F}" srcOrd="4" destOrd="0" presId="urn:microsoft.com/office/officeart/2008/layout/LinedList"/>
    <dgm:cxn modelId="{C02AEDDB-6BE7-4E63-8017-3795F96A53B0}" type="presParOf" srcId="{BF3899BC-6515-4AA0-8E6B-0073C520770F}" destId="{1EC52276-7D74-4B7A-B808-4EAF127AC2EE}" srcOrd="0" destOrd="0" presId="urn:microsoft.com/office/officeart/2008/layout/LinedList"/>
    <dgm:cxn modelId="{FC52197E-27DB-4E14-A79B-C42F5DDBF277}" type="presParOf" srcId="{BF3899BC-6515-4AA0-8E6B-0073C520770F}" destId="{4576B3C0-0178-4019-855B-BF63E5E4217C}" srcOrd="1" destOrd="0" presId="urn:microsoft.com/office/officeart/2008/layout/LinedList"/>
    <dgm:cxn modelId="{9D1A4E8A-5BA2-4D34-BFE9-682CC2F6D3EC}" type="presParOf" srcId="{BF3899BC-6515-4AA0-8E6B-0073C520770F}" destId="{1C7D96D0-F22F-448E-A068-E65400E64B80}" srcOrd="2" destOrd="0" presId="urn:microsoft.com/office/officeart/2008/layout/LinedList"/>
    <dgm:cxn modelId="{90D0BD63-D464-4F47-811F-EA1AE8E19754}" type="presParOf" srcId="{4D7F2FF4-3C82-4514-8ACF-73BF56CC2688}" destId="{B3FEDF30-4FD2-40C6-9958-74518FF613E8}" srcOrd="5" destOrd="0" presId="urn:microsoft.com/office/officeart/2008/layout/LinedList"/>
    <dgm:cxn modelId="{F47FC72A-6BF2-40E7-9716-8848A7CD5CE3}" type="presParOf" srcId="{4D7F2FF4-3C82-4514-8ACF-73BF56CC2688}" destId="{8832DB78-99AE-4173-A686-34D1F15B3BB9}" srcOrd="6" destOrd="0" presId="urn:microsoft.com/office/officeart/2008/layout/LinedList"/>
    <dgm:cxn modelId="{D13A464B-22B3-4542-8D44-90FE054AAA42}" type="presParOf" srcId="{4D7F2FF4-3C82-4514-8ACF-73BF56CC2688}" destId="{F228F966-B7BD-4497-909B-22402CF6F8EE}" srcOrd="7" destOrd="0" presId="urn:microsoft.com/office/officeart/2008/layout/LinedList"/>
    <dgm:cxn modelId="{436C0700-FDCC-44E7-84BC-E1127A121443}" type="presParOf" srcId="{F228F966-B7BD-4497-909B-22402CF6F8EE}" destId="{20902EA6-1927-4BF8-B7F4-C367F46C2E17}" srcOrd="0" destOrd="0" presId="urn:microsoft.com/office/officeart/2008/layout/LinedList"/>
    <dgm:cxn modelId="{27777FEB-199A-4F06-8E9E-82EC8576C962}" type="presParOf" srcId="{F228F966-B7BD-4497-909B-22402CF6F8EE}" destId="{543243ED-C4E5-4917-B7B0-7FBC5090F123}" srcOrd="1" destOrd="0" presId="urn:microsoft.com/office/officeart/2008/layout/LinedList"/>
    <dgm:cxn modelId="{9A26D44B-3959-40E5-AA36-4DB1BEEA67BF}" type="presParOf" srcId="{F228F966-B7BD-4497-909B-22402CF6F8EE}" destId="{C6591638-A2BA-4FBE-B7CF-4082F9640311}" srcOrd="2" destOrd="0" presId="urn:microsoft.com/office/officeart/2008/layout/LinedList"/>
    <dgm:cxn modelId="{F678CE83-C509-414E-895E-04C6CCB717AD}" type="presParOf" srcId="{4D7F2FF4-3C82-4514-8ACF-73BF56CC2688}" destId="{14EB7BAF-61BB-41F3-BD59-707B4B8630DA}" srcOrd="8" destOrd="0" presId="urn:microsoft.com/office/officeart/2008/layout/LinedList"/>
    <dgm:cxn modelId="{3A8BF7C4-54F8-4531-97E3-25265D144357}" type="presParOf" srcId="{4D7F2FF4-3C82-4514-8ACF-73BF56CC2688}" destId="{C07AF686-A759-40AA-B50D-1D903A958A3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191D6C-7BD3-41C3-904E-AD6E52AC269E}" type="doc">
      <dgm:prSet loTypeId="urn:microsoft.com/office/officeart/2008/layout/LinedList" loCatId="list" qsTypeId="urn:microsoft.com/office/officeart/2005/8/quickstyle/simple1#4" qsCatId="simple" csTypeId="urn:microsoft.com/office/officeart/2005/8/colors/accent0_1#2" csCatId="mainScheme" phldr="1"/>
      <dgm:spPr/>
      <dgm:t>
        <a:bodyPr/>
        <a:lstStyle/>
        <a:p>
          <a:endParaRPr lang="zh-CN" altLang="en-US"/>
        </a:p>
      </dgm:t>
    </dgm:pt>
    <dgm:pt modelId="{E7B5EA6D-DD26-4CBA-9685-CFDA535EF9B4}">
      <dgm:prSet phldrT="[文本]" custT="1"/>
      <dgm:spPr/>
      <dgm:t>
        <a:bodyPr/>
        <a:lstStyle/>
        <a:p>
          <a:r>
            <a:rPr lang="zh-CN" altLang="en-US" sz="2800" dirty="0" smtClean="0">
              <a:latin typeface="宋体" panose="02010600030101010101" pitchFamily="2" charset="-122"/>
              <a:ea typeface="宋体" panose="02010600030101010101" pitchFamily="2" charset="-122"/>
            </a:rPr>
            <a:t>解读</a:t>
          </a:r>
          <a:endParaRPr lang="zh-CN" altLang="en-US" sz="2800" dirty="0">
            <a:latin typeface="宋体" panose="02010600030101010101" pitchFamily="2" charset="-122"/>
            <a:ea typeface="宋体" panose="02010600030101010101" pitchFamily="2" charset="-122"/>
          </a:endParaRPr>
        </a:p>
      </dgm:t>
    </dgm:pt>
    <dgm:pt modelId="{6750D7DF-1A16-440A-9757-AE9135355BEE}" type="parTrans" cxnId="{EFCD9CA3-BB87-4282-98E6-BF3E16495AD1}">
      <dgm:prSet/>
      <dgm:spPr/>
      <dgm:t>
        <a:bodyPr/>
        <a:lstStyle/>
        <a:p>
          <a:endParaRPr lang="zh-CN" altLang="en-US"/>
        </a:p>
      </dgm:t>
    </dgm:pt>
    <dgm:pt modelId="{B17C1519-FEAD-45C2-9D7B-DB358D55AAD5}" type="sibTrans" cxnId="{EFCD9CA3-BB87-4282-98E6-BF3E16495AD1}">
      <dgm:prSet/>
      <dgm:spPr/>
      <dgm:t>
        <a:bodyPr/>
        <a:lstStyle/>
        <a:p>
          <a:endParaRPr lang="zh-CN" altLang="en-US"/>
        </a:p>
      </dgm:t>
    </dgm:pt>
    <dgm:pt modelId="{F1E65D55-72A4-49C6-A7D2-1B665091FB3D}">
      <dgm:prSet phldrT="[文本]" custT="1"/>
      <dgm:spPr>
        <a:blipFill dpi="0" rotWithShape="0">
          <a:blip xmlns:r="http://schemas.openxmlformats.org/officeDocument/2006/relationships" r:embed="rId1">
            <a:extLst>
              <a:ext uri="{28A0092B-C50C-407E-A947-70E740481C1C}">
                <a14:useLocalDpi xmlns:a14="http://schemas.microsoft.com/office/drawing/2010/main" xmlns="" val="0"/>
              </a:ext>
            </a:extLst>
          </a:blip>
          <a:srcRect/>
          <a:stretch>
            <a:fillRect/>
          </a:stretch>
        </a:blipFill>
      </dgm:spPr>
      <dgm:t>
        <a:bodyPr anchor="ctr"/>
        <a:lstStyle/>
        <a:p>
          <a:r>
            <a:rPr lang="zh-CN" altLang="en-US" sz="2800" dirty="0" smtClean="0">
              <a:latin typeface="宋体" panose="02010600030101010101" pitchFamily="2" charset="-122"/>
              <a:ea typeface="宋体" panose="02010600030101010101" pitchFamily="2" charset="-122"/>
            </a:rPr>
            <a:t> 中华民族有一脉相承的精神追求、精神</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 </a:t>
          </a:r>
          <a:r>
            <a:rPr lang="zh-CN" altLang="en-US" sz="2800" dirty="0" smtClean="0">
              <a:latin typeface="宋体" panose="02010600030101010101" pitchFamily="2" charset="-122"/>
              <a:ea typeface="宋体" panose="02010600030101010101" pitchFamily="2" charset="-122"/>
            </a:rPr>
            <a:t>特质、精神脉络</a:t>
          </a:r>
          <a:endParaRPr lang="zh-CN" altLang="en-US" sz="2800" dirty="0">
            <a:latin typeface="宋体" panose="02010600030101010101" pitchFamily="2" charset="-122"/>
            <a:ea typeface="宋体" panose="02010600030101010101" pitchFamily="2" charset="-122"/>
          </a:endParaRPr>
        </a:p>
      </dgm:t>
    </dgm:pt>
    <dgm:pt modelId="{0516378A-632E-47A7-91D6-F59BB85086EA}" type="parTrans" cxnId="{DF2C4152-B7FF-43B8-96FD-F373B857B29C}">
      <dgm:prSet/>
      <dgm:spPr/>
      <dgm:t>
        <a:bodyPr/>
        <a:lstStyle/>
        <a:p>
          <a:endParaRPr lang="zh-CN" altLang="en-US"/>
        </a:p>
      </dgm:t>
    </dgm:pt>
    <dgm:pt modelId="{812E27C2-DF4D-48BE-B7DC-0535A340E19D}" type="sibTrans" cxnId="{DF2C4152-B7FF-43B8-96FD-F373B857B29C}">
      <dgm:prSet/>
      <dgm:spPr/>
      <dgm:t>
        <a:bodyPr/>
        <a:lstStyle/>
        <a:p>
          <a:endParaRPr lang="zh-CN" altLang="en-US"/>
        </a:p>
      </dgm:t>
    </dgm:pt>
    <dgm:pt modelId="{988ED34C-7EA0-40A3-BCFD-4686BB8530CB}">
      <dgm:prSet phldrT="[文本]" custT="1"/>
      <dgm:spPr>
        <a:blipFill rotWithShape="0">
          <a:blip xmlns:r="http://schemas.openxmlformats.org/officeDocument/2006/relationships" r:embed="rId1"/>
          <a:stretch>
            <a:fillRect/>
          </a:stretch>
        </a:blipFill>
      </dgm:spPr>
      <dgm:t>
        <a:bodyPr anchor="ctr"/>
        <a:lstStyle/>
        <a:p>
          <a:r>
            <a:rPr lang="en-US" altLang="zh-CN" sz="24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中华优秀传统文化是涵养社会主义核心</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 </a:t>
          </a:r>
          <a:r>
            <a:rPr lang="zh-CN" altLang="en-US" sz="2800" dirty="0" smtClean="0">
              <a:latin typeface="宋体" panose="02010600030101010101" pitchFamily="2" charset="-122"/>
              <a:ea typeface="宋体" panose="02010600030101010101" pitchFamily="2" charset="-122"/>
            </a:rPr>
            <a:t>价值观的重要源泉</a:t>
          </a:r>
          <a:endParaRPr lang="zh-CN" altLang="en-US" sz="2800" dirty="0">
            <a:latin typeface="宋体" panose="02010600030101010101" pitchFamily="2" charset="-122"/>
            <a:ea typeface="宋体" panose="02010600030101010101" pitchFamily="2" charset="-122"/>
          </a:endParaRPr>
        </a:p>
      </dgm:t>
    </dgm:pt>
    <dgm:pt modelId="{9BA4B48C-B201-49FA-9487-3BABA6FE060D}" type="parTrans" cxnId="{2D523E4B-BEB6-4561-A184-0752CE248F78}">
      <dgm:prSet/>
      <dgm:spPr/>
      <dgm:t>
        <a:bodyPr/>
        <a:lstStyle/>
        <a:p>
          <a:endParaRPr lang="zh-CN" altLang="en-US"/>
        </a:p>
      </dgm:t>
    </dgm:pt>
    <dgm:pt modelId="{51196536-54AA-4D7A-A049-3680F512BAF5}" type="sibTrans" cxnId="{2D523E4B-BEB6-4561-A184-0752CE248F78}">
      <dgm:prSet/>
      <dgm:spPr/>
      <dgm:t>
        <a:bodyPr/>
        <a:lstStyle/>
        <a:p>
          <a:endParaRPr lang="zh-CN" altLang="en-US"/>
        </a:p>
      </dgm:t>
    </dgm:pt>
    <dgm:pt modelId="{F44DD116-729D-4EF0-9059-7A7875715A19}" type="pres">
      <dgm:prSet presAssocID="{69191D6C-7BD3-41C3-904E-AD6E52AC269E}" presName="vert0" presStyleCnt="0">
        <dgm:presLayoutVars>
          <dgm:dir/>
          <dgm:animOne val="branch"/>
          <dgm:animLvl val="lvl"/>
        </dgm:presLayoutVars>
      </dgm:prSet>
      <dgm:spPr/>
      <dgm:t>
        <a:bodyPr/>
        <a:lstStyle/>
        <a:p>
          <a:endParaRPr lang="zh-CN" altLang="en-US"/>
        </a:p>
      </dgm:t>
    </dgm:pt>
    <dgm:pt modelId="{28CCB9CF-9837-43DF-BF1A-F801C50E0B26}" type="pres">
      <dgm:prSet presAssocID="{E7B5EA6D-DD26-4CBA-9685-CFDA535EF9B4}" presName="thickLine" presStyleLbl="alignNode1" presStyleIdx="0" presStyleCnt="1"/>
      <dgm:spPr/>
      <dgm:t>
        <a:bodyPr/>
        <a:lstStyle/>
        <a:p>
          <a:endParaRPr lang="zh-CN" altLang="en-US"/>
        </a:p>
      </dgm:t>
    </dgm:pt>
    <dgm:pt modelId="{41479709-D805-4A88-B20C-BB4C2CCFBA0B}" type="pres">
      <dgm:prSet presAssocID="{E7B5EA6D-DD26-4CBA-9685-CFDA535EF9B4}" presName="horz1" presStyleCnt="0"/>
      <dgm:spPr/>
      <dgm:t>
        <a:bodyPr/>
        <a:lstStyle/>
        <a:p>
          <a:endParaRPr lang="zh-CN" altLang="en-US"/>
        </a:p>
      </dgm:t>
    </dgm:pt>
    <dgm:pt modelId="{40476F0F-C2BA-48A8-B3ED-B90F0F81E9E3}" type="pres">
      <dgm:prSet presAssocID="{E7B5EA6D-DD26-4CBA-9685-CFDA535EF9B4}" presName="tx1" presStyleLbl="revTx" presStyleIdx="0" presStyleCnt="3"/>
      <dgm:spPr/>
      <dgm:t>
        <a:bodyPr/>
        <a:lstStyle/>
        <a:p>
          <a:endParaRPr lang="zh-CN" altLang="en-US"/>
        </a:p>
      </dgm:t>
    </dgm:pt>
    <dgm:pt modelId="{69C0034F-6AE8-4AB9-9433-DAD3F8004CB6}" type="pres">
      <dgm:prSet presAssocID="{E7B5EA6D-DD26-4CBA-9685-CFDA535EF9B4}" presName="vert1" presStyleCnt="0"/>
      <dgm:spPr/>
      <dgm:t>
        <a:bodyPr/>
        <a:lstStyle/>
        <a:p>
          <a:endParaRPr lang="zh-CN" altLang="en-US"/>
        </a:p>
      </dgm:t>
    </dgm:pt>
    <dgm:pt modelId="{646E8116-AA61-40C1-97D8-637AEB373204}" type="pres">
      <dgm:prSet presAssocID="{F1E65D55-72A4-49C6-A7D2-1B665091FB3D}" presName="vertSpace2a" presStyleCnt="0"/>
      <dgm:spPr/>
      <dgm:t>
        <a:bodyPr/>
        <a:lstStyle/>
        <a:p>
          <a:endParaRPr lang="zh-CN" altLang="en-US"/>
        </a:p>
      </dgm:t>
    </dgm:pt>
    <dgm:pt modelId="{41B78DE8-6787-499B-B3A4-C40775E91E66}" type="pres">
      <dgm:prSet presAssocID="{F1E65D55-72A4-49C6-A7D2-1B665091FB3D}" presName="horz2" presStyleCnt="0"/>
      <dgm:spPr/>
      <dgm:t>
        <a:bodyPr/>
        <a:lstStyle/>
        <a:p>
          <a:endParaRPr lang="zh-CN" altLang="en-US"/>
        </a:p>
      </dgm:t>
    </dgm:pt>
    <dgm:pt modelId="{2561B1D8-684E-4BFB-BA41-A544D09E634D}" type="pres">
      <dgm:prSet presAssocID="{F1E65D55-72A4-49C6-A7D2-1B665091FB3D}" presName="horzSpace2" presStyleCnt="0"/>
      <dgm:spPr/>
      <dgm:t>
        <a:bodyPr/>
        <a:lstStyle/>
        <a:p>
          <a:endParaRPr lang="zh-CN" altLang="en-US"/>
        </a:p>
      </dgm:t>
    </dgm:pt>
    <dgm:pt modelId="{B0BE4006-FF75-4E5C-B5C9-C94CD145B714}" type="pres">
      <dgm:prSet presAssocID="{F1E65D55-72A4-49C6-A7D2-1B665091FB3D}" presName="tx2" presStyleLbl="revTx" presStyleIdx="1" presStyleCnt="3"/>
      <dgm:spPr/>
      <dgm:t>
        <a:bodyPr/>
        <a:lstStyle/>
        <a:p>
          <a:endParaRPr lang="zh-CN" altLang="en-US"/>
        </a:p>
      </dgm:t>
    </dgm:pt>
    <dgm:pt modelId="{70FAA780-EC6D-48B8-9B22-1C4B7A2055FA}" type="pres">
      <dgm:prSet presAssocID="{F1E65D55-72A4-49C6-A7D2-1B665091FB3D}" presName="vert2" presStyleCnt="0"/>
      <dgm:spPr/>
      <dgm:t>
        <a:bodyPr/>
        <a:lstStyle/>
        <a:p>
          <a:endParaRPr lang="zh-CN" altLang="en-US"/>
        </a:p>
      </dgm:t>
    </dgm:pt>
    <dgm:pt modelId="{3B6D9F8A-6EEB-45EF-A8E7-2BD8F5AA305B}" type="pres">
      <dgm:prSet presAssocID="{F1E65D55-72A4-49C6-A7D2-1B665091FB3D}" presName="thinLine2b" presStyleLbl="callout" presStyleIdx="0" presStyleCnt="2"/>
      <dgm:spPr/>
      <dgm:t>
        <a:bodyPr/>
        <a:lstStyle/>
        <a:p>
          <a:endParaRPr lang="zh-CN" altLang="en-US"/>
        </a:p>
      </dgm:t>
    </dgm:pt>
    <dgm:pt modelId="{DC6C6589-58C2-43AF-ACAC-95A0F519F06A}" type="pres">
      <dgm:prSet presAssocID="{F1E65D55-72A4-49C6-A7D2-1B665091FB3D}" presName="vertSpace2b" presStyleCnt="0"/>
      <dgm:spPr/>
      <dgm:t>
        <a:bodyPr/>
        <a:lstStyle/>
        <a:p>
          <a:endParaRPr lang="zh-CN" altLang="en-US"/>
        </a:p>
      </dgm:t>
    </dgm:pt>
    <dgm:pt modelId="{54D7E2F2-F26F-40B6-A183-4E62E1EBFD19}" type="pres">
      <dgm:prSet presAssocID="{988ED34C-7EA0-40A3-BCFD-4686BB8530CB}" presName="horz2" presStyleCnt="0"/>
      <dgm:spPr/>
      <dgm:t>
        <a:bodyPr/>
        <a:lstStyle/>
        <a:p>
          <a:endParaRPr lang="zh-CN" altLang="en-US"/>
        </a:p>
      </dgm:t>
    </dgm:pt>
    <dgm:pt modelId="{46680A12-BDAE-4E68-BBE1-F292D66E60EB}" type="pres">
      <dgm:prSet presAssocID="{988ED34C-7EA0-40A3-BCFD-4686BB8530CB}" presName="horzSpace2" presStyleCnt="0"/>
      <dgm:spPr/>
      <dgm:t>
        <a:bodyPr/>
        <a:lstStyle/>
        <a:p>
          <a:endParaRPr lang="zh-CN" altLang="en-US"/>
        </a:p>
      </dgm:t>
    </dgm:pt>
    <dgm:pt modelId="{3C561B2E-DAAA-47B0-AC34-8A696933B138}" type="pres">
      <dgm:prSet presAssocID="{988ED34C-7EA0-40A3-BCFD-4686BB8530CB}" presName="tx2" presStyleLbl="revTx" presStyleIdx="2" presStyleCnt="3"/>
      <dgm:spPr/>
      <dgm:t>
        <a:bodyPr/>
        <a:lstStyle/>
        <a:p>
          <a:endParaRPr lang="zh-CN" altLang="en-US"/>
        </a:p>
      </dgm:t>
    </dgm:pt>
    <dgm:pt modelId="{8FA007CC-8C4A-4872-81D1-A85F0670C207}" type="pres">
      <dgm:prSet presAssocID="{988ED34C-7EA0-40A3-BCFD-4686BB8530CB}" presName="vert2" presStyleCnt="0"/>
      <dgm:spPr/>
      <dgm:t>
        <a:bodyPr/>
        <a:lstStyle/>
        <a:p>
          <a:endParaRPr lang="zh-CN" altLang="en-US"/>
        </a:p>
      </dgm:t>
    </dgm:pt>
    <dgm:pt modelId="{1A807FC7-C9B8-466A-9D85-6DC496B45CC5}" type="pres">
      <dgm:prSet presAssocID="{988ED34C-7EA0-40A3-BCFD-4686BB8530CB}" presName="thinLine2b" presStyleLbl="callout" presStyleIdx="1" presStyleCnt="2"/>
      <dgm:spPr/>
      <dgm:t>
        <a:bodyPr/>
        <a:lstStyle/>
        <a:p>
          <a:endParaRPr lang="zh-CN" altLang="en-US"/>
        </a:p>
      </dgm:t>
    </dgm:pt>
    <dgm:pt modelId="{BB7F8C49-2679-436A-B5C7-662B27D40AD1}" type="pres">
      <dgm:prSet presAssocID="{988ED34C-7EA0-40A3-BCFD-4686BB8530CB}" presName="vertSpace2b" presStyleCnt="0"/>
      <dgm:spPr/>
      <dgm:t>
        <a:bodyPr/>
        <a:lstStyle/>
        <a:p>
          <a:endParaRPr lang="zh-CN" altLang="en-US"/>
        </a:p>
      </dgm:t>
    </dgm:pt>
  </dgm:ptLst>
  <dgm:cxnLst>
    <dgm:cxn modelId="{DF2C4152-B7FF-43B8-96FD-F373B857B29C}" srcId="{E7B5EA6D-DD26-4CBA-9685-CFDA535EF9B4}" destId="{F1E65D55-72A4-49C6-A7D2-1B665091FB3D}" srcOrd="0" destOrd="0" parTransId="{0516378A-632E-47A7-91D6-F59BB85086EA}" sibTransId="{812E27C2-DF4D-48BE-B7DC-0535A340E19D}"/>
    <dgm:cxn modelId="{EFCD9CA3-BB87-4282-98E6-BF3E16495AD1}" srcId="{69191D6C-7BD3-41C3-904E-AD6E52AC269E}" destId="{E7B5EA6D-DD26-4CBA-9685-CFDA535EF9B4}" srcOrd="0" destOrd="0" parTransId="{6750D7DF-1A16-440A-9757-AE9135355BEE}" sibTransId="{B17C1519-FEAD-45C2-9D7B-DB358D55AAD5}"/>
    <dgm:cxn modelId="{2D523E4B-BEB6-4561-A184-0752CE248F78}" srcId="{E7B5EA6D-DD26-4CBA-9685-CFDA535EF9B4}" destId="{988ED34C-7EA0-40A3-BCFD-4686BB8530CB}" srcOrd="1" destOrd="0" parTransId="{9BA4B48C-B201-49FA-9487-3BABA6FE060D}" sibTransId="{51196536-54AA-4D7A-A049-3680F512BAF5}"/>
    <dgm:cxn modelId="{E7B22DCA-2F05-4CBF-916E-AC51D5355C7A}" type="presOf" srcId="{69191D6C-7BD3-41C3-904E-AD6E52AC269E}" destId="{F44DD116-729D-4EF0-9059-7A7875715A19}" srcOrd="0" destOrd="0" presId="urn:microsoft.com/office/officeart/2008/layout/LinedList"/>
    <dgm:cxn modelId="{D599B502-874F-491F-8634-1E07CC0E2F95}" type="presOf" srcId="{F1E65D55-72A4-49C6-A7D2-1B665091FB3D}" destId="{B0BE4006-FF75-4E5C-B5C9-C94CD145B714}" srcOrd="0" destOrd="0" presId="urn:microsoft.com/office/officeart/2008/layout/LinedList"/>
    <dgm:cxn modelId="{44E4477B-681E-4ABA-86C8-D7C4A10B49BE}" type="presOf" srcId="{988ED34C-7EA0-40A3-BCFD-4686BB8530CB}" destId="{3C561B2E-DAAA-47B0-AC34-8A696933B138}" srcOrd="0" destOrd="0" presId="urn:microsoft.com/office/officeart/2008/layout/LinedList"/>
    <dgm:cxn modelId="{29C9B85E-9C22-47F4-9DCB-29340D1C9686}" type="presOf" srcId="{E7B5EA6D-DD26-4CBA-9685-CFDA535EF9B4}" destId="{40476F0F-C2BA-48A8-B3ED-B90F0F81E9E3}" srcOrd="0" destOrd="0" presId="urn:microsoft.com/office/officeart/2008/layout/LinedList"/>
    <dgm:cxn modelId="{7226E008-96DB-4659-9491-2BD35454E409}" type="presParOf" srcId="{F44DD116-729D-4EF0-9059-7A7875715A19}" destId="{28CCB9CF-9837-43DF-BF1A-F801C50E0B26}" srcOrd="0" destOrd="0" presId="urn:microsoft.com/office/officeart/2008/layout/LinedList"/>
    <dgm:cxn modelId="{098556C6-42EE-42C8-AB87-5D039A646B60}" type="presParOf" srcId="{F44DD116-729D-4EF0-9059-7A7875715A19}" destId="{41479709-D805-4A88-B20C-BB4C2CCFBA0B}" srcOrd="1" destOrd="0" presId="urn:microsoft.com/office/officeart/2008/layout/LinedList"/>
    <dgm:cxn modelId="{31AE0163-528A-479D-BEA2-15C5F8E4082B}" type="presParOf" srcId="{41479709-D805-4A88-B20C-BB4C2CCFBA0B}" destId="{40476F0F-C2BA-48A8-B3ED-B90F0F81E9E3}" srcOrd="0" destOrd="0" presId="urn:microsoft.com/office/officeart/2008/layout/LinedList"/>
    <dgm:cxn modelId="{23020B72-B4A5-4C20-83EB-43DD384242BC}" type="presParOf" srcId="{41479709-D805-4A88-B20C-BB4C2CCFBA0B}" destId="{69C0034F-6AE8-4AB9-9433-DAD3F8004CB6}" srcOrd="1" destOrd="0" presId="urn:microsoft.com/office/officeart/2008/layout/LinedList"/>
    <dgm:cxn modelId="{5F3B32B8-BE76-47F1-AF94-05646276721B}" type="presParOf" srcId="{69C0034F-6AE8-4AB9-9433-DAD3F8004CB6}" destId="{646E8116-AA61-40C1-97D8-637AEB373204}" srcOrd="0" destOrd="0" presId="urn:microsoft.com/office/officeart/2008/layout/LinedList"/>
    <dgm:cxn modelId="{3D616EC4-21AB-42EB-A1C1-28D37136527D}" type="presParOf" srcId="{69C0034F-6AE8-4AB9-9433-DAD3F8004CB6}" destId="{41B78DE8-6787-499B-B3A4-C40775E91E66}" srcOrd="1" destOrd="0" presId="urn:microsoft.com/office/officeart/2008/layout/LinedList"/>
    <dgm:cxn modelId="{09D87216-5EBF-4D67-BFC3-6989328FDF50}" type="presParOf" srcId="{41B78DE8-6787-499B-B3A4-C40775E91E66}" destId="{2561B1D8-684E-4BFB-BA41-A544D09E634D}" srcOrd="0" destOrd="0" presId="urn:microsoft.com/office/officeart/2008/layout/LinedList"/>
    <dgm:cxn modelId="{9B34B8D8-7A31-4EBE-A631-CA61004E3195}" type="presParOf" srcId="{41B78DE8-6787-499B-B3A4-C40775E91E66}" destId="{B0BE4006-FF75-4E5C-B5C9-C94CD145B714}" srcOrd="1" destOrd="0" presId="urn:microsoft.com/office/officeart/2008/layout/LinedList"/>
    <dgm:cxn modelId="{A122DAFD-0BBB-47DA-82F7-E0ABA6F2837C}" type="presParOf" srcId="{41B78DE8-6787-499B-B3A4-C40775E91E66}" destId="{70FAA780-EC6D-48B8-9B22-1C4B7A2055FA}" srcOrd="2" destOrd="0" presId="urn:microsoft.com/office/officeart/2008/layout/LinedList"/>
    <dgm:cxn modelId="{B6938E17-44FD-4EBA-B2B7-02253D2524A0}" type="presParOf" srcId="{69C0034F-6AE8-4AB9-9433-DAD3F8004CB6}" destId="{3B6D9F8A-6EEB-45EF-A8E7-2BD8F5AA305B}" srcOrd="2" destOrd="0" presId="urn:microsoft.com/office/officeart/2008/layout/LinedList"/>
    <dgm:cxn modelId="{EE924A8E-8CC7-44DA-94DA-EFA77F1C9F86}" type="presParOf" srcId="{69C0034F-6AE8-4AB9-9433-DAD3F8004CB6}" destId="{DC6C6589-58C2-43AF-ACAC-95A0F519F06A}" srcOrd="3" destOrd="0" presId="urn:microsoft.com/office/officeart/2008/layout/LinedList"/>
    <dgm:cxn modelId="{6E028D22-8BB9-4F5D-AEF4-229C5D1CFD88}" type="presParOf" srcId="{69C0034F-6AE8-4AB9-9433-DAD3F8004CB6}" destId="{54D7E2F2-F26F-40B6-A183-4E62E1EBFD19}" srcOrd="4" destOrd="0" presId="urn:microsoft.com/office/officeart/2008/layout/LinedList"/>
    <dgm:cxn modelId="{1D2FB210-3E74-44D0-AB56-28C1E473C805}" type="presParOf" srcId="{54D7E2F2-F26F-40B6-A183-4E62E1EBFD19}" destId="{46680A12-BDAE-4E68-BBE1-F292D66E60EB}" srcOrd="0" destOrd="0" presId="urn:microsoft.com/office/officeart/2008/layout/LinedList"/>
    <dgm:cxn modelId="{8623C77C-2A99-413C-8D26-30E4ECB1A6CE}" type="presParOf" srcId="{54D7E2F2-F26F-40B6-A183-4E62E1EBFD19}" destId="{3C561B2E-DAAA-47B0-AC34-8A696933B138}" srcOrd="1" destOrd="0" presId="urn:microsoft.com/office/officeart/2008/layout/LinedList"/>
    <dgm:cxn modelId="{3015C1D0-6C33-4B8D-A517-975F65AC230E}" type="presParOf" srcId="{54D7E2F2-F26F-40B6-A183-4E62E1EBFD19}" destId="{8FA007CC-8C4A-4872-81D1-A85F0670C207}" srcOrd="2" destOrd="0" presId="urn:microsoft.com/office/officeart/2008/layout/LinedList"/>
    <dgm:cxn modelId="{6F1F18C1-484B-4D03-B046-227814B77BE8}" type="presParOf" srcId="{69C0034F-6AE8-4AB9-9433-DAD3F8004CB6}" destId="{1A807FC7-C9B8-466A-9D85-6DC496B45CC5}" srcOrd="5" destOrd="0" presId="urn:microsoft.com/office/officeart/2008/layout/LinedList"/>
    <dgm:cxn modelId="{143C69C4-D6E2-48BB-946C-971B2D8A746E}" type="presParOf" srcId="{69C0034F-6AE8-4AB9-9433-DAD3F8004CB6}" destId="{BB7F8C49-2679-436A-B5C7-662B27D40AD1}" srcOrd="6" destOrd="0" presId="urn:microsoft.com/office/officeart/2008/layout/LinedList"/>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96F61F-3C88-46B6-BA5C-89FE76EDD60F}" type="doc">
      <dgm:prSet loTypeId="urn:microsoft.com/office/officeart/2005/8/layout/vList2#1" loCatId="list" qsTypeId="urn:microsoft.com/office/officeart/2005/8/quickstyle/simple1#5" qsCatId="simple" csTypeId="urn:microsoft.com/office/officeart/2005/8/colors/accent3_1#1" csCatId="accent3" phldr="1"/>
      <dgm:spPr/>
      <dgm:t>
        <a:bodyPr/>
        <a:lstStyle/>
        <a:p>
          <a:endParaRPr lang="zh-CN" altLang="en-US"/>
        </a:p>
      </dgm:t>
    </dgm:pt>
    <dgm:pt modelId="{6C67FF64-0640-4E61-8D20-1C5A9D995939}">
      <dgm:prSet phldrT="[文本]" custT="1"/>
      <dgm:spPr>
        <a:blipFill rotWithShape="0">
          <a:blip xmlns:r="http://schemas.openxmlformats.org/officeDocument/2006/relationships" r:embed="rId1"/>
          <a:stretch>
            <a:fillRect/>
          </a:stretch>
        </a:blipFill>
        <a:ln>
          <a:noFill/>
        </a:ln>
      </dgm:spPr>
      <dgm:t>
        <a:bodyPr/>
        <a:lstStyle/>
        <a:p>
          <a:r>
            <a:rPr lang="zh-CN" altLang="en-US" sz="21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中国特色社会主义建设取得巨大成功</a:t>
          </a:r>
          <a:endParaRPr lang="zh-CN" altLang="en-US" sz="2800" dirty="0">
            <a:latin typeface="宋体" panose="02010600030101010101" pitchFamily="2" charset="-122"/>
            <a:ea typeface="宋体" panose="02010600030101010101" pitchFamily="2" charset="-122"/>
          </a:endParaRPr>
        </a:p>
      </dgm:t>
    </dgm:pt>
    <dgm:pt modelId="{7E33364C-4A52-4E9C-A9A1-50F9FCD0AEB0}" type="parTrans" cxnId="{38DB065B-5B47-4AC9-86AA-9D66FFB6F0C0}">
      <dgm:prSet/>
      <dgm:spPr/>
      <dgm:t>
        <a:bodyPr/>
        <a:lstStyle/>
        <a:p>
          <a:endParaRPr lang="zh-CN" altLang="en-US"/>
        </a:p>
      </dgm:t>
    </dgm:pt>
    <dgm:pt modelId="{347DD7C2-E4CE-41F1-9D3F-0458B31A1D24}" type="sibTrans" cxnId="{38DB065B-5B47-4AC9-86AA-9D66FFB6F0C0}">
      <dgm:prSet/>
      <dgm:spPr/>
      <dgm:t>
        <a:bodyPr/>
        <a:lstStyle/>
        <a:p>
          <a:endParaRPr lang="zh-CN" altLang="en-US"/>
        </a:p>
      </dgm:t>
    </dgm:pt>
    <dgm:pt modelId="{3ADB139A-B99C-4D85-8FBF-D7535FB30DD6}">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大前提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1D390309-097E-4F73-B86E-CF418642E425}" type="parTrans" cxnId="{9793069B-E321-4AB9-B064-F859BD063472}">
      <dgm:prSet/>
      <dgm:spPr/>
      <dgm:t>
        <a:bodyPr/>
        <a:lstStyle/>
        <a:p>
          <a:endParaRPr lang="zh-CN" altLang="en-US"/>
        </a:p>
      </dgm:t>
    </dgm:pt>
    <dgm:pt modelId="{7E877847-4E59-473B-B8A4-9DE78E2C3664}" type="sibTrans" cxnId="{9793069B-E321-4AB9-B064-F859BD063472}">
      <dgm:prSet/>
      <dgm:spPr/>
      <dgm:t>
        <a:bodyPr/>
        <a:lstStyle/>
        <a:p>
          <a:endParaRPr lang="zh-CN" altLang="en-US"/>
        </a:p>
      </dgm:t>
    </dgm:pt>
    <dgm:pt modelId="{35D40F28-07AC-45F1-BA6B-A813379909D9}">
      <dgm:prSet phldrT="[文本]" custT="1"/>
      <dgm:spPr>
        <a:blipFill rotWithShape="0">
          <a:blip xmlns:r="http://schemas.openxmlformats.org/officeDocument/2006/relationships" r:embed="rId1"/>
          <a:stretch>
            <a:fillRect/>
          </a:stretch>
        </a:blipFill>
        <a:ln>
          <a:noFill/>
        </a:ln>
      </dgm:spPr>
      <dgm:t>
        <a:bodyPr/>
        <a:lstStyle/>
        <a:p>
          <a:r>
            <a:rPr lang="zh-CN" altLang="en-US" sz="21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核心价值观生成于中国特色社会主义建设</a:t>
          </a:r>
          <a:endParaRPr lang="zh-CN" altLang="en-US" sz="2800" dirty="0">
            <a:latin typeface="宋体" panose="02010600030101010101" pitchFamily="2" charset="-122"/>
            <a:ea typeface="宋体" panose="02010600030101010101" pitchFamily="2" charset="-122"/>
          </a:endParaRPr>
        </a:p>
      </dgm:t>
    </dgm:pt>
    <dgm:pt modelId="{E6DF474A-E511-429B-B49B-FA9B7E0E8149}" type="parTrans" cxnId="{FA969EC5-578F-4339-A038-FA52DD74F1B1}">
      <dgm:prSet/>
      <dgm:spPr/>
      <dgm:t>
        <a:bodyPr/>
        <a:lstStyle/>
        <a:p>
          <a:endParaRPr lang="zh-CN" altLang="en-US"/>
        </a:p>
      </dgm:t>
    </dgm:pt>
    <dgm:pt modelId="{F2C6A636-7BAA-43E8-8400-6043FE64ED7E}" type="sibTrans" cxnId="{FA969EC5-578F-4339-A038-FA52DD74F1B1}">
      <dgm:prSet/>
      <dgm:spPr/>
      <dgm:t>
        <a:bodyPr/>
        <a:lstStyle/>
        <a:p>
          <a:endParaRPr lang="zh-CN" altLang="en-US"/>
        </a:p>
      </dgm:t>
    </dgm:pt>
    <dgm:pt modelId="{2A14549F-4F94-44DE-BA60-CA45F0B103B4}">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小前提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CBA90EE1-8BEB-40DA-91AA-795C7B9E4B50}" type="parTrans" cxnId="{C02F73B6-6E6B-46A3-9914-19526712CC19}">
      <dgm:prSet/>
      <dgm:spPr/>
      <dgm:t>
        <a:bodyPr/>
        <a:lstStyle/>
        <a:p>
          <a:endParaRPr lang="zh-CN" altLang="en-US"/>
        </a:p>
      </dgm:t>
    </dgm:pt>
    <dgm:pt modelId="{2FD1FDB9-17DB-4772-9A72-1AF29284A967}" type="sibTrans" cxnId="{C02F73B6-6E6B-46A3-9914-19526712CC19}">
      <dgm:prSet/>
      <dgm:spPr/>
      <dgm:t>
        <a:bodyPr/>
        <a:lstStyle/>
        <a:p>
          <a:endParaRPr lang="zh-CN" altLang="en-US"/>
        </a:p>
      </dgm:t>
    </dgm:pt>
    <dgm:pt modelId="{6494AFD2-9B89-45F4-AFBC-049F91348063}">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结论</a:t>
          </a:r>
          <a:endParaRPr lang="zh-CN" altLang="en-US" sz="2800" dirty="0">
            <a:solidFill>
              <a:schemeClr val="tx1"/>
            </a:solidFill>
            <a:latin typeface="宋体" panose="02010600030101010101" pitchFamily="2" charset="-122"/>
            <a:ea typeface="宋体" panose="02010600030101010101" pitchFamily="2" charset="-122"/>
          </a:endParaRPr>
        </a:p>
      </dgm:t>
    </dgm:pt>
    <dgm:pt modelId="{71C50018-217F-40BC-A652-378A5CAFACE7}" type="parTrans" cxnId="{D9D13240-ED23-40AF-B359-56E22C56A1FD}">
      <dgm:prSet/>
      <dgm:spPr/>
      <dgm:t>
        <a:bodyPr/>
        <a:lstStyle/>
        <a:p>
          <a:endParaRPr lang="zh-CN" altLang="en-US"/>
        </a:p>
      </dgm:t>
    </dgm:pt>
    <dgm:pt modelId="{01EC73FF-8AF8-4785-85F8-246D353CC735}" type="sibTrans" cxnId="{D9D13240-ED23-40AF-B359-56E22C56A1FD}">
      <dgm:prSet/>
      <dgm:spPr/>
      <dgm:t>
        <a:bodyPr/>
        <a:lstStyle/>
        <a:p>
          <a:endParaRPr lang="zh-CN" altLang="en-US"/>
        </a:p>
      </dgm:t>
    </dgm:pt>
    <dgm:pt modelId="{61DD3FD1-0DD2-4658-B8D2-CFF0C37235C3}">
      <dgm:prSet phldrT="[文本]" custT="1"/>
      <dgm:spPr>
        <a:blipFill rotWithShape="0">
          <a:blip xmlns:r="http://schemas.openxmlformats.org/officeDocument/2006/relationships" r:embed="rId1"/>
          <a:stretch>
            <a:fillRect/>
          </a:stretch>
        </a:blipFill>
        <a:ln>
          <a:noFill/>
        </a:ln>
      </dgm:spPr>
      <dgm:t>
        <a:bodyPr/>
        <a:lstStyle/>
        <a:p>
          <a:r>
            <a:rPr lang="zh-CN" altLang="en-US" sz="14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建设的巨大成功验证了核心价值观是正确的可信的</a:t>
          </a:r>
          <a:endParaRPr lang="zh-CN" altLang="en-US" sz="2800" dirty="0">
            <a:latin typeface="宋体" panose="02010600030101010101" pitchFamily="2" charset="-122"/>
            <a:ea typeface="宋体" panose="02010600030101010101" pitchFamily="2" charset="-122"/>
          </a:endParaRPr>
        </a:p>
      </dgm:t>
    </dgm:pt>
    <dgm:pt modelId="{71B39E57-2DEF-44FE-BDE2-E314C20FB68D}" type="parTrans" cxnId="{E1AB8ED7-B7DA-405E-B579-13A1EF9BD957}">
      <dgm:prSet/>
      <dgm:spPr/>
      <dgm:t>
        <a:bodyPr/>
        <a:lstStyle/>
        <a:p>
          <a:endParaRPr lang="zh-CN" altLang="en-US"/>
        </a:p>
      </dgm:t>
    </dgm:pt>
    <dgm:pt modelId="{E3D4A131-E5FB-4B47-97C0-B29F97062866}" type="sibTrans" cxnId="{E1AB8ED7-B7DA-405E-B579-13A1EF9BD957}">
      <dgm:prSet/>
      <dgm:spPr/>
      <dgm:t>
        <a:bodyPr/>
        <a:lstStyle/>
        <a:p>
          <a:endParaRPr lang="zh-CN" altLang="en-US"/>
        </a:p>
      </dgm:t>
    </dgm:pt>
    <dgm:pt modelId="{7049F2E7-B301-47C2-A398-7B2875088F9D}" type="pres">
      <dgm:prSet presAssocID="{6896F61F-3C88-46B6-BA5C-89FE76EDD60F}" presName="linear" presStyleCnt="0">
        <dgm:presLayoutVars>
          <dgm:animLvl val="lvl"/>
          <dgm:resizeHandles val="exact"/>
        </dgm:presLayoutVars>
      </dgm:prSet>
      <dgm:spPr/>
      <dgm:t>
        <a:bodyPr/>
        <a:lstStyle/>
        <a:p>
          <a:endParaRPr lang="zh-CN" altLang="en-US"/>
        </a:p>
      </dgm:t>
    </dgm:pt>
    <dgm:pt modelId="{CEC94499-5267-4E30-9388-F2FA5A744853}" type="pres">
      <dgm:prSet presAssocID="{6C67FF64-0640-4E61-8D20-1C5A9D995939}" presName="parentText" presStyleLbl="node1" presStyleIdx="0" presStyleCnt="3">
        <dgm:presLayoutVars>
          <dgm:chMax val="0"/>
          <dgm:bulletEnabled val="1"/>
        </dgm:presLayoutVars>
      </dgm:prSet>
      <dgm:spPr/>
      <dgm:t>
        <a:bodyPr/>
        <a:lstStyle/>
        <a:p>
          <a:endParaRPr lang="zh-CN" altLang="en-US"/>
        </a:p>
      </dgm:t>
    </dgm:pt>
    <dgm:pt modelId="{138713F0-E02D-478E-8295-FE5B72404E1D}" type="pres">
      <dgm:prSet presAssocID="{6C67FF64-0640-4E61-8D20-1C5A9D995939}" presName="childText" presStyleLbl="revTx" presStyleIdx="0" presStyleCnt="3" custScaleY="63479">
        <dgm:presLayoutVars>
          <dgm:bulletEnabled val="1"/>
        </dgm:presLayoutVars>
      </dgm:prSet>
      <dgm:spPr/>
      <dgm:t>
        <a:bodyPr/>
        <a:lstStyle/>
        <a:p>
          <a:endParaRPr lang="zh-CN" altLang="en-US"/>
        </a:p>
      </dgm:t>
    </dgm:pt>
    <dgm:pt modelId="{9B72CBEE-8C02-416D-82E3-0FFF5CD7F5EC}" type="pres">
      <dgm:prSet presAssocID="{35D40F28-07AC-45F1-BA6B-A813379909D9}" presName="parentText" presStyleLbl="node1" presStyleIdx="1" presStyleCnt="3">
        <dgm:presLayoutVars>
          <dgm:chMax val="0"/>
          <dgm:bulletEnabled val="1"/>
        </dgm:presLayoutVars>
      </dgm:prSet>
      <dgm:spPr/>
      <dgm:t>
        <a:bodyPr/>
        <a:lstStyle/>
        <a:p>
          <a:endParaRPr lang="zh-CN" altLang="en-US"/>
        </a:p>
      </dgm:t>
    </dgm:pt>
    <dgm:pt modelId="{0CE66905-0866-4631-8AAD-1E9B9993CDC0}" type="pres">
      <dgm:prSet presAssocID="{35D40F28-07AC-45F1-BA6B-A813379909D9}" presName="childText" presStyleLbl="revTx" presStyleIdx="1" presStyleCnt="3" custScaleY="65297">
        <dgm:presLayoutVars>
          <dgm:bulletEnabled val="1"/>
        </dgm:presLayoutVars>
      </dgm:prSet>
      <dgm:spPr/>
      <dgm:t>
        <a:bodyPr/>
        <a:lstStyle/>
        <a:p>
          <a:endParaRPr lang="zh-CN" altLang="en-US"/>
        </a:p>
      </dgm:t>
    </dgm:pt>
    <dgm:pt modelId="{E3EF8843-FA92-4E23-8A4C-D18CD0D174D9}" type="pres">
      <dgm:prSet presAssocID="{61DD3FD1-0DD2-4658-B8D2-CFF0C37235C3}" presName="parentText" presStyleLbl="node1" presStyleIdx="2" presStyleCnt="3">
        <dgm:presLayoutVars>
          <dgm:chMax val="0"/>
          <dgm:bulletEnabled val="1"/>
        </dgm:presLayoutVars>
      </dgm:prSet>
      <dgm:spPr/>
      <dgm:t>
        <a:bodyPr/>
        <a:lstStyle/>
        <a:p>
          <a:endParaRPr lang="zh-CN" altLang="en-US"/>
        </a:p>
      </dgm:t>
    </dgm:pt>
    <dgm:pt modelId="{B767ABA5-1797-49BA-8CC8-8F4E9E14557D}" type="pres">
      <dgm:prSet presAssocID="{61DD3FD1-0DD2-4658-B8D2-CFF0C37235C3}" presName="childText" presStyleLbl="revTx" presStyleIdx="2" presStyleCnt="3" custScaleY="63723">
        <dgm:presLayoutVars>
          <dgm:bulletEnabled val="1"/>
        </dgm:presLayoutVars>
      </dgm:prSet>
      <dgm:spPr/>
      <dgm:t>
        <a:bodyPr/>
        <a:lstStyle/>
        <a:p>
          <a:endParaRPr lang="zh-CN" altLang="en-US"/>
        </a:p>
      </dgm:t>
    </dgm:pt>
  </dgm:ptLst>
  <dgm:cxnLst>
    <dgm:cxn modelId="{309E5BB7-3F8A-45BA-9C02-629F494A2B63}" type="presOf" srcId="{35D40F28-07AC-45F1-BA6B-A813379909D9}" destId="{9B72CBEE-8C02-416D-82E3-0FFF5CD7F5EC}" srcOrd="0" destOrd="0" presId="urn:microsoft.com/office/officeart/2005/8/layout/vList2#1"/>
    <dgm:cxn modelId="{38DB065B-5B47-4AC9-86AA-9D66FFB6F0C0}" srcId="{6896F61F-3C88-46B6-BA5C-89FE76EDD60F}" destId="{6C67FF64-0640-4E61-8D20-1C5A9D995939}" srcOrd="0" destOrd="0" parTransId="{7E33364C-4A52-4E9C-A9A1-50F9FCD0AEB0}" sibTransId="{347DD7C2-E4CE-41F1-9D3F-0458B31A1D24}"/>
    <dgm:cxn modelId="{9793069B-E321-4AB9-B064-F859BD063472}" srcId="{6C67FF64-0640-4E61-8D20-1C5A9D995939}" destId="{3ADB139A-B99C-4D85-8FBF-D7535FB30DD6}" srcOrd="0" destOrd="0" parTransId="{1D390309-097E-4F73-B86E-CF418642E425}" sibTransId="{7E877847-4E59-473B-B8A4-9DE78E2C3664}"/>
    <dgm:cxn modelId="{0ADD3DBC-5740-4148-96AC-B852DFEBB4C0}" type="presOf" srcId="{6896F61F-3C88-46B6-BA5C-89FE76EDD60F}" destId="{7049F2E7-B301-47C2-A398-7B2875088F9D}" srcOrd="0" destOrd="0" presId="urn:microsoft.com/office/officeart/2005/8/layout/vList2#1"/>
    <dgm:cxn modelId="{FA969EC5-578F-4339-A038-FA52DD74F1B1}" srcId="{6896F61F-3C88-46B6-BA5C-89FE76EDD60F}" destId="{35D40F28-07AC-45F1-BA6B-A813379909D9}" srcOrd="1" destOrd="0" parTransId="{E6DF474A-E511-429B-B49B-FA9B7E0E8149}" sibTransId="{F2C6A636-7BAA-43E8-8400-6043FE64ED7E}"/>
    <dgm:cxn modelId="{6DDA0F49-ED67-4281-B372-FE7568CEA5B7}" type="presOf" srcId="{6C67FF64-0640-4E61-8D20-1C5A9D995939}" destId="{CEC94499-5267-4E30-9388-F2FA5A744853}" srcOrd="0" destOrd="0" presId="urn:microsoft.com/office/officeart/2005/8/layout/vList2#1"/>
    <dgm:cxn modelId="{CA12572C-B0C8-4C97-96C5-8AA5394F2E94}" type="presOf" srcId="{3ADB139A-B99C-4D85-8FBF-D7535FB30DD6}" destId="{138713F0-E02D-478E-8295-FE5B72404E1D}" srcOrd="0" destOrd="0" presId="urn:microsoft.com/office/officeart/2005/8/layout/vList2#1"/>
    <dgm:cxn modelId="{DC93A703-DEB5-4164-8A0B-F91AA9240006}" type="presOf" srcId="{6494AFD2-9B89-45F4-AFBC-049F91348063}" destId="{B767ABA5-1797-49BA-8CC8-8F4E9E14557D}" srcOrd="0" destOrd="0" presId="urn:microsoft.com/office/officeart/2005/8/layout/vList2#1"/>
    <dgm:cxn modelId="{C02F73B6-6E6B-46A3-9914-19526712CC19}" srcId="{35D40F28-07AC-45F1-BA6B-A813379909D9}" destId="{2A14549F-4F94-44DE-BA60-CA45F0B103B4}" srcOrd="0" destOrd="0" parTransId="{CBA90EE1-8BEB-40DA-91AA-795C7B9E4B50}" sibTransId="{2FD1FDB9-17DB-4772-9A72-1AF29284A967}"/>
    <dgm:cxn modelId="{D9D13240-ED23-40AF-B359-56E22C56A1FD}" srcId="{61DD3FD1-0DD2-4658-B8D2-CFF0C37235C3}" destId="{6494AFD2-9B89-45F4-AFBC-049F91348063}" srcOrd="0" destOrd="0" parTransId="{71C50018-217F-40BC-A652-378A5CAFACE7}" sibTransId="{01EC73FF-8AF8-4785-85F8-246D353CC735}"/>
    <dgm:cxn modelId="{F72B1661-0C4C-4DD3-BA9A-BE4C20300E1B}" type="presOf" srcId="{2A14549F-4F94-44DE-BA60-CA45F0B103B4}" destId="{0CE66905-0866-4631-8AAD-1E9B9993CDC0}" srcOrd="0" destOrd="0" presId="urn:microsoft.com/office/officeart/2005/8/layout/vList2#1"/>
    <dgm:cxn modelId="{9FB749A3-7B35-4BCE-A305-CA53D4C144D0}" type="presOf" srcId="{61DD3FD1-0DD2-4658-B8D2-CFF0C37235C3}" destId="{E3EF8843-FA92-4E23-8A4C-D18CD0D174D9}" srcOrd="0" destOrd="0" presId="urn:microsoft.com/office/officeart/2005/8/layout/vList2#1"/>
    <dgm:cxn modelId="{E1AB8ED7-B7DA-405E-B579-13A1EF9BD957}" srcId="{6896F61F-3C88-46B6-BA5C-89FE76EDD60F}" destId="{61DD3FD1-0DD2-4658-B8D2-CFF0C37235C3}" srcOrd="2" destOrd="0" parTransId="{71B39E57-2DEF-44FE-BDE2-E314C20FB68D}" sibTransId="{E3D4A131-E5FB-4B47-97C0-B29F97062866}"/>
    <dgm:cxn modelId="{C480393A-78F3-42E8-9F3E-7AC770DE8ED0}" type="presParOf" srcId="{7049F2E7-B301-47C2-A398-7B2875088F9D}" destId="{CEC94499-5267-4E30-9388-F2FA5A744853}" srcOrd="0" destOrd="0" presId="urn:microsoft.com/office/officeart/2005/8/layout/vList2#1"/>
    <dgm:cxn modelId="{817006AD-4C1A-4139-AEE5-577A167415CD}" type="presParOf" srcId="{7049F2E7-B301-47C2-A398-7B2875088F9D}" destId="{138713F0-E02D-478E-8295-FE5B72404E1D}" srcOrd="1" destOrd="0" presId="urn:microsoft.com/office/officeart/2005/8/layout/vList2#1"/>
    <dgm:cxn modelId="{3A0B1AA3-43CC-49C6-92C7-2D296C7B48F8}" type="presParOf" srcId="{7049F2E7-B301-47C2-A398-7B2875088F9D}" destId="{9B72CBEE-8C02-416D-82E3-0FFF5CD7F5EC}" srcOrd="2" destOrd="0" presId="urn:microsoft.com/office/officeart/2005/8/layout/vList2#1"/>
    <dgm:cxn modelId="{9DB28B1E-4F5E-4A80-A8DB-3A06BADCA3AB}" type="presParOf" srcId="{7049F2E7-B301-47C2-A398-7B2875088F9D}" destId="{0CE66905-0866-4631-8AAD-1E9B9993CDC0}" srcOrd="3" destOrd="0" presId="urn:microsoft.com/office/officeart/2005/8/layout/vList2#1"/>
    <dgm:cxn modelId="{BB879A90-2934-4ADE-B37D-8942971A2F24}" type="presParOf" srcId="{7049F2E7-B301-47C2-A398-7B2875088F9D}" destId="{E3EF8843-FA92-4E23-8A4C-D18CD0D174D9}" srcOrd="4" destOrd="0" presId="urn:microsoft.com/office/officeart/2005/8/layout/vList2#1"/>
    <dgm:cxn modelId="{CB1D91C8-EB4F-42CE-9EE0-7FC981405018}" type="presParOf" srcId="{7049F2E7-B301-47C2-A398-7B2875088F9D}" destId="{B767ABA5-1797-49BA-8CC8-8F4E9E14557D}" srcOrd="5" destOrd="0" presId="urn:microsoft.com/office/officeart/2005/8/layout/v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96F61F-3C88-46B6-BA5C-89FE76EDD60F}" type="doc">
      <dgm:prSet loTypeId="urn:microsoft.com/office/officeart/2005/8/layout/vList2#2" loCatId="list" qsTypeId="urn:microsoft.com/office/officeart/2005/8/quickstyle/simple1#6" qsCatId="simple" csTypeId="urn:microsoft.com/office/officeart/2005/8/colors/accent3_1#2" csCatId="accent3" phldr="1"/>
      <dgm:spPr/>
      <dgm:t>
        <a:bodyPr/>
        <a:lstStyle/>
        <a:p>
          <a:endParaRPr lang="zh-CN" altLang="en-US"/>
        </a:p>
      </dgm:t>
    </dgm:pt>
    <dgm:pt modelId="{6C67FF64-0640-4E61-8D20-1C5A9D995939}">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中国特色社会主义制度是先进的制度</a:t>
          </a:r>
          <a:endParaRPr lang="zh-CN" altLang="en-US" sz="2800" dirty="0">
            <a:latin typeface="宋体" panose="02010600030101010101" pitchFamily="2" charset="-122"/>
            <a:ea typeface="宋体" panose="02010600030101010101" pitchFamily="2" charset="-122"/>
          </a:endParaRPr>
        </a:p>
      </dgm:t>
    </dgm:pt>
    <dgm:pt modelId="{7E33364C-4A52-4E9C-A9A1-50F9FCD0AEB0}" type="parTrans" cxnId="{38DB065B-5B47-4AC9-86AA-9D66FFB6F0C0}">
      <dgm:prSet/>
      <dgm:spPr/>
      <dgm:t>
        <a:bodyPr/>
        <a:lstStyle/>
        <a:p>
          <a:endParaRPr lang="zh-CN" altLang="en-US"/>
        </a:p>
      </dgm:t>
    </dgm:pt>
    <dgm:pt modelId="{347DD7C2-E4CE-41F1-9D3F-0458B31A1D24}" type="sibTrans" cxnId="{38DB065B-5B47-4AC9-86AA-9D66FFB6F0C0}">
      <dgm:prSet/>
      <dgm:spPr/>
      <dgm:t>
        <a:bodyPr/>
        <a:lstStyle/>
        <a:p>
          <a:endParaRPr lang="zh-CN" altLang="en-US"/>
        </a:p>
      </dgm:t>
    </dgm:pt>
    <dgm:pt modelId="{3ADB139A-B99C-4D85-8FBF-D7535FB30DD6}">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大前提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1D390309-097E-4F73-B86E-CF418642E425}" type="parTrans" cxnId="{9793069B-E321-4AB9-B064-F859BD063472}">
      <dgm:prSet/>
      <dgm:spPr/>
      <dgm:t>
        <a:bodyPr/>
        <a:lstStyle/>
        <a:p>
          <a:endParaRPr lang="zh-CN" altLang="en-US"/>
        </a:p>
      </dgm:t>
    </dgm:pt>
    <dgm:pt modelId="{7E877847-4E59-473B-B8A4-9DE78E2C3664}" type="sibTrans" cxnId="{9793069B-E321-4AB9-B064-F859BD063472}">
      <dgm:prSet/>
      <dgm:spPr/>
      <dgm:t>
        <a:bodyPr/>
        <a:lstStyle/>
        <a:p>
          <a:endParaRPr lang="zh-CN" altLang="en-US"/>
        </a:p>
      </dgm:t>
    </dgm:pt>
    <dgm:pt modelId="{35D40F28-07AC-45F1-BA6B-A813379909D9}">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核心价值观是中国特色社会主义制度的内核</a:t>
          </a:r>
          <a:endParaRPr lang="zh-CN" altLang="en-US" sz="2800" dirty="0">
            <a:latin typeface="宋体" panose="02010600030101010101" pitchFamily="2" charset="-122"/>
            <a:ea typeface="宋体" panose="02010600030101010101" pitchFamily="2" charset="-122"/>
          </a:endParaRPr>
        </a:p>
      </dgm:t>
    </dgm:pt>
    <dgm:pt modelId="{E6DF474A-E511-429B-B49B-FA9B7E0E8149}" type="parTrans" cxnId="{FA969EC5-578F-4339-A038-FA52DD74F1B1}">
      <dgm:prSet/>
      <dgm:spPr/>
      <dgm:t>
        <a:bodyPr/>
        <a:lstStyle/>
        <a:p>
          <a:endParaRPr lang="zh-CN" altLang="en-US"/>
        </a:p>
      </dgm:t>
    </dgm:pt>
    <dgm:pt modelId="{F2C6A636-7BAA-43E8-8400-6043FE64ED7E}" type="sibTrans" cxnId="{FA969EC5-578F-4339-A038-FA52DD74F1B1}">
      <dgm:prSet/>
      <dgm:spPr/>
      <dgm:t>
        <a:bodyPr/>
        <a:lstStyle/>
        <a:p>
          <a:endParaRPr lang="zh-CN" altLang="en-US"/>
        </a:p>
      </dgm:t>
    </dgm:pt>
    <dgm:pt modelId="{2A14549F-4F94-44DE-BA60-CA45F0B103B4}">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小前提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CBA90EE1-8BEB-40DA-91AA-795C7B9E4B50}" type="parTrans" cxnId="{C02F73B6-6E6B-46A3-9914-19526712CC19}">
      <dgm:prSet/>
      <dgm:spPr/>
      <dgm:t>
        <a:bodyPr/>
        <a:lstStyle/>
        <a:p>
          <a:endParaRPr lang="zh-CN" altLang="en-US"/>
        </a:p>
      </dgm:t>
    </dgm:pt>
    <dgm:pt modelId="{2FD1FDB9-17DB-4772-9A72-1AF29284A967}" type="sibTrans" cxnId="{C02F73B6-6E6B-46A3-9914-19526712CC19}">
      <dgm:prSet/>
      <dgm:spPr/>
      <dgm:t>
        <a:bodyPr/>
        <a:lstStyle/>
        <a:p>
          <a:endParaRPr lang="zh-CN" altLang="en-US"/>
        </a:p>
      </dgm:t>
    </dgm:pt>
    <dgm:pt modelId="{6494AFD2-9B89-45F4-AFBC-049F91348063}">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结论</a:t>
          </a:r>
          <a:endParaRPr lang="zh-CN" altLang="en-US" sz="2800" dirty="0">
            <a:solidFill>
              <a:schemeClr val="tx1"/>
            </a:solidFill>
            <a:latin typeface="宋体" panose="02010600030101010101" pitchFamily="2" charset="-122"/>
            <a:ea typeface="宋体" panose="02010600030101010101" pitchFamily="2" charset="-122"/>
          </a:endParaRPr>
        </a:p>
      </dgm:t>
    </dgm:pt>
    <dgm:pt modelId="{71C50018-217F-40BC-A652-378A5CAFACE7}" type="parTrans" cxnId="{D9D13240-ED23-40AF-B359-56E22C56A1FD}">
      <dgm:prSet/>
      <dgm:spPr/>
      <dgm:t>
        <a:bodyPr/>
        <a:lstStyle/>
        <a:p>
          <a:endParaRPr lang="zh-CN" altLang="en-US"/>
        </a:p>
      </dgm:t>
    </dgm:pt>
    <dgm:pt modelId="{01EC73FF-8AF8-4785-85F8-246D353CC735}" type="sibTrans" cxnId="{D9D13240-ED23-40AF-B359-56E22C56A1FD}">
      <dgm:prSet/>
      <dgm:spPr/>
      <dgm:t>
        <a:bodyPr/>
        <a:lstStyle/>
        <a:p>
          <a:endParaRPr lang="zh-CN" altLang="en-US"/>
        </a:p>
      </dgm:t>
    </dgm:pt>
    <dgm:pt modelId="{61DD3FD1-0DD2-4658-B8D2-CFF0C37235C3}">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社会主义核心价值观是先进的价值观</a:t>
          </a:r>
          <a:endParaRPr lang="zh-CN" altLang="en-US" sz="2800" dirty="0">
            <a:latin typeface="宋体" panose="02010600030101010101" pitchFamily="2" charset="-122"/>
            <a:ea typeface="宋体" panose="02010600030101010101" pitchFamily="2" charset="-122"/>
          </a:endParaRPr>
        </a:p>
      </dgm:t>
    </dgm:pt>
    <dgm:pt modelId="{71B39E57-2DEF-44FE-BDE2-E314C20FB68D}" type="parTrans" cxnId="{E1AB8ED7-B7DA-405E-B579-13A1EF9BD957}">
      <dgm:prSet/>
      <dgm:spPr/>
      <dgm:t>
        <a:bodyPr/>
        <a:lstStyle/>
        <a:p>
          <a:endParaRPr lang="zh-CN" altLang="en-US"/>
        </a:p>
      </dgm:t>
    </dgm:pt>
    <dgm:pt modelId="{E3D4A131-E5FB-4B47-97C0-B29F97062866}" type="sibTrans" cxnId="{E1AB8ED7-B7DA-405E-B579-13A1EF9BD957}">
      <dgm:prSet/>
      <dgm:spPr/>
      <dgm:t>
        <a:bodyPr/>
        <a:lstStyle/>
        <a:p>
          <a:endParaRPr lang="zh-CN" altLang="en-US"/>
        </a:p>
      </dgm:t>
    </dgm:pt>
    <dgm:pt modelId="{7049F2E7-B301-47C2-A398-7B2875088F9D}" type="pres">
      <dgm:prSet presAssocID="{6896F61F-3C88-46B6-BA5C-89FE76EDD60F}" presName="linear" presStyleCnt="0">
        <dgm:presLayoutVars>
          <dgm:animLvl val="lvl"/>
          <dgm:resizeHandles val="exact"/>
        </dgm:presLayoutVars>
      </dgm:prSet>
      <dgm:spPr/>
      <dgm:t>
        <a:bodyPr/>
        <a:lstStyle/>
        <a:p>
          <a:endParaRPr lang="zh-CN" altLang="en-US"/>
        </a:p>
      </dgm:t>
    </dgm:pt>
    <dgm:pt modelId="{CEC94499-5267-4E30-9388-F2FA5A744853}" type="pres">
      <dgm:prSet presAssocID="{6C67FF64-0640-4E61-8D20-1C5A9D995939}" presName="parentText" presStyleLbl="node1" presStyleIdx="0" presStyleCnt="3">
        <dgm:presLayoutVars>
          <dgm:chMax val="0"/>
          <dgm:bulletEnabled val="1"/>
        </dgm:presLayoutVars>
      </dgm:prSet>
      <dgm:spPr/>
      <dgm:t>
        <a:bodyPr/>
        <a:lstStyle/>
        <a:p>
          <a:endParaRPr lang="zh-CN" altLang="en-US"/>
        </a:p>
      </dgm:t>
    </dgm:pt>
    <dgm:pt modelId="{138713F0-E02D-478E-8295-FE5B72404E1D}" type="pres">
      <dgm:prSet presAssocID="{6C67FF64-0640-4E61-8D20-1C5A9D995939}" presName="childText" presStyleLbl="revTx" presStyleIdx="0" presStyleCnt="3" custScaleY="47880">
        <dgm:presLayoutVars>
          <dgm:bulletEnabled val="1"/>
        </dgm:presLayoutVars>
      </dgm:prSet>
      <dgm:spPr/>
      <dgm:t>
        <a:bodyPr/>
        <a:lstStyle/>
        <a:p>
          <a:endParaRPr lang="zh-CN" altLang="en-US"/>
        </a:p>
      </dgm:t>
    </dgm:pt>
    <dgm:pt modelId="{9B72CBEE-8C02-416D-82E3-0FFF5CD7F5EC}" type="pres">
      <dgm:prSet presAssocID="{35D40F28-07AC-45F1-BA6B-A813379909D9}" presName="parentText" presStyleLbl="node1" presStyleIdx="1" presStyleCnt="3">
        <dgm:presLayoutVars>
          <dgm:chMax val="0"/>
          <dgm:bulletEnabled val="1"/>
        </dgm:presLayoutVars>
      </dgm:prSet>
      <dgm:spPr/>
      <dgm:t>
        <a:bodyPr/>
        <a:lstStyle/>
        <a:p>
          <a:endParaRPr lang="zh-CN" altLang="en-US"/>
        </a:p>
      </dgm:t>
    </dgm:pt>
    <dgm:pt modelId="{0CE66905-0866-4631-8AAD-1E9B9993CDC0}" type="pres">
      <dgm:prSet presAssocID="{35D40F28-07AC-45F1-BA6B-A813379909D9}" presName="childText" presStyleLbl="revTx" presStyleIdx="1" presStyleCnt="3" custScaleY="43120">
        <dgm:presLayoutVars>
          <dgm:bulletEnabled val="1"/>
        </dgm:presLayoutVars>
      </dgm:prSet>
      <dgm:spPr/>
      <dgm:t>
        <a:bodyPr/>
        <a:lstStyle/>
        <a:p>
          <a:endParaRPr lang="zh-CN" altLang="en-US"/>
        </a:p>
      </dgm:t>
    </dgm:pt>
    <dgm:pt modelId="{E3EF8843-FA92-4E23-8A4C-D18CD0D174D9}" type="pres">
      <dgm:prSet presAssocID="{61DD3FD1-0DD2-4658-B8D2-CFF0C37235C3}" presName="parentText" presStyleLbl="node1" presStyleIdx="2" presStyleCnt="3">
        <dgm:presLayoutVars>
          <dgm:chMax val="0"/>
          <dgm:bulletEnabled val="1"/>
        </dgm:presLayoutVars>
      </dgm:prSet>
      <dgm:spPr/>
      <dgm:t>
        <a:bodyPr/>
        <a:lstStyle/>
        <a:p>
          <a:endParaRPr lang="zh-CN" altLang="en-US"/>
        </a:p>
      </dgm:t>
    </dgm:pt>
    <dgm:pt modelId="{B767ABA5-1797-49BA-8CC8-8F4E9E14557D}" type="pres">
      <dgm:prSet presAssocID="{61DD3FD1-0DD2-4658-B8D2-CFF0C37235C3}" presName="childText" presStyleLbl="revTx" presStyleIdx="2" presStyleCnt="3" custScaleY="42774">
        <dgm:presLayoutVars>
          <dgm:bulletEnabled val="1"/>
        </dgm:presLayoutVars>
      </dgm:prSet>
      <dgm:spPr/>
      <dgm:t>
        <a:bodyPr/>
        <a:lstStyle/>
        <a:p>
          <a:endParaRPr lang="zh-CN" altLang="en-US"/>
        </a:p>
      </dgm:t>
    </dgm:pt>
  </dgm:ptLst>
  <dgm:cxnLst>
    <dgm:cxn modelId="{A24DEF26-3ADC-47E5-9EF7-EA11C917B2B5}" type="presOf" srcId="{35D40F28-07AC-45F1-BA6B-A813379909D9}" destId="{9B72CBEE-8C02-416D-82E3-0FFF5CD7F5EC}" srcOrd="0" destOrd="0" presId="urn:microsoft.com/office/officeart/2005/8/layout/vList2#2"/>
    <dgm:cxn modelId="{54B28C98-21BB-41AE-A520-724D271C081E}" type="presOf" srcId="{61DD3FD1-0DD2-4658-B8D2-CFF0C37235C3}" destId="{E3EF8843-FA92-4E23-8A4C-D18CD0D174D9}" srcOrd="0" destOrd="0" presId="urn:microsoft.com/office/officeart/2005/8/layout/vList2#2"/>
    <dgm:cxn modelId="{38DB065B-5B47-4AC9-86AA-9D66FFB6F0C0}" srcId="{6896F61F-3C88-46B6-BA5C-89FE76EDD60F}" destId="{6C67FF64-0640-4E61-8D20-1C5A9D995939}" srcOrd="0" destOrd="0" parTransId="{7E33364C-4A52-4E9C-A9A1-50F9FCD0AEB0}" sibTransId="{347DD7C2-E4CE-41F1-9D3F-0458B31A1D24}"/>
    <dgm:cxn modelId="{AA61062E-1E88-4C15-90F4-A03346214334}" type="presOf" srcId="{6C67FF64-0640-4E61-8D20-1C5A9D995939}" destId="{CEC94499-5267-4E30-9388-F2FA5A744853}" srcOrd="0" destOrd="0" presId="urn:microsoft.com/office/officeart/2005/8/layout/vList2#2"/>
    <dgm:cxn modelId="{9793069B-E321-4AB9-B064-F859BD063472}" srcId="{6C67FF64-0640-4E61-8D20-1C5A9D995939}" destId="{3ADB139A-B99C-4D85-8FBF-D7535FB30DD6}" srcOrd="0" destOrd="0" parTransId="{1D390309-097E-4F73-B86E-CF418642E425}" sibTransId="{7E877847-4E59-473B-B8A4-9DE78E2C3664}"/>
    <dgm:cxn modelId="{FA969EC5-578F-4339-A038-FA52DD74F1B1}" srcId="{6896F61F-3C88-46B6-BA5C-89FE76EDD60F}" destId="{35D40F28-07AC-45F1-BA6B-A813379909D9}" srcOrd="1" destOrd="0" parTransId="{E6DF474A-E511-429B-B49B-FA9B7E0E8149}" sibTransId="{F2C6A636-7BAA-43E8-8400-6043FE64ED7E}"/>
    <dgm:cxn modelId="{287A4218-1DF4-422B-8C38-B6283A1BFF90}" type="presOf" srcId="{3ADB139A-B99C-4D85-8FBF-D7535FB30DD6}" destId="{138713F0-E02D-478E-8295-FE5B72404E1D}" srcOrd="0" destOrd="0" presId="urn:microsoft.com/office/officeart/2005/8/layout/vList2#2"/>
    <dgm:cxn modelId="{A9270889-EF5C-4B2D-AFB9-64D8CEC21A27}" type="presOf" srcId="{6494AFD2-9B89-45F4-AFBC-049F91348063}" destId="{B767ABA5-1797-49BA-8CC8-8F4E9E14557D}" srcOrd="0" destOrd="0" presId="urn:microsoft.com/office/officeart/2005/8/layout/vList2#2"/>
    <dgm:cxn modelId="{C02F73B6-6E6B-46A3-9914-19526712CC19}" srcId="{35D40F28-07AC-45F1-BA6B-A813379909D9}" destId="{2A14549F-4F94-44DE-BA60-CA45F0B103B4}" srcOrd="0" destOrd="0" parTransId="{CBA90EE1-8BEB-40DA-91AA-795C7B9E4B50}" sibTransId="{2FD1FDB9-17DB-4772-9A72-1AF29284A967}"/>
    <dgm:cxn modelId="{D9D13240-ED23-40AF-B359-56E22C56A1FD}" srcId="{61DD3FD1-0DD2-4658-B8D2-CFF0C37235C3}" destId="{6494AFD2-9B89-45F4-AFBC-049F91348063}" srcOrd="0" destOrd="0" parTransId="{71C50018-217F-40BC-A652-378A5CAFACE7}" sibTransId="{01EC73FF-8AF8-4785-85F8-246D353CC735}"/>
    <dgm:cxn modelId="{17323439-0BCE-4E4F-A1C6-4EBD0F1CE90E}" type="presOf" srcId="{2A14549F-4F94-44DE-BA60-CA45F0B103B4}" destId="{0CE66905-0866-4631-8AAD-1E9B9993CDC0}" srcOrd="0" destOrd="0" presId="urn:microsoft.com/office/officeart/2005/8/layout/vList2#2"/>
    <dgm:cxn modelId="{BA884D1E-042B-485F-923B-5DDC1877FB77}" type="presOf" srcId="{6896F61F-3C88-46B6-BA5C-89FE76EDD60F}" destId="{7049F2E7-B301-47C2-A398-7B2875088F9D}" srcOrd="0" destOrd="0" presId="urn:microsoft.com/office/officeart/2005/8/layout/vList2#2"/>
    <dgm:cxn modelId="{E1AB8ED7-B7DA-405E-B579-13A1EF9BD957}" srcId="{6896F61F-3C88-46B6-BA5C-89FE76EDD60F}" destId="{61DD3FD1-0DD2-4658-B8D2-CFF0C37235C3}" srcOrd="2" destOrd="0" parTransId="{71B39E57-2DEF-44FE-BDE2-E314C20FB68D}" sibTransId="{E3D4A131-E5FB-4B47-97C0-B29F97062866}"/>
    <dgm:cxn modelId="{ECD1E1CD-DC49-4655-9266-DE17FE15B12C}" type="presParOf" srcId="{7049F2E7-B301-47C2-A398-7B2875088F9D}" destId="{CEC94499-5267-4E30-9388-F2FA5A744853}" srcOrd="0" destOrd="0" presId="urn:microsoft.com/office/officeart/2005/8/layout/vList2#2"/>
    <dgm:cxn modelId="{A22C64E9-112D-4777-8BE2-E2A095222C94}" type="presParOf" srcId="{7049F2E7-B301-47C2-A398-7B2875088F9D}" destId="{138713F0-E02D-478E-8295-FE5B72404E1D}" srcOrd="1" destOrd="0" presId="urn:microsoft.com/office/officeart/2005/8/layout/vList2#2"/>
    <dgm:cxn modelId="{F0414850-587F-4B80-B9E8-96F62B004790}" type="presParOf" srcId="{7049F2E7-B301-47C2-A398-7B2875088F9D}" destId="{9B72CBEE-8C02-416D-82E3-0FFF5CD7F5EC}" srcOrd="2" destOrd="0" presId="urn:microsoft.com/office/officeart/2005/8/layout/vList2#2"/>
    <dgm:cxn modelId="{5804A7DF-D36E-4460-9209-013929CD7216}" type="presParOf" srcId="{7049F2E7-B301-47C2-A398-7B2875088F9D}" destId="{0CE66905-0866-4631-8AAD-1E9B9993CDC0}" srcOrd="3" destOrd="0" presId="urn:microsoft.com/office/officeart/2005/8/layout/vList2#2"/>
    <dgm:cxn modelId="{FC14AFAA-F72D-4949-80B0-C7BCD91466AF}" type="presParOf" srcId="{7049F2E7-B301-47C2-A398-7B2875088F9D}" destId="{E3EF8843-FA92-4E23-8A4C-D18CD0D174D9}" srcOrd="4" destOrd="0" presId="urn:microsoft.com/office/officeart/2005/8/layout/vList2#2"/>
    <dgm:cxn modelId="{EF5E12AE-EF64-41CC-8BFC-69A63FA59D0D}" type="presParOf" srcId="{7049F2E7-B301-47C2-A398-7B2875088F9D}" destId="{B767ABA5-1797-49BA-8CC8-8F4E9E14557D}" srcOrd="5" destOrd="0" presId="urn:microsoft.com/office/officeart/2005/8/layout/vList2#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191D6C-7BD3-41C3-904E-AD6E52AC269E}" type="doc">
      <dgm:prSet loTypeId="urn:microsoft.com/office/officeart/2008/layout/LinedList" loCatId="list" qsTypeId="urn:microsoft.com/office/officeart/2005/8/quickstyle/simple1#7" qsCatId="simple" csTypeId="urn:microsoft.com/office/officeart/2005/8/colors/accent0_1#3" csCatId="mainScheme" phldr="1"/>
      <dgm:spPr/>
      <dgm:t>
        <a:bodyPr/>
        <a:lstStyle/>
        <a:p>
          <a:endParaRPr lang="zh-CN" altLang="en-US"/>
        </a:p>
      </dgm:t>
    </dgm:pt>
    <dgm:pt modelId="{E7B5EA6D-DD26-4CBA-9685-CFDA535EF9B4}">
      <dgm:prSet phldrT="[文本]" custT="1"/>
      <dgm:spPr/>
      <dgm:t>
        <a:bodyPr anchor="ctr"/>
        <a:lstStyle/>
        <a:p>
          <a:r>
            <a:rPr lang="zh-CN" altLang="en-US" sz="2800" dirty="0" smtClean="0">
              <a:solidFill>
                <a:srgbClr val="FF0000"/>
              </a:solidFill>
              <a:latin typeface="宋体" panose="02010600030101010101" pitchFamily="2" charset="-122"/>
              <a:ea typeface="宋体" panose="02010600030101010101" pitchFamily="2" charset="-122"/>
            </a:rPr>
            <a:t>马克思主义</a:t>
          </a:r>
          <a:endParaRPr lang="zh-CN" altLang="en-US" sz="2800" dirty="0">
            <a:solidFill>
              <a:srgbClr val="FF0000"/>
            </a:solidFill>
            <a:latin typeface="宋体" panose="02010600030101010101" pitchFamily="2" charset="-122"/>
            <a:ea typeface="宋体" panose="02010600030101010101" pitchFamily="2" charset="-122"/>
          </a:endParaRPr>
        </a:p>
      </dgm:t>
    </dgm:pt>
    <dgm:pt modelId="{6750D7DF-1A16-440A-9757-AE9135355BEE}" type="parTrans" cxnId="{EFCD9CA3-BB87-4282-98E6-BF3E16495AD1}">
      <dgm:prSet/>
      <dgm:spPr/>
      <dgm:t>
        <a:bodyPr/>
        <a:lstStyle/>
        <a:p>
          <a:endParaRPr lang="zh-CN" altLang="en-US"/>
        </a:p>
      </dgm:t>
    </dgm:pt>
    <dgm:pt modelId="{B17C1519-FEAD-45C2-9D7B-DB358D55AAD5}" type="sibTrans" cxnId="{EFCD9CA3-BB87-4282-98E6-BF3E16495AD1}">
      <dgm:prSet/>
      <dgm:spPr/>
      <dgm:t>
        <a:bodyPr/>
        <a:lstStyle/>
        <a:p>
          <a:endParaRPr lang="zh-CN" altLang="en-US"/>
        </a:p>
      </dgm:t>
    </dgm:pt>
    <dgm:pt modelId="{F1E65D55-72A4-49C6-A7D2-1B665091FB3D}">
      <dgm:prSet phldrT="[文本]" custT="1"/>
      <dgm:spPr>
        <a:blipFill dpi="0" rotWithShape="0">
          <a:blip xmlns:r="http://schemas.openxmlformats.org/officeDocument/2006/relationships" r:embed="rId1">
            <a:extLst>
              <a:ext uri="{28A0092B-C50C-407E-A947-70E740481C1C}">
                <a14:useLocalDpi xmlns:a14="http://schemas.microsoft.com/office/drawing/2010/main" xmlns="" val="0"/>
              </a:ext>
            </a:extLst>
          </a:blip>
          <a:srcRect/>
          <a:stretch>
            <a:fillRect/>
          </a:stretch>
        </a:blipFill>
      </dgm:spPr>
      <dgm:t>
        <a:bodyPr anchor="ctr"/>
        <a:lstStyle/>
        <a:p>
          <a:r>
            <a:rPr lang="zh-CN" altLang="en-US" sz="24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追求社会的公平正义</a:t>
          </a:r>
          <a:endParaRPr lang="zh-CN" altLang="en-US" sz="2800" dirty="0">
            <a:latin typeface="宋体" panose="02010600030101010101" pitchFamily="2" charset="-122"/>
            <a:ea typeface="宋体" panose="02010600030101010101" pitchFamily="2" charset="-122"/>
          </a:endParaRPr>
        </a:p>
      </dgm:t>
    </dgm:pt>
    <dgm:pt modelId="{0516378A-632E-47A7-91D6-F59BB85086EA}" type="parTrans" cxnId="{DF2C4152-B7FF-43B8-96FD-F373B857B29C}">
      <dgm:prSet/>
      <dgm:spPr/>
      <dgm:t>
        <a:bodyPr/>
        <a:lstStyle/>
        <a:p>
          <a:endParaRPr lang="zh-CN" altLang="en-US"/>
        </a:p>
      </dgm:t>
    </dgm:pt>
    <dgm:pt modelId="{812E27C2-DF4D-48BE-B7DC-0535A340E19D}" type="sibTrans" cxnId="{DF2C4152-B7FF-43B8-96FD-F373B857B29C}">
      <dgm:prSet/>
      <dgm:spPr/>
      <dgm:t>
        <a:bodyPr/>
        <a:lstStyle/>
        <a:p>
          <a:endParaRPr lang="zh-CN" altLang="en-US"/>
        </a:p>
      </dgm:t>
    </dgm:pt>
    <dgm:pt modelId="{988ED34C-7EA0-40A3-BCFD-4686BB8530CB}">
      <dgm:prSet phldrT="[文本]" custT="1"/>
      <dgm:spPr>
        <a:blipFill rotWithShape="0">
          <a:blip xmlns:r="http://schemas.openxmlformats.org/officeDocument/2006/relationships" r:embed="rId1"/>
          <a:stretch>
            <a:fillRect/>
          </a:stretch>
        </a:blipFill>
      </dgm:spPr>
      <dgm:t>
        <a:bodyPr anchor="ctr"/>
        <a:lstStyle/>
        <a:p>
          <a:r>
            <a:rPr lang="zh-CN" altLang="en-US" sz="24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追求全人类的解放</a:t>
          </a:r>
          <a:endParaRPr lang="zh-CN" altLang="en-US" sz="2800" dirty="0">
            <a:latin typeface="宋体" panose="02010600030101010101" pitchFamily="2" charset="-122"/>
            <a:ea typeface="宋体" panose="02010600030101010101" pitchFamily="2" charset="-122"/>
          </a:endParaRPr>
        </a:p>
      </dgm:t>
    </dgm:pt>
    <dgm:pt modelId="{9BA4B48C-B201-49FA-9487-3BABA6FE060D}" type="parTrans" cxnId="{2D523E4B-BEB6-4561-A184-0752CE248F78}">
      <dgm:prSet/>
      <dgm:spPr/>
      <dgm:t>
        <a:bodyPr/>
        <a:lstStyle/>
        <a:p>
          <a:endParaRPr lang="zh-CN" altLang="en-US"/>
        </a:p>
      </dgm:t>
    </dgm:pt>
    <dgm:pt modelId="{51196536-54AA-4D7A-A049-3680F512BAF5}" type="sibTrans" cxnId="{2D523E4B-BEB6-4561-A184-0752CE248F78}">
      <dgm:prSet/>
      <dgm:spPr/>
      <dgm:t>
        <a:bodyPr/>
        <a:lstStyle/>
        <a:p>
          <a:endParaRPr lang="zh-CN" altLang="en-US"/>
        </a:p>
      </dgm:t>
    </dgm:pt>
    <dgm:pt modelId="{8AB561CC-8999-4E4A-9F51-49ABF2C4BF7D}">
      <dgm:prSet phldrT="[文本]" custT="1"/>
      <dgm:spPr>
        <a:blipFill rotWithShape="0">
          <a:blip xmlns:r="http://schemas.openxmlformats.org/officeDocument/2006/relationships" r:embed="rId1"/>
          <a:stretch>
            <a:fillRect/>
          </a:stretch>
        </a:blipFill>
      </dgm:spPr>
      <dgm:t>
        <a:bodyPr anchor="ctr"/>
        <a:lstStyle/>
        <a:p>
          <a:r>
            <a:rPr lang="zh-CN" altLang="en-US" sz="2800" dirty="0" smtClean="0">
              <a:latin typeface="宋体" panose="02010600030101010101" pitchFamily="2" charset="-122"/>
              <a:ea typeface="宋体" panose="02010600030101010101" pitchFamily="2" charset="-122"/>
            </a:rPr>
            <a:t>  追求每个人的自由发展</a:t>
          </a:r>
          <a:endParaRPr lang="zh-CN" altLang="en-US" sz="2800" dirty="0">
            <a:latin typeface="宋体" panose="02010600030101010101" pitchFamily="2" charset="-122"/>
            <a:ea typeface="宋体" panose="02010600030101010101" pitchFamily="2" charset="-122"/>
          </a:endParaRPr>
        </a:p>
      </dgm:t>
    </dgm:pt>
    <dgm:pt modelId="{FE598A6B-2DA1-46B3-A892-B75141E1D272}" type="parTrans" cxnId="{B99136EA-23FA-423C-B8A7-98D17EF3D7AE}">
      <dgm:prSet/>
      <dgm:spPr/>
      <dgm:t>
        <a:bodyPr/>
        <a:lstStyle/>
        <a:p>
          <a:endParaRPr lang="zh-CN" altLang="en-US"/>
        </a:p>
      </dgm:t>
    </dgm:pt>
    <dgm:pt modelId="{62007F6F-77AF-4F22-88F0-FFE8C7468EF0}" type="sibTrans" cxnId="{B99136EA-23FA-423C-B8A7-98D17EF3D7AE}">
      <dgm:prSet/>
      <dgm:spPr/>
      <dgm:t>
        <a:bodyPr/>
        <a:lstStyle/>
        <a:p>
          <a:endParaRPr lang="zh-CN" altLang="en-US"/>
        </a:p>
      </dgm:t>
    </dgm:pt>
    <dgm:pt modelId="{F44DD116-729D-4EF0-9059-7A7875715A19}" type="pres">
      <dgm:prSet presAssocID="{69191D6C-7BD3-41C3-904E-AD6E52AC269E}" presName="vert0" presStyleCnt="0">
        <dgm:presLayoutVars>
          <dgm:dir/>
          <dgm:animOne val="branch"/>
          <dgm:animLvl val="lvl"/>
        </dgm:presLayoutVars>
      </dgm:prSet>
      <dgm:spPr/>
      <dgm:t>
        <a:bodyPr/>
        <a:lstStyle/>
        <a:p>
          <a:endParaRPr lang="zh-CN" altLang="en-US"/>
        </a:p>
      </dgm:t>
    </dgm:pt>
    <dgm:pt modelId="{28CCB9CF-9837-43DF-BF1A-F801C50E0B26}" type="pres">
      <dgm:prSet presAssocID="{E7B5EA6D-DD26-4CBA-9685-CFDA535EF9B4}" presName="thickLine" presStyleLbl="alignNode1" presStyleIdx="0" presStyleCnt="1"/>
      <dgm:spPr>
        <a:ln w="3175"/>
      </dgm:spPr>
      <dgm:t>
        <a:bodyPr/>
        <a:lstStyle/>
        <a:p>
          <a:endParaRPr lang="zh-CN" altLang="en-US"/>
        </a:p>
      </dgm:t>
    </dgm:pt>
    <dgm:pt modelId="{41479709-D805-4A88-B20C-BB4C2CCFBA0B}" type="pres">
      <dgm:prSet presAssocID="{E7B5EA6D-DD26-4CBA-9685-CFDA535EF9B4}" presName="horz1" presStyleCnt="0"/>
      <dgm:spPr/>
      <dgm:t>
        <a:bodyPr/>
        <a:lstStyle/>
        <a:p>
          <a:endParaRPr lang="zh-CN" altLang="en-US"/>
        </a:p>
      </dgm:t>
    </dgm:pt>
    <dgm:pt modelId="{40476F0F-C2BA-48A8-B3ED-B90F0F81E9E3}" type="pres">
      <dgm:prSet presAssocID="{E7B5EA6D-DD26-4CBA-9685-CFDA535EF9B4}" presName="tx1" presStyleLbl="revTx" presStyleIdx="0" presStyleCnt="4"/>
      <dgm:spPr/>
      <dgm:t>
        <a:bodyPr/>
        <a:lstStyle/>
        <a:p>
          <a:endParaRPr lang="zh-CN" altLang="en-US"/>
        </a:p>
      </dgm:t>
    </dgm:pt>
    <dgm:pt modelId="{69C0034F-6AE8-4AB9-9433-DAD3F8004CB6}" type="pres">
      <dgm:prSet presAssocID="{E7B5EA6D-DD26-4CBA-9685-CFDA535EF9B4}" presName="vert1" presStyleCnt="0"/>
      <dgm:spPr/>
      <dgm:t>
        <a:bodyPr/>
        <a:lstStyle/>
        <a:p>
          <a:endParaRPr lang="zh-CN" altLang="en-US"/>
        </a:p>
      </dgm:t>
    </dgm:pt>
    <dgm:pt modelId="{646E8116-AA61-40C1-97D8-637AEB373204}" type="pres">
      <dgm:prSet presAssocID="{F1E65D55-72A4-49C6-A7D2-1B665091FB3D}" presName="vertSpace2a" presStyleCnt="0"/>
      <dgm:spPr/>
      <dgm:t>
        <a:bodyPr/>
        <a:lstStyle/>
        <a:p>
          <a:endParaRPr lang="zh-CN" altLang="en-US"/>
        </a:p>
      </dgm:t>
    </dgm:pt>
    <dgm:pt modelId="{41B78DE8-6787-499B-B3A4-C40775E91E66}" type="pres">
      <dgm:prSet presAssocID="{F1E65D55-72A4-49C6-A7D2-1B665091FB3D}" presName="horz2" presStyleCnt="0"/>
      <dgm:spPr/>
      <dgm:t>
        <a:bodyPr/>
        <a:lstStyle/>
        <a:p>
          <a:endParaRPr lang="zh-CN" altLang="en-US"/>
        </a:p>
      </dgm:t>
    </dgm:pt>
    <dgm:pt modelId="{2561B1D8-684E-4BFB-BA41-A544D09E634D}" type="pres">
      <dgm:prSet presAssocID="{F1E65D55-72A4-49C6-A7D2-1B665091FB3D}" presName="horzSpace2" presStyleCnt="0"/>
      <dgm:spPr/>
      <dgm:t>
        <a:bodyPr/>
        <a:lstStyle/>
        <a:p>
          <a:endParaRPr lang="zh-CN" altLang="en-US"/>
        </a:p>
      </dgm:t>
    </dgm:pt>
    <dgm:pt modelId="{B0BE4006-FF75-4E5C-B5C9-C94CD145B714}" type="pres">
      <dgm:prSet presAssocID="{F1E65D55-72A4-49C6-A7D2-1B665091FB3D}" presName="tx2" presStyleLbl="revTx" presStyleIdx="1" presStyleCnt="4"/>
      <dgm:spPr/>
      <dgm:t>
        <a:bodyPr/>
        <a:lstStyle/>
        <a:p>
          <a:endParaRPr lang="zh-CN" altLang="en-US"/>
        </a:p>
      </dgm:t>
    </dgm:pt>
    <dgm:pt modelId="{70FAA780-EC6D-48B8-9B22-1C4B7A2055FA}" type="pres">
      <dgm:prSet presAssocID="{F1E65D55-72A4-49C6-A7D2-1B665091FB3D}" presName="vert2" presStyleCnt="0"/>
      <dgm:spPr/>
      <dgm:t>
        <a:bodyPr/>
        <a:lstStyle/>
        <a:p>
          <a:endParaRPr lang="zh-CN" altLang="en-US"/>
        </a:p>
      </dgm:t>
    </dgm:pt>
    <dgm:pt modelId="{3B6D9F8A-6EEB-45EF-A8E7-2BD8F5AA305B}" type="pres">
      <dgm:prSet presAssocID="{F1E65D55-72A4-49C6-A7D2-1B665091FB3D}" presName="thinLine2b" presStyleLbl="callout" presStyleIdx="0" presStyleCnt="3"/>
      <dgm:spPr/>
      <dgm:t>
        <a:bodyPr/>
        <a:lstStyle/>
        <a:p>
          <a:endParaRPr lang="zh-CN" altLang="en-US"/>
        </a:p>
      </dgm:t>
    </dgm:pt>
    <dgm:pt modelId="{DC6C6589-58C2-43AF-ACAC-95A0F519F06A}" type="pres">
      <dgm:prSet presAssocID="{F1E65D55-72A4-49C6-A7D2-1B665091FB3D}" presName="vertSpace2b" presStyleCnt="0"/>
      <dgm:spPr/>
      <dgm:t>
        <a:bodyPr/>
        <a:lstStyle/>
        <a:p>
          <a:endParaRPr lang="zh-CN" altLang="en-US"/>
        </a:p>
      </dgm:t>
    </dgm:pt>
    <dgm:pt modelId="{54D7E2F2-F26F-40B6-A183-4E62E1EBFD19}" type="pres">
      <dgm:prSet presAssocID="{988ED34C-7EA0-40A3-BCFD-4686BB8530CB}" presName="horz2" presStyleCnt="0"/>
      <dgm:spPr/>
      <dgm:t>
        <a:bodyPr/>
        <a:lstStyle/>
        <a:p>
          <a:endParaRPr lang="zh-CN" altLang="en-US"/>
        </a:p>
      </dgm:t>
    </dgm:pt>
    <dgm:pt modelId="{46680A12-BDAE-4E68-BBE1-F292D66E60EB}" type="pres">
      <dgm:prSet presAssocID="{988ED34C-7EA0-40A3-BCFD-4686BB8530CB}" presName="horzSpace2" presStyleCnt="0"/>
      <dgm:spPr/>
      <dgm:t>
        <a:bodyPr/>
        <a:lstStyle/>
        <a:p>
          <a:endParaRPr lang="zh-CN" altLang="en-US"/>
        </a:p>
      </dgm:t>
    </dgm:pt>
    <dgm:pt modelId="{3C561B2E-DAAA-47B0-AC34-8A696933B138}" type="pres">
      <dgm:prSet presAssocID="{988ED34C-7EA0-40A3-BCFD-4686BB8530CB}" presName="tx2" presStyleLbl="revTx" presStyleIdx="2" presStyleCnt="4"/>
      <dgm:spPr/>
      <dgm:t>
        <a:bodyPr/>
        <a:lstStyle/>
        <a:p>
          <a:endParaRPr lang="zh-CN" altLang="en-US"/>
        </a:p>
      </dgm:t>
    </dgm:pt>
    <dgm:pt modelId="{8FA007CC-8C4A-4872-81D1-A85F0670C207}" type="pres">
      <dgm:prSet presAssocID="{988ED34C-7EA0-40A3-BCFD-4686BB8530CB}" presName="vert2" presStyleCnt="0"/>
      <dgm:spPr/>
      <dgm:t>
        <a:bodyPr/>
        <a:lstStyle/>
        <a:p>
          <a:endParaRPr lang="zh-CN" altLang="en-US"/>
        </a:p>
      </dgm:t>
    </dgm:pt>
    <dgm:pt modelId="{1A807FC7-C9B8-466A-9D85-6DC496B45CC5}" type="pres">
      <dgm:prSet presAssocID="{988ED34C-7EA0-40A3-BCFD-4686BB8530CB}" presName="thinLine2b" presStyleLbl="callout" presStyleIdx="1" presStyleCnt="3"/>
      <dgm:spPr/>
      <dgm:t>
        <a:bodyPr/>
        <a:lstStyle/>
        <a:p>
          <a:endParaRPr lang="zh-CN" altLang="en-US"/>
        </a:p>
      </dgm:t>
    </dgm:pt>
    <dgm:pt modelId="{BB7F8C49-2679-436A-B5C7-662B27D40AD1}" type="pres">
      <dgm:prSet presAssocID="{988ED34C-7EA0-40A3-BCFD-4686BB8530CB}" presName="vertSpace2b" presStyleCnt="0"/>
      <dgm:spPr/>
      <dgm:t>
        <a:bodyPr/>
        <a:lstStyle/>
        <a:p>
          <a:endParaRPr lang="zh-CN" altLang="en-US"/>
        </a:p>
      </dgm:t>
    </dgm:pt>
    <dgm:pt modelId="{1639693D-C29A-43E3-AD54-CEF63CCB01DA}" type="pres">
      <dgm:prSet presAssocID="{8AB561CC-8999-4E4A-9F51-49ABF2C4BF7D}" presName="horz2" presStyleCnt="0"/>
      <dgm:spPr/>
    </dgm:pt>
    <dgm:pt modelId="{DDA773C3-BF7E-4475-8782-D3E2D84FE2C0}" type="pres">
      <dgm:prSet presAssocID="{8AB561CC-8999-4E4A-9F51-49ABF2C4BF7D}" presName="horzSpace2" presStyleCnt="0"/>
      <dgm:spPr/>
    </dgm:pt>
    <dgm:pt modelId="{CB62655F-17C4-4E55-B873-B0EE42C4854B}" type="pres">
      <dgm:prSet presAssocID="{8AB561CC-8999-4E4A-9F51-49ABF2C4BF7D}" presName="tx2" presStyleLbl="revTx" presStyleIdx="3" presStyleCnt="4"/>
      <dgm:spPr/>
      <dgm:t>
        <a:bodyPr/>
        <a:lstStyle/>
        <a:p>
          <a:endParaRPr lang="zh-CN" altLang="en-US"/>
        </a:p>
      </dgm:t>
    </dgm:pt>
    <dgm:pt modelId="{FBEAFA77-C85D-4C9E-BDC8-94FBA1A366D5}" type="pres">
      <dgm:prSet presAssocID="{8AB561CC-8999-4E4A-9F51-49ABF2C4BF7D}" presName="vert2" presStyleCnt="0"/>
      <dgm:spPr/>
    </dgm:pt>
    <dgm:pt modelId="{49C8674C-B04B-4ECD-BA57-81953ADF7E7C}" type="pres">
      <dgm:prSet presAssocID="{8AB561CC-8999-4E4A-9F51-49ABF2C4BF7D}" presName="thinLine2b" presStyleLbl="callout" presStyleIdx="2" presStyleCnt="3"/>
      <dgm:spPr/>
    </dgm:pt>
    <dgm:pt modelId="{CD5FDAA0-08CF-43B3-84E9-1248FAD0E002}" type="pres">
      <dgm:prSet presAssocID="{8AB561CC-8999-4E4A-9F51-49ABF2C4BF7D}" presName="vertSpace2b" presStyleCnt="0"/>
      <dgm:spPr/>
    </dgm:pt>
  </dgm:ptLst>
  <dgm:cxnLst>
    <dgm:cxn modelId="{16491B22-50DF-4C38-8279-E8FFED57EBAB}" type="presOf" srcId="{69191D6C-7BD3-41C3-904E-AD6E52AC269E}" destId="{F44DD116-729D-4EF0-9059-7A7875715A19}" srcOrd="0" destOrd="0" presId="urn:microsoft.com/office/officeart/2008/layout/LinedList"/>
    <dgm:cxn modelId="{FA1AC08A-C4BA-462E-A367-C3F456D283C8}" type="presOf" srcId="{8AB561CC-8999-4E4A-9F51-49ABF2C4BF7D}" destId="{CB62655F-17C4-4E55-B873-B0EE42C4854B}" srcOrd="0" destOrd="0" presId="urn:microsoft.com/office/officeart/2008/layout/LinedList"/>
    <dgm:cxn modelId="{DF2C4152-B7FF-43B8-96FD-F373B857B29C}" srcId="{E7B5EA6D-DD26-4CBA-9685-CFDA535EF9B4}" destId="{F1E65D55-72A4-49C6-A7D2-1B665091FB3D}" srcOrd="0" destOrd="0" parTransId="{0516378A-632E-47A7-91D6-F59BB85086EA}" sibTransId="{812E27C2-DF4D-48BE-B7DC-0535A340E19D}"/>
    <dgm:cxn modelId="{EFCD9CA3-BB87-4282-98E6-BF3E16495AD1}" srcId="{69191D6C-7BD3-41C3-904E-AD6E52AC269E}" destId="{E7B5EA6D-DD26-4CBA-9685-CFDA535EF9B4}" srcOrd="0" destOrd="0" parTransId="{6750D7DF-1A16-440A-9757-AE9135355BEE}" sibTransId="{B17C1519-FEAD-45C2-9D7B-DB358D55AAD5}"/>
    <dgm:cxn modelId="{2D523E4B-BEB6-4561-A184-0752CE248F78}" srcId="{E7B5EA6D-DD26-4CBA-9685-CFDA535EF9B4}" destId="{988ED34C-7EA0-40A3-BCFD-4686BB8530CB}" srcOrd="1" destOrd="0" parTransId="{9BA4B48C-B201-49FA-9487-3BABA6FE060D}" sibTransId="{51196536-54AA-4D7A-A049-3680F512BAF5}"/>
    <dgm:cxn modelId="{B6E71A70-AEAD-40CC-A14D-5AA728B610B1}" type="presOf" srcId="{988ED34C-7EA0-40A3-BCFD-4686BB8530CB}" destId="{3C561B2E-DAAA-47B0-AC34-8A696933B138}" srcOrd="0" destOrd="0" presId="urn:microsoft.com/office/officeart/2008/layout/LinedList"/>
    <dgm:cxn modelId="{16DEA9B1-A9D2-4258-B0BF-CEE09425782C}" type="presOf" srcId="{F1E65D55-72A4-49C6-A7D2-1B665091FB3D}" destId="{B0BE4006-FF75-4E5C-B5C9-C94CD145B714}" srcOrd="0" destOrd="0" presId="urn:microsoft.com/office/officeart/2008/layout/LinedList"/>
    <dgm:cxn modelId="{B99136EA-23FA-423C-B8A7-98D17EF3D7AE}" srcId="{E7B5EA6D-DD26-4CBA-9685-CFDA535EF9B4}" destId="{8AB561CC-8999-4E4A-9F51-49ABF2C4BF7D}" srcOrd="2" destOrd="0" parTransId="{FE598A6B-2DA1-46B3-A892-B75141E1D272}" sibTransId="{62007F6F-77AF-4F22-88F0-FFE8C7468EF0}"/>
    <dgm:cxn modelId="{E9124743-76E2-4CD0-98CC-7285EDDF04B0}" type="presOf" srcId="{E7B5EA6D-DD26-4CBA-9685-CFDA535EF9B4}" destId="{40476F0F-C2BA-48A8-B3ED-B90F0F81E9E3}" srcOrd="0" destOrd="0" presId="urn:microsoft.com/office/officeart/2008/layout/LinedList"/>
    <dgm:cxn modelId="{DE640ECA-2B9B-451A-8812-0F74A0537F2D}" type="presParOf" srcId="{F44DD116-729D-4EF0-9059-7A7875715A19}" destId="{28CCB9CF-9837-43DF-BF1A-F801C50E0B26}" srcOrd="0" destOrd="0" presId="urn:microsoft.com/office/officeart/2008/layout/LinedList"/>
    <dgm:cxn modelId="{48552716-7BA0-45DC-AE5E-EB44599F160D}" type="presParOf" srcId="{F44DD116-729D-4EF0-9059-7A7875715A19}" destId="{41479709-D805-4A88-B20C-BB4C2CCFBA0B}" srcOrd="1" destOrd="0" presId="urn:microsoft.com/office/officeart/2008/layout/LinedList"/>
    <dgm:cxn modelId="{82B625ED-BB18-44C8-BAD1-E1812CD8C59B}" type="presParOf" srcId="{41479709-D805-4A88-B20C-BB4C2CCFBA0B}" destId="{40476F0F-C2BA-48A8-B3ED-B90F0F81E9E3}" srcOrd="0" destOrd="0" presId="urn:microsoft.com/office/officeart/2008/layout/LinedList"/>
    <dgm:cxn modelId="{C5846E79-824E-41F8-8370-4100092F8F55}" type="presParOf" srcId="{41479709-D805-4A88-B20C-BB4C2CCFBA0B}" destId="{69C0034F-6AE8-4AB9-9433-DAD3F8004CB6}" srcOrd="1" destOrd="0" presId="urn:microsoft.com/office/officeart/2008/layout/LinedList"/>
    <dgm:cxn modelId="{46950533-6CF0-4F33-8623-FD11726FC126}" type="presParOf" srcId="{69C0034F-6AE8-4AB9-9433-DAD3F8004CB6}" destId="{646E8116-AA61-40C1-97D8-637AEB373204}" srcOrd="0" destOrd="0" presId="urn:microsoft.com/office/officeart/2008/layout/LinedList"/>
    <dgm:cxn modelId="{F57369CD-F8DF-4162-965E-CCAA4381D1DE}" type="presParOf" srcId="{69C0034F-6AE8-4AB9-9433-DAD3F8004CB6}" destId="{41B78DE8-6787-499B-B3A4-C40775E91E66}" srcOrd="1" destOrd="0" presId="urn:microsoft.com/office/officeart/2008/layout/LinedList"/>
    <dgm:cxn modelId="{34BB977E-D328-4686-90A3-B25ED068218A}" type="presParOf" srcId="{41B78DE8-6787-499B-B3A4-C40775E91E66}" destId="{2561B1D8-684E-4BFB-BA41-A544D09E634D}" srcOrd="0" destOrd="0" presId="urn:microsoft.com/office/officeart/2008/layout/LinedList"/>
    <dgm:cxn modelId="{8219D486-2912-4F2A-A47A-4671EAB6EA8C}" type="presParOf" srcId="{41B78DE8-6787-499B-B3A4-C40775E91E66}" destId="{B0BE4006-FF75-4E5C-B5C9-C94CD145B714}" srcOrd="1" destOrd="0" presId="urn:microsoft.com/office/officeart/2008/layout/LinedList"/>
    <dgm:cxn modelId="{6B1762AE-4B52-413C-99DF-DB16C11EB554}" type="presParOf" srcId="{41B78DE8-6787-499B-B3A4-C40775E91E66}" destId="{70FAA780-EC6D-48B8-9B22-1C4B7A2055FA}" srcOrd="2" destOrd="0" presId="urn:microsoft.com/office/officeart/2008/layout/LinedList"/>
    <dgm:cxn modelId="{8A8A2F86-92A9-47D0-B7F8-F0B18F99CB76}" type="presParOf" srcId="{69C0034F-6AE8-4AB9-9433-DAD3F8004CB6}" destId="{3B6D9F8A-6EEB-45EF-A8E7-2BD8F5AA305B}" srcOrd="2" destOrd="0" presId="urn:microsoft.com/office/officeart/2008/layout/LinedList"/>
    <dgm:cxn modelId="{C6DC90F3-88AF-454C-ADC2-6294B7FB085A}" type="presParOf" srcId="{69C0034F-6AE8-4AB9-9433-DAD3F8004CB6}" destId="{DC6C6589-58C2-43AF-ACAC-95A0F519F06A}" srcOrd="3" destOrd="0" presId="urn:microsoft.com/office/officeart/2008/layout/LinedList"/>
    <dgm:cxn modelId="{05D5FCC4-56CF-4026-940D-2F5B10232869}" type="presParOf" srcId="{69C0034F-6AE8-4AB9-9433-DAD3F8004CB6}" destId="{54D7E2F2-F26F-40B6-A183-4E62E1EBFD19}" srcOrd="4" destOrd="0" presId="urn:microsoft.com/office/officeart/2008/layout/LinedList"/>
    <dgm:cxn modelId="{7A409AA8-59CF-49B5-91C5-7813882EFD86}" type="presParOf" srcId="{54D7E2F2-F26F-40B6-A183-4E62E1EBFD19}" destId="{46680A12-BDAE-4E68-BBE1-F292D66E60EB}" srcOrd="0" destOrd="0" presId="urn:microsoft.com/office/officeart/2008/layout/LinedList"/>
    <dgm:cxn modelId="{169DAE23-B0C1-4623-B150-705C0C2162F5}" type="presParOf" srcId="{54D7E2F2-F26F-40B6-A183-4E62E1EBFD19}" destId="{3C561B2E-DAAA-47B0-AC34-8A696933B138}" srcOrd="1" destOrd="0" presId="urn:microsoft.com/office/officeart/2008/layout/LinedList"/>
    <dgm:cxn modelId="{EF671D39-EC5A-4C03-AF94-6EB43C1B4F75}" type="presParOf" srcId="{54D7E2F2-F26F-40B6-A183-4E62E1EBFD19}" destId="{8FA007CC-8C4A-4872-81D1-A85F0670C207}" srcOrd="2" destOrd="0" presId="urn:microsoft.com/office/officeart/2008/layout/LinedList"/>
    <dgm:cxn modelId="{A04FED8B-250F-486E-BF12-55E45B527847}" type="presParOf" srcId="{69C0034F-6AE8-4AB9-9433-DAD3F8004CB6}" destId="{1A807FC7-C9B8-466A-9D85-6DC496B45CC5}" srcOrd="5" destOrd="0" presId="urn:microsoft.com/office/officeart/2008/layout/LinedList"/>
    <dgm:cxn modelId="{13E583ED-6668-4E41-B437-3092F6957CDC}" type="presParOf" srcId="{69C0034F-6AE8-4AB9-9433-DAD3F8004CB6}" destId="{BB7F8C49-2679-436A-B5C7-662B27D40AD1}" srcOrd="6" destOrd="0" presId="urn:microsoft.com/office/officeart/2008/layout/LinedList"/>
    <dgm:cxn modelId="{22D1D91C-0C4E-4DB7-81B7-F169A56D48B6}" type="presParOf" srcId="{69C0034F-6AE8-4AB9-9433-DAD3F8004CB6}" destId="{1639693D-C29A-43E3-AD54-CEF63CCB01DA}" srcOrd="7" destOrd="0" presId="urn:microsoft.com/office/officeart/2008/layout/LinedList"/>
    <dgm:cxn modelId="{4EAB9BBD-A876-416C-AF99-408488C767BF}" type="presParOf" srcId="{1639693D-C29A-43E3-AD54-CEF63CCB01DA}" destId="{DDA773C3-BF7E-4475-8782-D3E2D84FE2C0}" srcOrd="0" destOrd="0" presId="urn:microsoft.com/office/officeart/2008/layout/LinedList"/>
    <dgm:cxn modelId="{B8A2A59E-F643-419B-9332-FE20A6FBABC5}" type="presParOf" srcId="{1639693D-C29A-43E3-AD54-CEF63CCB01DA}" destId="{CB62655F-17C4-4E55-B873-B0EE42C4854B}" srcOrd="1" destOrd="0" presId="urn:microsoft.com/office/officeart/2008/layout/LinedList"/>
    <dgm:cxn modelId="{6CD78E71-D458-4E9D-8CE0-5152445AE548}" type="presParOf" srcId="{1639693D-C29A-43E3-AD54-CEF63CCB01DA}" destId="{FBEAFA77-C85D-4C9E-BDC8-94FBA1A366D5}" srcOrd="2" destOrd="0" presId="urn:microsoft.com/office/officeart/2008/layout/LinedList"/>
    <dgm:cxn modelId="{7C1233FB-58B1-453D-B8AB-920EF21F9F3A}" type="presParOf" srcId="{69C0034F-6AE8-4AB9-9433-DAD3F8004CB6}" destId="{49C8674C-B04B-4ECD-BA57-81953ADF7E7C}" srcOrd="8" destOrd="0" presId="urn:microsoft.com/office/officeart/2008/layout/LinedList"/>
    <dgm:cxn modelId="{CDD19423-061A-4EF2-B593-C60CC9B39F9C}" type="presParOf" srcId="{69C0034F-6AE8-4AB9-9433-DAD3F8004CB6}" destId="{CD5FDAA0-08CF-43B3-84E9-1248FAD0E002}" srcOrd="9" destOrd="0" presId="urn:microsoft.com/office/officeart/2008/layout/LinedList"/>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96F61F-3C88-46B6-BA5C-89FE76EDD60F}" type="doc">
      <dgm:prSet loTypeId="urn:microsoft.com/office/officeart/2005/8/layout/vList2#3" loCatId="list" qsTypeId="urn:microsoft.com/office/officeart/2005/8/quickstyle/simple1#8" qsCatId="simple" csTypeId="urn:microsoft.com/office/officeart/2005/8/colors/accent3_1#3" csCatId="accent3" phldr="1"/>
      <dgm:spPr/>
      <dgm:t>
        <a:bodyPr/>
        <a:lstStyle/>
        <a:p>
          <a:endParaRPr lang="zh-CN" altLang="en-US"/>
        </a:p>
      </dgm:t>
    </dgm:pt>
    <dgm:pt modelId="{6C67FF64-0640-4E61-8D20-1C5A9D995939}">
      <dgm:prSet phldrT="[文本]" custT="1"/>
      <dgm:spPr>
        <a:blipFill rotWithShape="0">
          <a:blip xmlns:r="http://schemas.openxmlformats.org/officeDocument/2006/relationships" r:embed="rId1"/>
          <a:stretch>
            <a:fillRect/>
          </a:stretch>
        </a:blipFill>
        <a:ln>
          <a:noFill/>
        </a:ln>
      </dgm:spPr>
      <dgm:t>
        <a:bodyPr/>
        <a:lstStyle/>
        <a:p>
          <a:r>
            <a:rPr lang="zh-CN" altLang="en-US" sz="21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马克思主义的价值追求：追求全人类的解放</a:t>
          </a:r>
          <a:endParaRPr lang="zh-CN" altLang="en-US" sz="2800" dirty="0">
            <a:latin typeface="宋体" panose="02010600030101010101" pitchFamily="2" charset="-122"/>
            <a:ea typeface="宋体" panose="02010600030101010101" pitchFamily="2" charset="-122"/>
          </a:endParaRPr>
        </a:p>
      </dgm:t>
    </dgm:pt>
    <dgm:pt modelId="{7E33364C-4A52-4E9C-A9A1-50F9FCD0AEB0}" type="parTrans" cxnId="{38DB065B-5B47-4AC9-86AA-9D66FFB6F0C0}">
      <dgm:prSet/>
      <dgm:spPr/>
      <dgm:t>
        <a:bodyPr/>
        <a:lstStyle/>
        <a:p>
          <a:endParaRPr lang="zh-CN" altLang="en-US"/>
        </a:p>
      </dgm:t>
    </dgm:pt>
    <dgm:pt modelId="{347DD7C2-E4CE-41F1-9D3F-0458B31A1D24}" type="sibTrans" cxnId="{38DB065B-5B47-4AC9-86AA-9D66FFB6F0C0}">
      <dgm:prSet/>
      <dgm:spPr/>
      <dgm:t>
        <a:bodyPr/>
        <a:lstStyle/>
        <a:p>
          <a:endParaRPr lang="zh-CN" altLang="en-US"/>
        </a:p>
      </dgm:t>
    </dgm:pt>
    <dgm:pt modelId="{3ADB139A-B99C-4D85-8FBF-D7535FB30DD6}">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大前提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1D390309-097E-4F73-B86E-CF418642E425}" type="parTrans" cxnId="{9793069B-E321-4AB9-B064-F859BD063472}">
      <dgm:prSet/>
      <dgm:spPr/>
      <dgm:t>
        <a:bodyPr/>
        <a:lstStyle/>
        <a:p>
          <a:endParaRPr lang="zh-CN" altLang="en-US"/>
        </a:p>
      </dgm:t>
    </dgm:pt>
    <dgm:pt modelId="{7E877847-4E59-473B-B8A4-9DE78E2C3664}" type="sibTrans" cxnId="{9793069B-E321-4AB9-B064-F859BD063472}">
      <dgm:prSet/>
      <dgm:spPr/>
      <dgm:t>
        <a:bodyPr/>
        <a:lstStyle/>
        <a:p>
          <a:endParaRPr lang="zh-CN" altLang="en-US"/>
        </a:p>
      </dgm:t>
    </dgm:pt>
    <dgm:pt modelId="{35D40F28-07AC-45F1-BA6B-A813379909D9}">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社会主义核心价值观本质是马克思主义价值观</a:t>
          </a:r>
          <a:endParaRPr lang="zh-CN" altLang="en-US" sz="2800" dirty="0">
            <a:latin typeface="宋体" panose="02010600030101010101" pitchFamily="2" charset="-122"/>
            <a:ea typeface="宋体" panose="02010600030101010101" pitchFamily="2" charset="-122"/>
          </a:endParaRPr>
        </a:p>
      </dgm:t>
    </dgm:pt>
    <dgm:pt modelId="{E6DF474A-E511-429B-B49B-FA9B7E0E8149}" type="parTrans" cxnId="{FA969EC5-578F-4339-A038-FA52DD74F1B1}">
      <dgm:prSet/>
      <dgm:spPr/>
      <dgm:t>
        <a:bodyPr/>
        <a:lstStyle/>
        <a:p>
          <a:endParaRPr lang="zh-CN" altLang="en-US"/>
        </a:p>
      </dgm:t>
    </dgm:pt>
    <dgm:pt modelId="{F2C6A636-7BAA-43E8-8400-6043FE64ED7E}" type="sibTrans" cxnId="{FA969EC5-578F-4339-A038-FA52DD74F1B1}">
      <dgm:prSet/>
      <dgm:spPr/>
      <dgm:t>
        <a:bodyPr/>
        <a:lstStyle/>
        <a:p>
          <a:endParaRPr lang="zh-CN" altLang="en-US"/>
        </a:p>
      </dgm:t>
    </dgm:pt>
    <dgm:pt modelId="{2A14549F-4F94-44DE-BA60-CA45F0B103B4}">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小前提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CBA90EE1-8BEB-40DA-91AA-795C7B9E4B50}" type="parTrans" cxnId="{C02F73B6-6E6B-46A3-9914-19526712CC19}">
      <dgm:prSet/>
      <dgm:spPr/>
      <dgm:t>
        <a:bodyPr/>
        <a:lstStyle/>
        <a:p>
          <a:endParaRPr lang="zh-CN" altLang="en-US"/>
        </a:p>
      </dgm:t>
    </dgm:pt>
    <dgm:pt modelId="{2FD1FDB9-17DB-4772-9A72-1AF29284A967}" type="sibTrans" cxnId="{C02F73B6-6E6B-46A3-9914-19526712CC19}">
      <dgm:prSet/>
      <dgm:spPr/>
      <dgm:t>
        <a:bodyPr/>
        <a:lstStyle/>
        <a:p>
          <a:endParaRPr lang="zh-CN" altLang="en-US"/>
        </a:p>
      </dgm:t>
    </dgm:pt>
    <dgm:pt modelId="{6494AFD2-9B89-45F4-AFBC-049F91348063}">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结论</a:t>
          </a:r>
          <a:endParaRPr lang="zh-CN" altLang="en-US" sz="2800" dirty="0">
            <a:solidFill>
              <a:schemeClr val="tx1"/>
            </a:solidFill>
            <a:latin typeface="宋体" panose="02010600030101010101" pitchFamily="2" charset="-122"/>
            <a:ea typeface="宋体" panose="02010600030101010101" pitchFamily="2" charset="-122"/>
          </a:endParaRPr>
        </a:p>
      </dgm:t>
    </dgm:pt>
    <dgm:pt modelId="{71C50018-217F-40BC-A652-378A5CAFACE7}" type="parTrans" cxnId="{D9D13240-ED23-40AF-B359-56E22C56A1FD}">
      <dgm:prSet/>
      <dgm:spPr/>
      <dgm:t>
        <a:bodyPr/>
        <a:lstStyle/>
        <a:p>
          <a:endParaRPr lang="zh-CN" altLang="en-US"/>
        </a:p>
      </dgm:t>
    </dgm:pt>
    <dgm:pt modelId="{01EC73FF-8AF8-4785-85F8-246D353CC735}" type="sibTrans" cxnId="{D9D13240-ED23-40AF-B359-56E22C56A1FD}">
      <dgm:prSet/>
      <dgm:spPr/>
      <dgm:t>
        <a:bodyPr/>
        <a:lstStyle/>
        <a:p>
          <a:endParaRPr lang="zh-CN" altLang="en-US"/>
        </a:p>
      </dgm:t>
    </dgm:pt>
    <dgm:pt modelId="{61DD3FD1-0DD2-4658-B8D2-CFF0C37235C3}">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a:t>
          </a:r>
          <a:r>
            <a:rPr lang="zh-CN" altLang="en-US" sz="2800" dirty="0" smtClean="0">
              <a:solidFill>
                <a:srgbClr val="FF0000"/>
              </a:solidFill>
              <a:latin typeface="宋体" panose="02010600030101010101" pitchFamily="2" charset="-122"/>
              <a:ea typeface="宋体" panose="02010600030101010101" pitchFamily="2" charset="-122"/>
            </a:rPr>
            <a:t>社会主义核心价值观反映的是最广大人民的价值诉求</a:t>
          </a:r>
          <a:endParaRPr lang="zh-CN" altLang="en-US" sz="2800" dirty="0">
            <a:solidFill>
              <a:srgbClr val="FF0000"/>
            </a:solidFill>
            <a:latin typeface="宋体" panose="02010600030101010101" pitchFamily="2" charset="-122"/>
            <a:ea typeface="宋体" panose="02010600030101010101" pitchFamily="2" charset="-122"/>
          </a:endParaRPr>
        </a:p>
      </dgm:t>
    </dgm:pt>
    <dgm:pt modelId="{71B39E57-2DEF-44FE-BDE2-E314C20FB68D}" type="parTrans" cxnId="{E1AB8ED7-B7DA-405E-B579-13A1EF9BD957}">
      <dgm:prSet/>
      <dgm:spPr/>
      <dgm:t>
        <a:bodyPr/>
        <a:lstStyle/>
        <a:p>
          <a:endParaRPr lang="zh-CN" altLang="en-US"/>
        </a:p>
      </dgm:t>
    </dgm:pt>
    <dgm:pt modelId="{E3D4A131-E5FB-4B47-97C0-B29F97062866}" type="sibTrans" cxnId="{E1AB8ED7-B7DA-405E-B579-13A1EF9BD957}">
      <dgm:prSet/>
      <dgm:spPr/>
      <dgm:t>
        <a:bodyPr/>
        <a:lstStyle/>
        <a:p>
          <a:endParaRPr lang="zh-CN" altLang="en-US"/>
        </a:p>
      </dgm:t>
    </dgm:pt>
    <dgm:pt modelId="{7049F2E7-B301-47C2-A398-7B2875088F9D}" type="pres">
      <dgm:prSet presAssocID="{6896F61F-3C88-46B6-BA5C-89FE76EDD60F}" presName="linear" presStyleCnt="0">
        <dgm:presLayoutVars>
          <dgm:animLvl val="lvl"/>
          <dgm:resizeHandles val="exact"/>
        </dgm:presLayoutVars>
      </dgm:prSet>
      <dgm:spPr/>
      <dgm:t>
        <a:bodyPr/>
        <a:lstStyle/>
        <a:p>
          <a:endParaRPr lang="zh-CN" altLang="en-US"/>
        </a:p>
      </dgm:t>
    </dgm:pt>
    <dgm:pt modelId="{CEC94499-5267-4E30-9388-F2FA5A744853}" type="pres">
      <dgm:prSet presAssocID="{6C67FF64-0640-4E61-8D20-1C5A9D995939}" presName="parentText" presStyleLbl="node1" presStyleIdx="0" presStyleCnt="3">
        <dgm:presLayoutVars>
          <dgm:chMax val="0"/>
          <dgm:bulletEnabled val="1"/>
        </dgm:presLayoutVars>
      </dgm:prSet>
      <dgm:spPr/>
      <dgm:t>
        <a:bodyPr/>
        <a:lstStyle/>
        <a:p>
          <a:endParaRPr lang="zh-CN" altLang="en-US"/>
        </a:p>
      </dgm:t>
    </dgm:pt>
    <dgm:pt modelId="{138713F0-E02D-478E-8295-FE5B72404E1D}" type="pres">
      <dgm:prSet presAssocID="{6C67FF64-0640-4E61-8D20-1C5A9D995939}" presName="childText" presStyleLbl="revTx" presStyleIdx="0" presStyleCnt="3" custScaleY="62184">
        <dgm:presLayoutVars>
          <dgm:bulletEnabled val="1"/>
        </dgm:presLayoutVars>
      </dgm:prSet>
      <dgm:spPr/>
      <dgm:t>
        <a:bodyPr/>
        <a:lstStyle/>
        <a:p>
          <a:endParaRPr lang="zh-CN" altLang="en-US"/>
        </a:p>
      </dgm:t>
    </dgm:pt>
    <dgm:pt modelId="{9B72CBEE-8C02-416D-82E3-0FFF5CD7F5EC}" type="pres">
      <dgm:prSet presAssocID="{35D40F28-07AC-45F1-BA6B-A813379909D9}" presName="parentText" presStyleLbl="node1" presStyleIdx="1" presStyleCnt="3">
        <dgm:presLayoutVars>
          <dgm:chMax val="0"/>
          <dgm:bulletEnabled val="1"/>
        </dgm:presLayoutVars>
      </dgm:prSet>
      <dgm:spPr/>
      <dgm:t>
        <a:bodyPr/>
        <a:lstStyle/>
        <a:p>
          <a:endParaRPr lang="zh-CN" altLang="en-US"/>
        </a:p>
      </dgm:t>
    </dgm:pt>
    <dgm:pt modelId="{0CE66905-0866-4631-8AAD-1E9B9993CDC0}" type="pres">
      <dgm:prSet presAssocID="{35D40F28-07AC-45F1-BA6B-A813379909D9}" presName="childText" presStyleLbl="revTx" presStyleIdx="1" presStyleCnt="3" custScaleY="64743">
        <dgm:presLayoutVars>
          <dgm:bulletEnabled val="1"/>
        </dgm:presLayoutVars>
      </dgm:prSet>
      <dgm:spPr/>
      <dgm:t>
        <a:bodyPr/>
        <a:lstStyle/>
        <a:p>
          <a:endParaRPr lang="zh-CN" altLang="en-US"/>
        </a:p>
      </dgm:t>
    </dgm:pt>
    <dgm:pt modelId="{E3EF8843-FA92-4E23-8A4C-D18CD0D174D9}" type="pres">
      <dgm:prSet presAssocID="{61DD3FD1-0DD2-4658-B8D2-CFF0C37235C3}" presName="parentText" presStyleLbl="node1" presStyleIdx="2" presStyleCnt="3">
        <dgm:presLayoutVars>
          <dgm:chMax val="0"/>
          <dgm:bulletEnabled val="1"/>
        </dgm:presLayoutVars>
      </dgm:prSet>
      <dgm:spPr/>
      <dgm:t>
        <a:bodyPr/>
        <a:lstStyle/>
        <a:p>
          <a:endParaRPr lang="zh-CN" altLang="en-US"/>
        </a:p>
      </dgm:t>
    </dgm:pt>
    <dgm:pt modelId="{B767ABA5-1797-49BA-8CC8-8F4E9E14557D}" type="pres">
      <dgm:prSet presAssocID="{61DD3FD1-0DD2-4658-B8D2-CFF0C37235C3}" presName="childText" presStyleLbl="revTx" presStyleIdx="2" presStyleCnt="3" custScaleY="59689">
        <dgm:presLayoutVars>
          <dgm:bulletEnabled val="1"/>
        </dgm:presLayoutVars>
      </dgm:prSet>
      <dgm:spPr/>
      <dgm:t>
        <a:bodyPr/>
        <a:lstStyle/>
        <a:p>
          <a:endParaRPr lang="zh-CN" altLang="en-US"/>
        </a:p>
      </dgm:t>
    </dgm:pt>
  </dgm:ptLst>
  <dgm:cxnLst>
    <dgm:cxn modelId="{38DB065B-5B47-4AC9-86AA-9D66FFB6F0C0}" srcId="{6896F61F-3C88-46B6-BA5C-89FE76EDD60F}" destId="{6C67FF64-0640-4E61-8D20-1C5A9D995939}" srcOrd="0" destOrd="0" parTransId="{7E33364C-4A52-4E9C-A9A1-50F9FCD0AEB0}" sibTransId="{347DD7C2-E4CE-41F1-9D3F-0458B31A1D24}"/>
    <dgm:cxn modelId="{A4D8DE32-1FAF-4B82-BAB1-C8C0D82BE5A5}" type="presOf" srcId="{61DD3FD1-0DD2-4658-B8D2-CFF0C37235C3}" destId="{E3EF8843-FA92-4E23-8A4C-D18CD0D174D9}" srcOrd="0" destOrd="0" presId="urn:microsoft.com/office/officeart/2005/8/layout/vList2#3"/>
    <dgm:cxn modelId="{E5AB4BF6-DDC4-4B38-A344-6ABCF4311C56}" type="presOf" srcId="{6C67FF64-0640-4E61-8D20-1C5A9D995939}" destId="{CEC94499-5267-4E30-9388-F2FA5A744853}" srcOrd="0" destOrd="0" presId="urn:microsoft.com/office/officeart/2005/8/layout/vList2#3"/>
    <dgm:cxn modelId="{9793069B-E321-4AB9-B064-F859BD063472}" srcId="{6C67FF64-0640-4E61-8D20-1C5A9D995939}" destId="{3ADB139A-B99C-4D85-8FBF-D7535FB30DD6}" srcOrd="0" destOrd="0" parTransId="{1D390309-097E-4F73-B86E-CF418642E425}" sibTransId="{7E877847-4E59-473B-B8A4-9DE78E2C3664}"/>
    <dgm:cxn modelId="{FA969EC5-578F-4339-A038-FA52DD74F1B1}" srcId="{6896F61F-3C88-46B6-BA5C-89FE76EDD60F}" destId="{35D40F28-07AC-45F1-BA6B-A813379909D9}" srcOrd="1" destOrd="0" parTransId="{E6DF474A-E511-429B-B49B-FA9B7E0E8149}" sibTransId="{F2C6A636-7BAA-43E8-8400-6043FE64ED7E}"/>
    <dgm:cxn modelId="{6687E418-E685-413B-B0FC-E364A6B7A5D7}" type="presOf" srcId="{35D40F28-07AC-45F1-BA6B-A813379909D9}" destId="{9B72CBEE-8C02-416D-82E3-0FFF5CD7F5EC}" srcOrd="0" destOrd="0" presId="urn:microsoft.com/office/officeart/2005/8/layout/vList2#3"/>
    <dgm:cxn modelId="{56DFF6BA-D5C5-410C-BCC9-80CC05839B17}" type="presOf" srcId="{3ADB139A-B99C-4D85-8FBF-D7535FB30DD6}" destId="{138713F0-E02D-478E-8295-FE5B72404E1D}" srcOrd="0" destOrd="0" presId="urn:microsoft.com/office/officeart/2005/8/layout/vList2#3"/>
    <dgm:cxn modelId="{3AB8E1B9-6B0D-41C3-8B28-2D61C7D0702C}" type="presOf" srcId="{6494AFD2-9B89-45F4-AFBC-049F91348063}" destId="{B767ABA5-1797-49BA-8CC8-8F4E9E14557D}" srcOrd="0" destOrd="0" presId="urn:microsoft.com/office/officeart/2005/8/layout/vList2#3"/>
    <dgm:cxn modelId="{82ECC613-853E-4C31-92F4-C7B25DED81FA}" type="presOf" srcId="{2A14549F-4F94-44DE-BA60-CA45F0B103B4}" destId="{0CE66905-0866-4631-8AAD-1E9B9993CDC0}" srcOrd="0" destOrd="0" presId="urn:microsoft.com/office/officeart/2005/8/layout/vList2#3"/>
    <dgm:cxn modelId="{C02F73B6-6E6B-46A3-9914-19526712CC19}" srcId="{35D40F28-07AC-45F1-BA6B-A813379909D9}" destId="{2A14549F-4F94-44DE-BA60-CA45F0B103B4}" srcOrd="0" destOrd="0" parTransId="{CBA90EE1-8BEB-40DA-91AA-795C7B9E4B50}" sibTransId="{2FD1FDB9-17DB-4772-9A72-1AF29284A967}"/>
    <dgm:cxn modelId="{C7EA90F9-DCC7-42FB-8A29-90088764DC4E}" type="presOf" srcId="{6896F61F-3C88-46B6-BA5C-89FE76EDD60F}" destId="{7049F2E7-B301-47C2-A398-7B2875088F9D}" srcOrd="0" destOrd="0" presId="urn:microsoft.com/office/officeart/2005/8/layout/vList2#3"/>
    <dgm:cxn modelId="{D9D13240-ED23-40AF-B359-56E22C56A1FD}" srcId="{61DD3FD1-0DD2-4658-B8D2-CFF0C37235C3}" destId="{6494AFD2-9B89-45F4-AFBC-049F91348063}" srcOrd="0" destOrd="0" parTransId="{71C50018-217F-40BC-A652-378A5CAFACE7}" sibTransId="{01EC73FF-8AF8-4785-85F8-246D353CC735}"/>
    <dgm:cxn modelId="{E1AB8ED7-B7DA-405E-B579-13A1EF9BD957}" srcId="{6896F61F-3C88-46B6-BA5C-89FE76EDD60F}" destId="{61DD3FD1-0DD2-4658-B8D2-CFF0C37235C3}" srcOrd="2" destOrd="0" parTransId="{71B39E57-2DEF-44FE-BDE2-E314C20FB68D}" sibTransId="{E3D4A131-E5FB-4B47-97C0-B29F97062866}"/>
    <dgm:cxn modelId="{C71A2CAD-BBFE-404D-8054-ADE43C732CD4}" type="presParOf" srcId="{7049F2E7-B301-47C2-A398-7B2875088F9D}" destId="{CEC94499-5267-4E30-9388-F2FA5A744853}" srcOrd="0" destOrd="0" presId="urn:microsoft.com/office/officeart/2005/8/layout/vList2#3"/>
    <dgm:cxn modelId="{E83D0348-8C35-427F-911A-B6B5287EDEA0}" type="presParOf" srcId="{7049F2E7-B301-47C2-A398-7B2875088F9D}" destId="{138713F0-E02D-478E-8295-FE5B72404E1D}" srcOrd="1" destOrd="0" presId="urn:microsoft.com/office/officeart/2005/8/layout/vList2#3"/>
    <dgm:cxn modelId="{8B450868-8ECC-4574-B62F-F4E1EE2F8B51}" type="presParOf" srcId="{7049F2E7-B301-47C2-A398-7B2875088F9D}" destId="{9B72CBEE-8C02-416D-82E3-0FFF5CD7F5EC}" srcOrd="2" destOrd="0" presId="urn:microsoft.com/office/officeart/2005/8/layout/vList2#3"/>
    <dgm:cxn modelId="{4031B283-1780-4C7B-8008-CC23C03DCCBE}" type="presParOf" srcId="{7049F2E7-B301-47C2-A398-7B2875088F9D}" destId="{0CE66905-0866-4631-8AAD-1E9B9993CDC0}" srcOrd="3" destOrd="0" presId="urn:microsoft.com/office/officeart/2005/8/layout/vList2#3"/>
    <dgm:cxn modelId="{509D1209-6E73-4807-A0D8-78EF82A905F6}" type="presParOf" srcId="{7049F2E7-B301-47C2-A398-7B2875088F9D}" destId="{E3EF8843-FA92-4E23-8A4C-D18CD0D174D9}" srcOrd="4" destOrd="0" presId="urn:microsoft.com/office/officeart/2005/8/layout/vList2#3"/>
    <dgm:cxn modelId="{B85AE031-E7FD-40F7-B2A7-3431CACCC679}" type="presParOf" srcId="{7049F2E7-B301-47C2-A398-7B2875088F9D}" destId="{B767ABA5-1797-49BA-8CC8-8F4E9E14557D}" srcOrd="5" destOrd="0" presId="urn:microsoft.com/office/officeart/2005/8/layout/vList2#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96F61F-3C88-46B6-BA5C-89FE76EDD60F}" type="doc">
      <dgm:prSet loTypeId="urn:microsoft.com/office/officeart/2005/8/layout/vList2#4" loCatId="list" qsTypeId="urn:microsoft.com/office/officeart/2005/8/quickstyle/simple1#9" qsCatId="simple" csTypeId="urn:microsoft.com/office/officeart/2005/8/colors/accent3_1#4" csCatId="accent3" phldr="1"/>
      <dgm:spPr/>
      <dgm:t>
        <a:bodyPr/>
        <a:lstStyle/>
        <a:p>
          <a:endParaRPr lang="zh-CN" altLang="en-US"/>
        </a:p>
      </dgm:t>
    </dgm:pt>
    <dgm:pt modelId="{6C67FF64-0640-4E61-8D20-1C5A9D995939}">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中国共产党是具有鲜明人民性的政党</a:t>
          </a:r>
          <a:endParaRPr lang="zh-CN" altLang="en-US" sz="2800" dirty="0">
            <a:latin typeface="宋体" panose="02010600030101010101" pitchFamily="2" charset="-122"/>
            <a:ea typeface="宋体" panose="02010600030101010101" pitchFamily="2" charset="-122"/>
          </a:endParaRPr>
        </a:p>
      </dgm:t>
    </dgm:pt>
    <dgm:pt modelId="{7E33364C-4A52-4E9C-A9A1-50F9FCD0AEB0}" type="parTrans" cxnId="{38DB065B-5B47-4AC9-86AA-9D66FFB6F0C0}">
      <dgm:prSet/>
      <dgm:spPr/>
      <dgm:t>
        <a:bodyPr/>
        <a:lstStyle/>
        <a:p>
          <a:endParaRPr lang="zh-CN" altLang="en-US"/>
        </a:p>
      </dgm:t>
    </dgm:pt>
    <dgm:pt modelId="{347DD7C2-E4CE-41F1-9D3F-0458B31A1D24}" type="sibTrans" cxnId="{38DB065B-5B47-4AC9-86AA-9D66FFB6F0C0}">
      <dgm:prSet/>
      <dgm:spPr/>
      <dgm:t>
        <a:bodyPr/>
        <a:lstStyle/>
        <a:p>
          <a:endParaRPr lang="zh-CN" altLang="en-US"/>
        </a:p>
      </dgm:t>
    </dgm:pt>
    <dgm:pt modelId="{3ADB139A-B99C-4D85-8FBF-D7535FB30DD6}">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大前提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1D390309-097E-4F73-B86E-CF418642E425}" type="parTrans" cxnId="{9793069B-E321-4AB9-B064-F859BD063472}">
      <dgm:prSet/>
      <dgm:spPr/>
      <dgm:t>
        <a:bodyPr/>
        <a:lstStyle/>
        <a:p>
          <a:endParaRPr lang="zh-CN" altLang="en-US"/>
        </a:p>
      </dgm:t>
    </dgm:pt>
    <dgm:pt modelId="{7E877847-4E59-473B-B8A4-9DE78E2C3664}" type="sibTrans" cxnId="{9793069B-E321-4AB9-B064-F859BD063472}">
      <dgm:prSet/>
      <dgm:spPr/>
      <dgm:t>
        <a:bodyPr/>
        <a:lstStyle/>
        <a:p>
          <a:endParaRPr lang="zh-CN" altLang="en-US"/>
        </a:p>
      </dgm:t>
    </dgm:pt>
    <dgm:pt modelId="{35D40F28-07AC-45F1-BA6B-A813379909D9}">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 培育践行核心价值观的领导力量是中国共产党</a:t>
          </a:r>
          <a:endParaRPr lang="zh-CN" altLang="en-US" sz="2800" dirty="0">
            <a:latin typeface="宋体" panose="02010600030101010101" pitchFamily="2" charset="-122"/>
            <a:ea typeface="宋体" panose="02010600030101010101" pitchFamily="2" charset="-122"/>
          </a:endParaRPr>
        </a:p>
      </dgm:t>
    </dgm:pt>
    <dgm:pt modelId="{E6DF474A-E511-429B-B49B-FA9B7E0E8149}" type="parTrans" cxnId="{FA969EC5-578F-4339-A038-FA52DD74F1B1}">
      <dgm:prSet/>
      <dgm:spPr/>
      <dgm:t>
        <a:bodyPr/>
        <a:lstStyle/>
        <a:p>
          <a:endParaRPr lang="zh-CN" altLang="en-US"/>
        </a:p>
      </dgm:t>
    </dgm:pt>
    <dgm:pt modelId="{F2C6A636-7BAA-43E8-8400-6043FE64ED7E}" type="sibTrans" cxnId="{FA969EC5-578F-4339-A038-FA52DD74F1B1}">
      <dgm:prSet/>
      <dgm:spPr/>
      <dgm:t>
        <a:bodyPr/>
        <a:lstStyle/>
        <a:p>
          <a:endParaRPr lang="zh-CN" altLang="en-US"/>
        </a:p>
      </dgm:t>
    </dgm:pt>
    <dgm:pt modelId="{2A14549F-4F94-44DE-BA60-CA45F0B103B4}">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小前提</a:t>
          </a:r>
          <a:endParaRPr lang="zh-CN" altLang="en-US" sz="2800" dirty="0">
            <a:solidFill>
              <a:schemeClr val="tx1"/>
            </a:solidFill>
            <a:latin typeface="宋体" panose="02010600030101010101" pitchFamily="2" charset="-122"/>
            <a:ea typeface="宋体" panose="02010600030101010101" pitchFamily="2" charset="-122"/>
          </a:endParaRPr>
        </a:p>
      </dgm:t>
    </dgm:pt>
    <dgm:pt modelId="{CBA90EE1-8BEB-40DA-91AA-795C7B9E4B50}" type="parTrans" cxnId="{C02F73B6-6E6B-46A3-9914-19526712CC19}">
      <dgm:prSet/>
      <dgm:spPr/>
      <dgm:t>
        <a:bodyPr/>
        <a:lstStyle/>
        <a:p>
          <a:endParaRPr lang="zh-CN" altLang="en-US"/>
        </a:p>
      </dgm:t>
    </dgm:pt>
    <dgm:pt modelId="{2FD1FDB9-17DB-4772-9A72-1AF29284A967}" type="sibTrans" cxnId="{C02F73B6-6E6B-46A3-9914-19526712CC19}">
      <dgm:prSet/>
      <dgm:spPr/>
      <dgm:t>
        <a:bodyPr/>
        <a:lstStyle/>
        <a:p>
          <a:endParaRPr lang="zh-CN" altLang="en-US"/>
        </a:p>
      </dgm:t>
    </dgm:pt>
    <dgm:pt modelId="{6494AFD2-9B89-45F4-AFBC-049F91348063}">
      <dgm:prSet phldrT="[文本]" custT="1"/>
      <dgm:spPr>
        <a:solidFill>
          <a:srgbClr val="BEF8E6">
            <a:alpha val="10000"/>
          </a:srgbClr>
        </a:solidFill>
      </dgm:spPr>
      <dgm:t>
        <a:bodyPr/>
        <a:lstStyle/>
        <a:p>
          <a:r>
            <a:rPr lang="zh-CN" altLang="en-US" sz="2800" dirty="0" smtClean="0">
              <a:solidFill>
                <a:schemeClr val="tx1"/>
              </a:solidFill>
              <a:latin typeface="宋体" panose="02010600030101010101" pitchFamily="2" charset="-122"/>
              <a:ea typeface="宋体" panose="02010600030101010101" pitchFamily="2" charset="-122"/>
            </a:rPr>
            <a:t>结论</a:t>
          </a:r>
          <a:endParaRPr lang="zh-CN" altLang="en-US" sz="2800" dirty="0">
            <a:solidFill>
              <a:schemeClr val="tx1"/>
            </a:solidFill>
            <a:latin typeface="宋体" panose="02010600030101010101" pitchFamily="2" charset="-122"/>
            <a:ea typeface="宋体" panose="02010600030101010101" pitchFamily="2" charset="-122"/>
          </a:endParaRPr>
        </a:p>
      </dgm:t>
    </dgm:pt>
    <dgm:pt modelId="{71C50018-217F-40BC-A652-378A5CAFACE7}" type="parTrans" cxnId="{D9D13240-ED23-40AF-B359-56E22C56A1FD}">
      <dgm:prSet/>
      <dgm:spPr/>
      <dgm:t>
        <a:bodyPr/>
        <a:lstStyle/>
        <a:p>
          <a:endParaRPr lang="zh-CN" altLang="en-US"/>
        </a:p>
      </dgm:t>
    </dgm:pt>
    <dgm:pt modelId="{01EC73FF-8AF8-4785-85F8-246D353CC735}" type="sibTrans" cxnId="{D9D13240-ED23-40AF-B359-56E22C56A1FD}">
      <dgm:prSet/>
      <dgm:spPr/>
      <dgm:t>
        <a:bodyPr/>
        <a:lstStyle/>
        <a:p>
          <a:endParaRPr lang="zh-CN" altLang="en-US"/>
        </a:p>
      </dgm:t>
    </dgm:pt>
    <dgm:pt modelId="{61DD3FD1-0DD2-4658-B8D2-CFF0C37235C3}">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solidFill>
                <a:srgbClr val="FF0000"/>
              </a:solidFill>
              <a:latin typeface="宋体" panose="02010600030101010101" pitchFamily="2" charset="-122"/>
              <a:ea typeface="宋体" panose="02010600030101010101" pitchFamily="2" charset="-122"/>
            </a:rPr>
            <a:t> 社会主义核心价值观具有鲜明的人民性</a:t>
          </a:r>
          <a:endParaRPr lang="zh-CN" altLang="en-US" sz="2800" dirty="0">
            <a:solidFill>
              <a:srgbClr val="FF0000"/>
            </a:solidFill>
            <a:latin typeface="宋体" panose="02010600030101010101" pitchFamily="2" charset="-122"/>
            <a:ea typeface="宋体" panose="02010600030101010101" pitchFamily="2" charset="-122"/>
          </a:endParaRPr>
        </a:p>
      </dgm:t>
    </dgm:pt>
    <dgm:pt modelId="{71B39E57-2DEF-44FE-BDE2-E314C20FB68D}" type="parTrans" cxnId="{E1AB8ED7-B7DA-405E-B579-13A1EF9BD957}">
      <dgm:prSet/>
      <dgm:spPr/>
      <dgm:t>
        <a:bodyPr/>
        <a:lstStyle/>
        <a:p>
          <a:endParaRPr lang="zh-CN" altLang="en-US"/>
        </a:p>
      </dgm:t>
    </dgm:pt>
    <dgm:pt modelId="{E3D4A131-E5FB-4B47-97C0-B29F97062866}" type="sibTrans" cxnId="{E1AB8ED7-B7DA-405E-B579-13A1EF9BD957}">
      <dgm:prSet/>
      <dgm:spPr/>
      <dgm:t>
        <a:bodyPr/>
        <a:lstStyle/>
        <a:p>
          <a:endParaRPr lang="zh-CN" altLang="en-US"/>
        </a:p>
      </dgm:t>
    </dgm:pt>
    <dgm:pt modelId="{7049F2E7-B301-47C2-A398-7B2875088F9D}" type="pres">
      <dgm:prSet presAssocID="{6896F61F-3C88-46B6-BA5C-89FE76EDD60F}" presName="linear" presStyleCnt="0">
        <dgm:presLayoutVars>
          <dgm:animLvl val="lvl"/>
          <dgm:resizeHandles val="exact"/>
        </dgm:presLayoutVars>
      </dgm:prSet>
      <dgm:spPr/>
      <dgm:t>
        <a:bodyPr/>
        <a:lstStyle/>
        <a:p>
          <a:endParaRPr lang="zh-CN" altLang="en-US"/>
        </a:p>
      </dgm:t>
    </dgm:pt>
    <dgm:pt modelId="{CEC94499-5267-4E30-9388-F2FA5A744853}" type="pres">
      <dgm:prSet presAssocID="{6C67FF64-0640-4E61-8D20-1C5A9D995939}" presName="parentText" presStyleLbl="node1" presStyleIdx="0" presStyleCnt="3">
        <dgm:presLayoutVars>
          <dgm:chMax val="0"/>
          <dgm:bulletEnabled val="1"/>
        </dgm:presLayoutVars>
      </dgm:prSet>
      <dgm:spPr/>
      <dgm:t>
        <a:bodyPr/>
        <a:lstStyle/>
        <a:p>
          <a:endParaRPr lang="zh-CN" altLang="en-US"/>
        </a:p>
      </dgm:t>
    </dgm:pt>
    <dgm:pt modelId="{138713F0-E02D-478E-8295-FE5B72404E1D}" type="pres">
      <dgm:prSet presAssocID="{6C67FF64-0640-4E61-8D20-1C5A9D995939}" presName="childText" presStyleLbl="revTx" presStyleIdx="0" presStyleCnt="3" custScaleY="62184">
        <dgm:presLayoutVars>
          <dgm:bulletEnabled val="1"/>
        </dgm:presLayoutVars>
      </dgm:prSet>
      <dgm:spPr/>
      <dgm:t>
        <a:bodyPr/>
        <a:lstStyle/>
        <a:p>
          <a:endParaRPr lang="zh-CN" altLang="en-US"/>
        </a:p>
      </dgm:t>
    </dgm:pt>
    <dgm:pt modelId="{9B72CBEE-8C02-416D-82E3-0FFF5CD7F5EC}" type="pres">
      <dgm:prSet presAssocID="{35D40F28-07AC-45F1-BA6B-A813379909D9}" presName="parentText" presStyleLbl="node1" presStyleIdx="1" presStyleCnt="3">
        <dgm:presLayoutVars>
          <dgm:chMax val="0"/>
          <dgm:bulletEnabled val="1"/>
        </dgm:presLayoutVars>
      </dgm:prSet>
      <dgm:spPr/>
      <dgm:t>
        <a:bodyPr/>
        <a:lstStyle/>
        <a:p>
          <a:endParaRPr lang="zh-CN" altLang="en-US"/>
        </a:p>
      </dgm:t>
    </dgm:pt>
    <dgm:pt modelId="{0CE66905-0866-4631-8AAD-1E9B9993CDC0}" type="pres">
      <dgm:prSet presAssocID="{35D40F28-07AC-45F1-BA6B-A813379909D9}" presName="childText" presStyleLbl="revTx" presStyleIdx="1" presStyleCnt="3" custScaleY="64743">
        <dgm:presLayoutVars>
          <dgm:bulletEnabled val="1"/>
        </dgm:presLayoutVars>
      </dgm:prSet>
      <dgm:spPr/>
      <dgm:t>
        <a:bodyPr/>
        <a:lstStyle/>
        <a:p>
          <a:endParaRPr lang="zh-CN" altLang="en-US"/>
        </a:p>
      </dgm:t>
    </dgm:pt>
    <dgm:pt modelId="{E3EF8843-FA92-4E23-8A4C-D18CD0D174D9}" type="pres">
      <dgm:prSet presAssocID="{61DD3FD1-0DD2-4658-B8D2-CFF0C37235C3}" presName="parentText" presStyleLbl="node1" presStyleIdx="2" presStyleCnt="3">
        <dgm:presLayoutVars>
          <dgm:chMax val="0"/>
          <dgm:bulletEnabled val="1"/>
        </dgm:presLayoutVars>
      </dgm:prSet>
      <dgm:spPr/>
      <dgm:t>
        <a:bodyPr/>
        <a:lstStyle/>
        <a:p>
          <a:endParaRPr lang="zh-CN" altLang="en-US"/>
        </a:p>
      </dgm:t>
    </dgm:pt>
    <dgm:pt modelId="{B767ABA5-1797-49BA-8CC8-8F4E9E14557D}" type="pres">
      <dgm:prSet presAssocID="{61DD3FD1-0DD2-4658-B8D2-CFF0C37235C3}" presName="childText" presStyleLbl="revTx" presStyleIdx="2" presStyleCnt="3" custScaleY="59689">
        <dgm:presLayoutVars>
          <dgm:bulletEnabled val="1"/>
        </dgm:presLayoutVars>
      </dgm:prSet>
      <dgm:spPr/>
      <dgm:t>
        <a:bodyPr/>
        <a:lstStyle/>
        <a:p>
          <a:endParaRPr lang="zh-CN" altLang="en-US"/>
        </a:p>
      </dgm:t>
    </dgm:pt>
  </dgm:ptLst>
  <dgm:cxnLst>
    <dgm:cxn modelId="{5F5F239D-A230-412F-BDDD-8D98408F18FF}" type="presOf" srcId="{35D40F28-07AC-45F1-BA6B-A813379909D9}" destId="{9B72CBEE-8C02-416D-82E3-0FFF5CD7F5EC}" srcOrd="0" destOrd="0" presId="urn:microsoft.com/office/officeart/2005/8/layout/vList2#4"/>
    <dgm:cxn modelId="{85B9F553-EB70-41B5-B972-C59DBF2B6147}" type="presOf" srcId="{6896F61F-3C88-46B6-BA5C-89FE76EDD60F}" destId="{7049F2E7-B301-47C2-A398-7B2875088F9D}" srcOrd="0" destOrd="0" presId="urn:microsoft.com/office/officeart/2005/8/layout/vList2#4"/>
    <dgm:cxn modelId="{20835BD9-ED2E-4486-B8E8-7427D7C76D32}" type="presOf" srcId="{6C67FF64-0640-4E61-8D20-1C5A9D995939}" destId="{CEC94499-5267-4E30-9388-F2FA5A744853}" srcOrd="0" destOrd="0" presId="urn:microsoft.com/office/officeart/2005/8/layout/vList2#4"/>
    <dgm:cxn modelId="{D5EE19E0-A283-4082-95F5-5AE959806E44}" type="presOf" srcId="{61DD3FD1-0DD2-4658-B8D2-CFF0C37235C3}" destId="{E3EF8843-FA92-4E23-8A4C-D18CD0D174D9}" srcOrd="0" destOrd="0" presId="urn:microsoft.com/office/officeart/2005/8/layout/vList2#4"/>
    <dgm:cxn modelId="{38DB065B-5B47-4AC9-86AA-9D66FFB6F0C0}" srcId="{6896F61F-3C88-46B6-BA5C-89FE76EDD60F}" destId="{6C67FF64-0640-4E61-8D20-1C5A9D995939}" srcOrd="0" destOrd="0" parTransId="{7E33364C-4A52-4E9C-A9A1-50F9FCD0AEB0}" sibTransId="{347DD7C2-E4CE-41F1-9D3F-0458B31A1D24}"/>
    <dgm:cxn modelId="{9793069B-E321-4AB9-B064-F859BD063472}" srcId="{6C67FF64-0640-4E61-8D20-1C5A9D995939}" destId="{3ADB139A-B99C-4D85-8FBF-D7535FB30DD6}" srcOrd="0" destOrd="0" parTransId="{1D390309-097E-4F73-B86E-CF418642E425}" sibTransId="{7E877847-4E59-473B-B8A4-9DE78E2C3664}"/>
    <dgm:cxn modelId="{FA969EC5-578F-4339-A038-FA52DD74F1B1}" srcId="{6896F61F-3C88-46B6-BA5C-89FE76EDD60F}" destId="{35D40F28-07AC-45F1-BA6B-A813379909D9}" srcOrd="1" destOrd="0" parTransId="{E6DF474A-E511-429B-B49B-FA9B7E0E8149}" sibTransId="{F2C6A636-7BAA-43E8-8400-6043FE64ED7E}"/>
    <dgm:cxn modelId="{5E06F3A5-EF6D-4563-8B35-42F7BDC21A3F}" type="presOf" srcId="{6494AFD2-9B89-45F4-AFBC-049F91348063}" destId="{B767ABA5-1797-49BA-8CC8-8F4E9E14557D}" srcOrd="0" destOrd="0" presId="urn:microsoft.com/office/officeart/2005/8/layout/vList2#4"/>
    <dgm:cxn modelId="{C02F73B6-6E6B-46A3-9914-19526712CC19}" srcId="{35D40F28-07AC-45F1-BA6B-A813379909D9}" destId="{2A14549F-4F94-44DE-BA60-CA45F0B103B4}" srcOrd="0" destOrd="0" parTransId="{CBA90EE1-8BEB-40DA-91AA-795C7B9E4B50}" sibTransId="{2FD1FDB9-17DB-4772-9A72-1AF29284A967}"/>
    <dgm:cxn modelId="{693DCF25-8A86-460A-81BD-05B72397457D}" type="presOf" srcId="{3ADB139A-B99C-4D85-8FBF-D7535FB30DD6}" destId="{138713F0-E02D-478E-8295-FE5B72404E1D}" srcOrd="0" destOrd="0" presId="urn:microsoft.com/office/officeart/2005/8/layout/vList2#4"/>
    <dgm:cxn modelId="{D9D13240-ED23-40AF-B359-56E22C56A1FD}" srcId="{61DD3FD1-0DD2-4658-B8D2-CFF0C37235C3}" destId="{6494AFD2-9B89-45F4-AFBC-049F91348063}" srcOrd="0" destOrd="0" parTransId="{71C50018-217F-40BC-A652-378A5CAFACE7}" sibTransId="{01EC73FF-8AF8-4785-85F8-246D353CC735}"/>
    <dgm:cxn modelId="{E1AB8ED7-B7DA-405E-B579-13A1EF9BD957}" srcId="{6896F61F-3C88-46B6-BA5C-89FE76EDD60F}" destId="{61DD3FD1-0DD2-4658-B8D2-CFF0C37235C3}" srcOrd="2" destOrd="0" parTransId="{71B39E57-2DEF-44FE-BDE2-E314C20FB68D}" sibTransId="{E3D4A131-E5FB-4B47-97C0-B29F97062866}"/>
    <dgm:cxn modelId="{713D962B-CA80-4CE9-92BF-6CC12B27ED9A}" type="presOf" srcId="{2A14549F-4F94-44DE-BA60-CA45F0B103B4}" destId="{0CE66905-0866-4631-8AAD-1E9B9993CDC0}" srcOrd="0" destOrd="0" presId="urn:microsoft.com/office/officeart/2005/8/layout/vList2#4"/>
    <dgm:cxn modelId="{001D54B3-3B3E-49EF-A1DA-3D4C4D140713}" type="presParOf" srcId="{7049F2E7-B301-47C2-A398-7B2875088F9D}" destId="{CEC94499-5267-4E30-9388-F2FA5A744853}" srcOrd="0" destOrd="0" presId="urn:microsoft.com/office/officeart/2005/8/layout/vList2#4"/>
    <dgm:cxn modelId="{24D156DC-36D7-40B1-B82A-753B5E625CB7}" type="presParOf" srcId="{7049F2E7-B301-47C2-A398-7B2875088F9D}" destId="{138713F0-E02D-478E-8295-FE5B72404E1D}" srcOrd="1" destOrd="0" presId="urn:microsoft.com/office/officeart/2005/8/layout/vList2#4"/>
    <dgm:cxn modelId="{8FE85285-A226-4E8A-A544-43A2DC44ACD0}" type="presParOf" srcId="{7049F2E7-B301-47C2-A398-7B2875088F9D}" destId="{9B72CBEE-8C02-416D-82E3-0FFF5CD7F5EC}" srcOrd="2" destOrd="0" presId="urn:microsoft.com/office/officeart/2005/8/layout/vList2#4"/>
    <dgm:cxn modelId="{C5F6F67E-81EE-45EB-91EA-1B28C6A59F05}" type="presParOf" srcId="{7049F2E7-B301-47C2-A398-7B2875088F9D}" destId="{0CE66905-0866-4631-8AAD-1E9B9993CDC0}" srcOrd="3" destOrd="0" presId="urn:microsoft.com/office/officeart/2005/8/layout/vList2#4"/>
    <dgm:cxn modelId="{142B5A5B-1808-4861-9DBB-1DE7923DDA10}" type="presParOf" srcId="{7049F2E7-B301-47C2-A398-7B2875088F9D}" destId="{E3EF8843-FA92-4E23-8A4C-D18CD0D174D9}" srcOrd="4" destOrd="0" presId="urn:microsoft.com/office/officeart/2005/8/layout/vList2#4"/>
    <dgm:cxn modelId="{375BD4D3-F46F-4AE9-9D1B-68856ACE20BE}" type="presParOf" srcId="{7049F2E7-B301-47C2-A398-7B2875088F9D}" destId="{B767ABA5-1797-49BA-8CC8-8F4E9E14557D}" srcOrd="5" destOrd="0" presId="urn:microsoft.com/office/officeart/2005/8/layout/vList2#4"/>
  </dgm:cxnLst>
  <dgm:bg>
    <a:solidFill>
      <a:srgbClr val="BEF8E6">
        <a:alpha val="10000"/>
      </a:srgb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B28622-43CB-4FFA-BB1B-DB6C58398C2C}" type="doc">
      <dgm:prSet loTypeId="urn:microsoft.com/office/officeart/2008/layout/VerticalCurvedList" loCatId="list" qsTypeId="urn:microsoft.com/office/officeart/2005/8/quickstyle/simple1#10" qsCatId="simple" csTypeId="urn:microsoft.com/office/officeart/2005/8/colors/accent0_1#4" csCatId="mainScheme" phldr="1"/>
      <dgm:spPr/>
      <dgm:t>
        <a:bodyPr/>
        <a:lstStyle/>
        <a:p>
          <a:endParaRPr lang="zh-CN" altLang="en-US"/>
        </a:p>
      </dgm:t>
    </dgm:pt>
    <dgm:pt modelId="{CC45841E-C6C8-4F6D-955D-640B63AA8670}">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物质保障、制度保障及相应条件</a:t>
          </a:r>
          <a:endParaRPr lang="zh-CN" altLang="en-US" sz="2800" dirty="0">
            <a:latin typeface="宋体" panose="02010600030101010101" pitchFamily="2" charset="-122"/>
            <a:ea typeface="宋体" panose="02010600030101010101" pitchFamily="2" charset="-122"/>
          </a:endParaRPr>
        </a:p>
      </dgm:t>
    </dgm:pt>
    <dgm:pt modelId="{F4703EDB-34BA-4ABD-AF0F-CBA52B2FFDFA}" type="parTrans" cxnId="{D3C7CBDD-6054-4670-BACF-792ED9607248}">
      <dgm:prSet/>
      <dgm:spPr/>
      <dgm:t>
        <a:bodyPr/>
        <a:lstStyle/>
        <a:p>
          <a:endParaRPr lang="zh-CN" altLang="en-US"/>
        </a:p>
      </dgm:t>
    </dgm:pt>
    <dgm:pt modelId="{F2ECF755-324B-4A55-9735-F8D20EB5EA57}" type="sibTrans" cxnId="{D3C7CBDD-6054-4670-BACF-792ED9607248}">
      <dgm:prSet/>
      <dgm:spPr>
        <a:ln>
          <a:noFill/>
          <a:prstDash val="sysDot"/>
        </a:ln>
      </dgm:spPr>
      <dgm:t>
        <a:bodyPr/>
        <a:lstStyle/>
        <a:p>
          <a:endParaRPr lang="zh-CN" altLang="en-US"/>
        </a:p>
      </dgm:t>
    </dgm:pt>
    <dgm:pt modelId="{9E7D4918-6CA2-4DE4-AE95-EC2C3EFDC704}">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涉及国家、社会、公民三个层面的价值要求</a:t>
          </a:r>
          <a:endParaRPr lang="zh-CN" altLang="en-US" sz="2800" dirty="0">
            <a:latin typeface="宋体" panose="02010600030101010101" pitchFamily="2" charset="-122"/>
            <a:ea typeface="宋体" panose="02010600030101010101" pitchFamily="2" charset="-122"/>
          </a:endParaRPr>
        </a:p>
      </dgm:t>
    </dgm:pt>
    <dgm:pt modelId="{A14F0E38-A729-4F50-8F80-2078E1505938}" type="parTrans" cxnId="{23EB98F6-8361-4017-9024-F50BC9C7EE18}">
      <dgm:prSet/>
      <dgm:spPr/>
      <dgm:t>
        <a:bodyPr/>
        <a:lstStyle/>
        <a:p>
          <a:endParaRPr lang="zh-CN" altLang="en-US"/>
        </a:p>
      </dgm:t>
    </dgm:pt>
    <dgm:pt modelId="{EA3A02FF-F72B-41C3-9131-4494692BB4BD}" type="sibTrans" cxnId="{23EB98F6-8361-4017-9024-F50BC9C7EE18}">
      <dgm:prSet/>
      <dgm:spPr/>
      <dgm:t>
        <a:bodyPr/>
        <a:lstStyle/>
        <a:p>
          <a:endParaRPr lang="zh-CN" altLang="en-US"/>
        </a:p>
      </dgm:t>
    </dgm:pt>
    <dgm:pt modelId="{ABF9A186-9866-4548-A6AC-8374DE44E817}">
      <dgm:prSet phldrT="[文本]" custT="1"/>
      <dgm:spPr>
        <a:blipFill rotWithShape="0">
          <a:blip xmlns:r="http://schemas.openxmlformats.org/officeDocument/2006/relationships" r:embed="rId1"/>
          <a:stretch>
            <a:fillRect/>
          </a:stretch>
        </a:blipFill>
        <a:ln>
          <a:noFill/>
        </a:ln>
      </dgm:spPr>
      <dgm:t>
        <a:bodyPr/>
        <a:lstStyle/>
        <a:p>
          <a:r>
            <a:rPr lang="zh-CN" altLang="en-US" sz="2800" dirty="0" smtClean="0">
              <a:latin typeface="宋体" panose="02010600030101010101" pitchFamily="2" charset="-122"/>
              <a:ea typeface="宋体" panose="02010600030101010101" pitchFamily="2" charset="-122"/>
            </a:rPr>
            <a:t>立足传统，与时俱进，面向世界，兼收并蓄</a:t>
          </a:r>
          <a:endParaRPr lang="zh-CN" altLang="en-US" sz="2800" dirty="0">
            <a:latin typeface="宋体" panose="02010600030101010101" pitchFamily="2" charset="-122"/>
            <a:ea typeface="宋体" panose="02010600030101010101" pitchFamily="2" charset="-122"/>
          </a:endParaRPr>
        </a:p>
      </dgm:t>
    </dgm:pt>
    <dgm:pt modelId="{3218DA9E-1A49-4416-B5AC-19CF780C6F86}" type="parTrans" cxnId="{1FC85E25-C52A-4DA5-BFE7-97422F0A4A8A}">
      <dgm:prSet/>
      <dgm:spPr/>
      <dgm:t>
        <a:bodyPr/>
        <a:lstStyle/>
        <a:p>
          <a:endParaRPr lang="zh-CN" altLang="en-US"/>
        </a:p>
      </dgm:t>
    </dgm:pt>
    <dgm:pt modelId="{28F092A7-51D3-4F23-B52F-72C358E59166}" type="sibTrans" cxnId="{1FC85E25-C52A-4DA5-BFE7-97422F0A4A8A}">
      <dgm:prSet/>
      <dgm:spPr/>
      <dgm:t>
        <a:bodyPr/>
        <a:lstStyle/>
        <a:p>
          <a:endParaRPr lang="zh-CN" altLang="en-US"/>
        </a:p>
      </dgm:t>
    </dgm:pt>
    <dgm:pt modelId="{F75712F2-C499-4043-A60D-3AA89B1ABDD3}" type="pres">
      <dgm:prSet presAssocID="{BCB28622-43CB-4FFA-BB1B-DB6C58398C2C}" presName="Name0" presStyleCnt="0">
        <dgm:presLayoutVars>
          <dgm:chMax val="7"/>
          <dgm:chPref val="7"/>
          <dgm:dir/>
        </dgm:presLayoutVars>
      </dgm:prSet>
      <dgm:spPr/>
      <dgm:t>
        <a:bodyPr/>
        <a:lstStyle/>
        <a:p>
          <a:endParaRPr lang="zh-CN" altLang="en-US"/>
        </a:p>
      </dgm:t>
    </dgm:pt>
    <dgm:pt modelId="{B3B3655B-7588-4074-8A72-B9ADAC818773}" type="pres">
      <dgm:prSet presAssocID="{BCB28622-43CB-4FFA-BB1B-DB6C58398C2C}" presName="Name1" presStyleCnt="0"/>
      <dgm:spPr/>
    </dgm:pt>
    <dgm:pt modelId="{8CC930C4-7220-4B1B-9323-3F57E79553C5}" type="pres">
      <dgm:prSet presAssocID="{BCB28622-43CB-4FFA-BB1B-DB6C58398C2C}" presName="cycle" presStyleCnt="0"/>
      <dgm:spPr/>
    </dgm:pt>
    <dgm:pt modelId="{50483562-4132-4E3C-A161-57DB6C6EC699}" type="pres">
      <dgm:prSet presAssocID="{BCB28622-43CB-4FFA-BB1B-DB6C58398C2C}" presName="srcNode" presStyleLbl="node1" presStyleIdx="0" presStyleCnt="3"/>
      <dgm:spPr/>
    </dgm:pt>
    <dgm:pt modelId="{87DE6CAE-12B0-43EF-BA24-3983403613DB}" type="pres">
      <dgm:prSet presAssocID="{BCB28622-43CB-4FFA-BB1B-DB6C58398C2C}" presName="conn" presStyleLbl="parChTrans1D2" presStyleIdx="0" presStyleCnt="1"/>
      <dgm:spPr/>
      <dgm:t>
        <a:bodyPr/>
        <a:lstStyle/>
        <a:p>
          <a:endParaRPr lang="zh-CN" altLang="en-US"/>
        </a:p>
      </dgm:t>
    </dgm:pt>
    <dgm:pt modelId="{08846102-84EE-4E2E-995C-F95ED15F1AE0}" type="pres">
      <dgm:prSet presAssocID="{BCB28622-43CB-4FFA-BB1B-DB6C58398C2C}" presName="extraNode" presStyleLbl="node1" presStyleIdx="0" presStyleCnt="3"/>
      <dgm:spPr/>
    </dgm:pt>
    <dgm:pt modelId="{F251F26F-D7DA-4CBD-80F6-16AE063FF8D1}" type="pres">
      <dgm:prSet presAssocID="{BCB28622-43CB-4FFA-BB1B-DB6C58398C2C}" presName="dstNode" presStyleLbl="node1" presStyleIdx="0" presStyleCnt="3"/>
      <dgm:spPr/>
    </dgm:pt>
    <dgm:pt modelId="{EC4BD57F-4DA9-4E49-BE16-5D4E3AFD18F7}" type="pres">
      <dgm:prSet presAssocID="{CC45841E-C6C8-4F6D-955D-640B63AA8670}" presName="text_1" presStyleLbl="node1" presStyleIdx="0" presStyleCnt="3">
        <dgm:presLayoutVars>
          <dgm:bulletEnabled val="1"/>
        </dgm:presLayoutVars>
      </dgm:prSet>
      <dgm:spPr/>
      <dgm:t>
        <a:bodyPr/>
        <a:lstStyle/>
        <a:p>
          <a:endParaRPr lang="zh-CN" altLang="en-US"/>
        </a:p>
      </dgm:t>
    </dgm:pt>
    <dgm:pt modelId="{CDD2374D-31CF-41CF-8406-5C527D38B061}" type="pres">
      <dgm:prSet presAssocID="{CC45841E-C6C8-4F6D-955D-640B63AA8670}" presName="accent_1" presStyleCnt="0"/>
      <dgm:spPr/>
    </dgm:pt>
    <dgm:pt modelId="{9C65C297-2BC5-42A3-B6BD-7784504C2BE9}" type="pres">
      <dgm:prSet presAssocID="{CC45841E-C6C8-4F6D-955D-640B63AA8670}" presName="accentRepeatNode" presStyleLbl="solidFgAcc1" presStyleIdx="0" presStyleCnt="3"/>
      <dgm:spPr>
        <a:prstGeom prst="rect">
          <a:avLst/>
        </a:prstGeom>
        <a:solidFill>
          <a:schemeClr val="bg1"/>
        </a:solidFill>
        <a:ln>
          <a:solidFill>
            <a:schemeClr val="tx1">
              <a:alpha val="30000"/>
            </a:schemeClr>
          </a:solidFill>
        </a:ln>
      </dgm:spPr>
      <dgm:t>
        <a:bodyPr/>
        <a:lstStyle/>
        <a:p>
          <a:endParaRPr lang="zh-CN" altLang="en-US"/>
        </a:p>
      </dgm:t>
    </dgm:pt>
    <dgm:pt modelId="{EFF18F75-598D-41F5-9921-2699DB85F74F}" type="pres">
      <dgm:prSet presAssocID="{9E7D4918-6CA2-4DE4-AE95-EC2C3EFDC704}" presName="text_2" presStyleLbl="node1" presStyleIdx="1" presStyleCnt="3">
        <dgm:presLayoutVars>
          <dgm:bulletEnabled val="1"/>
        </dgm:presLayoutVars>
      </dgm:prSet>
      <dgm:spPr/>
      <dgm:t>
        <a:bodyPr/>
        <a:lstStyle/>
        <a:p>
          <a:endParaRPr lang="zh-CN" altLang="en-US"/>
        </a:p>
      </dgm:t>
    </dgm:pt>
    <dgm:pt modelId="{7C88CFC1-1C26-4BBF-9F9A-0259761CEE59}" type="pres">
      <dgm:prSet presAssocID="{9E7D4918-6CA2-4DE4-AE95-EC2C3EFDC704}" presName="accent_2" presStyleCnt="0"/>
      <dgm:spPr/>
    </dgm:pt>
    <dgm:pt modelId="{ED46AAEC-94E3-4DDA-97FD-6C866DF2C57A}" type="pres">
      <dgm:prSet presAssocID="{9E7D4918-6CA2-4DE4-AE95-EC2C3EFDC704}" presName="accentRepeatNode" presStyleLbl="solidFgAcc1" presStyleIdx="1" presStyleCnt="3"/>
      <dgm:spPr>
        <a:prstGeom prst="rect">
          <a:avLst/>
        </a:prstGeom>
        <a:solidFill>
          <a:schemeClr val="bg1"/>
        </a:solidFill>
        <a:ln>
          <a:solidFill>
            <a:schemeClr val="tx1">
              <a:alpha val="30000"/>
            </a:schemeClr>
          </a:solidFill>
        </a:ln>
      </dgm:spPr>
      <dgm:t>
        <a:bodyPr/>
        <a:lstStyle/>
        <a:p>
          <a:endParaRPr lang="zh-CN" altLang="en-US"/>
        </a:p>
      </dgm:t>
    </dgm:pt>
    <dgm:pt modelId="{6019EEB9-C5E8-42FA-A518-16A8005C1CEE}" type="pres">
      <dgm:prSet presAssocID="{ABF9A186-9866-4548-A6AC-8374DE44E817}" presName="text_3" presStyleLbl="node1" presStyleIdx="2" presStyleCnt="3">
        <dgm:presLayoutVars>
          <dgm:bulletEnabled val="1"/>
        </dgm:presLayoutVars>
      </dgm:prSet>
      <dgm:spPr/>
      <dgm:t>
        <a:bodyPr/>
        <a:lstStyle/>
        <a:p>
          <a:endParaRPr lang="zh-CN" altLang="en-US"/>
        </a:p>
      </dgm:t>
    </dgm:pt>
    <dgm:pt modelId="{98713D5E-9A8F-43FE-B40D-5D0605F50A2B}" type="pres">
      <dgm:prSet presAssocID="{ABF9A186-9866-4548-A6AC-8374DE44E817}" presName="accent_3" presStyleCnt="0"/>
      <dgm:spPr/>
    </dgm:pt>
    <dgm:pt modelId="{52990CA8-08C7-44B2-A39B-6A9F4E22BA35}" type="pres">
      <dgm:prSet presAssocID="{ABF9A186-9866-4548-A6AC-8374DE44E817}" presName="accentRepeatNode" presStyleLbl="solidFgAcc1" presStyleIdx="2" presStyleCnt="3"/>
      <dgm:spPr>
        <a:prstGeom prst="rect">
          <a:avLst/>
        </a:prstGeom>
        <a:solidFill>
          <a:schemeClr val="bg1"/>
        </a:solidFill>
        <a:ln>
          <a:solidFill>
            <a:schemeClr val="tx1">
              <a:alpha val="30000"/>
            </a:schemeClr>
          </a:solidFill>
        </a:ln>
      </dgm:spPr>
      <dgm:t>
        <a:bodyPr/>
        <a:lstStyle/>
        <a:p>
          <a:endParaRPr lang="zh-CN" altLang="en-US"/>
        </a:p>
      </dgm:t>
    </dgm:pt>
  </dgm:ptLst>
  <dgm:cxnLst>
    <dgm:cxn modelId="{908B83F1-1C86-462B-8F6B-91012E5E4155}" type="presOf" srcId="{9E7D4918-6CA2-4DE4-AE95-EC2C3EFDC704}" destId="{EFF18F75-598D-41F5-9921-2699DB85F74F}" srcOrd="0" destOrd="0" presId="urn:microsoft.com/office/officeart/2008/layout/VerticalCurvedList"/>
    <dgm:cxn modelId="{57BF6A94-1BFC-4B56-8264-AC06EF5728E6}" type="presOf" srcId="{ABF9A186-9866-4548-A6AC-8374DE44E817}" destId="{6019EEB9-C5E8-42FA-A518-16A8005C1CEE}" srcOrd="0" destOrd="0" presId="urn:microsoft.com/office/officeart/2008/layout/VerticalCurvedList"/>
    <dgm:cxn modelId="{E74CC4FD-9998-4BCE-B792-766BB685A693}" type="presOf" srcId="{BCB28622-43CB-4FFA-BB1B-DB6C58398C2C}" destId="{F75712F2-C499-4043-A60D-3AA89B1ABDD3}" srcOrd="0" destOrd="0" presId="urn:microsoft.com/office/officeart/2008/layout/VerticalCurvedList"/>
    <dgm:cxn modelId="{1FC85E25-C52A-4DA5-BFE7-97422F0A4A8A}" srcId="{BCB28622-43CB-4FFA-BB1B-DB6C58398C2C}" destId="{ABF9A186-9866-4548-A6AC-8374DE44E817}" srcOrd="2" destOrd="0" parTransId="{3218DA9E-1A49-4416-B5AC-19CF780C6F86}" sibTransId="{28F092A7-51D3-4F23-B52F-72C358E59166}"/>
    <dgm:cxn modelId="{23EB98F6-8361-4017-9024-F50BC9C7EE18}" srcId="{BCB28622-43CB-4FFA-BB1B-DB6C58398C2C}" destId="{9E7D4918-6CA2-4DE4-AE95-EC2C3EFDC704}" srcOrd="1" destOrd="0" parTransId="{A14F0E38-A729-4F50-8F80-2078E1505938}" sibTransId="{EA3A02FF-F72B-41C3-9131-4494692BB4BD}"/>
    <dgm:cxn modelId="{D3C7CBDD-6054-4670-BACF-792ED9607248}" srcId="{BCB28622-43CB-4FFA-BB1B-DB6C58398C2C}" destId="{CC45841E-C6C8-4F6D-955D-640B63AA8670}" srcOrd="0" destOrd="0" parTransId="{F4703EDB-34BA-4ABD-AF0F-CBA52B2FFDFA}" sibTransId="{F2ECF755-324B-4A55-9735-F8D20EB5EA57}"/>
    <dgm:cxn modelId="{4BF174EB-9AB7-4DD8-93A7-6DB6B329EB21}" type="presOf" srcId="{CC45841E-C6C8-4F6D-955D-640B63AA8670}" destId="{EC4BD57F-4DA9-4E49-BE16-5D4E3AFD18F7}" srcOrd="0" destOrd="0" presId="urn:microsoft.com/office/officeart/2008/layout/VerticalCurvedList"/>
    <dgm:cxn modelId="{466A6EB2-C6B8-4881-BBB9-B8EDE79FDBBC}" type="presOf" srcId="{F2ECF755-324B-4A55-9735-F8D20EB5EA57}" destId="{87DE6CAE-12B0-43EF-BA24-3983403613DB}" srcOrd="0" destOrd="0" presId="urn:microsoft.com/office/officeart/2008/layout/VerticalCurvedList"/>
    <dgm:cxn modelId="{46FDDD51-454F-430B-8BD5-B9A2C2E2426A}" type="presParOf" srcId="{F75712F2-C499-4043-A60D-3AA89B1ABDD3}" destId="{B3B3655B-7588-4074-8A72-B9ADAC818773}" srcOrd="0" destOrd="0" presId="urn:microsoft.com/office/officeart/2008/layout/VerticalCurvedList"/>
    <dgm:cxn modelId="{21B2D831-B0D4-4CE0-82FB-06459E7908E5}" type="presParOf" srcId="{B3B3655B-7588-4074-8A72-B9ADAC818773}" destId="{8CC930C4-7220-4B1B-9323-3F57E79553C5}" srcOrd="0" destOrd="0" presId="urn:microsoft.com/office/officeart/2008/layout/VerticalCurvedList"/>
    <dgm:cxn modelId="{3C3C4F2B-521D-4176-96AF-0E2B7A8F154B}" type="presParOf" srcId="{8CC930C4-7220-4B1B-9323-3F57E79553C5}" destId="{50483562-4132-4E3C-A161-57DB6C6EC699}" srcOrd="0" destOrd="0" presId="urn:microsoft.com/office/officeart/2008/layout/VerticalCurvedList"/>
    <dgm:cxn modelId="{2412077C-A3F1-4A81-BD3F-90D8AF889405}" type="presParOf" srcId="{8CC930C4-7220-4B1B-9323-3F57E79553C5}" destId="{87DE6CAE-12B0-43EF-BA24-3983403613DB}" srcOrd="1" destOrd="0" presId="urn:microsoft.com/office/officeart/2008/layout/VerticalCurvedList"/>
    <dgm:cxn modelId="{5676A985-A567-49A1-8AB3-4BB733D3D9AE}" type="presParOf" srcId="{8CC930C4-7220-4B1B-9323-3F57E79553C5}" destId="{08846102-84EE-4E2E-995C-F95ED15F1AE0}" srcOrd="2" destOrd="0" presId="urn:microsoft.com/office/officeart/2008/layout/VerticalCurvedList"/>
    <dgm:cxn modelId="{29F07385-7832-45D2-BAD1-BC8E7A38B64C}" type="presParOf" srcId="{8CC930C4-7220-4B1B-9323-3F57E79553C5}" destId="{F251F26F-D7DA-4CBD-80F6-16AE063FF8D1}" srcOrd="3" destOrd="0" presId="urn:microsoft.com/office/officeart/2008/layout/VerticalCurvedList"/>
    <dgm:cxn modelId="{AC8B93C8-68E7-4340-B2BB-3303E2D779F4}" type="presParOf" srcId="{B3B3655B-7588-4074-8A72-B9ADAC818773}" destId="{EC4BD57F-4DA9-4E49-BE16-5D4E3AFD18F7}" srcOrd="1" destOrd="0" presId="urn:microsoft.com/office/officeart/2008/layout/VerticalCurvedList"/>
    <dgm:cxn modelId="{E78E358D-9924-45FE-BE31-C06D4920FD3E}" type="presParOf" srcId="{B3B3655B-7588-4074-8A72-B9ADAC818773}" destId="{CDD2374D-31CF-41CF-8406-5C527D38B061}" srcOrd="2" destOrd="0" presId="urn:microsoft.com/office/officeart/2008/layout/VerticalCurvedList"/>
    <dgm:cxn modelId="{7084CAD9-5A11-451D-BD9A-1855DAEB98F0}" type="presParOf" srcId="{CDD2374D-31CF-41CF-8406-5C527D38B061}" destId="{9C65C297-2BC5-42A3-B6BD-7784504C2BE9}" srcOrd="0" destOrd="0" presId="urn:microsoft.com/office/officeart/2008/layout/VerticalCurvedList"/>
    <dgm:cxn modelId="{2BA96298-BEA4-4E56-B983-89BA585CB246}" type="presParOf" srcId="{B3B3655B-7588-4074-8A72-B9ADAC818773}" destId="{EFF18F75-598D-41F5-9921-2699DB85F74F}" srcOrd="3" destOrd="0" presId="urn:microsoft.com/office/officeart/2008/layout/VerticalCurvedList"/>
    <dgm:cxn modelId="{717B400A-431F-45E5-82BB-892191722A70}" type="presParOf" srcId="{B3B3655B-7588-4074-8A72-B9ADAC818773}" destId="{7C88CFC1-1C26-4BBF-9F9A-0259761CEE59}" srcOrd="4" destOrd="0" presId="urn:microsoft.com/office/officeart/2008/layout/VerticalCurvedList"/>
    <dgm:cxn modelId="{7C427AD7-DFB2-4416-8893-DA9951D0F555}" type="presParOf" srcId="{7C88CFC1-1C26-4BBF-9F9A-0259761CEE59}" destId="{ED46AAEC-94E3-4DDA-97FD-6C866DF2C57A}" srcOrd="0" destOrd="0" presId="urn:microsoft.com/office/officeart/2008/layout/VerticalCurvedList"/>
    <dgm:cxn modelId="{3FE30480-A26E-4113-899F-CC1B19081768}" type="presParOf" srcId="{B3B3655B-7588-4074-8A72-B9ADAC818773}" destId="{6019EEB9-C5E8-42FA-A518-16A8005C1CEE}" srcOrd="5" destOrd="0" presId="urn:microsoft.com/office/officeart/2008/layout/VerticalCurvedList"/>
    <dgm:cxn modelId="{71C99DB6-44AC-4276-AE11-61EC7D6BB237}" type="presParOf" srcId="{B3B3655B-7588-4074-8A72-B9ADAC818773}" destId="{98713D5E-9A8F-43FE-B40D-5D0605F50A2B}" srcOrd="6" destOrd="0" presId="urn:microsoft.com/office/officeart/2008/layout/VerticalCurvedList"/>
    <dgm:cxn modelId="{7417FD20-7575-4907-BC67-0468F384DF9C}" type="presParOf" srcId="{98713D5E-9A8F-43FE-B40D-5D0605F50A2B}" destId="{52990CA8-08C7-44B2-A39B-6A9F4E22BA35}"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fontAlgn="auto">
              <a:defRPr sz="1200" noProof="1" smtClean="0">
                <a:latin typeface="+mn-lt"/>
                <a:ea typeface="+mn-ea"/>
              </a:defRPr>
            </a:lvl1pPr>
          </a:lstStyle>
          <a:p>
            <a:fld id="{D2A48B96-639E-45A3-A0BA-2464DFDB1FAA}" type="datetimeFigureOut">
              <a:rPr lang="zh-CN" altLang="en-US"/>
              <a:pPr/>
              <a:t>2020/6/30</a:t>
            </a:fld>
            <a:endParaRPr lang="zh-CN" altLang="en-US">
              <a:latin typeface="Arial" panose="020B0604020202020204" pitchFamily="34" charset="0"/>
              <a:ea typeface="微软雅黑" panose="020B0503020204020204" pitchFamily="34" charset="-122"/>
            </a:endParaRPr>
          </a:p>
        </p:txBody>
      </p:sp>
      <p:sp>
        <p:nvSpPr>
          <p:cNvPr id="9220" name="幻灯片图像占位符 3"/>
          <p:cNvSpPr>
            <a:spLocks noGrp="1" noRot="1" noChangeAspect="1" noChangeArrowheads="1"/>
          </p:cNvSpPr>
          <p:nvPr>
            <p:ph type="sldImg" idx="4294967295"/>
          </p:nvPr>
        </p:nvSpPr>
        <p:spPr bwMode="auto">
          <a:xfrm>
            <a:off x="481013" y="1279525"/>
            <a:ext cx="6140450" cy="3454400"/>
          </a:xfrm>
          <a:prstGeom prst="rect">
            <a:avLst/>
          </a:prstGeom>
          <a:noFill/>
          <a:ln w="12700">
            <a:solidFill>
              <a:srgbClr val="000000"/>
            </a:solidFill>
            <a:round/>
          </a:ln>
          <a:extLst>
            <a:ext uri="{909E8E84-426E-40DD-AFC4-6F175D3DCCD1}">
              <a14:hiddenFill xmlns:a14="http://schemas.microsoft.com/office/drawing/2010/main" xmlns="">
                <a:solidFill>
                  <a:srgbClr val="FFFFFF"/>
                </a:solidFill>
              </a14:hiddenFill>
            </a:ext>
          </a:extLst>
        </p:spPr>
      </p:sp>
      <p:sp>
        <p:nvSpPr>
          <p:cNvPr id="9221" name="备注占位符 4"/>
          <p:cNvSpPr>
            <a:spLocks noGrp="1" noChangeArrowheads="1"/>
          </p:cNvSpPr>
          <p:nvPr>
            <p:ph type="body" sz="quarter" idx="9"/>
          </p:nvPr>
        </p:nvSpPr>
        <p:spPr bwMode="auto">
          <a:xfrm>
            <a:off x="709613" y="4926013"/>
            <a:ext cx="568325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4024313" y="9720263"/>
            <a:ext cx="3078162" cy="514350"/>
          </a:xfrm>
          <a:prstGeom prst="rect">
            <a:avLst/>
          </a:prstGeom>
        </p:spPr>
        <p:txBody>
          <a:bodyPr vert="horz" lIns="91440" tIns="45720" rIns="91440" bIns="45720" rtlCol="0" anchor="b"/>
          <a:lstStyle>
            <a:lvl1pPr algn="r" fontAlgn="auto">
              <a:defRPr sz="1200" noProof="1" smtClean="0">
                <a:latin typeface="+mn-lt"/>
                <a:ea typeface="+mn-ea"/>
              </a:defRPr>
            </a:lvl1pPr>
          </a:lstStyle>
          <a:p>
            <a:fld id="{7933399D-AC4F-4AFB-AC2A-3274E9D4A1D2}" type="slidenum">
              <a:rPr lang="zh-CN" altLang="en-US"/>
              <a:pPr/>
              <a:t>‹#›</a:t>
            </a:fld>
            <a:endParaRPr lang="zh-CN" altLang="en-US">
              <a:latin typeface="Arial" panose="020B06040202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29</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40</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41</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4670" y="767596"/>
            <a:ext cx="6314723" cy="383798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solidFill>
                  <a:prstClr val="black"/>
                </a:solidFill>
                <a:latin typeface="Calibri" panose="020F0502020204030204"/>
                <a:ea typeface="宋体" panose="02010600030101010101" pitchFamily="2" charset="-122"/>
              </a:rPr>
              <a:pPr/>
              <a:t>43</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45</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7D4B7A-0B04-4236-B41D-E4B2FC7979C6}" type="slidenum">
              <a:rPr lang="zh-CN" altLang="en-US" smtClean="0">
                <a:solidFill>
                  <a:prstClr val="black"/>
                </a:solidFill>
                <a:latin typeface="Calibri" panose="020F0502020204030204"/>
                <a:ea typeface="宋体" panose="02010600030101010101" pitchFamily="2" charset="-122"/>
              </a:rPr>
              <a:pPr/>
              <a:t>49</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52</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53</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30</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4670" y="767596"/>
            <a:ext cx="6314723" cy="383798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solidFill>
                  <a:prstClr val="black"/>
                </a:solidFill>
                <a:latin typeface="Calibri" panose="020F0502020204030204"/>
                <a:ea typeface="宋体" panose="02010600030101010101" pitchFamily="2" charset="-122"/>
              </a:rPr>
              <a:pPr/>
              <a:t>31</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4670" y="767596"/>
            <a:ext cx="6314723" cy="383798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solidFill>
                  <a:prstClr val="black"/>
                </a:solidFill>
                <a:latin typeface="Calibri" panose="020F0502020204030204"/>
                <a:ea typeface="宋体" panose="02010600030101010101" pitchFamily="2" charset="-122"/>
              </a:rPr>
              <a:pPr/>
              <a:t>32</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6149E8-84D5-4AF6-BE46-12EB56A0E067}" type="slidenum">
              <a:rPr lang="zh-CN" altLang="en-US" smtClean="0">
                <a:solidFill>
                  <a:prstClr val="black"/>
                </a:solidFill>
                <a:latin typeface="Calibri" panose="020F0502020204030204"/>
                <a:ea typeface="宋体" panose="02010600030101010101" pitchFamily="2" charset="-122"/>
              </a:rPr>
              <a:pPr/>
              <a:t>33</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34</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35</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4670" y="767596"/>
            <a:ext cx="6314723" cy="383798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solidFill>
                  <a:prstClr val="black"/>
                </a:solidFill>
                <a:latin typeface="Calibri" panose="020F0502020204030204"/>
                <a:ea typeface="宋体" panose="02010600030101010101" pitchFamily="2" charset="-122"/>
              </a:rPr>
              <a:pPr/>
              <a:t>38</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0407" y="1279327"/>
            <a:ext cx="5683250" cy="345418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2E0F8-3AFE-4554-81CA-DF443C21AF82}" type="slidenum">
              <a:rPr lang="zh-CN" altLang="en-US" smtClean="0">
                <a:solidFill>
                  <a:prstClr val="black"/>
                </a:solidFill>
                <a:latin typeface="Calibri" panose="020F0502020204030204"/>
                <a:ea typeface="宋体" panose="02010600030101010101" pitchFamily="2" charset="-122"/>
              </a:rPr>
              <a:pPr/>
              <a:t>39</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Date Placeholder 29"/>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19" name="Footer Placeholder 18"/>
          <p:cNvSpPr>
            <a:spLocks noGrp="1"/>
          </p:cNvSpPr>
          <p:nvPr>
            <p:ph type="ftr" sz="quarter" idx="11"/>
          </p:nvPr>
        </p:nvSpPr>
        <p:spPr/>
        <p:txBody>
          <a:bodyPr/>
          <a:lstStyle/>
          <a:p>
            <a:endParaRPr lang="zh-CN" altLang="en-US"/>
          </a:p>
        </p:txBody>
      </p:sp>
      <p:sp>
        <p:nvSpPr>
          <p:cNvPr id="27" name="Slide Number Placeholder 26"/>
          <p:cNvSpPr>
            <a:spLocks noGrp="1"/>
          </p:cNvSpPr>
          <p:nvPr>
            <p:ph type="sldNum" sz="quarter" idx="12"/>
          </p:nvPr>
        </p:nvSpPr>
        <p:spPr/>
        <p:txBody>
          <a:bodyPr/>
          <a:lstStyle/>
          <a:p>
            <a:fld id="{A62F3E7C-82AF-4FEC-B6B8-10268C38FE3B}" type="slidenum">
              <a:rPr lang="zh-CN" altLang="en-US" smtClean="0"/>
              <a:pPr/>
              <a:t>‹#›</a:t>
            </a:fld>
            <a:endParaRPr lang="zh-CN" altLang="en-US"/>
          </a:p>
        </p:txBody>
      </p:sp>
      <p:pic>
        <p:nvPicPr>
          <p:cNvPr id="7" name="图片 18" descr="01239c55ae10c432f875495ec2e4d4.jpg@1280w_1l_2o_100sh"/>
          <p:cNvPicPr>
            <a:picLocks noChangeAspect="1" noChangeArrowheads="1"/>
          </p:cNvPicPr>
          <p:nvPr userDrawn="1"/>
        </p:nvPicPr>
        <p:blipFill>
          <a:blip r:embed="rId2" cstate="print">
            <a:lum bright="6000" contrast="30000"/>
            <a:extLst>
              <a:ext uri="{28A0092B-C50C-407E-A947-70E740481C1C}">
                <a14:useLocalDpi xmlns:a14="http://schemas.microsoft.com/office/drawing/2010/main" xmlns="" val="0"/>
              </a:ext>
            </a:extLst>
          </a:blip>
          <a:srcRect l="121" t="18698" r="-121" b="-2589"/>
          <a:stretch>
            <a:fillRect/>
          </a:stretch>
        </p:blipFill>
        <p:spPr bwMode="auto">
          <a:xfrm>
            <a:off x="0" y="-3175"/>
            <a:ext cx="12192000" cy="597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smtClean="0"/>
              <a:t>单击此处编辑母版标题样式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0AF350-A356-434B-9221-E26FCA8FF551}"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zh-CN" altLang="en-US" smtClean="0"/>
              <a:t>单击此处编辑母版标题样式</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80AF350-A356-434B-9221-E26FCA8FF551}"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6" name="文本占位符 2"/>
          <p:cNvSpPr>
            <a:spLocks noGrp="1"/>
          </p:cNvSpPr>
          <p:nvPr>
            <p:ph idx="1"/>
          </p:nvPr>
        </p:nvSpPr>
        <p:spPr bwMode="auto">
          <a:xfrm>
            <a:off x="624417" y="1350645"/>
            <a:ext cx="10972800" cy="4526280"/>
          </a:xfrm>
          <a:prstGeom prst="rect">
            <a:avLst/>
          </a:prstGeom>
          <a:noFill/>
          <a:ln>
            <a:noFill/>
          </a:ln>
        </p:spPr>
        <p:txBody>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endParaRPr lang="zh-CN" altLang="en-US" noProof="0" dirty="0"/>
          </a:p>
        </p:txBody>
      </p:sp>
      <p:sp>
        <p:nvSpPr>
          <p:cNvPr id="4" name="日期占位符 3"/>
          <p:cNvSpPr>
            <a:spLocks noGrp="1"/>
          </p:cNvSpPr>
          <p:nvPr>
            <p:ph type="dt" sz="half" idx="10"/>
          </p:nvPr>
        </p:nvSpPr>
        <p:spPr/>
        <p:txBody>
          <a:bodyPr/>
          <a:lstStyle>
            <a:lvl1pPr>
              <a:defRPr/>
            </a:lvl1pPr>
          </a:lstStyle>
          <a:p>
            <a:pPr>
              <a:defRPr/>
            </a:pPr>
            <a:fld id="{620C55A4-EBEC-40B6-BAF1-5D12296DFE27}" type="datetimeFigureOut">
              <a:rPr lang="zh-CN" altLang="en-US"/>
              <a:pPr>
                <a:defRPr/>
              </a:pPr>
              <a:t>2020/6/30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7028FFD1-7CA4-4272-BB00-7CB4673750CC}" type="slidenum">
              <a:rPr lang="zh-CN" altLang="en-US"/>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18" descr="01239c55ae10c432f875495ec2e4d4.jpg@1280w_1l_2o_100sh"/>
          <p:cNvPicPr>
            <a:picLocks noChangeAspect="1" noChangeArrowheads="1"/>
          </p:cNvPicPr>
          <p:nvPr userDrawn="1"/>
        </p:nvPicPr>
        <p:blipFill>
          <a:blip r:embed="rId2" cstate="print">
            <a:lum bright="6000" contrast="30000"/>
            <a:extLst>
              <a:ext uri="{28A0092B-C50C-407E-A947-70E740481C1C}">
                <a14:useLocalDpi xmlns:a14="http://schemas.microsoft.com/office/drawing/2010/main" xmlns="" val="0"/>
              </a:ext>
            </a:extLst>
          </a:blip>
          <a:srcRect l="121" t="18698" r="-121" b="-2589"/>
          <a:stretch>
            <a:fillRect/>
          </a:stretch>
        </p:blipFill>
        <p:spPr bwMode="auto">
          <a:xfrm>
            <a:off x="0" y="-3175"/>
            <a:ext cx="12192000" cy="597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0" y="5637219"/>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6" name="等腰三角形 5"/>
          <p:cNvSpPr/>
          <p:nvPr/>
        </p:nvSpPr>
        <p:spPr>
          <a:xfrm rot="5400000" flipV="1">
            <a:off x="4187036" y="-1146968"/>
            <a:ext cx="3817937" cy="121920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7" name="直角三角形 6"/>
          <p:cNvSpPr/>
          <p:nvPr/>
        </p:nvSpPr>
        <p:spPr>
          <a:xfrm>
            <a:off x="0" y="3621088"/>
            <a:ext cx="12192000" cy="323691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8" name="直角三角形 7"/>
          <p:cNvSpPr/>
          <p:nvPr/>
        </p:nvSpPr>
        <p:spPr>
          <a:xfrm flipH="1">
            <a:off x="0" y="3044831"/>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2" name="标题 1"/>
          <p:cNvSpPr>
            <a:spLocks noGrp="1"/>
          </p:cNvSpPr>
          <p:nvPr>
            <p:ph type="ctrTitle" hasCustomPrompt="1"/>
          </p:nvPr>
        </p:nvSpPr>
        <p:spPr>
          <a:xfrm>
            <a:off x="5562600" y="5038730"/>
            <a:ext cx="6553200" cy="1053581"/>
          </a:xfrm>
          <a:noFill/>
        </p:spPr>
        <p:txBody>
          <a:bodyPr anchor="b">
            <a:normAutofit/>
          </a:bodyPr>
          <a:lstStyle>
            <a:lvl1pPr algn="r">
              <a:defRPr sz="4800" b="1">
                <a:solidFill>
                  <a:schemeClr val="tx1"/>
                </a:solidFill>
              </a:defRPr>
            </a:lvl1pPr>
          </a:lstStyle>
          <a:p>
            <a:r>
              <a:rPr lang="zh-CN" altLang="en-US" noProof="1"/>
              <a:t>单击此处编辑标题</a:t>
            </a:r>
          </a:p>
        </p:txBody>
      </p:sp>
      <p:sp>
        <p:nvSpPr>
          <p:cNvPr id="3" name="副标题 2"/>
          <p:cNvSpPr>
            <a:spLocks noGrp="1"/>
          </p:cNvSpPr>
          <p:nvPr>
            <p:ph type="subTitle" idx="1" hasCustomPrompt="1"/>
          </p:nvPr>
        </p:nvSpPr>
        <p:spPr>
          <a:xfrm>
            <a:off x="5562600" y="6164370"/>
            <a:ext cx="6553200" cy="504000"/>
          </a:xfrm>
          <a:noFill/>
        </p:spPr>
        <p:txBody>
          <a:bodyPr>
            <a:normAutofit/>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单击此处编辑副标题</a:t>
            </a:r>
          </a:p>
        </p:txBody>
      </p:sp>
      <p:sp>
        <p:nvSpPr>
          <p:cNvPr id="9" name="日期占位符 3"/>
          <p:cNvSpPr>
            <a:spLocks noGrp="1"/>
          </p:cNvSpPr>
          <p:nvPr>
            <p:ph type="dt" sz="half" idx="10"/>
          </p:nvPr>
        </p:nvSpPr>
        <p:spPr>
          <a:xfrm>
            <a:off x="992188" y="127006"/>
            <a:ext cx="2743200" cy="365125"/>
          </a:xfrm>
        </p:spPr>
        <p:txBody>
          <a:bodyPr/>
          <a:lstStyle>
            <a:lvl1pPr>
              <a:defRPr/>
            </a:lvl1pPr>
          </a:lstStyle>
          <a:p>
            <a:fld id="{760FBDFE-C587-4B4C-A407-44438C67B59E}" type="datetimeFigureOut">
              <a:rPr lang="zh-CN" altLang="en-US"/>
              <a:pPr/>
              <a:t>2020/6/30</a:t>
            </a:fld>
            <a:endParaRPr lang="zh-CN" altLang="en-US"/>
          </a:p>
        </p:txBody>
      </p:sp>
      <p:sp>
        <p:nvSpPr>
          <p:cNvPr id="10" name="页脚占位符 4"/>
          <p:cNvSpPr>
            <a:spLocks noGrp="1"/>
          </p:cNvSpPr>
          <p:nvPr>
            <p:ph type="ftr" sz="quarter" idx="11"/>
          </p:nvPr>
        </p:nvSpPr>
        <p:spPr>
          <a:xfrm>
            <a:off x="4192588" y="127006"/>
            <a:ext cx="4114800" cy="365125"/>
          </a:xfrm>
        </p:spPr>
        <p:txBody>
          <a:bodyPr/>
          <a:lstStyle>
            <a:lvl1pPr>
              <a:defRPr/>
            </a:lvl1pPr>
          </a:lstStyle>
          <a:p>
            <a:endParaRPr lang="zh-CN" altLang="en-US"/>
          </a:p>
        </p:txBody>
      </p:sp>
      <p:sp>
        <p:nvSpPr>
          <p:cNvPr id="11" name="灯片编号占位符 5"/>
          <p:cNvSpPr>
            <a:spLocks noGrp="1"/>
          </p:cNvSpPr>
          <p:nvPr>
            <p:ph type="sldNum" sz="quarter" idx="12"/>
          </p:nvPr>
        </p:nvSpPr>
        <p:spPr>
          <a:xfrm>
            <a:off x="8764588" y="127006"/>
            <a:ext cx="2743200" cy="365125"/>
          </a:xfrm>
        </p:spPr>
        <p:txBody>
          <a:bodyPr/>
          <a:lstStyle>
            <a:lvl1pPr>
              <a:defRPr/>
            </a:lvl1pPr>
          </a:lstStyle>
          <a:p>
            <a:fld id="{A62F3E7C-82AF-4FEC-B6B8-10268C38FE3B}" type="slidenum">
              <a:rPr lang="zh-CN" altLang="en-US"/>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4" name="图片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944"/>
            <a:ext cx="12192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6"/>
          <p:cNvSpPr/>
          <p:nvPr/>
        </p:nvSpPr>
        <p:spPr>
          <a:xfrm>
            <a:off x="0" y="5637219"/>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6" name="等腰三角形 5"/>
          <p:cNvSpPr/>
          <p:nvPr/>
        </p:nvSpPr>
        <p:spPr>
          <a:xfrm rot="5400000" flipV="1">
            <a:off x="4187036" y="-1146968"/>
            <a:ext cx="3817937" cy="121920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7" name="直角三角形 6"/>
          <p:cNvSpPr/>
          <p:nvPr/>
        </p:nvSpPr>
        <p:spPr>
          <a:xfrm>
            <a:off x="0" y="3621088"/>
            <a:ext cx="12192000" cy="323691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8" name="直角三角形 7"/>
          <p:cNvSpPr/>
          <p:nvPr/>
        </p:nvSpPr>
        <p:spPr>
          <a:xfrm flipH="1">
            <a:off x="0" y="3044831"/>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400" noProof="1">
              <a:cs typeface="+mn-ea"/>
            </a:endParaRPr>
          </a:p>
        </p:txBody>
      </p:sp>
      <p:sp>
        <p:nvSpPr>
          <p:cNvPr id="2" name="标题 1"/>
          <p:cNvSpPr>
            <a:spLocks noGrp="1"/>
          </p:cNvSpPr>
          <p:nvPr>
            <p:ph type="title" hasCustomPrompt="1"/>
          </p:nvPr>
        </p:nvSpPr>
        <p:spPr>
          <a:xfrm>
            <a:off x="6524628" y="4707473"/>
            <a:ext cx="5153025" cy="1251543"/>
          </a:xfrm>
        </p:spPr>
        <p:txBody>
          <a:bodyPr anchor="b">
            <a:normAutofit/>
          </a:bodyPr>
          <a:lstStyle>
            <a:lvl1pPr algn="r">
              <a:defRPr sz="6600" b="1">
                <a:solidFill>
                  <a:schemeClr val="tx1"/>
                </a:solidFill>
              </a:defRPr>
            </a:lvl1pPr>
          </a:lstStyle>
          <a:p>
            <a:r>
              <a:rPr lang="zh-CN" altLang="en-US" noProof="1"/>
              <a:t>编辑标题</a:t>
            </a:r>
          </a:p>
        </p:txBody>
      </p:sp>
      <p:sp>
        <p:nvSpPr>
          <p:cNvPr id="14" name="文本占位符 13"/>
          <p:cNvSpPr>
            <a:spLocks noGrp="1"/>
          </p:cNvSpPr>
          <p:nvPr>
            <p:ph type="body" sz="quarter" idx="13" hasCustomPrompt="1"/>
          </p:nvPr>
        </p:nvSpPr>
        <p:spPr>
          <a:xfrm>
            <a:off x="6524628" y="6049963"/>
            <a:ext cx="5153025" cy="792820"/>
          </a:xfrm>
        </p:spPr>
        <p:txBody>
          <a:bodyPr>
            <a:normAutofit/>
          </a:bodyPr>
          <a:lstStyle>
            <a:lvl1pPr marL="0" indent="0" algn="r">
              <a:buNone/>
              <a:defRPr sz="3200">
                <a:solidFill>
                  <a:schemeClr val="tx1"/>
                </a:solidFill>
              </a:defRPr>
            </a:lvl1pPr>
          </a:lstStyle>
          <a:p>
            <a:pPr lvl="0"/>
            <a:r>
              <a:rPr lang="zh-CN" altLang="en-US" noProof="1"/>
              <a:t>单击此处编辑文本</a:t>
            </a:r>
          </a:p>
        </p:txBody>
      </p:sp>
      <p:sp>
        <p:nvSpPr>
          <p:cNvPr id="9" name="日期占位符 2"/>
          <p:cNvSpPr>
            <a:spLocks noGrp="1"/>
          </p:cNvSpPr>
          <p:nvPr>
            <p:ph type="dt" sz="half" idx="14"/>
          </p:nvPr>
        </p:nvSpPr>
        <p:spPr/>
        <p:txBody>
          <a:bodyPr/>
          <a:lstStyle>
            <a:lvl1pPr>
              <a:defRPr/>
            </a:lvl1pPr>
          </a:lstStyle>
          <a:p>
            <a:fld id="{760FBDFE-C587-4B4C-A407-44438C67B59E}" type="datetimeFigureOut">
              <a:rPr lang="zh-CN" altLang="en-US"/>
              <a:pPr/>
              <a:t>2020/6/30</a:t>
            </a:fld>
            <a:endParaRPr lang="zh-CN" altLang="en-US"/>
          </a:p>
        </p:txBody>
      </p:sp>
      <p:sp>
        <p:nvSpPr>
          <p:cNvPr id="10" name="页脚占位符 3"/>
          <p:cNvSpPr>
            <a:spLocks noGrp="1"/>
          </p:cNvSpPr>
          <p:nvPr>
            <p:ph type="ftr" sz="quarter" idx="15"/>
          </p:nvPr>
        </p:nvSpPr>
        <p:spPr/>
        <p:txBody>
          <a:bodyPr/>
          <a:lstStyle>
            <a:lvl1pPr>
              <a:defRPr dirty="0">
                <a:solidFill>
                  <a:schemeClr val="bg1">
                    <a:lumMod val="50000"/>
                  </a:schemeClr>
                </a:solidFill>
              </a:defRPr>
            </a:lvl1pPr>
          </a:lstStyle>
          <a:p>
            <a:endParaRPr lang="zh-CN" altLang="en-US"/>
          </a:p>
        </p:txBody>
      </p:sp>
      <p:sp>
        <p:nvSpPr>
          <p:cNvPr id="11" name="灯片编号占位符 4"/>
          <p:cNvSpPr>
            <a:spLocks noGrp="1"/>
          </p:cNvSpPr>
          <p:nvPr>
            <p:ph type="sldNum" sz="quarter" idx="16"/>
          </p:nvPr>
        </p:nvSpPr>
        <p:spPr/>
        <p:txBody>
          <a:bodyPr/>
          <a:lstStyle>
            <a:lvl1pPr>
              <a:defRPr/>
            </a:lvl1pPr>
          </a:lstStyle>
          <a:p>
            <a:fld id="{EB38683F-974E-4D04-ACFF-7611EFCD2DA4}" type="slidenum">
              <a:rPr lang="zh-CN" altLang="en-US"/>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9"/>
            <a:ext cx="10515600" cy="555897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日期占位符 3"/>
          <p:cNvSpPr>
            <a:spLocks noGrp="1"/>
          </p:cNvSpPr>
          <p:nvPr>
            <p:ph type="dt" sz="half" idx="14"/>
          </p:nvPr>
        </p:nvSpPr>
        <p:spPr/>
        <p:txBody>
          <a:bodyPr/>
          <a:lstStyle>
            <a:lvl1pPr>
              <a:defRPr/>
            </a:lvl1pPr>
          </a:lstStyle>
          <a:p>
            <a:fld id="{760FBDFE-C587-4B4C-A407-44438C67B59E}" type="datetimeFigureOut">
              <a:rPr lang="zh-CN" altLang="en-US"/>
              <a:pPr/>
              <a:t>2020/6/30</a:t>
            </a:fld>
            <a:endParaRPr lang="zh-CN" altLang="en-US"/>
          </a:p>
        </p:txBody>
      </p:sp>
      <p:sp>
        <p:nvSpPr>
          <p:cNvPr id="4" name="页脚占位符 4"/>
          <p:cNvSpPr>
            <a:spLocks noGrp="1"/>
          </p:cNvSpPr>
          <p:nvPr>
            <p:ph type="ftr" sz="quarter" idx="15"/>
          </p:nvPr>
        </p:nvSpPr>
        <p:spPr/>
        <p:txBody>
          <a:bodyPr/>
          <a:lstStyle>
            <a:lvl1pPr>
              <a:defRPr/>
            </a:lvl1pPr>
          </a:lstStyle>
          <a:p>
            <a:endParaRPr lang="zh-CN" altLang="en-US"/>
          </a:p>
        </p:txBody>
      </p:sp>
      <p:sp>
        <p:nvSpPr>
          <p:cNvPr id="5" name="灯片编号占位符 5"/>
          <p:cNvSpPr>
            <a:spLocks noGrp="1"/>
          </p:cNvSpPr>
          <p:nvPr>
            <p:ph type="sldNum" sz="quarter" idx="16"/>
          </p:nvPr>
        </p:nvSpPr>
        <p:spPr/>
        <p:txBody>
          <a:bodyPr/>
          <a:lstStyle>
            <a:lvl1pPr>
              <a:defRPr/>
            </a:lvl1pPr>
          </a:lstStyle>
          <a:p>
            <a:fld id="{B8B2DAB7-AC12-47A0-8A54-765DD2FD9843}" type="slidenum">
              <a:rPr lang="zh-CN" altLang="en-US"/>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bwMode="auto">
          <a:xfrm rot="2748329">
            <a:off x="3927476" y="2933700"/>
            <a:ext cx="1841500" cy="202882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rgbClr val="FFFFFF"/>
              </a:solidFill>
            </a:endParaRPr>
          </a:p>
        </p:txBody>
      </p:sp>
      <p:sp>
        <p:nvSpPr>
          <p:cNvPr id="7" name="标题占位符 1"/>
          <p:cNvSpPr>
            <a:spLocks noGrp="1"/>
          </p:cNvSpPr>
          <p:nvPr>
            <p:ph type="ctrTitle"/>
          </p:nvPr>
        </p:nvSpPr>
        <p:spPr>
          <a:xfrm>
            <a:off x="1103445" y="4293106"/>
            <a:ext cx="10363200" cy="1398747"/>
          </a:xfrm>
        </p:spPr>
        <p:txBody>
          <a:bodyPr/>
          <a:lstStyle>
            <a:lvl1pPr algn="ctr">
              <a:defRPr smtClean="0">
                <a:latin typeface="微软雅黑" panose="020B0503020204020204" pitchFamily="34" charset="-122"/>
                <a:ea typeface="微软雅黑" panose="020B0503020204020204" pitchFamily="34" charset="-122"/>
              </a:defRPr>
            </a:lvl1pPr>
          </a:lstStyle>
          <a:p>
            <a:pPr lvl="0"/>
            <a:r>
              <a:rPr lang="zh-CN" altLang="en-US" noProof="0"/>
              <a:t>单击此处编辑母版标题样式</a:t>
            </a:r>
            <a:endParaRPr lang="zh-CN" altLang="en-US" noProof="0" dirty="0"/>
          </a:p>
        </p:txBody>
      </p:sp>
      <p:sp>
        <p:nvSpPr>
          <p:cNvPr id="4" name="日期占位符 3"/>
          <p:cNvSpPr>
            <a:spLocks noGrp="1"/>
          </p:cNvSpPr>
          <p:nvPr>
            <p:ph type="dt" sz="half" idx="10"/>
          </p:nvPr>
        </p:nvSpPr>
        <p:spPr/>
        <p:txBody>
          <a:bodyPr/>
          <a:lstStyle>
            <a:lvl1pPr algn="l" fontAlgn="auto">
              <a:spcBef>
                <a:spcPts val="0"/>
              </a:spcBef>
              <a:spcAft>
                <a:spcPts val="0"/>
              </a:spcAft>
              <a:defRPr sz="1600">
                <a:solidFill>
                  <a:schemeClr val="tx1">
                    <a:tint val="75000"/>
                  </a:schemeClr>
                </a:solidFill>
                <a:latin typeface="+mn-lt"/>
                <a:ea typeface="+mn-ea"/>
              </a:defRPr>
            </a:lvl1pPr>
          </a:lstStyle>
          <a:p>
            <a:pPr>
              <a:defRPr/>
            </a:pPr>
            <a:fld id="{9AABC9AF-CC94-444F-863F-5881C8AF0AE5}" type="datetimeFigureOut">
              <a:rPr lang="zh-CN" altLang="en-US">
                <a:solidFill>
                  <a:srgbClr val="000000">
                    <a:tint val="75000"/>
                  </a:srgbClr>
                </a:solidFill>
              </a:rPr>
              <a:pPr>
                <a:defRPr/>
              </a:pPr>
              <a:t>2020/6/30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lvl1pPr algn="ctr" fontAlgn="auto">
              <a:spcBef>
                <a:spcPts val="0"/>
              </a:spcBef>
              <a:spcAft>
                <a:spcPts val="0"/>
              </a:spcAft>
              <a:defRPr sz="1600">
                <a:solidFill>
                  <a:schemeClr val="tx1">
                    <a:tint val="75000"/>
                  </a:schemeClr>
                </a:solidFill>
                <a:latin typeface="+mn-lt"/>
                <a:ea typeface="+mn-ea"/>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smtClean="0"/>
            </a:lvl1pPr>
          </a:lstStyle>
          <a:p>
            <a:pPr>
              <a:defRPr/>
            </a:pPr>
            <a:fld id="{4ACDFEC8-815C-4980-825B-64FE5DB9F93F}" type="slidenum">
              <a:rPr lang="zh-CN" altLang="en-US"/>
              <a:pPr>
                <a:defRPr/>
              </a:pPr>
              <a:t>‹#›</a:t>
            </a:fld>
            <a:endParaRPr lang="en-US" altLang="zh-CN"/>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bwMode="auto">
          <a:xfrm rot="2748329">
            <a:off x="3927476" y="2933700"/>
            <a:ext cx="1841500" cy="2028825"/>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rgbClr val="FFFFFF"/>
              </a:solidFill>
            </a:endParaRPr>
          </a:p>
        </p:txBody>
      </p:sp>
      <p:sp>
        <p:nvSpPr>
          <p:cNvPr id="7" name="标题占位符 1"/>
          <p:cNvSpPr>
            <a:spLocks noGrp="1"/>
          </p:cNvSpPr>
          <p:nvPr>
            <p:ph type="ctrTitle"/>
          </p:nvPr>
        </p:nvSpPr>
        <p:spPr>
          <a:xfrm>
            <a:off x="1103445" y="4293106"/>
            <a:ext cx="10363200" cy="1398747"/>
          </a:xfrm>
        </p:spPr>
        <p:txBody>
          <a:bodyPr/>
          <a:lstStyle>
            <a:lvl1pPr algn="ctr">
              <a:defRPr smtClean="0">
                <a:latin typeface="微软雅黑" panose="020B0503020204020204" pitchFamily="34" charset="-122"/>
                <a:ea typeface="微软雅黑" panose="020B0503020204020204" pitchFamily="34" charset="-122"/>
              </a:defRPr>
            </a:lvl1pPr>
          </a:lstStyle>
          <a:p>
            <a:pPr lvl="0"/>
            <a:r>
              <a:rPr lang="zh-CN" altLang="en-US" noProof="0"/>
              <a:t>单击此处编辑母版标题样式</a:t>
            </a:r>
            <a:endParaRPr lang="zh-CN" altLang="en-US" noProof="0" dirty="0"/>
          </a:p>
        </p:txBody>
      </p:sp>
      <p:sp>
        <p:nvSpPr>
          <p:cNvPr id="4" name="日期占位符 3"/>
          <p:cNvSpPr>
            <a:spLocks noGrp="1"/>
          </p:cNvSpPr>
          <p:nvPr>
            <p:ph type="dt" sz="half" idx="10"/>
          </p:nvPr>
        </p:nvSpPr>
        <p:spPr/>
        <p:txBody>
          <a:bodyPr/>
          <a:lstStyle>
            <a:lvl1pPr algn="l" fontAlgn="auto">
              <a:spcBef>
                <a:spcPts val="0"/>
              </a:spcBef>
              <a:spcAft>
                <a:spcPts val="0"/>
              </a:spcAft>
              <a:defRPr sz="1600">
                <a:solidFill>
                  <a:schemeClr val="tx1">
                    <a:tint val="75000"/>
                  </a:schemeClr>
                </a:solidFill>
                <a:latin typeface="+mn-lt"/>
                <a:ea typeface="+mn-ea"/>
              </a:defRPr>
            </a:lvl1pPr>
          </a:lstStyle>
          <a:p>
            <a:pPr>
              <a:defRPr/>
            </a:pPr>
            <a:fld id="{9AABC9AF-CC94-444F-863F-5881C8AF0AE5}" type="datetimeFigureOut">
              <a:rPr lang="zh-CN" altLang="en-US">
                <a:solidFill>
                  <a:srgbClr val="000000">
                    <a:tint val="75000"/>
                  </a:srgbClr>
                </a:solidFill>
              </a:rPr>
              <a:pPr>
                <a:defRPr/>
              </a:pPr>
              <a:t>2020/6/30</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lvl1pPr algn="ctr" fontAlgn="auto">
              <a:spcBef>
                <a:spcPts val="0"/>
              </a:spcBef>
              <a:spcAft>
                <a:spcPts val="0"/>
              </a:spcAft>
              <a:defRPr sz="1600">
                <a:solidFill>
                  <a:schemeClr val="tx1">
                    <a:tint val="75000"/>
                  </a:schemeClr>
                </a:solidFill>
                <a:latin typeface="+mn-lt"/>
                <a:ea typeface="+mn-ea"/>
              </a:defRPr>
            </a:lvl1pPr>
          </a:lstStyle>
          <a:p>
            <a:pPr>
              <a:defRPr/>
            </a:pPr>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lvl1pPr>
              <a:defRPr smtClean="0"/>
            </a:lvl1pPr>
          </a:lstStyle>
          <a:p>
            <a:pPr>
              <a:defRPr/>
            </a:pPr>
            <a:fld id="{4ACDFEC8-815C-4980-825B-64FE5DB9F93F}" type="slidenum">
              <a:rPr lang="zh-CN" altLang="en-US"/>
              <a:pPr>
                <a:defRPr/>
              </a:pPr>
              <a:t>‹#›</a:t>
            </a:fld>
            <a:endParaRPr lang="en-US" altLang="zh-CN"/>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CN" altLang="en-US" smtClean="0"/>
              <a:t>单击此处编辑母版标题样式</a:t>
            </a:r>
            <a:endParaRPr kumimoji="0" lang="en-US"/>
          </a:p>
        </p:txBody>
      </p:sp>
      <p:sp>
        <p:nvSpPr>
          <p:cNvPr id="3" name="Content Placeholder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Date Placeholder 3"/>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50E969-EC05-47C1-9933-C6E7E3C78FDC}"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Date Placeholder 3"/>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428A817-27EC-4861-BA2A-52756C61E4C6}"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zh-CN" altLang="en-US" smtClean="0"/>
              <a:t>单击此处编辑母版标题样式</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5569336-6CE2-48AE-B9F4-4CFA55D81680}"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zh-CN" altLang="en-US" smtClean="0"/>
              <a:t>单击此处编辑母版标题样式</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Date Placeholder 6"/>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BEB229A-E2A3-4C45-A4E0-17EFFDB52D6F}"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Date Placeholder 2"/>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80AF350-A356-434B-9221-E26FCA8FF551}"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97678FB-332F-4F4D-AB21-02965FA4959E}"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Date Placeholder 4"/>
          <p:cNvSpPr>
            <a:spLocks noGrp="1"/>
          </p:cNvSpPr>
          <p:nvPr>
            <p:ph type="dt" sz="half" idx="10"/>
          </p:nvPr>
        </p:nvSpPr>
        <p:spPr/>
        <p:txBody>
          <a:bodyPr/>
          <a:lstStyle/>
          <a:p>
            <a:fld id="{760FBDFE-C587-4B4C-A407-44438C67B59E}" type="datetimeFigureOut">
              <a:rPr lang="zh-CN" altLang="en-US" smtClean="0"/>
              <a:pPr/>
              <a:t>2020/6/30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80AF350-A356-434B-9221-E26FCA8FF551}"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pPr/>
              <a:t>2020/6/30</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769600" y="6356351"/>
            <a:ext cx="812800" cy="365125"/>
          </a:xfrm>
        </p:spPr>
        <p:txBody>
          <a:bodyPr/>
          <a:lstStyle/>
          <a:p>
            <a:fld id="{04BA63A8-0357-41DC-A8CE-D171F4D1EB42}" type="slidenum">
              <a:rPr lang="zh-CN" altLang="en-US" smtClean="0"/>
              <a:pPr/>
              <a:t>‹#›</a:t>
            </a:fld>
            <a:endParaRPr lang="zh-CN" alt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Freeform 9"/>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zh-CN" altLang="en-US" smtClean="0"/>
              <a:t>单击此处编辑母版标题样式</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60FBDFE-C587-4B4C-A407-44438C67B59E}" type="datetimeFigureOut">
              <a:rPr lang="zh-CN" altLang="en-US" smtClean="0"/>
              <a:pPr/>
              <a:t>2020/6/30</a:t>
            </a:fld>
            <a:endParaRPr lang="zh-CN" alt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80AF350-A356-434B-9221-E26FCA8FF551}" type="slidenum">
              <a:rPr lang="zh-CN" altLang="en-US" smtClean="0"/>
              <a:pPr/>
              <a:t>‹#›</a:t>
            </a:fld>
            <a:endParaRPr lang="zh-CN" altLang="en-US"/>
          </a:p>
        </p:txBody>
      </p:sp>
      <p:grpSp>
        <p:nvGrpSpPr>
          <p:cNvPr id="2" name="Group 1"/>
          <p:cNvGrpSpPr/>
          <p:nvPr/>
        </p:nvGrpSpPr>
        <p:grpSpPr>
          <a:xfrm>
            <a:off x="-25356" y="202408"/>
            <a:ext cx="12240731"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image39.wdp"/></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5.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8.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8.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0.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8.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48.png"/><Relationship Id="rId7" Type="http://schemas.openxmlformats.org/officeDocument/2006/relationships/diagramLayout" Target="../diagrams/layout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microsoft.com/office/2007/relationships/hdphoto" Target="../media/image53.wdp"/><Relationship Id="rId10" Type="http://schemas.microsoft.com/office/2007/relationships/diagramDrawing" Target="../diagrams/drawing10.xml"/><Relationship Id="rId4" Type="http://schemas.openxmlformats.org/officeDocument/2006/relationships/image" Target="../media/image51.png"/><Relationship Id="rId9" Type="http://schemas.openxmlformats.org/officeDocument/2006/relationships/diagramColors" Target="../diagrams/colors1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image72.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2165230"/>
            <a:ext cx="12192000" cy="1007995"/>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defRPr/>
            </a:pPr>
            <a:r>
              <a:rPr lang="zh-CN" altLang="en-US" sz="4300" kern="0" dirty="0" smtClean="0">
                <a:solidFill>
                  <a:srgbClr val="000000"/>
                </a:solidFill>
                <a:latin typeface="黑体" panose="02010609060101010101" pitchFamily="49" charset="-122"/>
                <a:ea typeface="黑体" panose="02010609060101010101" pitchFamily="49" charset="-122"/>
                <a:sym typeface="+mn-ea"/>
              </a:rPr>
              <a:t>第四</a:t>
            </a:r>
            <a:r>
              <a:rPr lang="zh-CN" altLang="en-US" sz="4300" kern="0" dirty="0" smtClean="0">
                <a:solidFill>
                  <a:srgbClr val="000000"/>
                </a:solidFill>
                <a:latin typeface="黑体" panose="02010609060101010101" pitchFamily="49" charset="-122"/>
                <a:ea typeface="黑体" panose="02010609060101010101" pitchFamily="49" charset="-122"/>
                <a:sym typeface="+mn-ea"/>
              </a:rPr>
              <a:t>章  践行</a:t>
            </a:r>
            <a:r>
              <a:rPr lang="zh-CN" altLang="en-US" sz="4300" kern="0" dirty="0" smtClean="0">
                <a:solidFill>
                  <a:srgbClr val="000000"/>
                </a:solidFill>
                <a:latin typeface="黑体" panose="02010609060101010101" pitchFamily="49" charset="-122"/>
                <a:ea typeface="黑体" panose="02010609060101010101" pitchFamily="49" charset="-122"/>
                <a:sym typeface="+mn-ea"/>
              </a:rPr>
              <a:t>社会主义核心价值观</a:t>
            </a:r>
            <a:endParaRPr lang="zh-CN" altLang="en-US" sz="4300" kern="0" dirty="0">
              <a:solidFill>
                <a:srgbClr val="000000"/>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a:spLocks noGrp="1"/>
          </p:cNvSpPr>
          <p:nvPr>
            <p:ph type="title" idx="4294967295"/>
          </p:nvPr>
        </p:nvSpPr>
        <p:spPr>
          <a:xfrm>
            <a:off x="3437792" y="468436"/>
            <a:ext cx="5307013" cy="1143000"/>
          </a:xfrm>
        </p:spPr>
        <p:txBody>
          <a:bodyPr>
            <a:normAutofit/>
          </a:bodyPr>
          <a:lstStyle/>
          <a:p>
            <a:r>
              <a:rPr lang="zh-CN" altLang="en-US" sz="2800" dirty="0">
                <a:solidFill>
                  <a:srgbClr val="7030A0"/>
                </a:solidFill>
                <a:latin typeface="宋体" panose="02010600030101010101" pitchFamily="2" charset="-122"/>
                <a:ea typeface="宋体" panose="02010600030101010101" pitchFamily="2" charset="-122"/>
              </a:rPr>
              <a:t>着眼社会层面、反映价值导向</a:t>
            </a:r>
          </a:p>
        </p:txBody>
      </p:sp>
      <p:graphicFrame>
        <p:nvGraphicFramePr>
          <p:cNvPr id="5" name="图示 4"/>
          <p:cNvGraphicFramePr/>
          <p:nvPr/>
        </p:nvGraphicFramePr>
        <p:xfrm>
          <a:off x="1727145" y="1394447"/>
          <a:ext cx="8128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空心弧 5"/>
          <p:cNvSpPr/>
          <p:nvPr/>
        </p:nvSpPr>
        <p:spPr>
          <a:xfrm>
            <a:off x="6288021" y="2708920"/>
            <a:ext cx="1554717" cy="1681276"/>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6601140" y="3282190"/>
            <a:ext cx="1241597" cy="523220"/>
          </a:xfrm>
          <a:prstGeom prst="rect">
            <a:avLst/>
          </a:prstGeom>
          <a:noFill/>
        </p:spPr>
        <p:txBody>
          <a:bodyPr wrap="square" rtlCol="0">
            <a:spAutoFit/>
          </a:bodyPr>
          <a:lstStyle/>
          <a:p>
            <a:r>
              <a:rPr lang="zh-CN" altLang="en-US" sz="2800" dirty="0" smtClean="0"/>
              <a:t>法治</a:t>
            </a:r>
            <a:endParaRPr lang="zh-CN" altLang="en-US" sz="2800" dirty="0"/>
          </a:p>
        </p:txBody>
      </p:sp>
      <p:sp>
        <p:nvSpPr>
          <p:cNvPr id="8" name="TextBox 7"/>
          <p:cNvSpPr txBox="1"/>
          <p:nvPr/>
        </p:nvSpPr>
        <p:spPr>
          <a:xfrm>
            <a:off x="1702139" y="3215841"/>
            <a:ext cx="2592288" cy="584775"/>
          </a:xfrm>
          <a:prstGeom prst="rect">
            <a:avLst/>
          </a:prstGeom>
          <a:noFill/>
          <a:ln>
            <a:solidFill>
              <a:srgbClr val="FF0000"/>
            </a:solidFill>
          </a:ln>
        </p:spPr>
        <p:txBody>
          <a:bodyPr wrap="square" rtlCol="0">
            <a:spAutoFit/>
          </a:bodyPr>
          <a:lstStyle/>
          <a:p>
            <a:r>
              <a:rPr lang="zh-CN" altLang="en-US" sz="1600" dirty="0" smtClean="0"/>
              <a:t>马克思主义的终极追求：实现人的自由全面发展</a:t>
            </a:r>
            <a:endParaRPr lang="zh-CN" altLang="en-US" sz="1600" dirty="0"/>
          </a:p>
        </p:txBody>
      </p:sp>
      <p:sp>
        <p:nvSpPr>
          <p:cNvPr id="9" name="TextBox 8"/>
          <p:cNvSpPr txBox="1"/>
          <p:nvPr/>
        </p:nvSpPr>
        <p:spPr>
          <a:xfrm>
            <a:off x="1758674" y="1890727"/>
            <a:ext cx="2880320" cy="584775"/>
          </a:xfrm>
          <a:prstGeom prst="rect">
            <a:avLst/>
          </a:prstGeom>
          <a:noFill/>
          <a:ln>
            <a:solidFill>
              <a:srgbClr val="FFC000"/>
            </a:solidFill>
          </a:ln>
        </p:spPr>
        <p:txBody>
          <a:bodyPr wrap="square" rtlCol="0">
            <a:spAutoFit/>
          </a:bodyPr>
          <a:lstStyle/>
          <a:p>
            <a:r>
              <a:rPr lang="zh-CN" altLang="en-US" sz="1600" dirty="0"/>
              <a:t>实现自由的根本前提 </a:t>
            </a:r>
            <a:r>
              <a:rPr lang="zh-CN" altLang="en-US" sz="1600" dirty="0" smtClean="0"/>
              <a:t>，是形式</a:t>
            </a:r>
            <a:r>
              <a:rPr lang="zh-CN" altLang="en-US" sz="1600" dirty="0"/>
              <a:t>平等与实质平等的统一</a:t>
            </a:r>
          </a:p>
        </p:txBody>
      </p:sp>
      <p:sp>
        <p:nvSpPr>
          <p:cNvPr id="11" name="TextBox 10"/>
          <p:cNvSpPr txBox="1"/>
          <p:nvPr/>
        </p:nvSpPr>
        <p:spPr>
          <a:xfrm>
            <a:off x="1702139" y="4267764"/>
            <a:ext cx="2784309" cy="1077218"/>
          </a:xfrm>
          <a:prstGeom prst="rect">
            <a:avLst/>
          </a:prstGeom>
          <a:noFill/>
          <a:ln>
            <a:solidFill>
              <a:srgbClr val="92D050"/>
            </a:solidFill>
          </a:ln>
        </p:spPr>
        <p:txBody>
          <a:bodyPr wrap="square" rtlCol="0">
            <a:spAutoFit/>
          </a:bodyPr>
          <a:lstStyle/>
          <a:p>
            <a:r>
              <a:rPr lang="zh-CN" altLang="en-US" sz="1600" dirty="0"/>
              <a:t>社会主义内在</a:t>
            </a:r>
            <a:r>
              <a:rPr lang="zh-CN" altLang="en-US" sz="1600" dirty="0" smtClean="0"/>
              <a:t>要求，是形式公正与实质公正的统一，包括权利公平、机会公平、规则公平</a:t>
            </a:r>
            <a:endParaRPr lang="zh-CN" altLang="en-US" sz="1600" dirty="0"/>
          </a:p>
        </p:txBody>
      </p:sp>
      <p:sp>
        <p:nvSpPr>
          <p:cNvPr id="12" name="TextBox 11"/>
          <p:cNvSpPr txBox="1"/>
          <p:nvPr/>
        </p:nvSpPr>
        <p:spPr>
          <a:xfrm>
            <a:off x="8134961" y="3017206"/>
            <a:ext cx="1920213" cy="830997"/>
          </a:xfrm>
          <a:prstGeom prst="rect">
            <a:avLst/>
          </a:prstGeom>
          <a:noFill/>
          <a:ln>
            <a:solidFill>
              <a:srgbClr val="FFFF00"/>
            </a:solidFill>
          </a:ln>
        </p:spPr>
        <p:txBody>
          <a:bodyPr wrap="square" rtlCol="0">
            <a:spAutoFit/>
          </a:bodyPr>
          <a:lstStyle/>
          <a:p>
            <a:r>
              <a:rPr lang="zh-CN" altLang="en-US" sz="1600" dirty="0" smtClean="0"/>
              <a:t>实现自由</a:t>
            </a:r>
            <a:r>
              <a:rPr lang="zh-CN" altLang="en-US" sz="1600" dirty="0"/>
              <a:t>平等、维护社会公平正义的</a:t>
            </a:r>
            <a:r>
              <a:rPr lang="zh-CN" altLang="en-US" sz="1600" dirty="0" smtClean="0"/>
              <a:t>保证</a:t>
            </a:r>
            <a:endParaRPr lang="zh-CN" altLang="en-US" sz="1600" dirty="0"/>
          </a:p>
        </p:txBody>
      </p:sp>
      <p:cxnSp>
        <p:nvCxnSpPr>
          <p:cNvPr id="18" name="肘形连接符 17"/>
          <p:cNvCxnSpPr/>
          <p:nvPr/>
        </p:nvCxnSpPr>
        <p:spPr>
          <a:xfrm rot="10800000">
            <a:off x="4638994" y="2111106"/>
            <a:ext cx="576064" cy="14401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294427" y="3517923"/>
            <a:ext cx="48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nvCxnSpPr>
        <p:spPr>
          <a:xfrm rot="10800000" flipV="1">
            <a:off x="4534453" y="4702353"/>
            <a:ext cx="672075" cy="10401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7920378" y="3432705"/>
            <a:ext cx="214583"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内容占位符 1"/>
          <p:cNvSpPr>
            <a:spLocks noGrp="1"/>
          </p:cNvSpPr>
          <p:nvPr>
            <p:ph idx="4294967295"/>
          </p:nvPr>
        </p:nvSpPr>
        <p:spPr>
          <a:xfrm>
            <a:off x="0" y="1481138"/>
            <a:ext cx="7023100" cy="4525962"/>
          </a:xfrm>
        </p:spPr>
        <p:txBody>
          <a:bodyPr/>
          <a:lstStyle/>
          <a:p>
            <a:pPr marL="0" indent="0">
              <a:lnSpc>
                <a:spcPct val="200000"/>
              </a:lnSpc>
              <a:buNone/>
            </a:pPr>
            <a:r>
              <a:rPr lang="zh-CN" altLang="en-US"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核心价值观，其实就是一种德，既是个人的德，也是一种大德，就是国家的德、社会的德。国无德不兴，</a:t>
            </a:r>
            <a:r>
              <a:rPr lang="zh-CN" altLang="en-US" sz="2800" dirty="0" smtClean="0">
                <a:solidFill>
                  <a:srgbClr val="FF0000"/>
                </a:solidFill>
                <a:latin typeface="宋体" panose="02010600030101010101" pitchFamily="2" charset="-122"/>
                <a:ea typeface="宋体" panose="02010600030101010101" pitchFamily="2" charset="-122"/>
              </a:rPr>
              <a:t>人无德不立</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marL="0" indent="0" algn="r">
              <a:lnSpc>
                <a:spcPct val="200000"/>
              </a:lnSpc>
              <a:buNone/>
            </a:pP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习近平</a:t>
            </a:r>
          </a:p>
        </p:txBody>
      </p:sp>
      <p:sp>
        <p:nvSpPr>
          <p:cNvPr id="3" name="标题 2"/>
          <p:cNvSpPr>
            <a:spLocks noGrp="1"/>
          </p:cNvSpPr>
          <p:nvPr>
            <p:ph type="title" idx="4294967295"/>
          </p:nvPr>
        </p:nvSpPr>
        <p:spPr>
          <a:xfrm>
            <a:off x="2866292" y="485654"/>
            <a:ext cx="5475288" cy="1143000"/>
          </a:xfrm>
        </p:spPr>
        <p:txBody>
          <a:bodyPr>
            <a:normAutofit/>
          </a:bodyPr>
          <a:lstStyle/>
          <a:p>
            <a:pPr fontAlgn="auto">
              <a:spcAft>
                <a:spcPts val="0"/>
              </a:spcAft>
              <a:defRPr/>
            </a:pPr>
            <a:r>
              <a:rPr lang="zh-CN" altLang="en-US" sz="2800" dirty="0">
                <a:solidFill>
                  <a:srgbClr val="7030A0"/>
                </a:solidFill>
                <a:latin typeface="宋体" panose="02010600030101010101" pitchFamily="2" charset="-122"/>
                <a:ea typeface="宋体" panose="02010600030101010101" pitchFamily="2" charset="-122"/>
              </a:rPr>
              <a:t>面向个人层面，彰显道德准则</a:t>
            </a:r>
          </a:p>
        </p:txBody>
      </p:sp>
      <p:pic>
        <p:nvPicPr>
          <p:cNvPr id="5939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6875" y="1876425"/>
            <a:ext cx="3509963" cy="3240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内容占位符 1"/>
          <p:cNvSpPr>
            <a:spLocks noGrp="1"/>
          </p:cNvSpPr>
          <p:nvPr>
            <p:ph idx="4294967295"/>
          </p:nvPr>
        </p:nvSpPr>
        <p:spPr>
          <a:xfrm>
            <a:off x="281354" y="845405"/>
            <a:ext cx="10691446" cy="5314950"/>
          </a:xfrm>
        </p:spPr>
        <p:txBody>
          <a:bodyPr/>
          <a:lstStyle/>
          <a:p>
            <a:pPr marL="0" indent="0">
              <a:buNone/>
            </a:pPr>
            <a:r>
              <a:rPr lang="en-US" altLang="zh-CN" sz="2800" b="1" dirty="0" smtClean="0">
                <a:latin typeface="宋体" panose="02010600030101010101" pitchFamily="2" charset="-122"/>
                <a:ea typeface="宋体" panose="02010600030101010101" pitchFamily="2" charset="-122"/>
              </a:rPr>
              <a:t>3.</a:t>
            </a:r>
            <a:r>
              <a:rPr lang="zh-CN" altLang="en-US" sz="2800" b="1" dirty="0" smtClean="0">
                <a:latin typeface="宋体" panose="02010600030101010101" pitchFamily="2" charset="-122"/>
                <a:ea typeface="宋体" panose="02010600030101010101" pitchFamily="2" charset="-122"/>
              </a:rPr>
              <a:t>社会主义核心价值观与社会主义核心价值体系的关系</a:t>
            </a:r>
            <a:endParaRPr lang="en-US" altLang="zh-CN" sz="2800" b="1" dirty="0" smtClean="0">
              <a:latin typeface="宋体" panose="02010600030101010101" pitchFamily="2" charset="-122"/>
              <a:ea typeface="宋体" panose="02010600030101010101" pitchFamily="2" charset="-122"/>
            </a:endParaRPr>
          </a:p>
          <a:p>
            <a:endParaRPr lang="zh-CN" altLang="en-US" dirty="0" smtClean="0"/>
          </a:p>
        </p:txBody>
      </p:sp>
      <p:sp>
        <p:nvSpPr>
          <p:cNvPr id="5" name="圆角矩形 4"/>
          <p:cNvSpPr/>
          <p:nvPr/>
        </p:nvSpPr>
        <p:spPr>
          <a:xfrm>
            <a:off x="4465638" y="1844675"/>
            <a:ext cx="6337300" cy="684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1204" name="TextBox 5"/>
          <p:cNvSpPr txBox="1">
            <a:spLocks noChangeArrowheads="1"/>
          </p:cNvSpPr>
          <p:nvPr/>
        </p:nvSpPr>
        <p:spPr bwMode="auto">
          <a:xfrm>
            <a:off x="4722813" y="1882775"/>
            <a:ext cx="58562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Lucida Sans Unicode" panose="020B0602030504020204" pitchFamily="34" charset="0"/>
                <a:ea typeface="黑体" panose="02010609060101010101" pitchFamily="49" charset="-122"/>
              </a:rPr>
              <a:t>社会主义核心价值观是社会主义核心价值体系的</a:t>
            </a:r>
            <a:r>
              <a:rPr lang="zh-CN" altLang="en-US">
                <a:solidFill>
                  <a:srgbClr val="FF0000"/>
                </a:solidFill>
                <a:latin typeface="Lucida Sans Unicode" panose="020B0602030504020204" pitchFamily="34" charset="0"/>
                <a:ea typeface="黑体" panose="02010609060101010101" pitchFamily="49" charset="-122"/>
              </a:rPr>
              <a:t>精神内核</a:t>
            </a:r>
            <a:endParaRPr lang="zh-CN" altLang="en-US">
              <a:solidFill>
                <a:srgbClr val="000000"/>
              </a:solidFill>
              <a:latin typeface="Lucida Sans Unicode" panose="020B0602030504020204" pitchFamily="34" charset="0"/>
              <a:ea typeface="黑体" panose="02010609060101010101" pitchFamily="49" charset="-122"/>
            </a:endParaRPr>
          </a:p>
        </p:txBody>
      </p:sp>
      <p:sp>
        <p:nvSpPr>
          <p:cNvPr id="51205" name="TextBox 7"/>
          <p:cNvSpPr txBox="1">
            <a:spLocks noChangeArrowheads="1"/>
          </p:cNvSpPr>
          <p:nvPr/>
        </p:nvSpPr>
        <p:spPr bwMode="auto">
          <a:xfrm>
            <a:off x="4881563" y="5481638"/>
            <a:ext cx="55054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Lucida Sans Unicode" panose="020B0602030504020204" pitchFamily="34" charset="0"/>
                <a:ea typeface="黑体" panose="02010609060101010101" pitchFamily="49" charset="-122"/>
              </a:rPr>
              <a:t>具有内在的一致性，都体现了社会主义意识形态的本质要求</a:t>
            </a:r>
          </a:p>
        </p:txBody>
      </p:sp>
      <p:sp>
        <p:nvSpPr>
          <p:cNvPr id="3" name="圆角矩形 2"/>
          <p:cNvSpPr/>
          <p:nvPr/>
        </p:nvSpPr>
        <p:spPr>
          <a:xfrm>
            <a:off x="2224454" y="2582863"/>
            <a:ext cx="1471246" cy="29527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1207" name="TextBox 3"/>
          <p:cNvSpPr txBox="1">
            <a:spLocks noChangeArrowheads="1"/>
          </p:cNvSpPr>
          <p:nvPr/>
        </p:nvSpPr>
        <p:spPr bwMode="auto">
          <a:xfrm>
            <a:off x="2466975" y="2863850"/>
            <a:ext cx="923330" cy="2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mongolianVert">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sz="2400" dirty="0">
                <a:solidFill>
                  <a:srgbClr val="FF0000"/>
                </a:solidFill>
                <a:latin typeface="Lucida Sans Unicode" panose="020B0602030504020204" pitchFamily="34" charset="0"/>
                <a:ea typeface="黑体" panose="02010609060101010101" pitchFamily="49" charset="-122"/>
              </a:rPr>
              <a:t>两者紧密联系、互为依存、相辅相成</a:t>
            </a:r>
          </a:p>
        </p:txBody>
      </p:sp>
      <p:sp>
        <p:nvSpPr>
          <p:cNvPr id="12" name="左大括号 11"/>
          <p:cNvSpPr/>
          <p:nvPr/>
        </p:nvSpPr>
        <p:spPr>
          <a:xfrm>
            <a:off x="3887788" y="2205038"/>
            <a:ext cx="384175" cy="3600450"/>
          </a:xfrm>
          <a:prstGeom prst="leftBrace">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solidFill>
                <a:prstClr val="black"/>
              </a:solidFill>
            </a:endParaRPr>
          </a:p>
        </p:txBody>
      </p:sp>
      <p:sp>
        <p:nvSpPr>
          <p:cNvPr id="13" name="圆角矩形 12"/>
          <p:cNvSpPr/>
          <p:nvPr/>
        </p:nvSpPr>
        <p:spPr>
          <a:xfrm>
            <a:off x="4465638" y="2781300"/>
            <a:ext cx="6337300" cy="684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3"/>
          <p:cNvSpPr/>
          <p:nvPr/>
        </p:nvSpPr>
        <p:spPr>
          <a:xfrm>
            <a:off x="4491038" y="3716338"/>
            <a:ext cx="6337300" cy="6842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1211" name="TextBox 14"/>
          <p:cNvSpPr txBox="1">
            <a:spLocks noChangeArrowheads="1"/>
          </p:cNvSpPr>
          <p:nvPr/>
        </p:nvSpPr>
        <p:spPr bwMode="auto">
          <a:xfrm>
            <a:off x="4560888" y="2800350"/>
            <a:ext cx="58562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Lucida Sans Unicode" panose="020B0602030504020204" pitchFamily="34" charset="0"/>
                <a:ea typeface="黑体" panose="02010609060101010101" pitchFamily="49" charset="-122"/>
              </a:rPr>
              <a:t>社会主义核心价值观体现了社会主义核心价值体系的根本性质和基本特征</a:t>
            </a:r>
          </a:p>
        </p:txBody>
      </p:sp>
      <p:sp>
        <p:nvSpPr>
          <p:cNvPr id="16" name="圆角矩形 15"/>
          <p:cNvSpPr/>
          <p:nvPr/>
        </p:nvSpPr>
        <p:spPr>
          <a:xfrm>
            <a:off x="4497388" y="4606925"/>
            <a:ext cx="6337300" cy="682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7" name="圆角矩形 16"/>
          <p:cNvSpPr/>
          <p:nvPr/>
        </p:nvSpPr>
        <p:spPr>
          <a:xfrm>
            <a:off x="4497388" y="5462588"/>
            <a:ext cx="6337300" cy="6842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1214" name="TextBox 17"/>
          <p:cNvSpPr txBox="1">
            <a:spLocks noChangeArrowheads="1"/>
          </p:cNvSpPr>
          <p:nvPr/>
        </p:nvSpPr>
        <p:spPr bwMode="auto">
          <a:xfrm>
            <a:off x="4624388" y="3716338"/>
            <a:ext cx="58562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Lucida Sans Unicode" panose="020B0602030504020204" pitchFamily="34" charset="0"/>
                <a:ea typeface="黑体" panose="02010609060101010101" pitchFamily="49" charset="-122"/>
              </a:rPr>
              <a:t>社会主义核心价值观反映了社会主义核心价值体系的丰富内涵和实践要求</a:t>
            </a:r>
          </a:p>
        </p:txBody>
      </p:sp>
      <p:sp>
        <p:nvSpPr>
          <p:cNvPr id="51215" name="TextBox 18"/>
          <p:cNvSpPr txBox="1">
            <a:spLocks noChangeArrowheads="1"/>
          </p:cNvSpPr>
          <p:nvPr/>
        </p:nvSpPr>
        <p:spPr bwMode="auto">
          <a:xfrm>
            <a:off x="4722813" y="4624388"/>
            <a:ext cx="58562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Lucida Sans Unicode" panose="020B0602030504020204" pitchFamily="34" charset="0"/>
                <a:ea typeface="黑体" panose="02010609060101010101" pitchFamily="49" charset="-122"/>
              </a:rPr>
              <a:t>社会主义核心价值观是社会主义核心价值体系的高度凝练和集中表达</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1"/>
          <p:cNvSpPr>
            <a:spLocks noGrp="1"/>
          </p:cNvSpPr>
          <p:nvPr>
            <p:ph idx="4294967295"/>
          </p:nvPr>
        </p:nvSpPr>
        <p:spPr>
          <a:xfrm>
            <a:off x="404446" y="1706563"/>
            <a:ext cx="11280775" cy="1146175"/>
          </a:xfrm>
        </p:spPr>
        <p:txBody>
          <a:bodyPr/>
          <a:lstStyle/>
          <a:p>
            <a:pPr marL="0" indent="0">
              <a:lnSpc>
                <a:spcPts val="4000"/>
              </a:lnSpc>
              <a:buNone/>
            </a:pPr>
            <a:r>
              <a:rPr lang="en-US" altLang="zh-CN" sz="2800" dirty="0" smtClean="0">
                <a:latin typeface="宋体" panose="02010600030101010101" pitchFamily="2" charset="-122"/>
                <a:ea typeface="宋体" panose="02010600030101010101" pitchFamily="2" charset="-122"/>
              </a:rPr>
              <a:t>①</a:t>
            </a:r>
            <a:r>
              <a:rPr lang="zh-CN" altLang="en-US" sz="2800" dirty="0" smtClean="0">
                <a:latin typeface="宋体" panose="02010600030101010101" pitchFamily="2" charset="-122"/>
                <a:ea typeface="宋体" panose="02010600030101010101" pitchFamily="2" charset="-122"/>
              </a:rPr>
              <a:t>集中体现社会主义本质要求，与中国特色社会主义发展要求相契合</a:t>
            </a:r>
            <a:endParaRPr lang="en-US" altLang="zh-CN" sz="2800" dirty="0" smtClean="0">
              <a:latin typeface="宋体" panose="02010600030101010101" pitchFamily="2" charset="-122"/>
              <a:ea typeface="宋体" panose="02010600030101010101" pitchFamily="2" charset="-122"/>
            </a:endParaRPr>
          </a:p>
        </p:txBody>
      </p:sp>
      <p:sp>
        <p:nvSpPr>
          <p:cNvPr id="3" name="标题 2"/>
          <p:cNvSpPr>
            <a:spLocks noGrp="1"/>
          </p:cNvSpPr>
          <p:nvPr>
            <p:ph type="title" idx="4294967295"/>
          </p:nvPr>
        </p:nvSpPr>
        <p:spPr>
          <a:xfrm>
            <a:off x="390282" y="595250"/>
            <a:ext cx="10972800" cy="1143000"/>
          </a:xfrm>
        </p:spPr>
        <p:txBody>
          <a:bodyPr>
            <a:normAutofit/>
          </a:bodyPr>
          <a:lstStyle/>
          <a:p>
            <a:pPr fontAlgn="auto">
              <a:spcAft>
                <a:spcPts val="0"/>
              </a:spcAft>
              <a:defRPr/>
            </a:pPr>
            <a:r>
              <a:rPr lang="en-US" altLang="zh-CN" sz="2800" dirty="0" smtClean="0">
                <a:effectLst/>
                <a:latin typeface="宋体" panose="02010600030101010101" pitchFamily="2" charset="-122"/>
                <a:ea typeface="宋体" panose="02010600030101010101" pitchFamily="2" charset="-122"/>
              </a:rPr>
              <a:t>4.</a:t>
            </a:r>
            <a:r>
              <a:rPr lang="zh-CN" altLang="en-US" sz="2800" dirty="0" smtClean="0">
                <a:effectLst/>
                <a:latin typeface="宋体" panose="02010600030101010101" pitchFamily="2" charset="-122"/>
                <a:ea typeface="宋体" panose="02010600030101010101" pitchFamily="2" charset="-122"/>
              </a:rPr>
              <a:t>社会主义核心价值观的特征</a:t>
            </a:r>
            <a:endParaRPr lang="zh-CN" altLang="en-US" sz="2800" dirty="0">
              <a:effectLst/>
              <a:latin typeface="宋体" panose="02010600030101010101" pitchFamily="2" charset="-122"/>
              <a:ea typeface="宋体" panose="02010600030101010101" pitchFamily="2" charset="-122"/>
            </a:endParaRPr>
          </a:p>
        </p:txBody>
      </p:sp>
      <p:pic>
        <p:nvPicPr>
          <p:cNvPr id="5222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9400" y="2852738"/>
            <a:ext cx="4133850" cy="3086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222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788" y="2852738"/>
            <a:ext cx="4224337" cy="3043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内容占位符 1"/>
          <p:cNvSpPr>
            <a:spLocks noGrp="1"/>
          </p:cNvSpPr>
          <p:nvPr>
            <p:ph idx="4294967295"/>
          </p:nvPr>
        </p:nvSpPr>
        <p:spPr>
          <a:xfrm>
            <a:off x="272561" y="1077913"/>
            <a:ext cx="10972800" cy="4525962"/>
          </a:xfrm>
        </p:spPr>
        <p:txBody>
          <a:bodyPr/>
          <a:lstStyle/>
          <a:p>
            <a:pPr marL="0" indent="0">
              <a:lnSpc>
                <a:spcPct val="150000"/>
              </a:lnSpc>
              <a:buNone/>
            </a:pPr>
            <a:r>
              <a:rPr lang="en-US" altLang="zh-CN" sz="2800" dirty="0" smtClean="0">
                <a:latin typeface="宋体" panose="02010600030101010101" pitchFamily="2" charset="-122"/>
                <a:ea typeface="宋体" panose="02010600030101010101" pitchFamily="2" charset="-122"/>
              </a:rPr>
              <a:t>②</a:t>
            </a:r>
            <a:r>
              <a:rPr lang="zh-CN" altLang="en-US" sz="2800" dirty="0" smtClean="0">
                <a:latin typeface="宋体" panose="02010600030101010101" pitchFamily="2" charset="-122"/>
                <a:ea typeface="宋体" panose="02010600030101010101" pitchFamily="2" charset="-122"/>
              </a:rPr>
              <a:t>与中华优秀传统文化和人类文明优秀成果相承接</a:t>
            </a:r>
            <a:endParaRPr lang="en-US" altLang="zh-CN" sz="2800" dirty="0" smtClean="0">
              <a:latin typeface="宋体" panose="02010600030101010101" pitchFamily="2" charset="-122"/>
              <a:ea typeface="宋体" panose="02010600030101010101" pitchFamily="2" charset="-122"/>
            </a:endParaRPr>
          </a:p>
        </p:txBody>
      </p:sp>
      <p:pic>
        <p:nvPicPr>
          <p:cNvPr id="5325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657" t="27927" r="5989"/>
          <a:stretch>
            <a:fillRect/>
          </a:stretch>
        </p:blipFill>
        <p:spPr bwMode="auto">
          <a:xfrm>
            <a:off x="527049" y="2365131"/>
            <a:ext cx="3552825" cy="3238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325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4988" y="2365132"/>
            <a:ext cx="3743325" cy="32387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325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04213" y="2365133"/>
            <a:ext cx="3649662" cy="32387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内容占位符 1"/>
          <p:cNvSpPr>
            <a:spLocks noGrp="1"/>
          </p:cNvSpPr>
          <p:nvPr>
            <p:ph idx="4294967295"/>
          </p:nvPr>
        </p:nvSpPr>
        <p:spPr>
          <a:xfrm>
            <a:off x="852854" y="897183"/>
            <a:ext cx="10621108" cy="5099050"/>
          </a:xfrm>
        </p:spPr>
        <p:txBody>
          <a:bodyPr/>
          <a:lstStyle/>
          <a:p>
            <a:pPr marL="0" indent="0">
              <a:lnSpc>
                <a:spcPct val="150000"/>
              </a:lnSpc>
              <a:buNone/>
            </a:pPr>
            <a:r>
              <a:rPr lang="zh-CN" altLang="en-US" sz="2400" dirty="0" smtClean="0">
                <a:latin typeface="微软雅黑" panose="020B0503020204020204" pitchFamily="34" charset="-122"/>
                <a:ea typeface="微软雅黑" panose="020B0503020204020204" pitchFamily="34" charset="-122"/>
              </a:rPr>
              <a:t>       读法国近现代史特别是法国大革命史的书籍，让我丰富了对人类社会政治演进规律的思考。读孟德斯鸠、伏尔泰、卢梭、狄德罗、圣西门、傅立叶、萨特等人的著作，让我加深了对思想进步对人类社会进步作用的认识。</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了解法兰西文化，使我能够更好认识中华文化，更好领略人类文明的博大精深、丰富多彩。</a:t>
            </a:r>
            <a:endParaRPr lang="en-US" altLang="zh-CN" sz="2400" dirty="0" smtClean="0">
              <a:latin typeface="微软雅黑" panose="020B0503020204020204" pitchFamily="34" charset="-122"/>
              <a:ea typeface="微软雅黑" panose="020B0503020204020204" pitchFamily="34" charset="-122"/>
            </a:endParaRPr>
          </a:p>
          <a:p>
            <a:pPr algn="r">
              <a:lnSpc>
                <a:spcPct val="150000"/>
              </a:lnSpc>
            </a:pPr>
            <a:r>
              <a:rPr lang="en-US" altLang="zh-CN" sz="1800" dirty="0" smtClean="0">
                <a:latin typeface="微软雅黑" panose="020B0503020204020204" pitchFamily="34" charset="-122"/>
                <a:ea typeface="微软雅黑" panose="020B0503020204020204" pitchFamily="34" charset="-122"/>
              </a:rPr>
              <a:t>                               ——</a:t>
            </a:r>
            <a:r>
              <a:rPr lang="zh-CN" altLang="en-US" sz="1800" dirty="0" smtClean="0">
                <a:latin typeface="微软雅黑" panose="020B0503020204020204" pitchFamily="34" charset="-122"/>
                <a:ea typeface="微软雅黑" panose="020B0503020204020204" pitchFamily="34" charset="-122"/>
              </a:rPr>
              <a:t>习近平：</a:t>
            </a:r>
            <a:r>
              <a:rPr lang="en-US" altLang="zh-CN" sz="180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在中法建交五十周年纪念大会上的讲话</a:t>
            </a:r>
            <a:r>
              <a:rPr lang="en-US" altLang="zh-CN" sz="180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2014</a:t>
            </a:r>
            <a:r>
              <a:rPr lang="zh-CN" altLang="en-US" sz="1800" dirty="0" smtClean="0">
                <a:latin typeface="微软雅黑" panose="020B0503020204020204" pitchFamily="34" charset="-122"/>
                <a:ea typeface="微软雅黑" panose="020B0503020204020204" pitchFamily="34" charset="-122"/>
              </a:rPr>
              <a:t>年</a:t>
            </a:r>
            <a:r>
              <a:rPr lang="en-US" altLang="zh-CN" sz="1800" dirty="0" smtClean="0">
                <a:latin typeface="微软雅黑" panose="020B0503020204020204" pitchFamily="34" charset="-122"/>
                <a:ea typeface="微软雅黑" panose="020B0503020204020204" pitchFamily="34" charset="-122"/>
              </a:rPr>
              <a:t>3</a:t>
            </a:r>
            <a:r>
              <a:rPr lang="zh-CN" altLang="en-US" sz="1800" dirty="0" smtClean="0">
                <a:latin typeface="微软雅黑" panose="020B0503020204020204" pitchFamily="34" charset="-122"/>
                <a:ea typeface="微软雅黑" panose="020B0503020204020204" pitchFamily="34" charset="-122"/>
              </a:rPr>
              <a:t>月</a:t>
            </a:r>
            <a:r>
              <a:rPr lang="en-US" altLang="zh-CN" sz="1800" dirty="0" smtClean="0">
                <a:latin typeface="微软雅黑" panose="020B0503020204020204" pitchFamily="34" charset="-122"/>
                <a:ea typeface="微软雅黑" panose="020B0503020204020204" pitchFamily="34" charset="-122"/>
              </a:rPr>
              <a:t>27</a:t>
            </a:r>
            <a:r>
              <a:rPr lang="zh-CN" altLang="en-US" sz="1800" dirty="0" smtClean="0">
                <a:latin typeface="微软雅黑" panose="020B0503020204020204" pitchFamily="34" charset="-122"/>
                <a:ea typeface="微软雅黑" panose="020B0503020204020204" pitchFamily="34" charset="-122"/>
              </a:rPr>
              <a:t>日）</a:t>
            </a:r>
          </a:p>
          <a:p>
            <a:endParaRPr lang="zh-CN" altLang="en-US" dirty="0" smtClean="0"/>
          </a:p>
        </p:txBody>
      </p:sp>
      <p:pic>
        <p:nvPicPr>
          <p:cNvPr id="5427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b="24039"/>
          <a:stretch>
            <a:fillRect/>
          </a:stretch>
        </p:blipFill>
        <p:spPr bwMode="auto">
          <a:xfrm>
            <a:off x="129198" y="3860800"/>
            <a:ext cx="2784475" cy="2840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内容占位符 1"/>
          <p:cNvSpPr>
            <a:spLocks noGrp="1"/>
          </p:cNvSpPr>
          <p:nvPr>
            <p:ph idx="4294967295"/>
          </p:nvPr>
        </p:nvSpPr>
        <p:spPr>
          <a:xfrm>
            <a:off x="351693" y="908050"/>
            <a:ext cx="10972800" cy="792163"/>
          </a:xfrm>
        </p:spPr>
        <p:txBody>
          <a:bodyPr/>
          <a:lstStyle/>
          <a:p>
            <a:pPr marL="0" indent="0">
              <a:buNone/>
            </a:pPr>
            <a:r>
              <a:rPr lang="en-US" altLang="zh-CN" sz="2800" b="1" dirty="0">
                <a:latin typeface="宋体" panose="02010600030101010101" pitchFamily="2" charset="-122"/>
                <a:ea typeface="宋体" panose="02010600030101010101" pitchFamily="2" charset="-122"/>
              </a:rPr>
              <a:t>③</a:t>
            </a:r>
            <a:r>
              <a:rPr lang="zh-CN" altLang="en-US" sz="2800" b="1" dirty="0" smtClean="0">
                <a:latin typeface="宋体" panose="02010600030101010101" pitchFamily="2" charset="-122"/>
                <a:ea typeface="宋体" panose="02010600030101010101" pitchFamily="2" charset="-122"/>
              </a:rPr>
              <a:t>凝聚了全党全社会价值共识</a:t>
            </a:r>
          </a:p>
        </p:txBody>
      </p:sp>
      <p:sp>
        <p:nvSpPr>
          <p:cNvPr id="55299" name="内容占位符 1"/>
          <p:cNvSpPr txBox="1"/>
          <p:nvPr/>
        </p:nvSpPr>
        <p:spPr bwMode="auto">
          <a:xfrm>
            <a:off x="633414" y="1700213"/>
            <a:ext cx="5960818" cy="363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9855">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621030" indent="-22860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859155"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13716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1828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286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2743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2004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eaLnBrk="1" hangingPunct="1">
              <a:lnSpc>
                <a:spcPts val="4000"/>
              </a:lnSpc>
              <a:buFont typeface="Wingdings 3" panose="05040102010807070707" pitchFamily="18" charset="2"/>
              <a:buNone/>
            </a:pPr>
            <a:r>
              <a:rPr lang="zh-CN" altLang="en-US" sz="2800" dirty="0">
                <a:latin typeface="隶书" panose="02010509060101010101" pitchFamily="49" charset="-122"/>
                <a:ea typeface="隶书" panose="02010509060101010101" pitchFamily="49" charset="-122"/>
              </a:rPr>
              <a:t>    </a:t>
            </a:r>
            <a:r>
              <a:rPr lang="zh-CN" altLang="en-US" sz="2800" dirty="0">
                <a:latin typeface="宋体" panose="02010600030101010101" pitchFamily="2" charset="-122"/>
                <a:ea typeface="宋体" panose="02010600030101010101" pitchFamily="2" charset="-122"/>
              </a:rPr>
              <a:t>经过</a:t>
            </a:r>
            <a:r>
              <a:rPr lang="zh-CN" altLang="en-US" sz="2800" dirty="0">
                <a:solidFill>
                  <a:srgbClr val="FF0000"/>
                </a:solidFill>
                <a:latin typeface="宋体" panose="02010600030101010101" pitchFamily="2" charset="-122"/>
                <a:ea typeface="宋体" panose="02010600030101010101" pitchFamily="2" charset="-122"/>
              </a:rPr>
              <a:t>反复征求意见，综合各方面认识</a:t>
            </a:r>
            <a:r>
              <a:rPr lang="zh-CN" altLang="en-US" sz="2800" dirty="0">
                <a:latin typeface="宋体" panose="02010600030101010101" pitchFamily="2" charset="-122"/>
                <a:ea typeface="宋体" panose="02010600030101010101" pitchFamily="2" charset="-122"/>
              </a:rPr>
              <a:t>，我们提出要倡导富强、民主、文明、和谐，倡导自由、平等、公正、法治，倡导爱国、敬业、诚信、友善，积极培育和践行社会主义核心价值观。</a:t>
            </a:r>
            <a:endParaRPr lang="en-US" altLang="zh-CN" sz="2800" dirty="0">
              <a:latin typeface="宋体" panose="02010600030101010101" pitchFamily="2" charset="-122"/>
              <a:ea typeface="宋体" panose="02010600030101010101" pitchFamily="2" charset="-122"/>
            </a:endParaRPr>
          </a:p>
          <a:p>
            <a:pPr algn="r" eaLnBrk="1" hangingPunct="1">
              <a:lnSpc>
                <a:spcPts val="4000"/>
              </a:lnSpc>
              <a:buFont typeface="Wingdings 3" panose="05040102010807070707" pitchFamily="18" charset="2"/>
              <a:buNone/>
            </a:pP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习近平</a:t>
            </a:r>
          </a:p>
        </p:txBody>
      </p:sp>
      <p:pic>
        <p:nvPicPr>
          <p:cNvPr id="5530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8227" y="1700213"/>
            <a:ext cx="3563396" cy="38218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内容占位符 1"/>
          <p:cNvSpPr>
            <a:spLocks noGrp="1"/>
          </p:cNvSpPr>
          <p:nvPr>
            <p:ph idx="4294967295"/>
          </p:nvPr>
        </p:nvSpPr>
        <p:spPr>
          <a:xfrm>
            <a:off x="940777" y="1653381"/>
            <a:ext cx="6143625" cy="3878263"/>
          </a:xfrm>
        </p:spPr>
        <p:txBody>
          <a:bodyPr/>
          <a:lstStyle/>
          <a:p>
            <a:pPr marL="109855" indent="0">
              <a:lnSpc>
                <a:spcPct val="150000"/>
              </a:lnSpc>
              <a:buFont typeface="Wingdings 3" panose="05040102010807070707" pitchFamily="18" charset="2"/>
              <a:buNone/>
            </a:pPr>
            <a:r>
              <a:rPr lang="zh-CN" altLang="en-US" sz="4000" dirty="0" smtClean="0">
                <a:latin typeface="隶书" panose="02010509060101010101" pitchFamily="49" charset="-122"/>
                <a:ea typeface="隶书" panose="02010509060101010101" pitchFamily="49" charset="-122"/>
              </a:rPr>
              <a:t>   </a:t>
            </a:r>
            <a:r>
              <a:rPr lang="zh-CN" altLang="en-US" sz="2800" dirty="0" smtClean="0">
                <a:latin typeface="宋体" panose="02010600030101010101" pitchFamily="2" charset="-122"/>
                <a:ea typeface="宋体" panose="02010600030101010101" pitchFamily="2" charset="-122"/>
              </a:rPr>
              <a:t>人类社会发展的历史表明，对一个民族、一个国家来说，</a:t>
            </a:r>
            <a:r>
              <a:rPr lang="zh-CN" altLang="en-US" sz="2800" dirty="0" smtClean="0">
                <a:solidFill>
                  <a:srgbClr val="FF0000"/>
                </a:solidFill>
                <a:latin typeface="宋体" panose="02010600030101010101" pitchFamily="2" charset="-122"/>
                <a:ea typeface="宋体" panose="02010600030101010101" pitchFamily="2" charset="-122"/>
              </a:rPr>
              <a:t>最持久、最深层的力量</a:t>
            </a:r>
            <a:r>
              <a:rPr lang="zh-CN" altLang="en-US" sz="2800" dirty="0" smtClean="0">
                <a:latin typeface="宋体" panose="02010600030101010101" pitchFamily="2" charset="-122"/>
                <a:ea typeface="宋体" panose="02010600030101010101" pitchFamily="2" charset="-122"/>
              </a:rPr>
              <a:t>是全社会共同认可的核心价值观。</a:t>
            </a:r>
            <a:endParaRPr lang="en-US" altLang="zh-CN" sz="2800" dirty="0" smtClean="0">
              <a:latin typeface="宋体" panose="02010600030101010101" pitchFamily="2" charset="-122"/>
              <a:ea typeface="宋体" panose="02010600030101010101" pitchFamily="2" charset="-122"/>
            </a:endParaRPr>
          </a:p>
          <a:p>
            <a:pPr marL="109855" indent="0" algn="r">
              <a:lnSpc>
                <a:spcPct val="150000"/>
              </a:lnSpc>
              <a:buFont typeface="Wingdings 3" panose="05040102010807070707" pitchFamily="18" charset="2"/>
              <a:buNone/>
            </a:pP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习近平</a:t>
            </a:r>
          </a:p>
        </p:txBody>
      </p:sp>
      <p:sp>
        <p:nvSpPr>
          <p:cNvPr id="3" name="标题 2"/>
          <p:cNvSpPr>
            <a:spLocks noGrp="1"/>
          </p:cNvSpPr>
          <p:nvPr>
            <p:ph type="title" idx="4294967295"/>
          </p:nvPr>
        </p:nvSpPr>
        <p:spPr>
          <a:xfrm>
            <a:off x="0" y="274638"/>
            <a:ext cx="10972800" cy="1143000"/>
          </a:xfrm>
        </p:spPr>
        <p:txBody>
          <a:bodyPr>
            <a:normAutofit/>
          </a:bodyPr>
          <a:lstStyle/>
          <a:p>
            <a:pPr fontAlgn="auto">
              <a:spcAft>
                <a:spcPts val="0"/>
              </a:spcAft>
              <a:defRPr/>
            </a:pPr>
            <a:r>
              <a:rPr lang="zh-CN" altLang="en-US" sz="3200" dirty="0" smtClean="0">
                <a:effectLst/>
                <a:latin typeface="华文中宋" panose="02010600040101010101" pitchFamily="2" charset="-122"/>
                <a:ea typeface="华文中宋" panose="02010600040101010101" pitchFamily="2" charset="-122"/>
              </a:rPr>
              <a:t>二、当代中国发展进步的精神指引</a:t>
            </a:r>
            <a:endParaRPr lang="zh-CN" altLang="en-US" sz="3200" dirty="0">
              <a:effectLst/>
              <a:latin typeface="华文中宋" panose="02010600040101010101" pitchFamily="2" charset="-122"/>
              <a:ea typeface="华文中宋" panose="02010600040101010101" pitchFamily="2" charset="-122"/>
            </a:endParaRPr>
          </a:p>
        </p:txBody>
      </p:sp>
      <p:pic>
        <p:nvPicPr>
          <p:cNvPr id="6042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53300" y="1773238"/>
            <a:ext cx="4040188" cy="363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23092" y="493469"/>
            <a:ext cx="10972800" cy="1143000"/>
          </a:xfrm>
        </p:spPr>
        <p:txBody>
          <a:bodyPr>
            <a:normAutofit/>
          </a:bodyPr>
          <a:lstStyle/>
          <a:p>
            <a:pPr algn="ctr" fontAlgn="auto">
              <a:spcAft>
                <a:spcPts val="0"/>
              </a:spcAft>
              <a:defRPr/>
            </a:pPr>
            <a:r>
              <a:rPr lang="zh-CN" altLang="en-US" sz="2800" dirty="0" smtClean="0">
                <a:latin typeface="宋体" panose="02010600030101010101" pitchFamily="2" charset="-122"/>
                <a:ea typeface="宋体" panose="02010600030101010101" pitchFamily="2" charset="-122"/>
              </a:rPr>
              <a:t>社会主义核心价值观写入宪法</a:t>
            </a:r>
            <a:endParaRPr lang="zh-CN" altLang="en-US" sz="2800" dirty="0">
              <a:latin typeface="宋体" panose="02010600030101010101" pitchFamily="2" charset="-122"/>
              <a:ea typeface="宋体" panose="02010600030101010101" pitchFamily="2" charset="-122"/>
            </a:endParaRPr>
          </a:p>
        </p:txBody>
      </p:sp>
      <p:sp>
        <p:nvSpPr>
          <p:cNvPr id="61443" name="内容占位符 1"/>
          <p:cNvSpPr>
            <a:spLocks noGrp="1"/>
          </p:cNvSpPr>
          <p:nvPr>
            <p:ph idx="4294967295"/>
          </p:nvPr>
        </p:nvSpPr>
        <p:spPr>
          <a:xfrm>
            <a:off x="395653" y="1531938"/>
            <a:ext cx="6005513" cy="4578350"/>
          </a:xfrm>
        </p:spPr>
        <p:txBody>
          <a:bodyPr/>
          <a:lstStyle/>
          <a:p>
            <a:pPr marL="0" indent="0">
              <a:lnSpc>
                <a:spcPct val="150000"/>
              </a:lnSpc>
              <a:buNone/>
            </a:pPr>
            <a:r>
              <a:rPr lang="en-US" altLang="zh-CN" sz="2400" dirty="0" smtClean="0">
                <a:latin typeface="微软雅黑" panose="020B0503020204020204" pitchFamily="34" charset="-122"/>
                <a:ea typeface="微软雅黑" panose="020B0503020204020204" pitchFamily="34" charset="-122"/>
              </a:rPr>
              <a:t>        </a:t>
            </a:r>
            <a:r>
              <a:rPr lang="en-US" altLang="zh-CN" sz="2800" dirty="0" smtClean="0">
                <a:latin typeface="宋体" panose="02010600030101010101" pitchFamily="2" charset="-122"/>
                <a:ea typeface="宋体" panose="02010600030101010101" pitchFamily="2" charset="-122"/>
              </a:rPr>
              <a:t>2018</a:t>
            </a:r>
            <a:r>
              <a:rPr lang="zh-CN" altLang="en-US" sz="2800" dirty="0" smtClean="0">
                <a:latin typeface="宋体" panose="02010600030101010101" pitchFamily="2" charset="-122"/>
                <a:ea typeface="宋体" panose="02010600030101010101" pitchFamily="2" charset="-122"/>
              </a:rPr>
              <a:t>年</a:t>
            </a:r>
            <a:r>
              <a:rPr lang="en-US" altLang="zh-CN" sz="2800" dirty="0" smtClean="0">
                <a:latin typeface="宋体" panose="02010600030101010101" pitchFamily="2" charset="-122"/>
                <a:ea typeface="宋体" panose="02010600030101010101" pitchFamily="2" charset="-122"/>
              </a:rPr>
              <a:t>3</a:t>
            </a:r>
            <a:r>
              <a:rPr lang="zh-CN" altLang="en-US" sz="2800" dirty="0" smtClean="0">
                <a:latin typeface="宋体" panose="02010600030101010101" pitchFamily="2" charset="-122"/>
                <a:ea typeface="宋体" panose="02010600030101010101" pitchFamily="2" charset="-122"/>
              </a:rPr>
              <a:t>月，十三届全国人大一次会议通过宪法修正案，将“国家倡导社会主义核心价值观”正式写入宪法，使其在思想层面、实践层面、观念层面、社会制度层面有了宪法的保障，凸显其重要意义。</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79223" y="1636469"/>
            <a:ext cx="4311161" cy="377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107831" y="635122"/>
            <a:ext cx="10972800" cy="1143000"/>
          </a:xfrm>
        </p:spPr>
        <p:txBody>
          <a:bodyPr>
            <a:noAutofit/>
          </a:bodyPr>
          <a:lstStyle/>
          <a:p>
            <a:pPr fontAlgn="auto">
              <a:spcAft>
                <a:spcPts val="0"/>
              </a:spcAft>
              <a:defRPr/>
            </a:pPr>
            <a:r>
              <a:rPr lang="en-US" altLang="zh-CN" sz="2800" dirty="0" smtClean="0">
                <a:effectLst/>
                <a:latin typeface="宋体" panose="02010600030101010101" pitchFamily="2" charset="-122"/>
                <a:ea typeface="宋体" panose="02010600030101010101" pitchFamily="2" charset="-122"/>
              </a:rPr>
              <a:t>1.</a:t>
            </a:r>
            <a:r>
              <a:rPr lang="zh-CN" altLang="en-US" sz="2800" dirty="0" smtClean="0">
                <a:effectLst/>
                <a:latin typeface="宋体" panose="02010600030101010101" pitchFamily="2" charset="-122"/>
                <a:ea typeface="宋体" panose="02010600030101010101" pitchFamily="2" charset="-122"/>
              </a:rPr>
              <a:t>坚持和发展中国特色社会主义的价值遵循</a:t>
            </a:r>
            <a:endParaRPr lang="zh-CN" altLang="en-US" sz="2800" dirty="0">
              <a:effectLst/>
              <a:latin typeface="宋体" panose="02010600030101010101" pitchFamily="2" charset="-122"/>
              <a:ea typeface="宋体" panose="02010600030101010101" pitchFamily="2" charset="-122"/>
            </a:endParaRPr>
          </a:p>
        </p:txBody>
      </p:sp>
      <p:pic>
        <p:nvPicPr>
          <p:cNvPr id="6246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0224" y="1896330"/>
            <a:ext cx="5267325" cy="32273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469" name="TextBox 5"/>
          <p:cNvSpPr txBox="1">
            <a:spLocks noChangeArrowheads="1"/>
          </p:cNvSpPr>
          <p:nvPr/>
        </p:nvSpPr>
        <p:spPr bwMode="auto">
          <a:xfrm>
            <a:off x="7218485" y="2034565"/>
            <a:ext cx="4471377"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nSpc>
                <a:spcPct val="150000"/>
              </a:lnSpc>
            </a:pPr>
            <a:r>
              <a:rPr lang="zh-CN" altLang="en-US" sz="2800" dirty="0">
                <a:latin typeface="宋体" panose="02010600030101010101" pitchFamily="2" charset="-122"/>
                <a:ea typeface="宋体" panose="02010600030101010101" pitchFamily="2" charset="-122"/>
              </a:rPr>
              <a:t>弘扬社会主义核心价值观，保证了中国特色社会主义事业始终沿着正确方向前进，是中国特色社会主义的</a:t>
            </a:r>
            <a:r>
              <a:rPr lang="zh-CN" altLang="en-US" sz="2800" dirty="0">
                <a:solidFill>
                  <a:srgbClr val="FF0000"/>
                </a:solidFill>
                <a:latin typeface="宋体" panose="02010600030101010101" pitchFamily="2" charset="-122"/>
                <a:ea typeface="宋体" panose="02010600030101010101" pitchFamily="2" charset="-122"/>
              </a:rPr>
              <a:t>铸魂工程</a:t>
            </a:r>
            <a:r>
              <a:rPr lang="zh-CN" altLang="en-US" sz="2800" dirty="0">
                <a:latin typeface="宋体" panose="02010600030101010101" pitchFamily="2" charset="-122"/>
                <a:ea typeface="宋体" panose="02010600030101010101" pitchFamily="2" charset="-122"/>
              </a:rPr>
              <a:t>。</a:t>
            </a:r>
          </a:p>
        </p:txBody>
      </p:sp>
      <p:pic>
        <p:nvPicPr>
          <p:cNvPr id="624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495" t="14388" r="14528" b="66429"/>
          <a:stretch>
            <a:fillRect/>
          </a:stretch>
        </p:blipFill>
        <p:spPr bwMode="auto">
          <a:xfrm>
            <a:off x="1800225" y="5123717"/>
            <a:ext cx="5267325" cy="503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内容占位符 1"/>
          <p:cNvSpPr>
            <a:spLocks noGrp="1"/>
          </p:cNvSpPr>
          <p:nvPr>
            <p:ph idx="1"/>
          </p:nvPr>
        </p:nvSpPr>
        <p:spPr>
          <a:xfrm>
            <a:off x="272562" y="1628776"/>
            <a:ext cx="6541476" cy="3488348"/>
          </a:xfrm>
          <a:ln>
            <a:solidFill>
              <a:schemeClr val="accent1"/>
            </a:solidFill>
            <a:miter lim="800000"/>
          </a:ln>
        </p:spPr>
        <p:txBody>
          <a:bodyPr/>
          <a:lstStyle/>
          <a:p>
            <a:pPr marL="0" indent="0">
              <a:lnSpc>
                <a:spcPct val="150000"/>
              </a:lnSpc>
              <a:buNone/>
            </a:pPr>
            <a:r>
              <a:rPr lang="zh-CN" altLang="en-US" sz="3600" dirty="0" smtClean="0">
                <a:solidFill>
                  <a:srgbClr val="FF0000"/>
                </a:solidFill>
                <a:latin typeface="隶书" panose="02010509060101010101" pitchFamily="49" charset="-122"/>
                <a:ea typeface="隶书" panose="02010509060101010101" pitchFamily="49" charset="-122"/>
              </a:rPr>
              <a:t>   </a:t>
            </a:r>
            <a:r>
              <a:rPr lang="zh-CN" altLang="en-US" sz="2800" dirty="0" smtClean="0">
                <a:solidFill>
                  <a:srgbClr val="FF0000"/>
                </a:solidFill>
                <a:latin typeface="宋体" panose="02010600030101010101" pitchFamily="2" charset="-122"/>
                <a:ea typeface="宋体" panose="02010600030101010101" pitchFamily="2" charset="-122"/>
              </a:rPr>
              <a:t>核心价值观，承载着一个民族、一个国家的精神追求，体现着一个社会评判是非曲直的价值标准。</a:t>
            </a:r>
            <a:endParaRPr lang="en-US" altLang="zh-CN" sz="2800" dirty="0" smtClean="0">
              <a:solidFill>
                <a:srgbClr val="FF0000"/>
              </a:solidFill>
              <a:latin typeface="宋体" panose="02010600030101010101" pitchFamily="2" charset="-122"/>
              <a:ea typeface="宋体" panose="02010600030101010101" pitchFamily="2" charset="-122"/>
            </a:endParaRPr>
          </a:p>
          <a:p>
            <a:pPr marL="0" indent="0" algn="r">
              <a:lnSpc>
                <a:spcPct val="150000"/>
              </a:lnSpc>
              <a:buNone/>
            </a:pPr>
            <a:r>
              <a:rPr lang="en-US" altLang="zh-CN" sz="2800" dirty="0" smtClean="0">
                <a:solidFill>
                  <a:srgbClr val="FF0000"/>
                </a:solidFill>
                <a:latin typeface="宋体" panose="02010600030101010101" pitchFamily="2" charset="-122"/>
                <a:ea typeface="宋体" panose="02010600030101010101" pitchFamily="2" charset="-122"/>
              </a:rPr>
              <a:t>——</a:t>
            </a:r>
            <a:r>
              <a:rPr lang="zh-CN" altLang="en-US" sz="2800" dirty="0" smtClean="0">
                <a:solidFill>
                  <a:srgbClr val="FF0000"/>
                </a:solidFill>
                <a:latin typeface="宋体" panose="02010600030101010101" pitchFamily="2" charset="-122"/>
                <a:ea typeface="宋体" panose="02010600030101010101" pitchFamily="2" charset="-122"/>
              </a:rPr>
              <a:t>习近平</a:t>
            </a:r>
          </a:p>
        </p:txBody>
      </p:sp>
      <p:pic>
        <p:nvPicPr>
          <p:cNvPr id="4301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60221" y="1500609"/>
            <a:ext cx="3991709" cy="360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219200" y="515327"/>
            <a:ext cx="10972800" cy="1143000"/>
          </a:xfrm>
        </p:spPr>
        <p:txBody>
          <a:bodyPr>
            <a:normAutofit/>
          </a:bodyPr>
          <a:lstStyle/>
          <a:p>
            <a:pPr fontAlgn="auto">
              <a:spcAft>
                <a:spcPts val="0"/>
              </a:spcAft>
              <a:defRPr/>
            </a:pPr>
            <a:r>
              <a:rPr lang="en-US" altLang="zh-CN" sz="2800" dirty="0" smtClean="0">
                <a:effectLst/>
                <a:latin typeface="宋体" panose="02010600030101010101" pitchFamily="2" charset="-122"/>
                <a:ea typeface="宋体" panose="02010600030101010101" pitchFamily="2" charset="-122"/>
              </a:rPr>
              <a:t>2.</a:t>
            </a:r>
            <a:r>
              <a:rPr lang="zh-CN" altLang="en-US" sz="2800" dirty="0" smtClean="0">
                <a:effectLst/>
                <a:latin typeface="宋体" panose="02010600030101010101" pitchFamily="2" charset="-122"/>
                <a:ea typeface="宋体" panose="02010600030101010101" pitchFamily="2" charset="-122"/>
              </a:rPr>
              <a:t>提高国家文化软实力的迫切要求</a:t>
            </a:r>
            <a:endParaRPr lang="zh-CN" altLang="en-US" sz="2800" dirty="0">
              <a:effectLst/>
              <a:latin typeface="宋体" panose="02010600030101010101" pitchFamily="2" charset="-122"/>
              <a:ea typeface="宋体" panose="02010600030101010101" pitchFamily="2" charset="-122"/>
            </a:endParaRPr>
          </a:p>
        </p:txBody>
      </p:sp>
      <p:sp>
        <p:nvSpPr>
          <p:cNvPr id="4" name="TextBox 3"/>
          <p:cNvSpPr txBox="1"/>
          <p:nvPr/>
        </p:nvSpPr>
        <p:spPr>
          <a:xfrm>
            <a:off x="652463" y="1916113"/>
            <a:ext cx="3455987" cy="923925"/>
          </a:xfrm>
          <a:prstGeom prst="rect">
            <a:avLst/>
          </a:prstGeom>
          <a:solidFill>
            <a:schemeClr val="bg2">
              <a:lumMod val="90000"/>
            </a:schemeClr>
          </a:solidFill>
        </p:spPr>
        <p:txBody>
          <a:bodyPr>
            <a:spAutoFit/>
          </a:bodyPr>
          <a:lstStyle/>
          <a:p>
            <a:pPr>
              <a:defRPr/>
            </a:pPr>
            <a:r>
              <a:rPr lang="zh-CN" altLang="en-US" dirty="0">
                <a:solidFill>
                  <a:srgbClr val="FF0000"/>
                </a:solidFill>
                <a:latin typeface="微软雅黑" panose="020B0503020204020204" pitchFamily="34" charset="-122"/>
              </a:rPr>
              <a:t>一个国家综合实力最核心的还是文化软实力</a:t>
            </a:r>
            <a:r>
              <a:rPr lang="zh-CN" altLang="en-US" dirty="0">
                <a:latin typeface="微软雅黑" panose="020B0503020204020204" pitchFamily="34" charset="-122"/>
              </a:rPr>
              <a:t>， 这事关精气神的凝聚。</a:t>
            </a:r>
          </a:p>
        </p:txBody>
      </p:sp>
      <p:sp>
        <p:nvSpPr>
          <p:cNvPr id="5" name="TextBox 4"/>
          <p:cNvSpPr txBox="1"/>
          <p:nvPr/>
        </p:nvSpPr>
        <p:spPr>
          <a:xfrm>
            <a:off x="8024813" y="3806825"/>
            <a:ext cx="3744912" cy="646113"/>
          </a:xfrm>
          <a:prstGeom prst="rect">
            <a:avLst/>
          </a:prstGeom>
          <a:solidFill>
            <a:schemeClr val="bg2">
              <a:lumMod val="10000"/>
              <a:alpha val="14000"/>
            </a:schemeClr>
          </a:solidFill>
        </p:spPr>
        <p:txBody>
          <a:bodyPr>
            <a:spAutoFit/>
          </a:bodyPr>
          <a:lstStyle/>
          <a:p>
            <a:pPr>
              <a:defRPr/>
            </a:pPr>
            <a:r>
              <a:rPr lang="zh-CN" altLang="en-US" dirty="0">
                <a:solidFill>
                  <a:srgbClr val="FF0000"/>
                </a:solidFill>
                <a:latin typeface="微软雅黑" panose="020B0503020204020204" pitchFamily="34" charset="-122"/>
              </a:rPr>
              <a:t>核心价值观是文化软实力的灵魂</a:t>
            </a:r>
            <a:r>
              <a:rPr lang="zh-CN" altLang="en-US" dirty="0">
                <a:latin typeface="微软雅黑" panose="020B0503020204020204" pitchFamily="34" charset="-122"/>
              </a:rPr>
              <a:t>、文化软实力建设的重点。</a:t>
            </a:r>
          </a:p>
        </p:txBody>
      </p:sp>
      <p:sp>
        <p:nvSpPr>
          <p:cNvPr id="6" name="TextBox 5"/>
          <p:cNvSpPr txBox="1"/>
          <p:nvPr/>
        </p:nvSpPr>
        <p:spPr>
          <a:xfrm>
            <a:off x="365125" y="3668713"/>
            <a:ext cx="4032250" cy="923925"/>
          </a:xfrm>
          <a:prstGeom prst="rect">
            <a:avLst/>
          </a:prstGeom>
          <a:solidFill>
            <a:schemeClr val="accent3">
              <a:lumMod val="20000"/>
              <a:lumOff val="80000"/>
            </a:schemeClr>
          </a:solidFill>
        </p:spPr>
        <p:txBody>
          <a:bodyPr>
            <a:spAutoFit/>
          </a:bodyPr>
          <a:lstStyle/>
          <a:p>
            <a:pPr>
              <a:defRPr/>
            </a:pPr>
            <a:r>
              <a:rPr lang="zh-CN" altLang="en-US" dirty="0">
                <a:latin typeface="微软雅黑" panose="020B0503020204020204" pitchFamily="34" charset="-122"/>
              </a:rPr>
              <a:t>提高国家文化软实力，关系‘两个一百年’奋斗目标和中华民族伟大复兴中国梦的实现。</a:t>
            </a:r>
          </a:p>
        </p:txBody>
      </p:sp>
      <p:sp>
        <p:nvSpPr>
          <p:cNvPr id="63494" name="TextBox 6"/>
          <p:cNvSpPr txBox="1">
            <a:spLocks noChangeArrowheads="1"/>
          </p:cNvSpPr>
          <p:nvPr/>
        </p:nvSpPr>
        <p:spPr bwMode="auto">
          <a:xfrm>
            <a:off x="8139113" y="1916113"/>
            <a:ext cx="3522662" cy="923925"/>
          </a:xfrm>
          <a:prstGeom prst="rect">
            <a:avLst/>
          </a:prstGeom>
          <a:solidFill>
            <a:srgbClr val="92D050">
              <a:alpha val="2509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a:solidFill>
                  <a:srgbClr val="FF0000"/>
                </a:solidFill>
                <a:latin typeface="微软雅黑" panose="020B0503020204020204" pitchFamily="34" charset="-122"/>
              </a:rPr>
              <a:t>一个国家的文化软实力，从根本上说，取决于其核心价值观的生命力、凝聚力、感召力</a:t>
            </a:r>
            <a:r>
              <a:rPr lang="zh-CN" altLang="en-US">
                <a:latin typeface="微软雅黑" panose="020B0503020204020204" pitchFamily="34" charset="-122"/>
              </a:rPr>
              <a:t>。</a:t>
            </a:r>
          </a:p>
        </p:txBody>
      </p:sp>
      <p:pic>
        <p:nvPicPr>
          <p:cNvPr id="6349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870" r="41629"/>
          <a:stretch>
            <a:fillRect/>
          </a:stretch>
        </p:blipFill>
        <p:spPr bwMode="auto">
          <a:xfrm>
            <a:off x="4751388" y="1916113"/>
            <a:ext cx="2947987" cy="2952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内容占位符 1"/>
          <p:cNvSpPr>
            <a:spLocks noGrp="1"/>
          </p:cNvSpPr>
          <p:nvPr>
            <p:ph idx="4294967295"/>
          </p:nvPr>
        </p:nvSpPr>
        <p:spPr>
          <a:xfrm>
            <a:off x="1681163" y="5015035"/>
            <a:ext cx="4224338" cy="719138"/>
          </a:xfrm>
          <a:solidFill>
            <a:srgbClr val="002060">
              <a:alpha val="20000"/>
            </a:srgbClr>
          </a:solidFill>
        </p:spPr>
        <p:txBody>
          <a:bodyPr/>
          <a:lstStyle/>
          <a:p>
            <a:pPr marL="109855" indent="0">
              <a:buFont typeface="Wingdings 3" panose="05040102010807070707" pitchFamily="18" charset="2"/>
              <a:buNone/>
            </a:pPr>
            <a:r>
              <a:rPr lang="zh-CN" altLang="en-US" sz="2000" smtClean="0">
                <a:latin typeface="微软雅黑" panose="020B0503020204020204" pitchFamily="34" charset="-122"/>
                <a:ea typeface="微软雅黑" panose="020B0503020204020204" pitchFamily="34" charset="-122"/>
              </a:rPr>
              <a:t>美国用 “</a:t>
            </a:r>
            <a:r>
              <a:rPr lang="zh-CN" altLang="en-US" sz="2000" smtClean="0">
                <a:solidFill>
                  <a:srgbClr val="FF0000"/>
                </a:solidFill>
                <a:latin typeface="微软雅黑" panose="020B0503020204020204" pitchFamily="34" charset="-122"/>
                <a:ea typeface="微软雅黑" panose="020B0503020204020204" pitchFamily="34" charset="-122"/>
              </a:rPr>
              <a:t>三片</a:t>
            </a:r>
            <a:r>
              <a:rPr lang="zh-CN" altLang="en-US" sz="2000" smtClean="0">
                <a:latin typeface="微软雅黑" panose="020B0503020204020204" pitchFamily="34" charset="-122"/>
                <a:ea typeface="微软雅黑" panose="020B0503020204020204" pitchFamily="34" charset="-122"/>
              </a:rPr>
              <a:t>” 来推销自己的文化与价值理念</a:t>
            </a:r>
          </a:p>
        </p:txBody>
      </p:sp>
      <p:sp>
        <p:nvSpPr>
          <p:cNvPr id="3" name="标题 2"/>
          <p:cNvSpPr>
            <a:spLocks noGrp="1"/>
          </p:cNvSpPr>
          <p:nvPr>
            <p:ph type="title" idx="4294967295"/>
          </p:nvPr>
        </p:nvSpPr>
        <p:spPr>
          <a:xfrm>
            <a:off x="115888" y="557213"/>
            <a:ext cx="10972800" cy="1143000"/>
          </a:xfrm>
        </p:spPr>
        <p:txBody>
          <a:bodyPr>
            <a:normAutofit/>
          </a:bodyPr>
          <a:lstStyle/>
          <a:p>
            <a:pPr algn="ctr" fontAlgn="auto">
              <a:spcAft>
                <a:spcPts val="0"/>
              </a:spcAft>
              <a:defRPr/>
            </a:pPr>
            <a:r>
              <a:rPr lang="zh-CN" altLang="en-US" sz="2800" dirty="0" smtClean="0">
                <a:effectLst/>
                <a:latin typeface="宋体" panose="02010600030101010101" pitchFamily="2" charset="-122"/>
                <a:ea typeface="宋体" panose="02010600030101010101" pitchFamily="2" charset="-122"/>
              </a:rPr>
              <a:t>文化软实力的竞争，本质上是核心价值观之争</a:t>
            </a:r>
            <a:endParaRPr lang="zh-CN" altLang="en-US" sz="2800" dirty="0">
              <a:effectLst/>
              <a:latin typeface="宋体" panose="02010600030101010101" pitchFamily="2" charset="-122"/>
              <a:ea typeface="宋体" panose="02010600030101010101" pitchFamily="2" charset="-122"/>
            </a:endParaRPr>
          </a:p>
        </p:txBody>
      </p:sp>
      <p:pic>
        <p:nvPicPr>
          <p:cNvPr id="6451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22601"/>
          <a:stretch>
            <a:fillRect/>
          </a:stretch>
        </p:blipFill>
        <p:spPr bwMode="auto">
          <a:xfrm>
            <a:off x="1681163" y="1700213"/>
            <a:ext cx="4224337" cy="3313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51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67513" y="1844675"/>
            <a:ext cx="4321175" cy="3816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内容占位符 1"/>
          <p:cNvSpPr>
            <a:spLocks noGrp="1"/>
          </p:cNvSpPr>
          <p:nvPr>
            <p:ph idx="4294967295"/>
          </p:nvPr>
        </p:nvSpPr>
        <p:spPr>
          <a:xfrm>
            <a:off x="202223" y="1481138"/>
            <a:ext cx="6576645" cy="4525962"/>
          </a:xfrm>
        </p:spPr>
        <p:txBody>
          <a:bodyPr>
            <a:normAutofit lnSpcReduction="10000"/>
          </a:bodyPr>
          <a:lstStyle/>
          <a:p>
            <a:pPr marL="0" indent="0">
              <a:lnSpc>
                <a:spcPct val="150000"/>
              </a:lnSpc>
              <a:buNone/>
            </a:pPr>
            <a:r>
              <a:rPr lang="zh-CN" altLang="en-US" sz="2400" dirty="0" smtClean="0">
                <a:latin typeface="微软雅黑" panose="020B0503020204020204" pitchFamily="34" charset="-122"/>
                <a:ea typeface="微软雅黑" panose="020B0503020204020204" pitchFamily="34" charset="-122"/>
              </a:rPr>
              <a:t>        </a:t>
            </a:r>
            <a:r>
              <a:rPr lang="zh-CN" altLang="en-US" sz="2800" dirty="0" smtClean="0">
                <a:latin typeface="宋体" panose="02010600030101010101" pitchFamily="2" charset="-122"/>
                <a:ea typeface="宋体" panose="02010600030101010101" pitchFamily="2" charset="-122"/>
              </a:rPr>
              <a:t>以美国、日本为首，西方国家正在展开一场“重视民主、自由、人权、市场经济等普遍价值”的外交，意图构筑针对中国的“</a:t>
            </a:r>
            <a:r>
              <a:rPr lang="en-US" altLang="zh-CN" sz="2800" dirty="0" smtClean="0">
                <a:solidFill>
                  <a:srgbClr val="FF0000"/>
                </a:solidFill>
                <a:latin typeface="宋体" panose="02010600030101010101" pitchFamily="2" charset="-122"/>
                <a:ea typeface="宋体" panose="02010600030101010101" pitchFamily="2" charset="-122"/>
              </a:rPr>
              <a:t>C</a:t>
            </a:r>
            <a:r>
              <a:rPr lang="zh-CN" altLang="en-US" sz="2800" dirty="0" smtClean="0">
                <a:solidFill>
                  <a:srgbClr val="FF0000"/>
                </a:solidFill>
                <a:latin typeface="宋体" panose="02010600030101010101" pitchFamily="2" charset="-122"/>
                <a:ea typeface="宋体" panose="02010600030101010101" pitchFamily="2" charset="-122"/>
              </a:rPr>
              <a:t>形包围圈</a:t>
            </a:r>
            <a:r>
              <a:rPr lang="zh-CN" altLang="en-US" sz="2800" dirty="0" smtClean="0">
                <a:latin typeface="宋体" panose="02010600030101010101" pitchFamily="2" charset="-122"/>
                <a:ea typeface="宋体" panose="02010600030101010101" pitchFamily="2" charset="-122"/>
              </a:rPr>
              <a:t>”，打造一个涵盖东北亚、东南亚、南亚、中东、中东欧到波罗的海各国，以“普世价值”为基础的“</a:t>
            </a:r>
            <a:r>
              <a:rPr lang="zh-CN" altLang="en-US" sz="2800" dirty="0" smtClean="0">
                <a:solidFill>
                  <a:srgbClr val="FF0000"/>
                </a:solidFill>
                <a:latin typeface="宋体" panose="02010600030101010101" pitchFamily="2" charset="-122"/>
                <a:ea typeface="宋体" panose="02010600030101010101" pitchFamily="2" charset="-122"/>
              </a:rPr>
              <a:t>自由繁荣之弧</a:t>
            </a:r>
            <a:r>
              <a:rPr lang="zh-CN" altLang="en-US" sz="2800" dirty="0" smtClean="0">
                <a:latin typeface="宋体" panose="02010600030101010101" pitchFamily="2" charset="-122"/>
                <a:ea typeface="宋体" panose="02010600030101010101" pitchFamily="2" charset="-122"/>
              </a:rPr>
              <a:t>”。</a:t>
            </a:r>
          </a:p>
        </p:txBody>
      </p:sp>
      <p:sp>
        <p:nvSpPr>
          <p:cNvPr id="3" name="标题 2"/>
          <p:cNvSpPr>
            <a:spLocks noGrp="1"/>
          </p:cNvSpPr>
          <p:nvPr>
            <p:ph type="title" idx="4294967295"/>
          </p:nvPr>
        </p:nvSpPr>
        <p:spPr>
          <a:xfrm>
            <a:off x="87923" y="485653"/>
            <a:ext cx="10972800" cy="1143000"/>
          </a:xfrm>
        </p:spPr>
        <p:txBody>
          <a:bodyPr>
            <a:normAutofit/>
          </a:bodyPr>
          <a:lstStyle/>
          <a:p>
            <a:pPr algn="ctr" fontAlgn="auto">
              <a:spcAft>
                <a:spcPts val="0"/>
              </a:spcAft>
              <a:defRPr/>
            </a:pPr>
            <a:r>
              <a:rPr lang="zh-CN" altLang="en-US" sz="2800" dirty="0" smtClean="0">
                <a:effectLst/>
                <a:latin typeface="宋体" panose="02010600030101010101" pitchFamily="2" charset="-122"/>
                <a:ea typeface="宋体" panose="02010600030101010101" pitchFamily="2" charset="-122"/>
              </a:rPr>
              <a:t>所谓“价值观外交”的本质？</a:t>
            </a:r>
            <a:endParaRPr lang="zh-CN" altLang="en-US" sz="2800" dirty="0">
              <a:effectLst/>
              <a:latin typeface="宋体" panose="02010600030101010101" pitchFamily="2" charset="-122"/>
              <a:ea typeface="宋体" panose="02010600030101010101" pitchFamily="2" charset="-122"/>
            </a:endParaRPr>
          </a:p>
        </p:txBody>
      </p:sp>
      <p:pic>
        <p:nvPicPr>
          <p:cNvPr id="6554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60222" y="1758950"/>
            <a:ext cx="4604727" cy="3881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内容占位符 1"/>
          <p:cNvSpPr>
            <a:spLocks noGrp="1"/>
          </p:cNvSpPr>
          <p:nvPr>
            <p:ph idx="4294967295"/>
          </p:nvPr>
        </p:nvSpPr>
        <p:spPr>
          <a:xfrm>
            <a:off x="782515" y="1773238"/>
            <a:ext cx="5402263" cy="3435350"/>
          </a:xfrm>
        </p:spPr>
        <p:txBody>
          <a:bodyPr/>
          <a:lstStyle/>
          <a:p>
            <a:pPr marL="0" indent="0">
              <a:lnSpc>
                <a:spcPct val="150000"/>
              </a:lnSpc>
              <a:buNone/>
            </a:pPr>
            <a:r>
              <a:rPr lang="zh-CN" altLang="en-US" sz="2800" dirty="0" smtClean="0">
                <a:latin typeface="宋体" panose="02010600030101010101" pitchFamily="2" charset="-122"/>
                <a:ea typeface="宋体" panose="02010600030101010101" pitchFamily="2" charset="-122"/>
              </a:rPr>
              <a:t>    增强对外话语的创造力、感召力、公信力，</a:t>
            </a:r>
            <a:r>
              <a:rPr lang="zh-CN" altLang="en-US" sz="2800" dirty="0" smtClean="0">
                <a:solidFill>
                  <a:srgbClr val="FF0000"/>
                </a:solidFill>
                <a:latin typeface="宋体" panose="02010600030101010101" pitchFamily="2" charset="-122"/>
                <a:ea typeface="宋体" panose="02010600030101010101" pitchFamily="2" charset="-122"/>
              </a:rPr>
              <a:t>讲好中国故事，传播好中国声音，阐释好中国特色</a:t>
            </a:r>
            <a:r>
              <a:rPr lang="zh-CN" altLang="en-US" sz="2800" dirty="0" smtClean="0">
                <a:latin typeface="宋体" panose="02010600030101010101" pitchFamily="2" charset="-122"/>
                <a:ea typeface="宋体" panose="02010600030101010101" pitchFamily="2" charset="-122"/>
              </a:rPr>
              <a:t>。</a:t>
            </a:r>
            <a:endParaRPr lang="en-US" altLang="zh-CN" sz="2800" dirty="0" smtClean="0">
              <a:latin typeface="宋体" panose="02010600030101010101" pitchFamily="2" charset="-122"/>
              <a:ea typeface="宋体" panose="02010600030101010101" pitchFamily="2" charset="-122"/>
            </a:endParaRPr>
          </a:p>
          <a:p>
            <a:pPr marL="0" indent="0" algn="r">
              <a:lnSpc>
                <a:spcPct val="150000"/>
              </a:lnSpc>
              <a:buNone/>
            </a:pP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习近平</a:t>
            </a:r>
          </a:p>
        </p:txBody>
      </p:sp>
      <p:sp>
        <p:nvSpPr>
          <p:cNvPr id="6" name="标题 2"/>
          <p:cNvSpPr>
            <a:spLocks noGrp="1"/>
          </p:cNvSpPr>
          <p:nvPr>
            <p:ph type="title" idx="4294967295"/>
          </p:nvPr>
        </p:nvSpPr>
        <p:spPr>
          <a:xfrm>
            <a:off x="2495550" y="476250"/>
            <a:ext cx="9696450" cy="1143000"/>
          </a:xfrm>
        </p:spPr>
        <p:txBody>
          <a:bodyPr>
            <a:normAutofit/>
          </a:bodyPr>
          <a:lstStyle/>
          <a:p>
            <a:pPr fontAlgn="auto">
              <a:spcAft>
                <a:spcPts val="0"/>
              </a:spcAft>
              <a:defRPr/>
            </a:pPr>
            <a:r>
              <a:rPr lang="zh-CN" altLang="en-US" sz="2800" dirty="0">
                <a:effectLst/>
                <a:latin typeface="宋体" panose="02010600030101010101" pitchFamily="2" charset="-122"/>
                <a:ea typeface="宋体" panose="02010600030101010101" pitchFamily="2" charset="-122"/>
              </a:rPr>
              <a:t>提高国家文化软实力，要努力提高</a:t>
            </a:r>
            <a:r>
              <a:rPr lang="zh-CN" altLang="en-US" sz="2800" dirty="0">
                <a:solidFill>
                  <a:srgbClr val="FF0000"/>
                </a:solidFill>
                <a:effectLst/>
                <a:latin typeface="宋体" panose="02010600030101010101" pitchFamily="2" charset="-122"/>
                <a:ea typeface="宋体" panose="02010600030101010101" pitchFamily="2" charset="-122"/>
              </a:rPr>
              <a:t>国际话语权</a:t>
            </a:r>
          </a:p>
        </p:txBody>
      </p:sp>
      <p:pic>
        <p:nvPicPr>
          <p:cNvPr id="6656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6071" r="3777"/>
          <a:stretch>
            <a:fillRect/>
          </a:stretch>
        </p:blipFill>
        <p:spPr bwMode="auto">
          <a:xfrm>
            <a:off x="6989763" y="1773238"/>
            <a:ext cx="4330700" cy="3916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527539" y="887656"/>
            <a:ext cx="8763000" cy="650875"/>
          </a:xfrm>
        </p:spPr>
        <p:txBody>
          <a:bodyPr>
            <a:normAutofit/>
          </a:bodyPr>
          <a:lstStyle/>
          <a:p>
            <a:pPr>
              <a:defRPr/>
            </a:pPr>
            <a:r>
              <a:rPr lang="en-US" altLang="zh-CN" sz="2800" dirty="0" smtClean="0">
                <a:latin typeface="宋体" panose="02010600030101010101" pitchFamily="2" charset="-122"/>
                <a:ea typeface="宋体" panose="02010600030101010101" pitchFamily="2" charset="-122"/>
              </a:rPr>
              <a:t>3.</a:t>
            </a:r>
            <a:r>
              <a:rPr lang="zh-CN" altLang="en-US" sz="2800" dirty="0" smtClean="0">
                <a:latin typeface="宋体" panose="02010600030101010101" pitchFamily="2" charset="-122"/>
                <a:ea typeface="宋体" panose="02010600030101010101" pitchFamily="2" charset="-122"/>
              </a:rPr>
              <a:t>增进社会团结和谐的最大公约数</a:t>
            </a:r>
            <a:endParaRPr lang="zh-CN" altLang="en-US" sz="2800" dirty="0">
              <a:latin typeface="宋体" panose="02010600030101010101" pitchFamily="2" charset="-122"/>
              <a:ea typeface="宋体" panose="02010600030101010101" pitchFamily="2" charset="-122"/>
            </a:endParaRPr>
          </a:p>
        </p:txBody>
      </p:sp>
      <p:sp>
        <p:nvSpPr>
          <p:cNvPr id="4" name="TextBox 3"/>
          <p:cNvSpPr txBox="1"/>
          <p:nvPr/>
        </p:nvSpPr>
        <p:spPr>
          <a:xfrm>
            <a:off x="1199455" y="1689137"/>
            <a:ext cx="923330" cy="2952328"/>
          </a:xfrm>
          <a:prstGeom prst="rect">
            <a:avLst/>
          </a:prstGeom>
          <a:solidFill>
            <a:schemeClr val="accent4">
              <a:lumMod val="60000"/>
              <a:lumOff val="40000"/>
              <a:alpha val="30000"/>
            </a:schemeClr>
          </a:solidFill>
        </p:spPr>
        <p:txBody>
          <a:bodyPr vert="mongolianVert">
            <a:spAutoFit/>
          </a:bodyPr>
          <a:lstStyle/>
          <a:p>
            <a:pPr>
              <a:defRPr/>
            </a:pPr>
            <a:r>
              <a:rPr lang="zh-CN" altLang="en-US" sz="2400" dirty="0"/>
              <a:t>我国正处在经济转轨和社会转型的加速期</a:t>
            </a:r>
          </a:p>
        </p:txBody>
      </p:sp>
      <p:sp>
        <p:nvSpPr>
          <p:cNvPr id="5" name="TextBox 4"/>
          <p:cNvSpPr txBox="1"/>
          <p:nvPr/>
        </p:nvSpPr>
        <p:spPr>
          <a:xfrm>
            <a:off x="2986490" y="1973764"/>
            <a:ext cx="923330" cy="2324438"/>
          </a:xfrm>
          <a:prstGeom prst="rect">
            <a:avLst/>
          </a:prstGeom>
          <a:solidFill>
            <a:schemeClr val="tx2">
              <a:lumMod val="20000"/>
              <a:lumOff val="80000"/>
              <a:alpha val="29000"/>
            </a:schemeClr>
          </a:solidFill>
        </p:spPr>
        <p:txBody>
          <a:bodyPr vert="mongolianVert">
            <a:spAutoFit/>
          </a:bodyPr>
          <a:lstStyle/>
          <a:p>
            <a:pPr>
              <a:defRPr/>
            </a:pPr>
            <a:r>
              <a:rPr lang="zh-CN" altLang="en-US" sz="2400" dirty="0"/>
              <a:t>思想领域日趋多元、多样、多变</a:t>
            </a:r>
          </a:p>
        </p:txBody>
      </p:sp>
      <p:sp>
        <p:nvSpPr>
          <p:cNvPr id="67589" name="TextBox 5"/>
          <p:cNvSpPr txBox="1">
            <a:spLocks noChangeArrowheads="1"/>
          </p:cNvSpPr>
          <p:nvPr/>
        </p:nvSpPr>
        <p:spPr bwMode="auto">
          <a:xfrm>
            <a:off x="5002212" y="1973027"/>
            <a:ext cx="3648075" cy="461962"/>
          </a:xfrm>
          <a:prstGeom prst="rect">
            <a:avLst/>
          </a:prstGeom>
          <a:solidFill>
            <a:srgbClr val="1325A7">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400"/>
              <a:t>各种思潮此起彼伏</a:t>
            </a:r>
          </a:p>
        </p:txBody>
      </p:sp>
      <p:sp>
        <p:nvSpPr>
          <p:cNvPr id="67590" name="TextBox 6"/>
          <p:cNvSpPr txBox="1">
            <a:spLocks noChangeArrowheads="1"/>
          </p:cNvSpPr>
          <p:nvPr/>
        </p:nvSpPr>
        <p:spPr bwMode="auto">
          <a:xfrm>
            <a:off x="5002212" y="2946164"/>
            <a:ext cx="3648075" cy="461963"/>
          </a:xfrm>
          <a:prstGeom prst="rect">
            <a:avLst/>
          </a:prstGeom>
          <a:solidFill>
            <a:srgbClr val="92D050">
              <a:alpha val="4784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400"/>
              <a:t>各种观念交相杂陈</a:t>
            </a:r>
          </a:p>
        </p:txBody>
      </p:sp>
      <p:sp>
        <p:nvSpPr>
          <p:cNvPr id="67591" name="TextBox 7"/>
          <p:cNvSpPr txBox="1">
            <a:spLocks noChangeArrowheads="1"/>
          </p:cNvSpPr>
          <p:nvPr/>
        </p:nvSpPr>
        <p:spPr bwMode="auto">
          <a:xfrm>
            <a:off x="5002212" y="3958989"/>
            <a:ext cx="3648075" cy="461963"/>
          </a:xfrm>
          <a:prstGeom prst="rect">
            <a:avLst/>
          </a:prstGeom>
          <a:solidFill>
            <a:srgbClr val="FFFF00">
              <a:alpha val="3294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400"/>
              <a:t>不同价值取向并存</a:t>
            </a:r>
          </a:p>
        </p:txBody>
      </p:sp>
      <p:sp>
        <p:nvSpPr>
          <p:cNvPr id="9" name="TextBox 8"/>
          <p:cNvSpPr txBox="1"/>
          <p:nvPr/>
        </p:nvSpPr>
        <p:spPr>
          <a:xfrm>
            <a:off x="9456372" y="2323693"/>
            <a:ext cx="1415772" cy="1708161"/>
          </a:xfrm>
          <a:prstGeom prst="rect">
            <a:avLst/>
          </a:prstGeom>
          <a:solidFill>
            <a:schemeClr val="accent3">
              <a:lumMod val="20000"/>
              <a:lumOff val="80000"/>
              <a:alpha val="45000"/>
            </a:schemeClr>
          </a:solidFill>
        </p:spPr>
        <p:txBody>
          <a:bodyPr vert="mongolianVert">
            <a:spAutoFit/>
          </a:bodyPr>
          <a:lstStyle/>
          <a:p>
            <a:pPr algn="ctr">
              <a:defRPr/>
            </a:pPr>
            <a:r>
              <a:rPr lang="zh-CN" altLang="en-US" sz="4000" dirty="0">
                <a:solidFill>
                  <a:srgbClr val="FF0000"/>
                </a:solidFill>
                <a:latin typeface="微软雅黑" panose="020B0503020204020204" pitchFamily="34" charset="-122"/>
              </a:rPr>
              <a:t>价值观</a:t>
            </a:r>
            <a:r>
              <a:rPr lang="zh-CN" altLang="en-US" sz="4000" dirty="0">
                <a:latin typeface="微软雅黑" panose="020B0503020204020204" pitchFamily="34" charset="-122"/>
              </a:rPr>
              <a:t>的分歧</a:t>
            </a:r>
          </a:p>
        </p:txBody>
      </p:sp>
      <p:sp>
        <p:nvSpPr>
          <p:cNvPr id="10" name="右箭头 9"/>
          <p:cNvSpPr/>
          <p:nvPr/>
        </p:nvSpPr>
        <p:spPr>
          <a:xfrm>
            <a:off x="2430462" y="2996964"/>
            <a:ext cx="401637" cy="336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左大括号 11"/>
          <p:cNvSpPr/>
          <p:nvPr/>
        </p:nvSpPr>
        <p:spPr>
          <a:xfrm>
            <a:off x="4367212" y="2130189"/>
            <a:ext cx="288925" cy="2093913"/>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3" name="右大括号 12"/>
          <p:cNvSpPr/>
          <p:nvPr/>
        </p:nvSpPr>
        <p:spPr>
          <a:xfrm>
            <a:off x="8813799" y="2136539"/>
            <a:ext cx="325438" cy="20574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pic>
        <p:nvPicPr>
          <p:cNvPr id="6759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3406"/>
          <a:stretch>
            <a:fillRect/>
          </a:stretch>
        </p:blipFill>
        <p:spPr bwMode="auto">
          <a:xfrm>
            <a:off x="8317523" y="4603701"/>
            <a:ext cx="3604602" cy="19750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3"/>
          <p:cNvSpPr txBox="1">
            <a:spLocks noChangeArrowheads="1"/>
          </p:cNvSpPr>
          <p:nvPr/>
        </p:nvSpPr>
        <p:spPr bwMode="auto">
          <a:xfrm>
            <a:off x="731464" y="1120676"/>
            <a:ext cx="700881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nSpc>
                <a:spcPct val="150000"/>
              </a:lnSpc>
            </a:pPr>
            <a:r>
              <a:rPr lang="zh-CN" altLang="en-US" sz="2400" dirty="0">
                <a:latin typeface="微软雅黑" panose="020B0503020204020204" pitchFamily="34" charset="-122"/>
              </a:rPr>
              <a:t>       </a:t>
            </a:r>
            <a:r>
              <a:rPr lang="zh-CN" altLang="en-US" sz="2800" dirty="0">
                <a:latin typeface="宋体" panose="02010600030101010101" pitchFamily="2" charset="-122"/>
                <a:ea typeface="宋体" panose="02010600030101010101" pitchFamily="2" charset="-122"/>
              </a:rPr>
              <a:t>我国是一个有着</a:t>
            </a:r>
            <a:r>
              <a:rPr lang="en-US" altLang="zh-CN" sz="2800" dirty="0">
                <a:latin typeface="宋体" panose="02010600030101010101" pitchFamily="2" charset="-122"/>
                <a:ea typeface="宋体" panose="02010600030101010101" pitchFamily="2" charset="-122"/>
              </a:rPr>
              <a:t>13</a:t>
            </a:r>
            <a:r>
              <a:rPr lang="zh-CN" altLang="en-US" sz="2800" dirty="0">
                <a:latin typeface="宋体" panose="02010600030101010101" pitchFamily="2" charset="-122"/>
                <a:ea typeface="宋体" panose="02010600030101010101" pitchFamily="2" charset="-122"/>
              </a:rPr>
              <a:t>亿多人口、</a:t>
            </a:r>
            <a:r>
              <a:rPr lang="en-US" altLang="zh-CN" sz="2800" dirty="0">
                <a:latin typeface="宋体" panose="02010600030101010101" pitchFamily="2" charset="-122"/>
                <a:ea typeface="宋体" panose="02010600030101010101" pitchFamily="2" charset="-122"/>
              </a:rPr>
              <a:t>56</a:t>
            </a:r>
            <a:r>
              <a:rPr lang="zh-CN" altLang="en-US" sz="2800" dirty="0">
                <a:latin typeface="宋体" panose="02010600030101010101" pitchFamily="2" charset="-122"/>
                <a:ea typeface="宋体" panose="02010600030101010101" pitchFamily="2" charset="-122"/>
              </a:rPr>
              <a:t>个民族的大国，确立反映全国各族人民</a:t>
            </a:r>
            <a:r>
              <a:rPr lang="zh-CN" altLang="en-US" sz="2800" dirty="0">
                <a:solidFill>
                  <a:srgbClr val="FF0000"/>
                </a:solidFill>
                <a:latin typeface="宋体" panose="02010600030101010101" pitchFamily="2" charset="-122"/>
                <a:ea typeface="宋体" panose="02010600030101010101" pitchFamily="2" charset="-122"/>
              </a:rPr>
              <a:t>共同认同的价值观“最大公约数”</a:t>
            </a:r>
            <a:r>
              <a:rPr lang="zh-CN" altLang="en-US" sz="2800" dirty="0">
                <a:latin typeface="宋体" panose="02010600030101010101" pitchFamily="2" charset="-122"/>
                <a:ea typeface="宋体" panose="02010600030101010101" pitchFamily="2" charset="-122"/>
              </a:rPr>
              <a:t>，使全体人民</a:t>
            </a:r>
            <a:r>
              <a:rPr lang="zh-CN" altLang="en-US" sz="2800" dirty="0">
                <a:solidFill>
                  <a:srgbClr val="FF0000"/>
                </a:solidFill>
                <a:latin typeface="宋体" panose="02010600030101010101" pitchFamily="2" charset="-122"/>
                <a:ea typeface="宋体" panose="02010600030101010101" pitchFamily="2" charset="-122"/>
              </a:rPr>
              <a:t>同心同德、团结奋进</a:t>
            </a:r>
            <a:r>
              <a:rPr lang="zh-CN" altLang="en-US" sz="2800" dirty="0">
                <a:latin typeface="宋体" panose="02010600030101010101" pitchFamily="2" charset="-122"/>
                <a:ea typeface="宋体" panose="02010600030101010101" pitchFamily="2" charset="-122"/>
              </a:rPr>
              <a:t>，关乎国家前途命运，关乎人民幸福安康。</a:t>
            </a:r>
            <a:endParaRPr lang="en-US" altLang="zh-CN" sz="2800" dirty="0">
              <a:latin typeface="宋体" panose="02010600030101010101" pitchFamily="2" charset="-122"/>
              <a:ea typeface="宋体" panose="02010600030101010101" pitchFamily="2" charset="-122"/>
            </a:endParaRPr>
          </a:p>
          <a:p>
            <a:pPr algn="r">
              <a:lnSpc>
                <a:spcPct val="150000"/>
              </a:lnSpc>
            </a:pPr>
            <a:r>
              <a:rPr lang="en-US" altLang="zh-CN" sz="2800" dirty="0" smtClean="0">
                <a:latin typeface="宋体" panose="02010600030101010101" pitchFamily="2" charset="-122"/>
                <a:ea typeface="宋体" panose="02010600030101010101" pitchFamily="2" charset="-122"/>
              </a:rPr>
              <a:t>                            </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习近平</a:t>
            </a:r>
          </a:p>
        </p:txBody>
      </p:sp>
      <p:pic>
        <p:nvPicPr>
          <p:cNvPr id="686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2897" t="16020" r="14407" b="6699"/>
          <a:stretch>
            <a:fillRect/>
          </a:stretch>
        </p:blipFill>
        <p:spPr bwMode="auto">
          <a:xfrm>
            <a:off x="8112125" y="1916113"/>
            <a:ext cx="3389313" cy="302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2"/>
          <p:cNvSpPr>
            <a:spLocks noGrp="1"/>
          </p:cNvSpPr>
          <p:nvPr>
            <p:ph type="title"/>
          </p:nvPr>
        </p:nvSpPr>
        <p:spPr>
          <a:xfrm>
            <a:off x="3302123" y="964347"/>
            <a:ext cx="5446223" cy="650875"/>
          </a:xfrm>
        </p:spPr>
        <p:txBody>
          <a:bodyPr/>
          <a:lstStyle/>
          <a:p>
            <a:r>
              <a:rPr lang="zh-CN" altLang="en-US" sz="2800" dirty="0" smtClean="0">
                <a:latin typeface="宋体" panose="02010600030101010101" pitchFamily="2" charset="-122"/>
                <a:ea typeface="宋体" panose="02010600030101010101" pitchFamily="2" charset="-122"/>
              </a:rPr>
              <a:t>凝聚共识协调关系化解矛盾</a:t>
            </a:r>
          </a:p>
        </p:txBody>
      </p:sp>
      <p:pic>
        <p:nvPicPr>
          <p:cNvPr id="6963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178168" y="1616075"/>
            <a:ext cx="4596057" cy="348297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63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91249" y="1615222"/>
            <a:ext cx="4517781" cy="3519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108691" y="738677"/>
            <a:ext cx="5850670" cy="835147"/>
          </a:xfrm>
        </p:spPr>
        <p:txBody>
          <a:bodyPr>
            <a:noAutofit/>
          </a:bodyPr>
          <a:lstStyle/>
          <a:p>
            <a:pPr>
              <a:defRPr/>
            </a:pPr>
            <a:r>
              <a:rPr lang="zh-CN" altLang="en-US" sz="2800" dirty="0">
                <a:latin typeface="宋体" panose="02010600030101010101" pitchFamily="2" charset="-122"/>
                <a:ea typeface="宋体" panose="02010600030101010101" pitchFamily="2" charset="-122"/>
              </a:rPr>
              <a:t>习近平：要大力倡导爱国奉献精神 </a:t>
            </a:r>
            <a:r>
              <a:rPr lang="en-US" altLang="zh-CN" sz="2800" dirty="0" smtClean="0">
                <a:latin typeface="宋体" panose="02010600030101010101" pitchFamily="2" charset="-122"/>
                <a:ea typeface="宋体" panose="02010600030101010101" pitchFamily="2" charset="-122"/>
              </a:rPr>
              <a:t/>
            </a:r>
            <a:br>
              <a:rPr lang="en-US" altLang="zh-CN" sz="2800" dirty="0" smtClean="0">
                <a:latin typeface="宋体" panose="02010600030101010101" pitchFamily="2" charset="-122"/>
                <a:ea typeface="宋体" panose="02010600030101010101" pitchFamily="2" charset="-122"/>
              </a:rPr>
            </a:br>
            <a:r>
              <a:rPr lang="zh-CN" altLang="en-US" sz="2800" dirty="0" smtClean="0">
                <a:solidFill>
                  <a:srgbClr val="FF0000"/>
                </a:solidFill>
                <a:latin typeface="宋体" panose="02010600030101010101" pitchFamily="2" charset="-122"/>
                <a:ea typeface="宋体" panose="02010600030101010101" pitchFamily="2" charset="-122"/>
              </a:rPr>
              <a:t>使</a:t>
            </a:r>
            <a:r>
              <a:rPr lang="zh-CN" altLang="en-US" sz="2800" dirty="0">
                <a:solidFill>
                  <a:srgbClr val="FF0000"/>
                </a:solidFill>
                <a:latin typeface="宋体" panose="02010600030101010101" pitchFamily="2" charset="-122"/>
                <a:ea typeface="宋体" panose="02010600030101010101" pitchFamily="2" charset="-122"/>
              </a:rPr>
              <a:t>之成为新时代奋斗者的价值追求</a:t>
            </a:r>
          </a:p>
        </p:txBody>
      </p:sp>
      <p:sp>
        <p:nvSpPr>
          <p:cNvPr id="70659" name="TextBox 4"/>
          <p:cNvSpPr txBox="1">
            <a:spLocks noChangeArrowheads="1"/>
          </p:cNvSpPr>
          <p:nvPr/>
        </p:nvSpPr>
        <p:spPr bwMode="auto">
          <a:xfrm>
            <a:off x="290146" y="1676522"/>
            <a:ext cx="781636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nSpc>
                <a:spcPct val="150000"/>
              </a:lnSpc>
            </a:pPr>
            <a:r>
              <a:rPr lang="zh-CN" altLang="en-US" sz="2800" dirty="0">
                <a:latin typeface="宋体" panose="02010600030101010101" pitchFamily="2" charset="-122"/>
                <a:ea typeface="宋体" panose="02010600030101010101" pitchFamily="2" charset="-122"/>
              </a:rPr>
              <a:t>    </a:t>
            </a:r>
            <a:r>
              <a:rPr lang="zh-CN" altLang="en-US" sz="2800" dirty="0" smtClean="0">
                <a:latin typeface="宋体" panose="02010600030101010101" pitchFamily="2" charset="-122"/>
                <a:ea typeface="宋体" panose="02010600030101010101" pitchFamily="2" charset="-122"/>
              </a:rPr>
              <a:t>近日</a:t>
            </a:r>
            <a:r>
              <a:rPr lang="zh-CN" altLang="en-US" sz="2800" dirty="0">
                <a:latin typeface="宋体" panose="02010600030101010101" pitchFamily="2" charset="-122"/>
                <a:ea typeface="宋体" panose="02010600030101010101" pitchFamily="2" charset="-122"/>
              </a:rPr>
              <a:t>，中共中央总书记、国家主席、中央军委主席习近平对王继才同志先进事迹作出重要指示强调，王继才同志守岛卫国</a:t>
            </a:r>
            <a:r>
              <a:rPr lang="en-US" altLang="zh-CN" sz="2800" dirty="0">
                <a:latin typeface="宋体" panose="02010600030101010101" pitchFamily="2" charset="-122"/>
                <a:ea typeface="宋体" panose="02010600030101010101" pitchFamily="2" charset="-122"/>
              </a:rPr>
              <a:t>32</a:t>
            </a:r>
            <a:r>
              <a:rPr lang="zh-CN" altLang="en-US" sz="2800" dirty="0">
                <a:latin typeface="宋体" panose="02010600030101010101" pitchFamily="2" charset="-122"/>
                <a:ea typeface="宋体" panose="02010600030101010101" pitchFamily="2" charset="-122"/>
              </a:rPr>
              <a:t>年，用无怨无悔的坚守和付出，在平凡的岗位上书写了不平凡的人生华章。我们要大力倡导这种爱国奉献精神，使之成为新时代奋斗者的价值追求。</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6316" y="1813062"/>
            <a:ext cx="3241064" cy="3697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60"/>
          <a:stretch>
            <a:fillRect/>
          </a:stretch>
        </p:blipFill>
        <p:spPr bwMode="auto">
          <a:xfrm>
            <a:off x="0" y="3419"/>
            <a:ext cx="2857500" cy="5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图片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3495423" y="2065932"/>
            <a:ext cx="4855029" cy="1754326"/>
          </a:xfrm>
          <a:prstGeom prst="rect">
            <a:avLst/>
          </a:prstGeom>
        </p:spPr>
        <p:txBody>
          <a:bodyPr wrap="square">
            <a:spAutoFit/>
          </a:bodyPr>
          <a:lstStyle/>
          <a:p>
            <a:pPr algn="ctr" defTabSz="457200" eaLnBrk="1" fontAlgn="auto" hangingPunct="1">
              <a:lnSpc>
                <a:spcPct val="150000"/>
              </a:lnSpc>
              <a:spcBef>
                <a:spcPts val="0"/>
              </a:spcBef>
              <a:spcAft>
                <a:spcPts val="0"/>
              </a:spcAft>
            </a:pPr>
            <a:r>
              <a:rPr lang="zh-CN" altLang="en-US" sz="3600" b="1" dirty="0">
                <a:solidFill>
                  <a:prstClr val="black"/>
                </a:solidFill>
                <a:latin typeface="华文中宋" panose="02010600040101010101" pitchFamily="2" charset="-122"/>
                <a:ea typeface="华文中宋" panose="02010600040101010101" pitchFamily="2" charset="-122"/>
              </a:rPr>
              <a:t>第二节</a:t>
            </a:r>
            <a:endParaRPr lang="en-US" altLang="zh-CN" sz="3600" b="1" dirty="0">
              <a:solidFill>
                <a:prstClr val="black"/>
              </a:solidFill>
              <a:latin typeface="华文中宋" panose="02010600040101010101" pitchFamily="2" charset="-122"/>
              <a:ea typeface="华文中宋" panose="02010600040101010101" pitchFamily="2" charset="-122"/>
            </a:endParaRPr>
          </a:p>
          <a:p>
            <a:pPr algn="ctr" defTabSz="457200" eaLnBrk="1" fontAlgn="auto" hangingPunct="1">
              <a:lnSpc>
                <a:spcPct val="150000"/>
              </a:lnSpc>
              <a:spcBef>
                <a:spcPts val="0"/>
              </a:spcBef>
              <a:spcAft>
                <a:spcPts val="0"/>
              </a:spcAft>
            </a:pPr>
            <a:r>
              <a:rPr lang="zh-CN" altLang="en-US" sz="3600" b="1" dirty="0">
                <a:solidFill>
                  <a:prstClr val="black"/>
                </a:solidFill>
                <a:latin typeface="华文中宋" panose="02010600040101010101" pitchFamily="2" charset="-122"/>
                <a:ea typeface="华文中宋" panose="02010600040101010101" pitchFamily="2" charset="-122"/>
              </a:rPr>
              <a:t>坚定价值观自信</a:t>
            </a:r>
            <a:endParaRPr lang="en-US" altLang="zh-CN" sz="3600" b="1" dirty="0">
              <a:solidFill>
                <a:prstClr val="black"/>
              </a:solidFill>
              <a:latin typeface="华文中宋" panose="02010600040101010101" pitchFamily="2" charset="-122"/>
              <a:ea typeface="华文中宋" panose="02010600040101010101" pitchFamily="2" charset="-122"/>
            </a:endParaRPr>
          </a:p>
        </p:txBody>
      </p:sp>
    </p:spTree>
  </p:cSld>
  <p:clrMapOvr>
    <a:masterClrMapping/>
  </p:clrMapOvr>
  <p:transition spd="slow" advClick="0" advTm="1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47464" y="1703815"/>
            <a:ext cx="7794213" cy="2490115"/>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lnSpc>
                <a:spcPct val="150000"/>
              </a:lnSpc>
              <a:spcBef>
                <a:spcPts val="0"/>
              </a:spcBef>
              <a:spcAft>
                <a:spcPts val="0"/>
              </a:spcAft>
              <a:defRPr/>
            </a:pPr>
            <a:r>
              <a:rPr lang="zh-CN" altLang="en-US" sz="2800" dirty="0">
                <a:solidFill>
                  <a:prstClr val="black"/>
                </a:solidFill>
                <a:latin typeface="宋体" panose="02010600030101010101" pitchFamily="2" charset="-122"/>
                <a:ea typeface="宋体" panose="02010600030101010101" pitchFamily="2" charset="-122"/>
              </a:rPr>
              <a:t>一个民族、一个国家，</a:t>
            </a:r>
            <a:endParaRPr lang="en-US" altLang="zh-CN" sz="2800" dirty="0">
              <a:solidFill>
                <a:prstClr val="black"/>
              </a:solidFill>
              <a:latin typeface="宋体" panose="02010600030101010101" pitchFamily="2" charset="-122"/>
              <a:ea typeface="宋体" panose="02010600030101010101" pitchFamily="2" charset="-122"/>
            </a:endParaRPr>
          </a:p>
          <a:p>
            <a:pPr eaLnBrk="1" fontAlgn="auto" hangingPunct="1">
              <a:lnSpc>
                <a:spcPct val="150000"/>
              </a:lnSpc>
              <a:spcBef>
                <a:spcPts val="0"/>
              </a:spcBef>
              <a:spcAft>
                <a:spcPts val="0"/>
              </a:spcAft>
              <a:defRPr/>
            </a:pPr>
            <a:r>
              <a:rPr lang="zh-CN" altLang="en-US" sz="2800" dirty="0">
                <a:solidFill>
                  <a:prstClr val="black"/>
                </a:solidFill>
                <a:latin typeface="宋体" panose="02010600030101010101" pitchFamily="2" charset="-122"/>
                <a:ea typeface="宋体" panose="02010600030101010101" pitchFamily="2" charset="-122"/>
              </a:rPr>
              <a:t>必须知道自己是谁，是从哪里来的，要到哪里去，</a:t>
            </a:r>
            <a:endParaRPr lang="en-US" altLang="zh-CN" sz="2800" dirty="0">
              <a:solidFill>
                <a:prstClr val="black"/>
              </a:solidFill>
              <a:latin typeface="宋体" panose="02010600030101010101" pitchFamily="2" charset="-122"/>
              <a:ea typeface="宋体" panose="02010600030101010101" pitchFamily="2" charset="-122"/>
            </a:endParaRPr>
          </a:p>
          <a:p>
            <a:pPr eaLnBrk="1" fontAlgn="auto" hangingPunct="1">
              <a:lnSpc>
                <a:spcPct val="150000"/>
              </a:lnSpc>
              <a:spcBef>
                <a:spcPts val="0"/>
              </a:spcBef>
              <a:spcAft>
                <a:spcPts val="0"/>
              </a:spcAft>
              <a:defRPr/>
            </a:pPr>
            <a:r>
              <a:rPr lang="zh-CN" altLang="en-US" sz="2800" dirty="0">
                <a:solidFill>
                  <a:prstClr val="black"/>
                </a:solidFill>
                <a:latin typeface="宋体" panose="02010600030101010101" pitchFamily="2" charset="-122"/>
                <a:ea typeface="宋体" panose="02010600030101010101" pitchFamily="2" charset="-122"/>
              </a:rPr>
              <a:t>想明白了、想对了，</a:t>
            </a:r>
            <a:endParaRPr lang="en-US" altLang="zh-CN" sz="2800" dirty="0">
              <a:solidFill>
                <a:prstClr val="black"/>
              </a:solidFill>
              <a:latin typeface="宋体" panose="02010600030101010101" pitchFamily="2" charset="-122"/>
              <a:ea typeface="宋体" panose="02010600030101010101" pitchFamily="2" charset="-122"/>
            </a:endParaRPr>
          </a:p>
          <a:p>
            <a:pPr eaLnBrk="1" fontAlgn="auto" hangingPunct="1">
              <a:lnSpc>
                <a:spcPct val="150000"/>
              </a:lnSpc>
              <a:spcBef>
                <a:spcPts val="0"/>
              </a:spcBef>
              <a:spcAft>
                <a:spcPts val="0"/>
              </a:spcAft>
              <a:defRPr/>
            </a:pPr>
            <a:r>
              <a:rPr lang="zh-CN" altLang="en-US" sz="2800" dirty="0">
                <a:solidFill>
                  <a:prstClr val="black"/>
                </a:solidFill>
                <a:latin typeface="宋体" panose="02010600030101010101" pitchFamily="2" charset="-122"/>
                <a:ea typeface="宋体" panose="02010600030101010101" pitchFamily="2" charset="-122"/>
              </a:rPr>
              <a:t>就要坚定不移朝着目标前进。</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06381" y="1316951"/>
            <a:ext cx="3513656" cy="3694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一个民族、一个国家，必须知道自己是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550226" y="1973694"/>
            <a:ext cx="11091545" cy="1656223"/>
          </a:xfrm>
          <a:prstGeom prst="rect">
            <a:avLst/>
          </a:prstGeom>
          <a:noFill/>
        </p:spPr>
        <p:txBody>
          <a:bodyPr wrap="square" rtlCol="0">
            <a:spAutoFit/>
          </a:bodyPr>
          <a:lstStyle/>
          <a:p>
            <a:pPr algn="ctr">
              <a:lnSpc>
                <a:spcPct val="150000"/>
              </a:lnSpc>
            </a:pPr>
            <a:r>
              <a:rPr lang="zh-CN" altLang="en-US" sz="3600" b="1" dirty="0">
                <a:solidFill>
                  <a:srgbClr val="000000"/>
                </a:solidFill>
                <a:latin typeface="华文中宋" panose="02010600040101010101" pitchFamily="2" charset="-122"/>
                <a:ea typeface="华文中宋" panose="02010600040101010101" pitchFamily="2" charset="-122"/>
              </a:rPr>
              <a:t>第一节 </a:t>
            </a:r>
            <a:endParaRPr lang="en-US" altLang="zh-CN" sz="3600" b="1" dirty="0" smtClean="0">
              <a:solidFill>
                <a:srgbClr val="000000"/>
              </a:solidFill>
              <a:latin typeface="华文中宋" panose="02010600040101010101" pitchFamily="2" charset="-122"/>
              <a:ea typeface="华文中宋" panose="02010600040101010101" pitchFamily="2" charset="-122"/>
            </a:endParaRPr>
          </a:p>
          <a:p>
            <a:pPr algn="ctr">
              <a:lnSpc>
                <a:spcPct val="150000"/>
              </a:lnSpc>
            </a:pPr>
            <a:r>
              <a:rPr lang="zh-CN" altLang="en-US" sz="3600" b="1" dirty="0" smtClean="0">
                <a:solidFill>
                  <a:srgbClr val="000000"/>
                </a:solidFill>
                <a:latin typeface="华文中宋" panose="02010600040101010101" pitchFamily="2" charset="-122"/>
                <a:ea typeface="华文中宋" panose="02010600040101010101" pitchFamily="2" charset="-122"/>
              </a:rPr>
              <a:t>全体</a:t>
            </a:r>
            <a:r>
              <a:rPr lang="zh-CN" altLang="en-US" sz="3600" b="1" dirty="0">
                <a:solidFill>
                  <a:srgbClr val="000000"/>
                </a:solidFill>
                <a:latin typeface="华文中宋" panose="02010600040101010101" pitchFamily="2" charset="-122"/>
                <a:ea typeface="华文中宋" panose="02010600040101010101" pitchFamily="2" charset="-122"/>
              </a:rPr>
              <a:t>人民共同的价值追求</a:t>
            </a:r>
            <a:endParaRPr lang="zh-CN" altLang="en-US" sz="3600" b="1" dirty="0" smtClean="0">
              <a:solidFill>
                <a:srgbClr val="00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18688" y="1507067"/>
            <a:ext cx="2913656" cy="514349"/>
          </a:xfrm>
          <a:prstGeom prst="rect">
            <a:avLst/>
          </a:prstGeom>
          <a:solidFill>
            <a:srgbClr val="F72D26"/>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en-US" sz="2800" b="1" dirty="0">
                <a:solidFill>
                  <a:srgbClr val="F9CC26"/>
                </a:solidFill>
                <a:latin typeface="宋体" panose="02010600030101010101" pitchFamily="2" charset="-122"/>
                <a:ea typeface="宋体" panose="02010600030101010101" pitchFamily="2" charset="-122"/>
              </a:rPr>
              <a:t>何谓价值观自信</a:t>
            </a:r>
          </a:p>
        </p:txBody>
      </p:sp>
      <p:graphicFrame>
        <p:nvGraphicFramePr>
          <p:cNvPr id="2" name="图示 1"/>
          <p:cNvGraphicFramePr/>
          <p:nvPr/>
        </p:nvGraphicFramePr>
        <p:xfrm>
          <a:off x="4301926" y="3229338"/>
          <a:ext cx="5046562" cy="3192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818688" y="2029009"/>
            <a:ext cx="5878532" cy="1200329"/>
          </a:xfrm>
          <a:prstGeom prst="rect">
            <a:avLst/>
          </a:prstGeom>
          <a:solidFill>
            <a:schemeClr val="bg1"/>
          </a:solidFill>
        </p:spPr>
        <p:txBody>
          <a:bodyPr wrap="none">
            <a:spAutoFit/>
          </a:bodyPr>
          <a:lstStyle/>
          <a:p>
            <a:pPr defTabSz="457200" eaLnBrk="1" fontAlgn="auto" hangingPunct="1">
              <a:spcBef>
                <a:spcPts val="0"/>
              </a:spcBef>
              <a:spcAft>
                <a:spcPts val="0"/>
              </a:spcAft>
            </a:pPr>
            <a:endParaRPr lang="en-US" altLang="zh-CN" sz="24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400" dirty="0">
                <a:solidFill>
                  <a:prstClr val="black"/>
                </a:solidFill>
                <a:latin typeface="宋体" panose="02010600030101010101" pitchFamily="2" charset="-122"/>
                <a:ea typeface="宋体" panose="02010600030101010101" pitchFamily="2" charset="-122"/>
              </a:rPr>
              <a:t>   一个民族、一个国家对自身价值追求  </a:t>
            </a:r>
            <a:endParaRPr lang="en-US" altLang="zh-CN" sz="24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endParaRPr lang="zh-CN" altLang="en-US" sz="2400" dirty="0">
              <a:solidFill>
                <a:prstClr val="black"/>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1818688" y="3749966"/>
            <a:ext cx="1826141" cy="1077218"/>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丰厚的</a:t>
            </a:r>
            <a:endParaRPr lang="en-US" altLang="zh-CN" sz="3200" b="1" dirty="0">
              <a:solidFill>
                <a:prstClr val="black"/>
              </a:solidFill>
              <a:latin typeface="华文中宋" panose="02010600040101010101" pitchFamily="2" charset="-122"/>
              <a:ea typeface="华文中宋" panose="02010600040101010101" pitchFamily="2" charset="-122"/>
            </a:endParaRPr>
          </a:p>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历史底蕴</a:t>
            </a:r>
          </a:p>
        </p:txBody>
      </p:sp>
      <p:sp>
        <p:nvSpPr>
          <p:cNvPr id="44" name="TextBox 43"/>
          <p:cNvSpPr txBox="1"/>
          <p:nvPr/>
        </p:nvSpPr>
        <p:spPr>
          <a:xfrm>
            <a:off x="5206717" y="3749966"/>
            <a:ext cx="1826141" cy="1077218"/>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坚实的</a:t>
            </a:r>
            <a:endParaRPr lang="en-US" altLang="zh-CN" sz="3200" b="1" dirty="0">
              <a:solidFill>
                <a:prstClr val="black"/>
              </a:solidFill>
              <a:latin typeface="华文中宋" panose="02010600040101010101" pitchFamily="2" charset="-122"/>
              <a:ea typeface="华文中宋" panose="02010600040101010101" pitchFamily="2" charset="-122"/>
            </a:endParaRPr>
          </a:p>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现实基础</a:t>
            </a:r>
          </a:p>
        </p:txBody>
      </p:sp>
      <p:sp>
        <p:nvSpPr>
          <p:cNvPr id="47" name="TextBox 46"/>
          <p:cNvSpPr txBox="1"/>
          <p:nvPr/>
        </p:nvSpPr>
        <p:spPr>
          <a:xfrm>
            <a:off x="8509994" y="3749966"/>
            <a:ext cx="1826141" cy="1077218"/>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强大的</a:t>
            </a:r>
            <a:endParaRPr lang="en-US" altLang="zh-CN" sz="3200" b="1" dirty="0">
              <a:solidFill>
                <a:prstClr val="black"/>
              </a:solidFill>
              <a:latin typeface="华文中宋" panose="02010600040101010101" pitchFamily="2" charset="-122"/>
              <a:ea typeface="华文中宋" panose="02010600040101010101" pitchFamily="2" charset="-122"/>
            </a:endParaRPr>
          </a:p>
          <a:p>
            <a:pPr algn="ct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道义力量</a:t>
            </a:r>
          </a:p>
        </p:txBody>
      </p:sp>
      <p:sp>
        <p:nvSpPr>
          <p:cNvPr id="26" name="椭圆 25"/>
          <p:cNvSpPr/>
          <p:nvPr/>
        </p:nvSpPr>
        <p:spPr>
          <a:xfrm>
            <a:off x="2371718" y="2722715"/>
            <a:ext cx="720080" cy="720080"/>
          </a:xfrm>
          <a:prstGeom prst="ellipse">
            <a:avLst/>
          </a:prstGeom>
          <a:gradFill flip="none" rotWithShape="1">
            <a:gsLst>
              <a:gs pos="0">
                <a:schemeClr val="bg1"/>
              </a:gs>
              <a:gs pos="100000">
                <a:schemeClr val="bg1">
                  <a:lumMod val="85000"/>
                </a:schemeClr>
              </a:gs>
            </a:gsLst>
            <a:lin ang="18900000" scaled="1"/>
            <a:tileRect/>
          </a:gradFill>
          <a:ln w="190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eaLnBrk="1" hangingPunct="1"/>
            <a:r>
              <a:rPr lang="zh-CN" altLang="en-US" sz="3200" b="1" dirty="0">
                <a:solidFill>
                  <a:srgbClr val="FF0000"/>
                </a:solidFill>
                <a:latin typeface="华文中宋" panose="02010600040101010101" pitchFamily="2" charset="-122"/>
                <a:ea typeface="华文中宋" panose="02010600040101010101" pitchFamily="2" charset="-122"/>
              </a:rPr>
              <a:t>一</a:t>
            </a:r>
          </a:p>
        </p:txBody>
      </p:sp>
      <p:sp>
        <p:nvSpPr>
          <p:cNvPr id="27" name="椭圆 26"/>
          <p:cNvSpPr/>
          <p:nvPr/>
        </p:nvSpPr>
        <p:spPr>
          <a:xfrm>
            <a:off x="5759747" y="2728395"/>
            <a:ext cx="720080" cy="720080"/>
          </a:xfrm>
          <a:prstGeom prst="ellipse">
            <a:avLst/>
          </a:prstGeom>
          <a:gradFill flip="none" rotWithShape="1">
            <a:gsLst>
              <a:gs pos="0">
                <a:schemeClr val="bg1"/>
              </a:gs>
              <a:gs pos="100000">
                <a:schemeClr val="bg1">
                  <a:lumMod val="85000"/>
                </a:schemeClr>
              </a:gs>
            </a:gsLst>
            <a:lin ang="18900000" scaled="1"/>
            <a:tileRect/>
          </a:gradFill>
          <a:ln w="190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eaLnBrk="1" hangingPunct="1"/>
            <a:r>
              <a:rPr lang="zh-CN" altLang="en-US" sz="3200" b="1" dirty="0">
                <a:solidFill>
                  <a:srgbClr val="FF0000"/>
                </a:solidFill>
                <a:latin typeface="华文中宋" panose="02010600040101010101" pitchFamily="2" charset="-122"/>
                <a:ea typeface="华文中宋" panose="02010600040101010101" pitchFamily="2" charset="-122"/>
              </a:rPr>
              <a:t>二</a:t>
            </a:r>
          </a:p>
        </p:txBody>
      </p:sp>
      <p:sp>
        <p:nvSpPr>
          <p:cNvPr id="28" name="椭圆 27"/>
          <p:cNvSpPr/>
          <p:nvPr/>
        </p:nvSpPr>
        <p:spPr>
          <a:xfrm>
            <a:off x="9063024" y="2722715"/>
            <a:ext cx="720080" cy="720080"/>
          </a:xfrm>
          <a:prstGeom prst="ellipse">
            <a:avLst/>
          </a:prstGeom>
          <a:gradFill flip="none" rotWithShape="1">
            <a:gsLst>
              <a:gs pos="0">
                <a:schemeClr val="bg1"/>
              </a:gs>
              <a:gs pos="100000">
                <a:schemeClr val="bg1">
                  <a:lumMod val="85000"/>
                </a:schemeClr>
              </a:gs>
            </a:gsLst>
            <a:lin ang="18900000" scaled="1"/>
            <a:tileRect/>
          </a:gradFill>
          <a:ln w="190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eaLnBrk="1" hangingPunct="1"/>
            <a:r>
              <a:rPr lang="zh-CN" altLang="en-US" sz="3200" b="1" dirty="0">
                <a:solidFill>
                  <a:srgbClr val="FF0000"/>
                </a:solidFill>
                <a:latin typeface="华文中宋" panose="02010600040101010101" pitchFamily="2" charset="-122"/>
                <a:ea typeface="华文中宋" panose="02010600040101010101" pitchFamily="2" charset="-122"/>
              </a:rPr>
              <a:t>三</a:t>
            </a:r>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348"/>
            <a:ext cx="4346825" cy="603556"/>
          </a:xfrm>
          <a:prstGeom prst="rect">
            <a:avLst/>
          </a:prstGeom>
        </p:spPr>
      </p:pic>
      <p:sp>
        <p:nvSpPr>
          <p:cNvPr id="13" name="矩形 12"/>
          <p:cNvSpPr/>
          <p:nvPr/>
        </p:nvSpPr>
        <p:spPr>
          <a:xfrm>
            <a:off x="1818688" y="1507067"/>
            <a:ext cx="4848330" cy="514349"/>
          </a:xfrm>
          <a:prstGeom prst="rect">
            <a:avLst/>
          </a:prstGeom>
          <a:solidFill>
            <a:srgbClr val="F72D26"/>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en-US" sz="2800" b="1" dirty="0">
                <a:solidFill>
                  <a:srgbClr val="F9CC26"/>
                </a:solidFill>
                <a:latin typeface="宋体" panose="02010600030101010101" pitchFamily="2" charset="-122"/>
                <a:ea typeface="宋体" panose="02010600030101010101" pitchFamily="2" charset="-122"/>
              </a:rPr>
              <a:t>价值观自信的理由和底气何在</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p:cTn id="7" dur="250" fill="hold"/>
                                        <p:tgtEl>
                                          <p:spTgt spid="26"/>
                                        </p:tgtEl>
                                        <p:attrNameLst>
                                          <p:attrName>ppt_w</p:attrName>
                                        </p:attrNameLst>
                                      </p:cBhvr>
                                      <p:tavLst>
                                        <p:tav tm="0">
                                          <p:val>
                                            <p:fltVal val="0"/>
                                          </p:val>
                                        </p:tav>
                                        <p:tav tm="100000">
                                          <p:val>
                                            <p:strVal val="#ppt_w"/>
                                          </p:val>
                                        </p:tav>
                                      </p:tavLst>
                                    </p:anim>
                                    <p:anim calcmode="lin" valueType="num">
                                      <p:cBhvr>
                                        <p:cTn id="8" dur="250" fill="hold"/>
                                        <p:tgtEl>
                                          <p:spTgt spid="26"/>
                                        </p:tgtEl>
                                        <p:attrNameLst>
                                          <p:attrName>ppt_h</p:attrName>
                                        </p:attrNameLst>
                                      </p:cBhvr>
                                      <p:tavLst>
                                        <p:tav tm="0">
                                          <p:val>
                                            <p:fltVal val="0"/>
                                          </p:val>
                                        </p:tav>
                                        <p:tav tm="100000">
                                          <p:val>
                                            <p:strVal val="#ppt_h"/>
                                          </p:val>
                                        </p:tav>
                                      </p:tavLst>
                                    </p:anim>
                                    <p:anim calcmode="lin" valueType="num">
                                      <p:cBhvr>
                                        <p:cTn id="9" dur="250" fill="hold"/>
                                        <p:tgtEl>
                                          <p:spTgt spid="26"/>
                                        </p:tgtEl>
                                        <p:attrNameLst>
                                          <p:attrName>style.rotation</p:attrName>
                                        </p:attrNameLst>
                                      </p:cBhvr>
                                      <p:tavLst>
                                        <p:tav tm="0">
                                          <p:val>
                                            <p:fltVal val="90"/>
                                          </p:val>
                                        </p:tav>
                                        <p:tav tm="100000">
                                          <p:val>
                                            <p:fltVal val="0"/>
                                          </p:val>
                                        </p:tav>
                                      </p:tavLst>
                                    </p:anim>
                                    <p:animEffect transition="in" filter="fade">
                                      <p:cBhvr>
                                        <p:cTn id="10" dur="250"/>
                                        <p:tgtEl>
                                          <p:spTgt spid="26"/>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250" fill="hold"/>
                                        <p:tgtEl>
                                          <p:spTgt spid="27"/>
                                        </p:tgtEl>
                                        <p:attrNameLst>
                                          <p:attrName>ppt_w</p:attrName>
                                        </p:attrNameLst>
                                      </p:cBhvr>
                                      <p:tavLst>
                                        <p:tav tm="0">
                                          <p:val>
                                            <p:fltVal val="0"/>
                                          </p:val>
                                        </p:tav>
                                        <p:tav tm="100000">
                                          <p:val>
                                            <p:strVal val="#ppt_w"/>
                                          </p:val>
                                        </p:tav>
                                      </p:tavLst>
                                    </p:anim>
                                    <p:anim calcmode="lin" valueType="num">
                                      <p:cBhvr>
                                        <p:cTn id="20" dur="250" fill="hold"/>
                                        <p:tgtEl>
                                          <p:spTgt spid="27"/>
                                        </p:tgtEl>
                                        <p:attrNameLst>
                                          <p:attrName>ppt_h</p:attrName>
                                        </p:attrNameLst>
                                      </p:cBhvr>
                                      <p:tavLst>
                                        <p:tav tm="0">
                                          <p:val>
                                            <p:fltVal val="0"/>
                                          </p:val>
                                        </p:tav>
                                        <p:tav tm="100000">
                                          <p:val>
                                            <p:strVal val="#ppt_h"/>
                                          </p:val>
                                        </p:tav>
                                      </p:tavLst>
                                    </p:anim>
                                    <p:anim calcmode="lin" valueType="num">
                                      <p:cBhvr>
                                        <p:cTn id="21" dur="250" fill="hold"/>
                                        <p:tgtEl>
                                          <p:spTgt spid="27"/>
                                        </p:tgtEl>
                                        <p:attrNameLst>
                                          <p:attrName>style.rotation</p:attrName>
                                        </p:attrNameLst>
                                      </p:cBhvr>
                                      <p:tavLst>
                                        <p:tav tm="0">
                                          <p:val>
                                            <p:fltVal val="90"/>
                                          </p:val>
                                        </p:tav>
                                        <p:tav tm="100000">
                                          <p:val>
                                            <p:fltVal val="0"/>
                                          </p:val>
                                        </p:tav>
                                      </p:tavLst>
                                    </p:anim>
                                    <p:animEffect transition="in" filter="fade">
                                      <p:cBhvr>
                                        <p:cTn id="22" dur="250"/>
                                        <p:tgtEl>
                                          <p:spTgt spid="27"/>
                                        </p:tgtEl>
                                      </p:cBhvr>
                                    </p:animEffect>
                                  </p:childTnLst>
                                </p:cTn>
                              </p:par>
                              <p:par>
                                <p:cTn id="23" presetID="31" presetClass="entr" presetSubtype="0" fill="hold" grpId="0" nodeType="withEffect">
                                  <p:stCondLst>
                                    <p:cond delay="500"/>
                                  </p:stCondLst>
                                  <p:childTnLst>
                                    <p:set>
                                      <p:cBhvr>
                                        <p:cTn id="24" dur="1" fill="hold">
                                          <p:stCondLst>
                                            <p:cond delay="0"/>
                                          </p:stCondLst>
                                        </p:cTn>
                                        <p:tgtEl>
                                          <p:spTgt spid="44"/>
                                        </p:tgtEl>
                                        <p:attrNameLst>
                                          <p:attrName>style.visibility</p:attrName>
                                        </p:attrNameLst>
                                      </p:cBhvr>
                                      <p:to>
                                        <p:strVal val="visible"/>
                                      </p:to>
                                    </p:set>
                                    <p:anim calcmode="lin" valueType="num">
                                      <p:cBhvr>
                                        <p:cTn id="25" dur="1000" fill="hold"/>
                                        <p:tgtEl>
                                          <p:spTgt spid="44"/>
                                        </p:tgtEl>
                                        <p:attrNameLst>
                                          <p:attrName>ppt_w</p:attrName>
                                        </p:attrNameLst>
                                      </p:cBhvr>
                                      <p:tavLst>
                                        <p:tav tm="0">
                                          <p:val>
                                            <p:fltVal val="0"/>
                                          </p:val>
                                        </p:tav>
                                        <p:tav tm="100000">
                                          <p:val>
                                            <p:strVal val="#ppt_w"/>
                                          </p:val>
                                        </p:tav>
                                      </p:tavLst>
                                    </p:anim>
                                    <p:anim calcmode="lin" valueType="num">
                                      <p:cBhvr>
                                        <p:cTn id="26" dur="1000" fill="hold"/>
                                        <p:tgtEl>
                                          <p:spTgt spid="44"/>
                                        </p:tgtEl>
                                        <p:attrNameLst>
                                          <p:attrName>ppt_h</p:attrName>
                                        </p:attrNameLst>
                                      </p:cBhvr>
                                      <p:tavLst>
                                        <p:tav tm="0">
                                          <p:val>
                                            <p:fltVal val="0"/>
                                          </p:val>
                                        </p:tav>
                                        <p:tav tm="100000">
                                          <p:val>
                                            <p:strVal val="#ppt_h"/>
                                          </p:val>
                                        </p:tav>
                                      </p:tavLst>
                                    </p:anim>
                                    <p:anim calcmode="lin" valueType="num">
                                      <p:cBhvr>
                                        <p:cTn id="27" dur="1000" fill="hold"/>
                                        <p:tgtEl>
                                          <p:spTgt spid="44"/>
                                        </p:tgtEl>
                                        <p:attrNameLst>
                                          <p:attrName>style.rotation</p:attrName>
                                        </p:attrNameLst>
                                      </p:cBhvr>
                                      <p:tavLst>
                                        <p:tav tm="0">
                                          <p:val>
                                            <p:fltVal val="90"/>
                                          </p:val>
                                        </p:tav>
                                        <p:tav tm="100000">
                                          <p:val>
                                            <p:fltVal val="0"/>
                                          </p:val>
                                        </p:tav>
                                      </p:tavLst>
                                    </p:anim>
                                    <p:animEffect transition="in" filter="fade">
                                      <p:cBhvr>
                                        <p:cTn id="28" dur="1000"/>
                                        <p:tgtEl>
                                          <p:spTgt spid="44"/>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250" fill="hold"/>
                                        <p:tgtEl>
                                          <p:spTgt spid="28"/>
                                        </p:tgtEl>
                                        <p:attrNameLst>
                                          <p:attrName>ppt_w</p:attrName>
                                        </p:attrNameLst>
                                      </p:cBhvr>
                                      <p:tavLst>
                                        <p:tav tm="0">
                                          <p:val>
                                            <p:fltVal val="0"/>
                                          </p:val>
                                        </p:tav>
                                        <p:tav tm="100000">
                                          <p:val>
                                            <p:strVal val="#ppt_w"/>
                                          </p:val>
                                        </p:tav>
                                      </p:tavLst>
                                    </p:anim>
                                    <p:anim calcmode="lin" valueType="num">
                                      <p:cBhvr>
                                        <p:cTn id="32" dur="250" fill="hold"/>
                                        <p:tgtEl>
                                          <p:spTgt spid="28"/>
                                        </p:tgtEl>
                                        <p:attrNameLst>
                                          <p:attrName>ppt_h</p:attrName>
                                        </p:attrNameLst>
                                      </p:cBhvr>
                                      <p:tavLst>
                                        <p:tav tm="0">
                                          <p:val>
                                            <p:fltVal val="0"/>
                                          </p:val>
                                        </p:tav>
                                        <p:tav tm="100000">
                                          <p:val>
                                            <p:strVal val="#ppt_h"/>
                                          </p:val>
                                        </p:tav>
                                      </p:tavLst>
                                    </p:anim>
                                    <p:anim calcmode="lin" valueType="num">
                                      <p:cBhvr>
                                        <p:cTn id="33" dur="250" fill="hold"/>
                                        <p:tgtEl>
                                          <p:spTgt spid="28"/>
                                        </p:tgtEl>
                                        <p:attrNameLst>
                                          <p:attrName>style.rotation</p:attrName>
                                        </p:attrNameLst>
                                      </p:cBhvr>
                                      <p:tavLst>
                                        <p:tav tm="0">
                                          <p:val>
                                            <p:fltVal val="90"/>
                                          </p:val>
                                        </p:tav>
                                        <p:tav tm="100000">
                                          <p:val>
                                            <p:fltVal val="0"/>
                                          </p:val>
                                        </p:tav>
                                      </p:tavLst>
                                    </p:anim>
                                    <p:animEffect transition="in" filter="fade">
                                      <p:cBhvr>
                                        <p:cTn id="34" dur="250"/>
                                        <p:tgtEl>
                                          <p:spTgt spid="28"/>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1000" fill="hold"/>
                                        <p:tgtEl>
                                          <p:spTgt spid="47"/>
                                        </p:tgtEl>
                                        <p:attrNameLst>
                                          <p:attrName>ppt_w</p:attrName>
                                        </p:attrNameLst>
                                      </p:cBhvr>
                                      <p:tavLst>
                                        <p:tav tm="0">
                                          <p:val>
                                            <p:fltVal val="0"/>
                                          </p:val>
                                        </p:tav>
                                        <p:tav tm="100000">
                                          <p:val>
                                            <p:strVal val="#ppt_w"/>
                                          </p:val>
                                        </p:tav>
                                      </p:tavLst>
                                    </p:anim>
                                    <p:anim calcmode="lin" valueType="num">
                                      <p:cBhvr>
                                        <p:cTn id="38" dur="1000" fill="hold"/>
                                        <p:tgtEl>
                                          <p:spTgt spid="47"/>
                                        </p:tgtEl>
                                        <p:attrNameLst>
                                          <p:attrName>ppt_h</p:attrName>
                                        </p:attrNameLst>
                                      </p:cBhvr>
                                      <p:tavLst>
                                        <p:tav tm="0">
                                          <p:val>
                                            <p:fltVal val="0"/>
                                          </p:val>
                                        </p:tav>
                                        <p:tav tm="100000">
                                          <p:val>
                                            <p:strVal val="#ppt_h"/>
                                          </p:val>
                                        </p:tav>
                                      </p:tavLst>
                                    </p:anim>
                                    <p:anim calcmode="lin" valueType="num">
                                      <p:cBhvr>
                                        <p:cTn id="39" dur="1000" fill="hold"/>
                                        <p:tgtEl>
                                          <p:spTgt spid="47"/>
                                        </p:tgtEl>
                                        <p:attrNameLst>
                                          <p:attrName>style.rotation</p:attrName>
                                        </p:attrNameLst>
                                      </p:cBhvr>
                                      <p:tavLst>
                                        <p:tav tm="0">
                                          <p:val>
                                            <p:fltVal val="90"/>
                                          </p:val>
                                        </p:tav>
                                        <p:tav tm="100000">
                                          <p:val>
                                            <p:fltVal val="0"/>
                                          </p:val>
                                        </p:tav>
                                      </p:tavLst>
                                    </p:anim>
                                    <p:animEffect transition="in" filter="fade">
                                      <p:cBhvr>
                                        <p:cTn id="40" dur="10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P spid="26" grpId="0" animBg="1"/>
      <p:bldP spid="27" grpId="0" animBg="1"/>
      <p:bldP spid="28"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19590" y="3556568"/>
            <a:ext cx="5929828" cy="5847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社会主义核心价值观的历史底蕴</a:t>
            </a:r>
          </a:p>
        </p:txBody>
      </p:sp>
      <p:sp>
        <p:nvSpPr>
          <p:cNvPr id="13" name="椭圆 12"/>
          <p:cNvSpPr/>
          <p:nvPr/>
        </p:nvSpPr>
        <p:spPr>
          <a:xfrm>
            <a:off x="5170093" y="1531835"/>
            <a:ext cx="1828824" cy="1828824"/>
          </a:xfrm>
          <a:prstGeom prst="ellipse">
            <a:avLst/>
          </a:prstGeom>
          <a:gradFill flip="none" rotWithShape="1">
            <a:gsLst>
              <a:gs pos="20000">
                <a:srgbClr val="BFBFBF"/>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spcBef>
                <a:spcPts val="0"/>
              </a:spcBef>
              <a:spcAft>
                <a:spcPts val="0"/>
              </a:spcAft>
            </a:pPr>
            <a:r>
              <a:rPr lang="zh-CN" altLang="en-US" sz="3200" b="1" dirty="0">
                <a:solidFill>
                  <a:srgbClr val="FF0000"/>
                </a:solidFill>
                <a:latin typeface="华文中宋" panose="02010600040101010101" pitchFamily="2" charset="-122"/>
                <a:ea typeface="华文中宋" panose="02010600040101010101" pitchFamily="2" charset="-122"/>
              </a:rPr>
              <a:t>一</a:t>
            </a:r>
          </a:p>
        </p:txBody>
      </p:sp>
      <p:cxnSp>
        <p:nvCxnSpPr>
          <p:cNvPr id="4" name="直接连接符 3"/>
          <p:cNvCxnSpPr/>
          <p:nvPr/>
        </p:nvCxnSpPr>
        <p:spPr>
          <a:xfrm>
            <a:off x="3262162" y="4141343"/>
            <a:ext cx="5627195" cy="0"/>
          </a:xfrm>
          <a:prstGeom prst="line">
            <a:avLst/>
          </a:prstGeom>
          <a:ln w="3175">
            <a:solidFill>
              <a:schemeClr val="tx1">
                <a:alpha val="35000"/>
              </a:schemeClr>
            </a:solidFill>
            <a:prstDash val="sysDot"/>
          </a:ln>
        </p:spPr>
        <p:style>
          <a:lnRef idx="1">
            <a:schemeClr val="accent4"/>
          </a:lnRef>
          <a:fillRef idx="0">
            <a:schemeClr val="accent4"/>
          </a:fillRef>
          <a:effectRef idx="0">
            <a:schemeClr val="accent4"/>
          </a:effectRef>
          <a:fontRef idx="minor">
            <a:schemeClr val="tx1"/>
          </a:fontRef>
        </p:style>
      </p:cxnSp>
      <p:sp>
        <p:nvSpPr>
          <p:cNvPr id="6" name="矩形 5"/>
          <p:cNvSpPr/>
          <p:nvPr/>
        </p:nvSpPr>
        <p:spPr>
          <a:xfrm>
            <a:off x="4030095" y="4152586"/>
            <a:ext cx="4108817" cy="369332"/>
          </a:xfrm>
          <a:prstGeom prst="rect">
            <a:avLst/>
          </a:prstGeom>
        </p:spPr>
        <p:txBody>
          <a:bodyPr wrap="none">
            <a:spAutoFit/>
          </a:bodyPr>
          <a:lstStyle/>
          <a:p>
            <a:pPr defTabSz="457200" eaLnBrk="1" fontAlgn="auto" hangingPunct="1">
              <a:spcBef>
                <a:spcPts val="0"/>
              </a:spcBef>
              <a:spcAft>
                <a:spcPts val="0"/>
              </a:spcAft>
            </a:pPr>
            <a:r>
              <a:rPr lang="zh-CN" altLang="en-US" b="1" dirty="0">
                <a:solidFill>
                  <a:prstClr val="black"/>
                </a:solidFill>
                <a:latin typeface="宋体" panose="02010600030101010101" pitchFamily="2" charset="-122"/>
                <a:ea typeface="宋体" panose="02010600030101010101" pitchFamily="2" charset="-122"/>
              </a:rPr>
              <a:t>价值观自信来自于中华文化的丰厚滋养</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3276" b="96146" l="4235" r="95440">
                        <a14:foregroundMark x1="15147" y1="31792" x2="15147" y2="31792"/>
                        <a14:foregroundMark x1="4397" y1="42389" x2="4397" y2="42389"/>
                        <a14:foregroundMark x1="43160" y1="13487" x2="43160" y2="13487"/>
                        <a14:foregroundMark x1="48046" y1="3468" x2="48046" y2="3468"/>
                        <a14:foregroundMark x1="91531" y1="40848" x2="91531" y2="40848"/>
                        <a14:foregroundMark x1="95440" y1="48555" x2="95440" y2="48555"/>
                        <a14:foregroundMark x1="47068" y1="74759" x2="47068" y2="74759"/>
                        <a14:foregroundMark x1="50651" y1="86898" x2="50651" y2="86898"/>
                        <a14:foregroundMark x1="44951" y1="96146" x2="44951" y2="96146"/>
                        <a14:backgroundMark x1="4886" y1="15222" x2="4886" y2="15222"/>
                      </a14:backgroundRemoval>
                    </a14:imgEffect>
                  </a14:imgLayer>
                </a14:imgProps>
              </a:ext>
              <a:ext uri="{28A0092B-C50C-407E-A947-70E740481C1C}">
                <a14:useLocalDpi xmlns:a14="http://schemas.microsoft.com/office/drawing/2010/main" xmlns="" val="0"/>
              </a:ext>
            </a:extLst>
          </a:blip>
          <a:srcRect b="6203"/>
          <a:stretch>
            <a:fillRect/>
          </a:stretch>
        </p:blipFill>
        <p:spPr>
          <a:xfrm>
            <a:off x="4233686" y="1062359"/>
            <a:ext cx="3725597" cy="2953822"/>
          </a:xfrm>
          <a:prstGeom prst="rect">
            <a:avLst/>
          </a:prstGeom>
        </p:spPr>
      </p:pic>
      <p:sp>
        <p:nvSpPr>
          <p:cNvPr id="5" name="矩形 4"/>
          <p:cNvSpPr/>
          <p:nvPr/>
        </p:nvSpPr>
        <p:spPr>
          <a:xfrm>
            <a:off x="3202328" y="4120541"/>
            <a:ext cx="5788312" cy="606527"/>
          </a:xfrm>
          <a:prstGeom prst="rect">
            <a:avLst/>
          </a:prstGeom>
          <a:solidFill>
            <a:srgbClr val="8D4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2800" dirty="0">
                <a:solidFill>
                  <a:prstClr val="white"/>
                </a:solidFill>
                <a:latin typeface="宋体" panose="02010600030101010101" pitchFamily="2" charset="-122"/>
                <a:ea typeface="宋体" panose="02010600030101010101" pitchFamily="2" charset="-122"/>
              </a:rPr>
              <a:t>社会主义核心价值观扎根在哪里？</a:t>
            </a:r>
          </a:p>
        </p:txBody>
      </p:sp>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53284" y="4831426"/>
            <a:ext cx="5486400" cy="75009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4377307" cy="6035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9680074" y="593997"/>
            <a:ext cx="673768" cy="673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031050" y="930881"/>
            <a:ext cx="4166885" cy="3970318"/>
          </a:xfrm>
          <a:prstGeom prst="rect">
            <a:avLst/>
          </a:prstGeom>
          <a:solidFill>
            <a:srgbClr val="EFD740">
              <a:alpha val="5000"/>
            </a:srgbClr>
          </a:solidFill>
        </p:spPr>
        <p:txBody>
          <a:bodyPr wrap="square">
            <a:spAutoFit/>
          </a:bodyPr>
          <a:lstStyle/>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五千年来，</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中华民族</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在黄河与长江所哺育的</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这块土地上，</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滋长生息，</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创造了一个灿烂的文明，历经了数十个朝代，</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起落兴衰，</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波澜壮阔，扣人心弦。</a:t>
            </a:r>
          </a:p>
        </p:txBody>
      </p:sp>
      <p:sp>
        <p:nvSpPr>
          <p:cNvPr id="13" name="矩形 12"/>
          <p:cNvSpPr/>
          <p:nvPr/>
        </p:nvSpPr>
        <p:spPr>
          <a:xfrm>
            <a:off x="7038097" y="1966561"/>
            <a:ext cx="522523" cy="117872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讲</a:t>
            </a:r>
            <a:endParaRPr lang="en-US" altLang="zh-CN"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endParaRPr>
          </a:p>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仁</a:t>
            </a:r>
            <a:endParaRPr lang="en-US" altLang="zh-CN"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endParaRPr>
          </a:p>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爱</a:t>
            </a:r>
          </a:p>
        </p:txBody>
      </p:sp>
      <p:sp>
        <p:nvSpPr>
          <p:cNvPr id="14" name="矩形 13"/>
          <p:cNvSpPr/>
          <p:nvPr/>
        </p:nvSpPr>
        <p:spPr>
          <a:xfrm>
            <a:off x="7721361" y="1970734"/>
            <a:ext cx="522523" cy="117872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重民本</a:t>
            </a:r>
          </a:p>
        </p:txBody>
      </p:sp>
      <p:sp>
        <p:nvSpPr>
          <p:cNvPr id="17" name="矩形 16"/>
          <p:cNvSpPr/>
          <p:nvPr/>
        </p:nvSpPr>
        <p:spPr>
          <a:xfrm>
            <a:off x="8408539" y="1970733"/>
            <a:ext cx="522523" cy="1174556"/>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守诚信</a:t>
            </a:r>
          </a:p>
        </p:txBody>
      </p:sp>
      <p:sp>
        <p:nvSpPr>
          <p:cNvPr id="19" name="矩形 18"/>
          <p:cNvSpPr/>
          <p:nvPr/>
        </p:nvSpPr>
        <p:spPr>
          <a:xfrm>
            <a:off x="9095717" y="1966561"/>
            <a:ext cx="522523" cy="117872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崇正义</a:t>
            </a:r>
          </a:p>
        </p:txBody>
      </p:sp>
      <p:sp>
        <p:nvSpPr>
          <p:cNvPr id="20" name="矩形 19"/>
          <p:cNvSpPr/>
          <p:nvPr/>
        </p:nvSpPr>
        <p:spPr>
          <a:xfrm>
            <a:off x="9778981" y="1966561"/>
            <a:ext cx="522523" cy="117872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尚和合</a:t>
            </a:r>
          </a:p>
        </p:txBody>
      </p:sp>
      <p:sp>
        <p:nvSpPr>
          <p:cNvPr id="21" name="矩形 20"/>
          <p:cNvSpPr/>
          <p:nvPr/>
        </p:nvSpPr>
        <p:spPr>
          <a:xfrm>
            <a:off x="10462244" y="1966560"/>
            <a:ext cx="474623" cy="117872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a:ln w="0"/>
                <a:solidFill>
                  <a:prstClr val="black"/>
                </a:solidFill>
                <a:effectLst>
                  <a:outerShdw blurRad="38100" dist="19050" dir="2700000" algn="tl" rotWithShape="0">
                    <a:prstClr val="black">
                      <a:alpha val="40000"/>
                    </a:prstClr>
                  </a:outerShdw>
                </a:effectLst>
                <a:latin typeface="宋体" panose="02010600030101010101" pitchFamily="2" charset="-122"/>
                <a:ea typeface="宋体" panose="02010600030101010101" pitchFamily="2" charset="-122"/>
              </a:rPr>
              <a:t>求大同</a:t>
            </a:r>
          </a:p>
        </p:txBody>
      </p:sp>
      <p:pic>
        <p:nvPicPr>
          <p:cNvPr id="22" name="图片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377307" cy="603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iterate type="wd">
                                    <p:tmPct val="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0"/>
                            </p:stCondLst>
                            <p:childTnLst>
                              <p:par>
                                <p:cTn id="9" presetID="3" presetClass="emph" presetSubtype="2" fill="hold" grpId="0" nodeType="afterEffect">
                                  <p:stCondLst>
                                    <p:cond delay="0"/>
                                  </p:stCondLst>
                                  <p:iterate type="wd">
                                    <p:tmPct val="10000"/>
                                  </p:iterate>
                                  <p:childTnLst>
                                    <p:animClr clrSpc="rgb" dir="cw">
                                      <p:cBhvr override="childStyle">
                                        <p:cTn id="10" dur="3700" fill="hold"/>
                                        <p:tgtEl>
                                          <p:spTgt spid="16"/>
                                        </p:tgtEl>
                                        <p:attrNameLst>
                                          <p:attrName>style.color</p:attrName>
                                        </p:attrNameLst>
                                      </p:cBhvr>
                                      <p:to>
                                        <a:srgbClr val="F90B0A"/>
                                      </p:to>
                                    </p:animClr>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五千年的灿烂文明.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3" grpId="0" animBg="1"/>
      <p:bldP spid="14" grpId="0" animBg="1"/>
      <p:bldP spid="17"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4922" y="1319697"/>
            <a:ext cx="6625302" cy="3041288"/>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eaLnBrk="1" fontAlgn="auto" hangingPunct="1">
              <a:lnSpc>
                <a:spcPct val="150000"/>
              </a:lnSpc>
              <a:spcBef>
                <a:spcPts val="0"/>
              </a:spcBef>
              <a:spcAft>
                <a:spcPts val="0"/>
              </a:spcAft>
              <a:defRPr/>
            </a:pPr>
            <a:r>
              <a:rPr lang="zh-CN" altLang="en-US" sz="2800" dirty="0">
                <a:solidFill>
                  <a:prstClr val="black"/>
                </a:solidFill>
                <a:latin typeface="宋体" panose="02010600030101010101" pitchFamily="2" charset="-122"/>
                <a:ea typeface="宋体" panose="02010600030101010101" pitchFamily="2" charset="-122"/>
              </a:rPr>
              <a:t>中华文明是没有中断、延续发展至今的文明。</a:t>
            </a:r>
            <a:r>
              <a:rPr lang="en-US" altLang="zh-CN" sz="2800" dirty="0">
                <a:solidFill>
                  <a:prstClr val="black"/>
                </a:solidFill>
                <a:latin typeface="宋体" panose="02010600030101010101" pitchFamily="2" charset="-122"/>
                <a:ea typeface="宋体" panose="02010600030101010101" pitchFamily="2" charset="-122"/>
              </a:rPr>
              <a:t>2000</a:t>
            </a:r>
            <a:r>
              <a:rPr lang="zh-CN" altLang="en-US" sz="2800" dirty="0">
                <a:solidFill>
                  <a:prstClr val="black"/>
                </a:solidFill>
                <a:latin typeface="宋体" panose="02010600030101010101" pitchFamily="2" charset="-122"/>
                <a:ea typeface="宋体" panose="02010600030101010101" pitchFamily="2" charset="-122"/>
              </a:rPr>
              <a:t>多年前，中国就出现了诸子百家的盛况，老子、孔子、墨子等思想家，提出了博大精深的思想体系，</a:t>
            </a:r>
            <a:r>
              <a:rPr lang="zh-CN" altLang="en-US" sz="2800" dirty="0" smtClean="0">
                <a:solidFill>
                  <a:prstClr val="black"/>
                </a:solidFill>
                <a:latin typeface="宋体" panose="02010600030101010101" pitchFamily="2" charset="-122"/>
                <a:ea typeface="宋体" panose="02010600030101010101" pitchFamily="2" charset="-122"/>
              </a:rPr>
              <a:t>至今仍然深深</a:t>
            </a:r>
            <a:r>
              <a:rPr lang="zh-CN" altLang="en-US" sz="2800" dirty="0">
                <a:solidFill>
                  <a:prstClr val="black"/>
                </a:solidFill>
                <a:latin typeface="宋体" panose="02010600030101010101" pitchFamily="2" charset="-122"/>
                <a:ea typeface="宋体" panose="02010600030101010101" pitchFamily="2" charset="-122"/>
              </a:rPr>
              <a:t>影响着中国人的生活。</a:t>
            </a:r>
          </a:p>
        </p:txBody>
      </p:sp>
      <p:sp>
        <p:nvSpPr>
          <p:cNvPr id="7" name="矩形 6"/>
          <p:cNvSpPr/>
          <p:nvPr/>
        </p:nvSpPr>
        <p:spPr>
          <a:xfrm>
            <a:off x="922653" y="4769075"/>
            <a:ext cx="5649839" cy="517534"/>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457200"/>
            <a:r>
              <a:rPr lang="zh-CN" altLang="en-US" sz="2800" dirty="0" smtClean="0">
                <a:solidFill>
                  <a:srgbClr val="FF0000"/>
                </a:solidFill>
                <a:latin typeface="宋体" panose="02010600030101010101" pitchFamily="2" charset="-122"/>
                <a:ea typeface="宋体" panose="02010600030101010101" pitchFamily="2" charset="-122"/>
              </a:rPr>
              <a:t>讨论：</a:t>
            </a:r>
            <a:r>
              <a:rPr lang="zh-CN" altLang="en-US" sz="2800" dirty="0">
                <a:solidFill>
                  <a:srgbClr val="FF0000"/>
                </a:solidFill>
                <a:latin typeface="宋体" panose="02010600030101010101" pitchFamily="2" charset="-122"/>
                <a:ea typeface="宋体" panose="02010600030101010101" pitchFamily="2" charset="-122"/>
              </a:rPr>
              <a:t>如何解读习总书记这段话？</a:t>
            </a:r>
          </a:p>
        </p:txBody>
      </p:sp>
      <p:pic>
        <p:nvPicPr>
          <p:cNvPr id="9"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4377307" cy="603556"/>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00474" y="1484295"/>
            <a:ext cx="3511550" cy="3693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中华文明是没有中断、延续发展至今的文明（金句）.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nvGraphicFramePr>
        <p:xfrm>
          <a:off x="1848092" y="1635826"/>
          <a:ext cx="8495818" cy="4965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图片 1"/>
          <p:cNvPicPr>
            <a:picLocks noChangeAspect="1"/>
          </p:cNvPicPr>
          <p:nvPr/>
        </p:nvPicPr>
        <p:blipFill>
          <a:blip r:embed="rId7" cstate="print"/>
          <a:stretch>
            <a:fillRect/>
          </a:stretch>
        </p:blipFill>
        <p:spPr>
          <a:xfrm>
            <a:off x="8029335" y="603556"/>
            <a:ext cx="2314575" cy="847725"/>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4377307" cy="603556"/>
          </a:xfrm>
          <a:prstGeom prst="rect">
            <a:avLst/>
          </a:prstGeom>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377307" cy="603556"/>
          </a:xfrm>
          <a:prstGeom prst="rect">
            <a:avLst/>
          </a:prstGeom>
        </p:spPr>
      </p:pic>
      <p:sp>
        <p:nvSpPr>
          <p:cNvPr id="4" name="Rounded Rectangle 72"/>
          <p:cNvSpPr/>
          <p:nvPr/>
        </p:nvSpPr>
        <p:spPr>
          <a:xfrm>
            <a:off x="1957641" y="1762461"/>
            <a:ext cx="8305326" cy="2303362"/>
          </a:xfrm>
          <a:prstGeom prst="roundRect">
            <a:avLst>
              <a:gd name="adj" fmla="val 11180"/>
            </a:avLst>
          </a:prstGeom>
          <a:blipFill>
            <a:blip r:embed="rId4" cstate="print"/>
            <a:stretch>
              <a:fillRect/>
            </a:stretch>
          </a:blipFill>
          <a:ln w="9525">
            <a:solidFill>
              <a:schemeClr val="tx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zh-CN" altLang="en-US" sz="2800" dirty="0" smtClean="0">
                <a:solidFill>
                  <a:prstClr val="black"/>
                </a:solidFill>
                <a:latin typeface="宋体" panose="02010600030101010101" pitchFamily="2" charset="-122"/>
                <a:ea typeface="宋体" panose="02010600030101010101" pitchFamily="2" charset="-122"/>
              </a:rPr>
              <a:t>  今天，提倡和弘扬社会主义核心价值观，必须从</a:t>
            </a:r>
            <a:endParaRPr lang="en-US" altLang="zh-CN" sz="2800" dirty="0" smtClean="0">
              <a:solidFill>
                <a:prstClr val="black"/>
              </a:solidFill>
              <a:latin typeface="宋体" panose="02010600030101010101" pitchFamily="2" charset="-122"/>
              <a:ea typeface="宋体" panose="02010600030101010101" pitchFamily="2" charset="-122"/>
            </a:endParaRPr>
          </a:p>
          <a:p>
            <a:pPr defTabSz="685800" eaLnBrk="1" fontAlgn="auto" hangingPunct="1">
              <a:spcBef>
                <a:spcPts val="0"/>
              </a:spcBef>
              <a:spcAft>
                <a:spcPts val="0"/>
              </a:spcAft>
              <a:defRPr/>
            </a:pPr>
            <a:r>
              <a:rPr lang="en-US" altLang="zh-CN" sz="2800" dirty="0">
                <a:solidFill>
                  <a:prstClr val="black"/>
                </a:solidFill>
                <a:latin typeface="宋体" panose="02010600030101010101" pitchFamily="2" charset="-122"/>
                <a:ea typeface="宋体" panose="02010600030101010101" pitchFamily="2" charset="-122"/>
              </a:rPr>
              <a:t> </a:t>
            </a:r>
            <a:r>
              <a:rPr lang="en-US" altLang="zh-CN" sz="2800" dirty="0" smtClean="0">
                <a:solidFill>
                  <a:prstClr val="black"/>
                </a:solidFill>
                <a:latin typeface="宋体" panose="02010600030101010101" pitchFamily="2" charset="-122"/>
                <a:ea typeface="宋体" panose="02010600030101010101" pitchFamily="2" charset="-122"/>
              </a:rPr>
              <a:t> </a:t>
            </a:r>
            <a:r>
              <a:rPr lang="zh-CN" altLang="en-US" sz="2800" dirty="0" smtClean="0">
                <a:solidFill>
                  <a:prstClr val="black"/>
                </a:solidFill>
                <a:latin typeface="宋体" panose="02010600030101010101" pitchFamily="2" charset="-122"/>
                <a:ea typeface="宋体" panose="02010600030101010101" pitchFamily="2" charset="-122"/>
              </a:rPr>
              <a:t>中华</a:t>
            </a:r>
            <a:r>
              <a:rPr lang="zh-CN" altLang="en-US" sz="2800" dirty="0">
                <a:solidFill>
                  <a:prstClr val="black"/>
                </a:solidFill>
                <a:latin typeface="宋体" panose="02010600030101010101" pitchFamily="2" charset="-122"/>
                <a:ea typeface="宋体" panose="02010600030101010101" pitchFamily="2" charset="-122"/>
              </a:rPr>
              <a:t>优秀传统</a:t>
            </a:r>
            <a:r>
              <a:rPr lang="zh-CN" altLang="en-US" sz="2800" dirty="0" smtClean="0">
                <a:solidFill>
                  <a:prstClr val="black"/>
                </a:solidFill>
                <a:latin typeface="宋体" panose="02010600030101010101" pitchFamily="2" charset="-122"/>
                <a:ea typeface="宋体" panose="02010600030101010101" pitchFamily="2" charset="-122"/>
              </a:rPr>
              <a:t>文化中汲取丰富营养，否则就没有</a:t>
            </a:r>
            <a:endParaRPr lang="en-US" altLang="zh-CN" sz="2800" dirty="0" smtClean="0">
              <a:solidFill>
                <a:prstClr val="black"/>
              </a:solidFill>
              <a:latin typeface="宋体" panose="02010600030101010101" pitchFamily="2" charset="-122"/>
              <a:ea typeface="宋体" panose="02010600030101010101" pitchFamily="2" charset="-122"/>
            </a:endParaRPr>
          </a:p>
          <a:p>
            <a:pPr defTabSz="685800" eaLnBrk="1" fontAlgn="auto" hangingPunct="1">
              <a:spcBef>
                <a:spcPts val="0"/>
              </a:spcBef>
              <a:spcAft>
                <a:spcPts val="0"/>
              </a:spcAft>
              <a:defRPr/>
            </a:pPr>
            <a:r>
              <a:rPr lang="en-US" altLang="zh-CN" sz="2800" dirty="0">
                <a:solidFill>
                  <a:prstClr val="black"/>
                </a:solidFill>
                <a:latin typeface="宋体" panose="02010600030101010101" pitchFamily="2" charset="-122"/>
                <a:ea typeface="宋体" panose="02010600030101010101" pitchFamily="2" charset="-122"/>
              </a:rPr>
              <a:t> </a:t>
            </a:r>
            <a:r>
              <a:rPr lang="zh-CN" altLang="en-US" sz="2800" dirty="0" smtClean="0">
                <a:solidFill>
                  <a:prstClr val="black"/>
                </a:solidFill>
                <a:latin typeface="宋体" panose="02010600030101010101" pitchFamily="2" charset="-122"/>
                <a:ea typeface="宋体" panose="02010600030101010101" pitchFamily="2" charset="-122"/>
              </a:rPr>
              <a:t> 生命力和影响力。</a:t>
            </a:r>
            <a:endParaRPr lang="en-US" altLang="zh-CN" sz="2800" dirty="0" smtClean="0">
              <a:solidFill>
                <a:prstClr val="black"/>
              </a:solidFill>
              <a:latin typeface="宋体" panose="02010600030101010101" pitchFamily="2" charset="-122"/>
              <a:ea typeface="宋体" panose="02010600030101010101" pitchFamily="2" charset="-122"/>
            </a:endParaRPr>
          </a:p>
          <a:p>
            <a:pPr defTabSz="685800" eaLnBrk="1" fontAlgn="auto" hangingPunct="1">
              <a:spcBef>
                <a:spcPts val="0"/>
              </a:spcBef>
              <a:spcAft>
                <a:spcPts val="0"/>
              </a:spcAft>
              <a:defRPr/>
            </a:pPr>
            <a:endParaRPr lang="en-US" sz="2800" dirty="0">
              <a:solidFill>
                <a:prstClr val="black"/>
              </a:solidFill>
              <a:latin typeface="宋体" panose="02010600030101010101" pitchFamily="2" charset="-122"/>
              <a:ea typeface="宋体" panose="02010600030101010101" pitchFamily="2" charset="-122"/>
            </a:endParaRPr>
          </a:p>
        </p:txBody>
      </p:sp>
      <p:pic>
        <p:nvPicPr>
          <p:cNvPr id="29" name="图片 28"/>
          <p:cNvPicPr>
            <a:picLocks noChangeAspect="1"/>
          </p:cNvPicPr>
          <p:nvPr/>
        </p:nvPicPr>
        <p:blipFill rotWithShape="1">
          <a:blip r:embed="rId5" cstate="print">
            <a:extLst>
              <a:ext uri="{28A0092B-C50C-407E-A947-70E740481C1C}">
                <a14:useLocalDpi xmlns:a14="http://schemas.microsoft.com/office/drawing/2010/main" xmlns="" val="0"/>
              </a:ext>
            </a:extLst>
          </a:blip>
          <a:srcRect t="67760"/>
          <a:stretch>
            <a:fillRect/>
          </a:stretch>
        </p:blipFill>
        <p:spPr>
          <a:xfrm>
            <a:off x="0" y="3903017"/>
            <a:ext cx="12220609" cy="2954983"/>
          </a:xfrm>
          <a:prstGeom prst="rect">
            <a:avLst/>
          </a:prstGeom>
        </p:spPr>
      </p:pic>
      <p:sp>
        <p:nvSpPr>
          <p:cNvPr id="30" name="矩形 29"/>
          <p:cNvSpPr/>
          <p:nvPr/>
        </p:nvSpPr>
        <p:spPr>
          <a:xfrm>
            <a:off x="2368535" y="1351346"/>
            <a:ext cx="4685651" cy="509666"/>
          </a:xfrm>
          <a:prstGeom prst="rect">
            <a:avLst/>
          </a:prstGeom>
          <a:solidFill>
            <a:srgbClr val="F72D26"/>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3200" b="1" dirty="0" smtClean="0">
                <a:solidFill>
                  <a:srgbClr val="FFCC00"/>
                </a:solidFill>
                <a:latin typeface="等线 Light" panose="02010600030101010101" charset="-122"/>
                <a:ea typeface="等线 Light" panose="02010600030101010101" charset="-122"/>
              </a:rPr>
              <a:t>中华</a:t>
            </a:r>
            <a:r>
              <a:rPr lang="zh-CN" altLang="en-US" sz="3200" b="1" dirty="0">
                <a:solidFill>
                  <a:srgbClr val="FFCC00"/>
                </a:solidFill>
                <a:latin typeface="等线 Light" panose="02010600030101010101" charset="-122"/>
                <a:ea typeface="等线 Light" panose="02010600030101010101" charset="-122"/>
              </a:rPr>
              <a:t>优秀传统</a:t>
            </a:r>
            <a:r>
              <a:rPr lang="zh-CN" altLang="en-US" sz="3200" b="1" dirty="0" smtClean="0">
                <a:solidFill>
                  <a:srgbClr val="FFCC00"/>
                </a:solidFill>
                <a:latin typeface="等线 Light" panose="02010600030101010101" charset="-122"/>
                <a:ea typeface="等线 Light" panose="02010600030101010101" charset="-122"/>
              </a:rPr>
              <a:t>文化是根基</a:t>
            </a:r>
            <a:endParaRPr lang="zh-CN" altLang="en-US" sz="3200" b="1" dirty="0">
              <a:solidFill>
                <a:srgbClr val="FFCC00"/>
              </a:solidFill>
              <a:latin typeface="等线 Light" panose="02010600030101010101" charset="-122"/>
              <a:ea typeface="等线 Light" panose="02010600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8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必须从中华优秀传统文化中汲取营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19590" y="3556568"/>
            <a:ext cx="5929828" cy="5847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社会主义核心价值观</a:t>
            </a:r>
            <a:r>
              <a:rPr lang="zh-CN" altLang="en-US" sz="3200" b="1" dirty="0" smtClean="0">
                <a:solidFill>
                  <a:prstClr val="black"/>
                </a:solidFill>
                <a:latin typeface="华文中宋" panose="02010600040101010101" pitchFamily="2" charset="-122"/>
                <a:ea typeface="华文中宋" panose="02010600040101010101" pitchFamily="2" charset="-122"/>
              </a:rPr>
              <a:t>的现实基础</a:t>
            </a:r>
            <a:endParaRPr lang="zh-CN" altLang="en-US" sz="3200" b="1" dirty="0">
              <a:solidFill>
                <a:prstClr val="black"/>
              </a:solidFill>
              <a:latin typeface="华文中宋" panose="02010600040101010101" pitchFamily="2" charset="-122"/>
              <a:ea typeface="华文中宋" panose="02010600040101010101" pitchFamily="2" charset="-122"/>
            </a:endParaRPr>
          </a:p>
        </p:txBody>
      </p:sp>
      <p:sp>
        <p:nvSpPr>
          <p:cNvPr id="13" name="椭圆 12"/>
          <p:cNvSpPr/>
          <p:nvPr/>
        </p:nvSpPr>
        <p:spPr>
          <a:xfrm>
            <a:off x="5170093" y="1531835"/>
            <a:ext cx="1828824" cy="1828824"/>
          </a:xfrm>
          <a:prstGeom prst="ellipse">
            <a:avLst/>
          </a:prstGeom>
          <a:gradFill flip="none" rotWithShape="1">
            <a:gsLst>
              <a:gs pos="20000">
                <a:srgbClr val="BFBFBF"/>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spcBef>
                <a:spcPts val="0"/>
              </a:spcBef>
              <a:spcAft>
                <a:spcPts val="0"/>
              </a:spcAft>
            </a:pPr>
            <a:r>
              <a:rPr lang="zh-CN" altLang="en-US" sz="3200" b="1" dirty="0">
                <a:solidFill>
                  <a:srgbClr val="FF0000"/>
                </a:solidFill>
                <a:latin typeface="华文中宋" panose="02010600040101010101" pitchFamily="2" charset="-122"/>
                <a:ea typeface="华文中宋" panose="02010600040101010101" pitchFamily="2" charset="-122"/>
              </a:rPr>
              <a:t>二</a:t>
            </a:r>
          </a:p>
        </p:txBody>
      </p:sp>
      <p:cxnSp>
        <p:nvCxnSpPr>
          <p:cNvPr id="4" name="直接连接符 3"/>
          <p:cNvCxnSpPr/>
          <p:nvPr/>
        </p:nvCxnSpPr>
        <p:spPr>
          <a:xfrm>
            <a:off x="3262162" y="4141343"/>
            <a:ext cx="5627195" cy="0"/>
          </a:xfrm>
          <a:prstGeom prst="line">
            <a:avLst/>
          </a:prstGeom>
          <a:ln w="3175">
            <a:solidFill>
              <a:schemeClr val="tx1">
                <a:alpha val="35000"/>
              </a:schemeClr>
            </a:solidFill>
            <a:prstDash val="sysDot"/>
          </a:ln>
        </p:spPr>
        <p:style>
          <a:lnRef idx="1">
            <a:schemeClr val="accent4"/>
          </a:lnRef>
          <a:fillRef idx="0">
            <a:schemeClr val="accent4"/>
          </a:fillRef>
          <a:effectRef idx="0">
            <a:schemeClr val="accent4"/>
          </a:effectRef>
          <a:fontRef idx="minor">
            <a:schemeClr val="tx1"/>
          </a:fontRef>
        </p:style>
      </p:cxnSp>
      <p:sp>
        <p:nvSpPr>
          <p:cNvPr id="6" name="矩形 5"/>
          <p:cNvSpPr/>
          <p:nvPr/>
        </p:nvSpPr>
        <p:spPr>
          <a:xfrm>
            <a:off x="3310418" y="4152586"/>
            <a:ext cx="5530681" cy="369332"/>
          </a:xfrm>
          <a:prstGeom prst="rect">
            <a:avLst/>
          </a:prstGeom>
        </p:spPr>
        <p:txBody>
          <a:bodyPr wrap="none">
            <a:spAutoFit/>
          </a:bodyPr>
          <a:lstStyle/>
          <a:p>
            <a:pPr defTabSz="457200" eaLnBrk="1" fontAlgn="auto" hangingPunct="1">
              <a:spcBef>
                <a:spcPts val="0"/>
              </a:spcBef>
              <a:spcAft>
                <a:spcPts val="0"/>
              </a:spcAft>
            </a:pPr>
            <a:r>
              <a:rPr lang="zh-CN" altLang="en-US" b="1" dirty="0">
                <a:solidFill>
                  <a:prstClr val="black"/>
                </a:solidFill>
                <a:latin typeface="宋体" panose="02010600030101010101" pitchFamily="2" charset="-122"/>
                <a:ea typeface="宋体" panose="02010600030101010101" pitchFamily="2" charset="-122"/>
              </a:rPr>
              <a:t>价值观自信来自于中国特色社会主义建设的巨大成功</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90219" y="1089685"/>
            <a:ext cx="8627946" cy="1384995"/>
          </a:xfrm>
          <a:prstGeom prst="rect">
            <a:avLst/>
          </a:prstGeom>
          <a:solidFill>
            <a:srgbClr val="BEF8E6">
              <a:alpha val="10000"/>
            </a:srgbClr>
          </a:solidFill>
        </p:spPr>
        <p:txBody>
          <a:bodyPr wrap="square">
            <a:spAutoFit/>
          </a:bodyPr>
          <a:lstStyle/>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一个民族、一个国家的</a:t>
            </a:r>
            <a:r>
              <a:rPr lang="zh-CN" altLang="en-US" sz="2800" b="1" dirty="0">
                <a:solidFill>
                  <a:srgbClr val="C00000"/>
                </a:solidFill>
                <a:latin typeface="宋体" panose="02010600030101010101" pitchFamily="2" charset="-122"/>
                <a:ea typeface="宋体" panose="02010600030101010101" pitchFamily="2" charset="-122"/>
              </a:rPr>
              <a:t>核心价值观</a:t>
            </a:r>
            <a:endParaRPr lang="en-US" altLang="zh-CN" sz="2800" b="1" dirty="0">
              <a:solidFill>
                <a:srgbClr val="C00000"/>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必须同这个民族、这个国家的人民</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正在进行的奋斗相结合</a:t>
            </a:r>
          </a:p>
        </p:txBody>
      </p:sp>
      <p:sp>
        <p:nvSpPr>
          <p:cNvPr id="4" name="矩形 3"/>
          <p:cNvSpPr/>
          <p:nvPr/>
        </p:nvSpPr>
        <p:spPr>
          <a:xfrm>
            <a:off x="1790219" y="3337903"/>
            <a:ext cx="8627946" cy="1384995"/>
          </a:xfrm>
          <a:prstGeom prst="rect">
            <a:avLst/>
          </a:prstGeom>
          <a:solidFill>
            <a:srgbClr val="FFCC00">
              <a:alpha val="10000"/>
            </a:srgbClr>
          </a:solidFill>
        </p:spPr>
        <p:txBody>
          <a:bodyPr wrap="square">
            <a:spAutoFit/>
          </a:bodyPr>
          <a:lstStyle/>
          <a:p>
            <a:pPr defTabSz="457200" eaLnBrk="1" fontAlgn="auto" hangingPunct="1">
              <a:spcBef>
                <a:spcPts val="0"/>
              </a:spcBef>
              <a:spcAft>
                <a:spcPts val="0"/>
              </a:spcAft>
            </a:pPr>
            <a:r>
              <a:rPr lang="zh-CN" altLang="en-US" sz="2800" b="1" dirty="0">
                <a:solidFill>
                  <a:srgbClr val="C00000"/>
                </a:solidFill>
                <a:latin typeface="宋体" panose="02010600030101010101" pitchFamily="2" charset="-122"/>
                <a:ea typeface="宋体" panose="02010600030101010101" pitchFamily="2" charset="-122"/>
              </a:rPr>
              <a:t>中国</a:t>
            </a:r>
            <a:r>
              <a:rPr lang="zh-CN" altLang="en-US" sz="2800" b="1" dirty="0" smtClean="0">
                <a:solidFill>
                  <a:srgbClr val="C00000"/>
                </a:solidFill>
                <a:latin typeface="宋体" panose="02010600030101010101" pitchFamily="2" charset="-122"/>
                <a:ea typeface="宋体" panose="02010600030101010101" pitchFamily="2" charset="-122"/>
              </a:rPr>
              <a:t>特色社会主义建设  </a:t>
            </a:r>
            <a:endParaRPr lang="en-US" altLang="zh-CN" sz="2800" b="1" dirty="0" smtClean="0">
              <a:solidFill>
                <a:srgbClr val="C00000"/>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smtClean="0">
                <a:solidFill>
                  <a:prstClr val="black"/>
                </a:solidFill>
                <a:latin typeface="宋体" panose="02010600030101010101" pitchFamily="2" charset="-122"/>
                <a:ea typeface="宋体" panose="02010600030101010101" pitchFamily="2" charset="-122"/>
              </a:rPr>
              <a:t>当今中国最鲜明的时代主题  </a:t>
            </a:r>
            <a:endParaRPr lang="en-US" altLang="zh-CN" sz="2800" dirty="0" smtClean="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smtClean="0">
                <a:solidFill>
                  <a:prstClr val="black"/>
                </a:solidFill>
                <a:latin typeface="宋体" panose="02010600030101010101" pitchFamily="2" charset="-122"/>
                <a:ea typeface="宋体" panose="02010600030101010101" pitchFamily="2" charset="-122"/>
              </a:rPr>
              <a:t>人类</a:t>
            </a:r>
            <a:r>
              <a:rPr lang="zh-CN" altLang="en-US" sz="2800" dirty="0">
                <a:solidFill>
                  <a:prstClr val="black"/>
                </a:solidFill>
                <a:latin typeface="宋体" panose="02010600030101010101" pitchFamily="2" charset="-122"/>
                <a:ea typeface="宋体" panose="02010600030101010101" pitchFamily="2" charset="-122"/>
              </a:rPr>
              <a:t>历史上最为宏伟而独特的实践</a:t>
            </a:r>
          </a:p>
        </p:txBody>
      </p:sp>
      <p:sp>
        <p:nvSpPr>
          <p:cNvPr id="6" name="矩形 5"/>
          <p:cNvSpPr/>
          <p:nvPr/>
        </p:nvSpPr>
        <p:spPr>
          <a:xfrm>
            <a:off x="1790219" y="2220263"/>
            <a:ext cx="2580992" cy="493910"/>
          </a:xfrm>
          <a:prstGeom prst="rect">
            <a:avLst/>
          </a:prstGeom>
          <a:noFill/>
          <a:ln w="3175">
            <a:solidFill>
              <a:srgbClr val="F8F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2298"/>
            <a:ext cx="4371211" cy="603556"/>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51531" y="1503990"/>
            <a:ext cx="3644779" cy="3305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核心价值观必须同正在进行的奋斗相结合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内容占位符 1"/>
          <p:cNvSpPr>
            <a:spLocks noGrp="1"/>
          </p:cNvSpPr>
          <p:nvPr>
            <p:ph idx="1"/>
          </p:nvPr>
        </p:nvSpPr>
        <p:spPr>
          <a:xfrm>
            <a:off x="1099039" y="1582738"/>
            <a:ext cx="6204805" cy="3991952"/>
          </a:xfrm>
          <a:ln>
            <a:solidFill>
              <a:schemeClr val="accent1"/>
            </a:solidFill>
            <a:miter lim="800000"/>
          </a:ln>
        </p:spPr>
        <p:txBody>
          <a:bodyPr/>
          <a:lstStyle/>
          <a:p>
            <a:pPr marL="0" indent="0">
              <a:lnSpc>
                <a:spcPct val="150000"/>
              </a:lnSpc>
              <a:buNone/>
            </a:pPr>
            <a:r>
              <a:rPr lang="zh-CN" altLang="en-US" sz="3200" dirty="0" smtClean="0"/>
              <a:t>      </a:t>
            </a:r>
            <a:r>
              <a:rPr lang="zh-CN" altLang="en-US" sz="2800" dirty="0" smtClean="0">
                <a:latin typeface="宋体" panose="02010600030101010101" pitchFamily="2" charset="-122"/>
                <a:ea typeface="宋体" panose="02010600030101010101" pitchFamily="2" charset="-122"/>
              </a:rPr>
              <a:t>不同民族、不同国家由于其自然条件和发展历程不同，产生和形成的核心价值观也各有特点。</a:t>
            </a:r>
            <a:endParaRPr lang="en-US" altLang="zh-CN" sz="2800" dirty="0" smtClean="0">
              <a:latin typeface="宋体" panose="02010600030101010101" pitchFamily="2" charset="-122"/>
              <a:ea typeface="宋体" panose="02010600030101010101" pitchFamily="2" charset="-122"/>
            </a:endParaRPr>
          </a:p>
          <a:p>
            <a:pPr marL="0" indent="0" algn="r">
              <a:lnSpc>
                <a:spcPct val="150000"/>
              </a:lnSpc>
              <a:buNone/>
            </a:pP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习近平</a:t>
            </a:r>
          </a:p>
        </p:txBody>
      </p:sp>
      <p:pic>
        <p:nvPicPr>
          <p:cNvPr id="4403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r="2470" b="3735"/>
          <a:stretch>
            <a:fillRect/>
          </a:stretch>
        </p:blipFill>
        <p:spPr bwMode="auto">
          <a:xfrm>
            <a:off x="7443055" y="1582738"/>
            <a:ext cx="4160837" cy="368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924153" y="2241222"/>
          <a:ext cx="8177596" cy="3563334"/>
        </p:xfrm>
        <a:graphic>
          <a:graphicData uri="http://schemas.openxmlformats.org/drawingml/2006/table">
            <a:tbl>
              <a:tblPr>
                <a:effectLst>
                  <a:outerShdw blurRad="50800" dist="38100" dir="5400000" algn="t" rotWithShape="0">
                    <a:prstClr val="black">
                      <a:alpha val="40000"/>
                    </a:prstClr>
                  </a:outerShdw>
                </a:effectLst>
              </a:tblPr>
              <a:tblGrid>
                <a:gridCol w="3766211"/>
                <a:gridCol w="1251496"/>
                <a:gridCol w="3159889"/>
              </a:tblGrid>
              <a:tr h="1187778">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建设现代化国家实践</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srcRect/>
                      <a:stretch>
                        <a:fillRect/>
                      </a:stretch>
                    </a:blipFill>
                  </a:tcPr>
                </a:tc>
                <a:tc rowSpan="3">
                  <a:txBody>
                    <a:bodyPr/>
                    <a:lstStyle/>
                    <a:p>
                      <a:pPr marL="0" marR="0" lvl="0" indent="0" algn="ctr" defTabSz="457200" rtl="0" eaLnBrk="0" fontAlgn="base" latinLnBrk="0" hangingPunct="0">
                        <a:lnSpc>
                          <a:spcPct val="100000"/>
                        </a:lnSpc>
                        <a:spcBef>
                          <a:spcPct val="0"/>
                        </a:spcBef>
                        <a:spcAft>
                          <a:spcPct val="0"/>
                        </a:spcAft>
                        <a:buClrTx/>
                        <a:buSzTx/>
                        <a:buFontTx/>
                        <a:buNone/>
                        <a:defRPr/>
                      </a:pP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富强民主文明和谐</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a:stretch>
                    </a:blipFill>
                  </a:tcPr>
                </a:tc>
              </a:tr>
              <a:tr h="1187778">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建设和谐社会实践</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srcRect/>
                      <a:stretch>
                        <a:fillRect/>
                      </a:stretch>
                    </a:blipFill>
                  </a:tcPr>
                </a:tc>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自由平等公正法治</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a:stretch>
                    </a:blipFill>
                  </a:tcPr>
                </a:tc>
              </a:tr>
              <a:tr h="1187778">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公民道德建设实践</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srcRect/>
                      <a:stretch>
                        <a:fillRect/>
                      </a:stretch>
                    </a:blipFill>
                  </a:tcPr>
                </a:tc>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0" fontAlgn="base" latinLnBrk="0" hangingPunct="0">
                        <a:lnSpc>
                          <a:spcPct val="100000"/>
                        </a:lnSpc>
                        <a:spcBef>
                          <a:spcPct val="0"/>
                        </a:spcBef>
                        <a:spcAft>
                          <a:spcPct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爱国敬业诚信友善</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a:stretch>
                    </a:blipFill>
                  </a:tcPr>
                </a:tc>
              </a:tr>
            </a:tbl>
          </a:graphicData>
        </a:graphic>
      </p:graphicFrame>
      <p:sp>
        <p:nvSpPr>
          <p:cNvPr id="4" name="下箭头 3"/>
          <p:cNvSpPr/>
          <p:nvPr/>
        </p:nvSpPr>
        <p:spPr>
          <a:xfrm rot="16200000">
            <a:off x="5882085" y="2675163"/>
            <a:ext cx="484632" cy="3796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a typeface="微软雅黑" panose="020B0503020204020204" pitchFamily="34" charset="-122"/>
            </a:endParaRPr>
          </a:p>
        </p:txBody>
      </p:sp>
      <p:sp>
        <p:nvSpPr>
          <p:cNvPr id="6" name="下箭头 5"/>
          <p:cNvSpPr/>
          <p:nvPr/>
        </p:nvSpPr>
        <p:spPr>
          <a:xfrm rot="16200000">
            <a:off x="5879459" y="3833044"/>
            <a:ext cx="484632" cy="3796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a typeface="微软雅黑" panose="020B0503020204020204" pitchFamily="34" charset="-122"/>
            </a:endParaRPr>
          </a:p>
        </p:txBody>
      </p:sp>
      <p:sp>
        <p:nvSpPr>
          <p:cNvPr id="7" name="下箭头 6"/>
          <p:cNvSpPr/>
          <p:nvPr/>
        </p:nvSpPr>
        <p:spPr>
          <a:xfrm rot="16200000">
            <a:off x="5879459" y="4990925"/>
            <a:ext cx="484632" cy="3796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a typeface="微软雅黑" panose="020B0503020204020204"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2298"/>
            <a:ext cx="4371211" cy="603556"/>
          </a:xfrm>
          <a:prstGeom prst="rect">
            <a:avLst/>
          </a:prstGeom>
        </p:spPr>
      </p:pic>
      <p:sp>
        <p:nvSpPr>
          <p:cNvPr id="11" name="矩形 10"/>
          <p:cNvSpPr/>
          <p:nvPr/>
        </p:nvSpPr>
        <p:spPr>
          <a:xfrm>
            <a:off x="2418294" y="942729"/>
            <a:ext cx="7400263" cy="486624"/>
          </a:xfrm>
          <a:prstGeom prst="rect">
            <a:avLst/>
          </a:prstGeom>
          <a:solidFill>
            <a:srgbClr val="F72D26"/>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dirty="0">
                <a:solidFill>
                  <a:srgbClr val="F9CC26"/>
                </a:solidFill>
                <a:latin typeface="宋体" panose="02010600030101010101" pitchFamily="2" charset="-122"/>
                <a:ea typeface="宋体" panose="02010600030101010101" pitchFamily="2" charset="-122"/>
              </a:rPr>
              <a:t>核心价值观生成于中国特色社会主义建设实践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28413" y="1555793"/>
            <a:ext cx="8281686" cy="646331"/>
          </a:xfrm>
          <a:prstGeom prst="rect">
            <a:avLst/>
          </a:prstGeom>
        </p:spPr>
        <p:txBody>
          <a:bodyPr wrap="square">
            <a:spAutoFit/>
          </a:bodyPr>
          <a:lstStyle/>
          <a:p>
            <a:pPr defTabSz="457200" eaLnBrk="1" fontAlgn="auto" hangingPunct="1">
              <a:lnSpc>
                <a:spcPct val="150000"/>
              </a:lnSpc>
              <a:spcBef>
                <a:spcPts val="0"/>
              </a:spcBef>
              <a:spcAft>
                <a:spcPts val="0"/>
              </a:spcAft>
            </a:pPr>
            <a:r>
              <a:rPr lang="zh-CN" altLang="en-US" sz="2400" dirty="0">
                <a:solidFill>
                  <a:prstClr val="black"/>
                </a:solidFill>
                <a:latin typeface="宋体" panose="02010600030101010101" pitchFamily="2" charset="-122"/>
                <a:ea typeface="宋体" panose="02010600030101010101" pitchFamily="2" charset="-122"/>
              </a:rPr>
              <a:t>中国走出了一条与西方完全异质、却更加成功的现代化之路</a:t>
            </a:r>
          </a:p>
        </p:txBody>
      </p:sp>
      <p:graphicFrame>
        <p:nvGraphicFramePr>
          <p:cNvPr id="4" name="表格 3"/>
          <p:cNvGraphicFramePr>
            <a:graphicFrameLocks noGrp="1"/>
          </p:cNvGraphicFramePr>
          <p:nvPr/>
        </p:nvGraphicFramePr>
        <p:xfrm>
          <a:off x="2807344" y="2454794"/>
          <a:ext cx="6629401" cy="3627120"/>
        </p:xfrm>
        <a:graphic>
          <a:graphicData uri="http://schemas.openxmlformats.org/drawingml/2006/table">
            <a:tbl>
              <a:tblPr>
                <a:effectLst>
                  <a:outerShdw blurRad="50800" dist="38100" dir="5400000" algn="t" rotWithShape="0">
                    <a:prstClr val="black">
                      <a:alpha val="40000"/>
                    </a:prstClr>
                  </a:outerShdw>
                </a:effectLst>
              </a:tblPr>
              <a:tblGrid>
                <a:gridCol w="2475487"/>
                <a:gridCol w="2076957"/>
                <a:gridCol w="2076957"/>
              </a:tblGrid>
              <a:tr h="515074">
                <a:tc rowSpan="7">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rPr>
                        <a:t>今天中国</a:t>
                      </a:r>
                      <a:endParaRPr lang="en-US" altLang="zh-CN" sz="2800" kern="1200" dirty="0" smtClean="0">
                        <a:solidFill>
                          <a:schemeClr val="tx1"/>
                        </a:solidFill>
                        <a:latin typeface="宋体" panose="02010600030101010101" pitchFamily="2" charset="-122"/>
                        <a:ea typeface="宋体"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kern="1200" dirty="0" smtClean="0">
                          <a:solidFill>
                            <a:schemeClr val="tx1"/>
                          </a:solidFill>
                          <a:latin typeface="宋体" panose="02010600030101010101" pitchFamily="2" charset="-122"/>
                          <a:ea typeface="宋体" panose="02010600030101010101" pitchFamily="2" charset="-122"/>
                        </a:rPr>
                        <a:t>GDP</a:t>
                      </a:r>
                      <a:endParaRPr lang="zh-CN" altLang="en-US" sz="2800" b="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两个日本</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三个德国</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四个英国</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五个印度</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六个意大利</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七个加拿大</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r h="515074">
                <a:tc vMerge="1">
                  <a:txBody>
                    <a:bodyPr/>
                    <a:lstStyle/>
                    <a:p>
                      <a:endParaRPr lang="zh-CN"/>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srcRect/>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kern="1200" dirty="0" smtClean="0">
                          <a:solidFill>
                            <a:srgbClr val="FF0000"/>
                          </a:solidFill>
                          <a:latin typeface="微软雅黑" panose="020B0503020204020204" pitchFamily="34" charset="-122"/>
                          <a:ea typeface="微软雅黑" panose="020B0503020204020204" pitchFamily="34" charset="-122"/>
                          <a:cs typeface="+mn-cs"/>
                        </a:rPr>
                        <a:t>=</a:t>
                      </a:r>
                      <a:endParaRPr lang="zh-CN" altLang="en-US" sz="2400" kern="1200" dirty="0">
                        <a:solidFill>
                          <a:srgbClr val="FF0000"/>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smtClean="0">
                          <a:solidFill>
                            <a:schemeClr val="tx1"/>
                          </a:solidFill>
                          <a:latin typeface="宋体" panose="02010600030101010101" pitchFamily="2" charset="-122"/>
                          <a:ea typeface="宋体" panose="02010600030101010101" pitchFamily="2" charset="-122"/>
                          <a:cs typeface="+mn-cs"/>
                        </a:rPr>
                        <a:t>八个俄罗斯</a:t>
                      </a:r>
                      <a:endParaRPr lang="zh-CN" altLang="en-US" sz="2800" kern="1200" dirty="0">
                        <a:solidFill>
                          <a:schemeClr val="tx1"/>
                        </a:solidFill>
                        <a:latin typeface="宋体" panose="02010600030101010101" pitchFamily="2" charset="-122"/>
                        <a:ea typeface="宋体" panose="0201060003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a:stretch>
                    </a:blipFill>
                  </a:tcPr>
                </a:tc>
              </a:tr>
            </a:tbl>
          </a:graphicData>
        </a:graphic>
      </p:graphicFrame>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42298"/>
            <a:ext cx="4371211" cy="603556"/>
          </a:xfrm>
          <a:prstGeom prst="rect">
            <a:avLst/>
          </a:prstGeom>
        </p:spPr>
      </p:pic>
      <p:sp>
        <p:nvSpPr>
          <p:cNvPr id="8" name="矩形 7"/>
          <p:cNvSpPr/>
          <p:nvPr/>
        </p:nvSpPr>
        <p:spPr>
          <a:xfrm>
            <a:off x="2128413" y="1030570"/>
            <a:ext cx="7987259" cy="525223"/>
          </a:xfrm>
          <a:prstGeom prst="rect">
            <a:avLst/>
          </a:prstGeom>
          <a:solidFill>
            <a:srgbClr val="F72D26"/>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dirty="0">
                <a:solidFill>
                  <a:srgbClr val="F9CC26"/>
                </a:solidFill>
                <a:latin typeface="宋体" panose="02010600030101010101" pitchFamily="2" charset="-122"/>
                <a:ea typeface="宋体" panose="02010600030101010101" pitchFamily="2" charset="-122"/>
              </a:rPr>
              <a:t>中国特色社会主义建设之路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中国走出了一条与西方完全异质、却更加成功的现代化之路.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1700695" y="1339126"/>
          <a:ext cx="8342272" cy="4170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42298"/>
            <a:ext cx="4371211" cy="60355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19590" y="3556568"/>
            <a:ext cx="5929828" cy="5847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defTabSz="457200" eaLnBrk="1" fontAlgn="auto" hangingPunct="1">
              <a:spcBef>
                <a:spcPts val="0"/>
              </a:spcBef>
              <a:spcAft>
                <a:spcPts val="0"/>
              </a:spcAft>
            </a:pPr>
            <a:r>
              <a:rPr lang="zh-CN" altLang="en-US" sz="3200" b="1" dirty="0">
                <a:solidFill>
                  <a:prstClr val="black"/>
                </a:solidFill>
                <a:latin typeface="华文中宋" panose="02010600040101010101" pitchFamily="2" charset="-122"/>
                <a:ea typeface="华文中宋" panose="02010600040101010101" pitchFamily="2" charset="-122"/>
              </a:rPr>
              <a:t>社会主义核心价值观</a:t>
            </a:r>
            <a:r>
              <a:rPr lang="zh-CN" altLang="en-US" sz="3200" b="1" dirty="0" smtClean="0">
                <a:solidFill>
                  <a:prstClr val="black"/>
                </a:solidFill>
                <a:latin typeface="华文中宋" panose="02010600040101010101" pitchFamily="2" charset="-122"/>
                <a:ea typeface="华文中宋" panose="02010600040101010101" pitchFamily="2" charset="-122"/>
              </a:rPr>
              <a:t>的道义力量</a:t>
            </a:r>
            <a:endParaRPr lang="zh-CN" altLang="en-US" sz="3200" b="1" dirty="0">
              <a:solidFill>
                <a:prstClr val="black"/>
              </a:solidFill>
              <a:latin typeface="华文中宋" panose="02010600040101010101" pitchFamily="2" charset="-122"/>
              <a:ea typeface="华文中宋" panose="02010600040101010101" pitchFamily="2" charset="-122"/>
            </a:endParaRPr>
          </a:p>
        </p:txBody>
      </p:sp>
      <p:sp>
        <p:nvSpPr>
          <p:cNvPr id="13" name="椭圆 12"/>
          <p:cNvSpPr/>
          <p:nvPr/>
        </p:nvSpPr>
        <p:spPr>
          <a:xfrm>
            <a:off x="5170093" y="1531835"/>
            <a:ext cx="1828824" cy="1828824"/>
          </a:xfrm>
          <a:prstGeom prst="ellipse">
            <a:avLst/>
          </a:prstGeom>
          <a:gradFill flip="none" rotWithShape="1">
            <a:gsLst>
              <a:gs pos="20000">
                <a:srgbClr val="BFBFBF"/>
              </a:gs>
              <a:gs pos="8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spcBef>
                <a:spcPts val="0"/>
              </a:spcBef>
              <a:spcAft>
                <a:spcPts val="0"/>
              </a:spcAft>
            </a:pPr>
            <a:r>
              <a:rPr lang="zh-CN" altLang="en-US" sz="3200" b="1" dirty="0" smtClean="0">
                <a:solidFill>
                  <a:srgbClr val="FF0000"/>
                </a:solidFill>
                <a:latin typeface="华文中宋" panose="02010600040101010101" pitchFamily="2" charset="-122"/>
                <a:ea typeface="华文中宋" panose="02010600040101010101" pitchFamily="2" charset="-122"/>
              </a:rPr>
              <a:t>三</a:t>
            </a:r>
            <a:endParaRPr lang="zh-CN" altLang="en-US" sz="3200" b="1" dirty="0">
              <a:solidFill>
                <a:srgbClr val="FF0000"/>
              </a:solidFill>
              <a:latin typeface="华文中宋" panose="02010600040101010101" pitchFamily="2" charset="-122"/>
              <a:ea typeface="华文中宋" panose="02010600040101010101" pitchFamily="2" charset="-122"/>
            </a:endParaRPr>
          </a:p>
        </p:txBody>
      </p:sp>
      <p:cxnSp>
        <p:nvCxnSpPr>
          <p:cNvPr id="4" name="直接连接符 3"/>
          <p:cNvCxnSpPr/>
          <p:nvPr/>
        </p:nvCxnSpPr>
        <p:spPr>
          <a:xfrm>
            <a:off x="3262162" y="4141343"/>
            <a:ext cx="5627195" cy="0"/>
          </a:xfrm>
          <a:prstGeom prst="line">
            <a:avLst/>
          </a:prstGeom>
          <a:ln w="3175">
            <a:solidFill>
              <a:schemeClr val="tx1">
                <a:alpha val="35000"/>
              </a:schemeClr>
            </a:solidFill>
            <a:prstDash val="sysDot"/>
          </a:ln>
        </p:spPr>
        <p:style>
          <a:lnRef idx="1">
            <a:schemeClr val="accent4"/>
          </a:lnRef>
          <a:fillRef idx="0">
            <a:schemeClr val="accent4"/>
          </a:fillRef>
          <a:effectRef idx="0">
            <a:schemeClr val="accent4"/>
          </a:effectRef>
          <a:fontRef idx="minor">
            <a:schemeClr val="tx1"/>
          </a:fontRef>
        </p:style>
      </p:cxnSp>
      <p:sp>
        <p:nvSpPr>
          <p:cNvPr id="6" name="矩形 5"/>
          <p:cNvSpPr/>
          <p:nvPr/>
        </p:nvSpPr>
        <p:spPr>
          <a:xfrm>
            <a:off x="3784034" y="4152586"/>
            <a:ext cx="4600940" cy="369332"/>
          </a:xfrm>
          <a:prstGeom prst="rect">
            <a:avLst/>
          </a:prstGeom>
        </p:spPr>
        <p:txBody>
          <a:bodyPr wrap="none">
            <a:spAutoFit/>
          </a:bodyPr>
          <a:lstStyle/>
          <a:p>
            <a:pPr defTabSz="457200" eaLnBrk="1" fontAlgn="auto" hangingPunct="1">
              <a:spcBef>
                <a:spcPts val="0"/>
              </a:spcBef>
              <a:spcAft>
                <a:spcPts val="0"/>
              </a:spcAft>
            </a:pPr>
            <a:r>
              <a:rPr lang="zh-CN" altLang="en-US" b="1" dirty="0">
                <a:solidFill>
                  <a:prstClr val="black"/>
                </a:solidFill>
                <a:latin typeface="宋体" panose="02010600030101010101" pitchFamily="2" charset="-122"/>
                <a:ea typeface="宋体" panose="02010600030101010101" pitchFamily="2" charset="-122"/>
              </a:rPr>
              <a:t>真理的力量加上道义的力量，才能行之久远</a:t>
            </a:r>
          </a:p>
        </p:txBody>
      </p:sp>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biLevel thresh="75000"/>
            <a:extLst>
              <a:ext uri="{28A0092B-C50C-407E-A947-70E740481C1C}">
                <a14:useLocalDpi xmlns:a14="http://schemas.microsoft.com/office/drawing/2010/main" xmlns="" val="0"/>
              </a:ext>
            </a:extLst>
          </a:blip>
          <a:srcRect l="8063" t="38845" r="8855" b="29193"/>
          <a:stretch>
            <a:fillRect/>
          </a:stretch>
        </p:blipFill>
        <p:spPr>
          <a:xfrm>
            <a:off x="2496273" y="4352082"/>
            <a:ext cx="7384650" cy="1678329"/>
          </a:xfrm>
          <a:prstGeom prst="rect">
            <a:avLst/>
          </a:prstGeom>
        </p:spPr>
      </p:pic>
      <p:sp>
        <p:nvSpPr>
          <p:cNvPr id="4" name="矩形 3"/>
          <p:cNvSpPr/>
          <p:nvPr/>
        </p:nvSpPr>
        <p:spPr>
          <a:xfrm>
            <a:off x="3684884" y="2013995"/>
            <a:ext cx="583247" cy="1369244"/>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先进性</a:t>
            </a:r>
          </a:p>
        </p:txBody>
      </p:sp>
      <p:sp>
        <p:nvSpPr>
          <p:cNvPr id="5" name="矩形 4"/>
          <p:cNvSpPr/>
          <p:nvPr/>
        </p:nvSpPr>
        <p:spPr>
          <a:xfrm>
            <a:off x="8109064" y="2013996"/>
            <a:ext cx="583247" cy="1369244"/>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真实性</a:t>
            </a:r>
          </a:p>
        </p:txBody>
      </p:sp>
      <p:sp>
        <p:nvSpPr>
          <p:cNvPr id="6" name="矩形 5"/>
          <p:cNvSpPr/>
          <p:nvPr/>
        </p:nvSpPr>
        <p:spPr>
          <a:xfrm>
            <a:off x="5896974" y="2013996"/>
            <a:ext cx="583247" cy="1369244"/>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人民性</a:t>
            </a:r>
          </a:p>
        </p:txBody>
      </p:sp>
      <p:sp>
        <p:nvSpPr>
          <p:cNvPr id="7" name="矩形 6"/>
          <p:cNvSpPr/>
          <p:nvPr/>
        </p:nvSpPr>
        <p:spPr>
          <a:xfrm>
            <a:off x="3684882" y="3581276"/>
            <a:ext cx="5007429" cy="542742"/>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srgbClr val="FF0000"/>
                </a:solidFill>
                <a:latin typeface="宋体" panose="02010600030101010101" pitchFamily="2" charset="-122"/>
                <a:ea typeface="宋体" panose="02010600030101010101" pitchFamily="2" charset="-122"/>
              </a:rPr>
              <a:t>人类社会的价值制高点</a:t>
            </a:r>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2" presetClass="emph" presetSubtype="0" fill="hold" grpId="0"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939346" y="1133846"/>
            <a:ext cx="6400800" cy="93446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black"/>
                </a:solidFill>
                <a:latin typeface="宋体" panose="02010600030101010101" pitchFamily="2" charset="-122"/>
                <a:ea typeface="宋体" panose="02010600030101010101" pitchFamily="2" charset="-122"/>
              </a:rPr>
              <a:t>中国特色社会主义制度</a:t>
            </a:r>
            <a:endParaRPr lang="en-US" altLang="zh-CN" sz="2800" dirty="0">
              <a:solidFill>
                <a:prstClr val="black"/>
              </a:solidFill>
              <a:latin typeface="宋体" panose="02010600030101010101" pitchFamily="2" charset="-122"/>
              <a:ea typeface="宋体" panose="02010600030101010101" pitchFamily="2" charset="-122"/>
            </a:endParaRPr>
          </a:p>
          <a:p>
            <a:pPr algn="ctr" defTabSz="457200"/>
            <a:r>
              <a:rPr lang="zh-CN" altLang="en-US" sz="2800" dirty="0">
                <a:solidFill>
                  <a:prstClr val="black"/>
                </a:solidFill>
                <a:latin typeface="宋体" panose="02010600030101010101" pitchFamily="2" charset="-122"/>
                <a:ea typeface="宋体" panose="02010600030101010101" pitchFamily="2" charset="-122"/>
              </a:rPr>
              <a:t>的先进性</a:t>
            </a:r>
            <a:endParaRPr lang="zh-CN" altLang="en-US" sz="2800" dirty="0">
              <a:solidFill>
                <a:srgbClr val="FF0000"/>
              </a:solidFill>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3" cstate="print"/>
          <a:stretch>
            <a:fillRect/>
          </a:stretch>
        </p:blipFill>
        <p:spPr>
          <a:xfrm>
            <a:off x="4436058" y="2636134"/>
            <a:ext cx="3667125" cy="27432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2785641" y="1021165"/>
          <a:ext cx="7662440" cy="5000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893981" y="2815705"/>
            <a:ext cx="583247" cy="1411181"/>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先进性</a:t>
            </a:r>
          </a:p>
        </p:txBody>
      </p:sp>
      <p:pic>
        <p:nvPicPr>
          <p:cNvPr id="8" name="图片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049311" y="1239274"/>
            <a:ext cx="5578998" cy="575988"/>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smtClean="0">
                <a:solidFill>
                  <a:prstClr val="black"/>
                </a:solidFill>
                <a:latin typeface="宋体" panose="02010600030101010101" pitchFamily="2" charset="-122"/>
                <a:ea typeface="宋体" panose="02010600030101010101" pitchFamily="2" charset="-122"/>
              </a:rPr>
              <a:t>社会主义</a:t>
            </a:r>
            <a:r>
              <a:rPr lang="zh-CN" altLang="en-US" sz="2800" dirty="0">
                <a:solidFill>
                  <a:prstClr val="black"/>
                </a:solidFill>
                <a:latin typeface="宋体" panose="02010600030101010101" pitchFamily="2" charset="-122"/>
                <a:ea typeface="宋体" panose="02010600030101010101" pitchFamily="2" charset="-122"/>
              </a:rPr>
              <a:t>核心价值观的理论基础</a:t>
            </a:r>
            <a:endParaRPr lang="en-US" altLang="zh-CN" sz="2800" dirty="0">
              <a:solidFill>
                <a:prstClr val="black"/>
              </a:solidFill>
              <a:latin typeface="宋体" panose="02010600030101010101" pitchFamily="2" charset="-122"/>
              <a:ea typeface="宋体" panose="02010600030101010101" pitchFamily="2"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graphicFrame>
        <p:nvGraphicFramePr>
          <p:cNvPr id="14" name="图示 13"/>
          <p:cNvGraphicFramePr/>
          <p:nvPr/>
        </p:nvGraphicFramePr>
        <p:xfrm>
          <a:off x="1049311" y="2053652"/>
          <a:ext cx="9968459" cy="4804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3079373" y="1720454"/>
          <a:ext cx="8657862" cy="4051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007093" y="3084303"/>
            <a:ext cx="583247" cy="1323439"/>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人民性</a:t>
            </a:r>
          </a:p>
        </p:txBody>
      </p:sp>
      <p:pic>
        <p:nvPicPr>
          <p:cNvPr id="8" name="图片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cstate="print"/>
          <a:srcRect l="11811" t="-6140" r="6036" b="-1"/>
          <a:stretch>
            <a:fillRect/>
          </a:stretch>
        </p:blipFill>
        <p:spPr>
          <a:xfrm>
            <a:off x="2940879" y="2742734"/>
            <a:ext cx="6875362" cy="770519"/>
          </a:xfrm>
          <a:prstGeom prst="rect">
            <a:avLst/>
          </a:prstGeom>
        </p:spPr>
      </p:pic>
      <p:sp>
        <p:nvSpPr>
          <p:cNvPr id="7" name="椭圆 6"/>
          <p:cNvSpPr/>
          <p:nvPr/>
        </p:nvSpPr>
        <p:spPr>
          <a:xfrm>
            <a:off x="3056635" y="2689843"/>
            <a:ext cx="914400" cy="876300"/>
          </a:xfrm>
          <a:prstGeom prst="ellipse">
            <a:avLst/>
          </a:prstGeom>
          <a:solidFill>
            <a:srgbClr val="BEF8E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ndParaRPr>
          </a:p>
        </p:txBody>
      </p:sp>
      <p:sp>
        <p:nvSpPr>
          <p:cNvPr id="8" name="椭圆 7"/>
          <p:cNvSpPr/>
          <p:nvPr/>
        </p:nvSpPr>
        <p:spPr>
          <a:xfrm>
            <a:off x="7855354" y="2636953"/>
            <a:ext cx="1960887" cy="876300"/>
          </a:xfrm>
          <a:prstGeom prst="ellipse">
            <a:avLst/>
          </a:prstGeom>
          <a:solidFill>
            <a:srgbClr val="BEF8E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a:solidFill>
                <a:prstClr val="white"/>
              </a:solidFill>
            </a:endParaRPr>
          </a:p>
        </p:txBody>
      </p:sp>
      <p:sp>
        <p:nvSpPr>
          <p:cNvPr id="10" name="矩形 9"/>
          <p:cNvSpPr/>
          <p:nvPr/>
        </p:nvSpPr>
        <p:spPr>
          <a:xfrm>
            <a:off x="1604012" y="3514520"/>
            <a:ext cx="3819646" cy="2246769"/>
          </a:xfrm>
          <a:prstGeom prst="rect">
            <a:avLst/>
          </a:prstGeom>
          <a:blipFill>
            <a:blip r:embed="rId6" cstate="print"/>
            <a:stretch>
              <a:fillRect/>
            </a:stretch>
          </a:blipFill>
        </p:spPr>
        <p:txBody>
          <a:bodyPr wrap="square">
            <a:spAutoFit/>
          </a:bodyPr>
          <a:lstStyle/>
          <a:p>
            <a:pPr defTabSz="457200" eaLnBrk="1" fontAlgn="auto" hangingPunct="1">
              <a:spcBef>
                <a:spcPts val="0"/>
              </a:spcBef>
              <a:spcAft>
                <a:spcPts val="0"/>
              </a:spcAft>
            </a:pP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中国共产党的领导地位</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这是历史选择的</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人民选择的</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endParaRPr lang="zh-CN" altLang="en-US" sz="2800" dirty="0">
              <a:solidFill>
                <a:prstClr val="black"/>
              </a:solidFill>
              <a:latin typeface="宋体" panose="02010600030101010101" pitchFamily="2" charset="-122"/>
              <a:ea typeface="宋体" panose="02010600030101010101" pitchFamily="2" charset="-122"/>
            </a:endParaRPr>
          </a:p>
        </p:txBody>
      </p:sp>
      <p:sp>
        <p:nvSpPr>
          <p:cNvPr id="11" name="矩形 10"/>
          <p:cNvSpPr/>
          <p:nvPr/>
        </p:nvSpPr>
        <p:spPr>
          <a:xfrm>
            <a:off x="6948100" y="3514520"/>
            <a:ext cx="3775393" cy="2246769"/>
          </a:xfrm>
          <a:prstGeom prst="rect">
            <a:avLst/>
          </a:prstGeom>
          <a:blipFill>
            <a:blip r:embed="rId6" cstate="print"/>
            <a:stretch>
              <a:fillRect/>
            </a:stretch>
          </a:blipFill>
        </p:spPr>
        <p:txBody>
          <a:bodyPr wrap="none">
            <a:spAutoFit/>
          </a:bodyPr>
          <a:lstStyle/>
          <a:p>
            <a:pPr defTabSz="457200" eaLnBrk="1" fontAlgn="auto" hangingPunct="1">
              <a:spcBef>
                <a:spcPts val="0"/>
              </a:spcBef>
              <a:spcAft>
                <a:spcPts val="0"/>
              </a:spcAft>
            </a:pP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习近平：</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人民对美好生活的向往</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r>
              <a:rPr lang="zh-CN" altLang="en-US" sz="2800" dirty="0">
                <a:solidFill>
                  <a:prstClr val="black"/>
                </a:solidFill>
                <a:latin typeface="宋体" panose="02010600030101010101" pitchFamily="2" charset="-122"/>
                <a:ea typeface="宋体" panose="02010600030101010101" pitchFamily="2" charset="-122"/>
              </a:rPr>
              <a:t>就是我们的奋斗目标</a:t>
            </a:r>
            <a:endParaRPr lang="en-US" altLang="zh-CN" sz="2800" dirty="0">
              <a:solidFill>
                <a:prstClr val="black"/>
              </a:solidFill>
              <a:latin typeface="宋体" panose="02010600030101010101" pitchFamily="2" charset="-122"/>
              <a:ea typeface="宋体" panose="02010600030101010101" pitchFamily="2" charset="-122"/>
            </a:endParaRPr>
          </a:p>
          <a:p>
            <a:pPr defTabSz="457200" eaLnBrk="1" fontAlgn="auto" hangingPunct="1">
              <a:spcBef>
                <a:spcPts val="0"/>
              </a:spcBef>
              <a:spcAft>
                <a:spcPts val="0"/>
              </a:spcAft>
            </a:pPr>
            <a:endParaRPr lang="zh-CN" altLang="en-US" sz="2800" dirty="0">
              <a:solidFill>
                <a:prstClr val="black"/>
              </a:solidFill>
              <a:latin typeface="宋体" panose="02010600030101010101" pitchFamily="2" charset="-122"/>
              <a:ea typeface="宋体" panose="02010600030101010101" pitchFamily="2" charset="-122"/>
            </a:endParaRPr>
          </a:p>
        </p:txBody>
      </p:sp>
      <p:sp>
        <p:nvSpPr>
          <p:cNvPr id="15" name="矩形 14"/>
          <p:cNvSpPr/>
          <p:nvPr/>
        </p:nvSpPr>
        <p:spPr>
          <a:xfrm>
            <a:off x="2667829" y="1233894"/>
            <a:ext cx="6708550" cy="934469"/>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black"/>
                </a:solidFill>
                <a:latin typeface="宋体" panose="02010600030101010101" pitchFamily="2" charset="-122"/>
                <a:ea typeface="宋体" panose="02010600030101010101" pitchFamily="2" charset="-122"/>
              </a:rPr>
              <a:t>中国共产党</a:t>
            </a:r>
            <a:endParaRPr lang="zh-CN" altLang="en-US" sz="2800" dirty="0">
              <a:solidFill>
                <a:srgbClr val="FF0000"/>
              </a:solidFill>
              <a:latin typeface="宋体" panose="02010600030101010101" pitchFamily="2" charset="-122"/>
              <a:ea typeface="宋体" panose="02010600030101010101" pitchFamily="2" charset="-122"/>
            </a:endParaRPr>
          </a:p>
          <a:p>
            <a:pPr algn="ctr" defTabSz="457200"/>
            <a:r>
              <a:rPr lang="zh-CN" altLang="en-US" sz="2800" dirty="0">
                <a:solidFill>
                  <a:prstClr val="black"/>
                </a:solidFill>
                <a:latin typeface="宋体" panose="02010600030101010101" pitchFamily="2" charset="-122"/>
                <a:ea typeface="宋体" panose="02010600030101010101" pitchFamily="2" charset="-122"/>
              </a:rPr>
              <a:t>培育和践行社会主义核心价值观领导力量</a:t>
            </a:r>
            <a:endParaRPr lang="en-US" altLang="zh-CN" sz="2800" dirty="0">
              <a:solidFill>
                <a:prstClr val="black"/>
              </a:solidFill>
              <a:latin typeface="宋体" panose="02010600030101010101" pitchFamily="2" charset="-122"/>
              <a:ea typeface="宋体" panose="02010600030101010101" pitchFamily="2" charset="-122"/>
            </a:endParaRPr>
          </a:p>
        </p:txBody>
      </p:sp>
      <p:pic>
        <p:nvPicPr>
          <p:cNvPr id="13" name="图片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8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中国共产党在中国的领导地位，是历史选择的、人民选择的。.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人民对美好生活的向往，就是我们的奋斗目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内容占位符 1"/>
          <p:cNvSpPr>
            <a:spLocks noGrp="1"/>
          </p:cNvSpPr>
          <p:nvPr>
            <p:ph idx="1"/>
          </p:nvPr>
        </p:nvSpPr>
        <p:spPr>
          <a:xfrm>
            <a:off x="239713" y="1484313"/>
            <a:ext cx="8033849" cy="4525962"/>
          </a:xfrm>
        </p:spPr>
        <p:txBody>
          <a:bodyPr/>
          <a:lstStyle/>
          <a:p>
            <a:pPr marL="0" indent="0">
              <a:lnSpc>
                <a:spcPct val="150000"/>
              </a:lnSpc>
              <a:buNone/>
            </a:pPr>
            <a:r>
              <a:rPr lang="zh-CN" altLang="en-US" sz="2800" dirty="0" smtClean="0">
                <a:latin typeface="宋体" panose="02010600030101010101" pitchFamily="2" charset="-122"/>
                <a:ea typeface="宋体" panose="02010600030101010101" pitchFamily="2" charset="-122"/>
              </a:rPr>
              <a:t>    </a:t>
            </a:r>
            <a:r>
              <a:rPr lang="en-US" altLang="zh-CN" sz="2800" dirty="0" smtClean="0">
                <a:latin typeface="宋体" panose="02010600030101010101" pitchFamily="2" charset="-122"/>
                <a:ea typeface="宋体" panose="02010600030101010101" pitchFamily="2" charset="-122"/>
              </a:rPr>
              <a:t>1991</a:t>
            </a:r>
            <a:r>
              <a:rPr lang="zh-CN" altLang="en-US" sz="2800" dirty="0" smtClean="0">
                <a:latin typeface="宋体" panose="02010600030101010101" pitchFamily="2" charset="-122"/>
                <a:ea typeface="宋体" panose="02010600030101010101" pitchFamily="2" charset="-122"/>
              </a:rPr>
              <a:t>年，新加坡政府公布了</a:t>
            </a: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共同价值观白皮书</a:t>
            </a: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，要求在全社会推行“</a:t>
            </a:r>
            <a:r>
              <a:rPr lang="zh-CN" altLang="en-US" sz="2800" dirty="0" smtClean="0">
                <a:solidFill>
                  <a:srgbClr val="FF0000"/>
                </a:solidFill>
                <a:latin typeface="宋体" panose="02010600030101010101" pitchFamily="2" charset="-122"/>
                <a:ea typeface="宋体" panose="02010600030101010101" pitchFamily="2" charset="-122"/>
              </a:rPr>
              <a:t>国家至上、社会为先，家庭为根、社会为本，社会关怀、尊重个人，协商共识、避免冲突，种族和谐、宗教宽容</a:t>
            </a:r>
            <a:r>
              <a:rPr lang="zh-CN" altLang="en-US" sz="2800" dirty="0" smtClean="0">
                <a:latin typeface="宋体" panose="02010600030101010101" pitchFamily="2" charset="-122"/>
                <a:ea typeface="宋体" panose="02010600030101010101" pitchFamily="2" charset="-122"/>
              </a:rPr>
              <a:t>”等价值观念，有力促进了新加坡这个多民族国家的稳定和发展。</a:t>
            </a:r>
          </a:p>
        </p:txBody>
      </p:sp>
      <p:sp>
        <p:nvSpPr>
          <p:cNvPr id="47107" name="标题 2"/>
          <p:cNvSpPr>
            <a:spLocks noGrp="1"/>
          </p:cNvSpPr>
          <p:nvPr>
            <p:ph type="title"/>
          </p:nvPr>
        </p:nvSpPr>
        <p:spPr>
          <a:xfrm>
            <a:off x="2220668" y="615584"/>
            <a:ext cx="8763000" cy="650875"/>
          </a:xfrm>
        </p:spPr>
        <p:txBody>
          <a:bodyPr/>
          <a:lstStyle/>
          <a:p>
            <a:r>
              <a:rPr lang="zh-CN" altLang="en-US" sz="3200" dirty="0" smtClean="0">
                <a:latin typeface="华文中宋" panose="02010600040101010101" pitchFamily="2" charset="-122"/>
                <a:ea typeface="华文中宋" panose="02010600040101010101" pitchFamily="2" charset="-122"/>
              </a:rPr>
              <a:t>新加坡重视培养共同价值观</a:t>
            </a:r>
          </a:p>
        </p:txBody>
      </p:sp>
      <p:pic>
        <p:nvPicPr>
          <p:cNvPr id="4710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58444" y="1854566"/>
            <a:ext cx="3168650" cy="3600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2899491" y="1311670"/>
          <a:ext cx="8657862" cy="4051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893981" y="2675521"/>
            <a:ext cx="583247" cy="1323439"/>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人民性</a:t>
            </a:r>
          </a:p>
        </p:txBody>
      </p:sp>
      <p:pic>
        <p:nvPicPr>
          <p:cNvPr id="8" name="图片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graphicFrame>
        <p:nvGraphicFramePr>
          <p:cNvPr id="4" name="图示 3"/>
          <p:cNvGraphicFramePr/>
          <p:nvPr/>
        </p:nvGraphicFramePr>
        <p:xfrm>
          <a:off x="2107042" y="2060610"/>
          <a:ext cx="8121120" cy="2974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p:cNvSpPr txBox="1"/>
          <p:nvPr/>
        </p:nvSpPr>
        <p:spPr>
          <a:xfrm>
            <a:off x="2060745" y="2322911"/>
            <a:ext cx="902811" cy="523220"/>
          </a:xfrm>
          <a:prstGeom prst="rect">
            <a:avLst/>
          </a:prstGeom>
          <a:noFill/>
        </p:spPr>
        <p:txBody>
          <a:bodyPr wrap="none" rtlCol="0">
            <a:spAutoFit/>
          </a:bodyPr>
          <a:lstStyle/>
          <a:p>
            <a:pPr defTabSz="457200" eaLnBrk="1" fontAlgn="auto" hangingPunct="1">
              <a:spcBef>
                <a:spcPts val="0"/>
              </a:spcBef>
              <a:spcAft>
                <a:spcPts val="0"/>
              </a:spcAft>
            </a:pPr>
            <a:r>
              <a:rPr lang="zh-CN" altLang="en-US" sz="2800" dirty="0">
                <a:solidFill>
                  <a:srgbClr val="FF0000"/>
                </a:solidFill>
                <a:latin typeface="宋体" panose="02010600030101010101" pitchFamily="2" charset="-122"/>
                <a:ea typeface="宋体" panose="02010600030101010101" pitchFamily="2" charset="-122"/>
              </a:rPr>
              <a:t>真切</a:t>
            </a:r>
          </a:p>
        </p:txBody>
      </p:sp>
      <p:sp>
        <p:nvSpPr>
          <p:cNvPr id="6" name="文本框 5"/>
          <p:cNvSpPr txBox="1"/>
          <p:nvPr/>
        </p:nvSpPr>
        <p:spPr>
          <a:xfrm>
            <a:off x="2266826" y="3251023"/>
            <a:ext cx="902811" cy="523220"/>
          </a:xfrm>
          <a:prstGeom prst="rect">
            <a:avLst/>
          </a:prstGeom>
          <a:noFill/>
        </p:spPr>
        <p:txBody>
          <a:bodyPr wrap="none" rtlCol="0">
            <a:spAutoFit/>
          </a:bodyPr>
          <a:lstStyle/>
          <a:p>
            <a:pPr defTabSz="457200" eaLnBrk="1" fontAlgn="auto" hangingPunct="1">
              <a:spcBef>
                <a:spcPts val="0"/>
              </a:spcBef>
              <a:spcAft>
                <a:spcPts val="0"/>
              </a:spcAft>
            </a:pPr>
            <a:r>
              <a:rPr lang="zh-CN" altLang="en-US" sz="2800" dirty="0">
                <a:solidFill>
                  <a:srgbClr val="FF0000"/>
                </a:solidFill>
                <a:latin typeface="宋体" panose="02010600030101010101" pitchFamily="2" charset="-122"/>
                <a:ea typeface="宋体" panose="02010600030101010101" pitchFamily="2" charset="-122"/>
              </a:rPr>
              <a:t>全面</a:t>
            </a:r>
          </a:p>
        </p:txBody>
      </p:sp>
      <p:sp>
        <p:nvSpPr>
          <p:cNvPr id="8" name="文本框 7"/>
          <p:cNvSpPr txBox="1"/>
          <p:nvPr/>
        </p:nvSpPr>
        <p:spPr>
          <a:xfrm>
            <a:off x="2107043" y="4143004"/>
            <a:ext cx="902811" cy="523220"/>
          </a:xfrm>
          <a:prstGeom prst="rect">
            <a:avLst/>
          </a:prstGeom>
          <a:noFill/>
        </p:spPr>
        <p:txBody>
          <a:bodyPr wrap="none" rtlCol="0">
            <a:spAutoFit/>
          </a:bodyPr>
          <a:lstStyle/>
          <a:p>
            <a:pPr defTabSz="457200" eaLnBrk="1" fontAlgn="auto" hangingPunct="1">
              <a:spcBef>
                <a:spcPts val="0"/>
              </a:spcBef>
              <a:spcAft>
                <a:spcPts val="0"/>
              </a:spcAft>
            </a:pPr>
            <a:r>
              <a:rPr lang="zh-CN" altLang="en-US" sz="2800" dirty="0" smtClean="0">
                <a:solidFill>
                  <a:srgbClr val="FF0000"/>
                </a:solidFill>
                <a:latin typeface="宋体" panose="02010600030101010101" pitchFamily="2" charset="-122"/>
                <a:ea typeface="宋体" panose="02010600030101010101" pitchFamily="2" charset="-122"/>
              </a:rPr>
              <a:t>开放</a:t>
            </a:r>
            <a:endParaRPr lang="zh-CN" altLang="en-US" sz="2800" dirty="0">
              <a:solidFill>
                <a:srgbClr val="FF0000"/>
              </a:solidFill>
              <a:latin typeface="宋体" panose="02010600030101010101" pitchFamily="2" charset="-122"/>
              <a:ea typeface="宋体" panose="02010600030101010101" pitchFamily="2" charset="-122"/>
            </a:endParaRPr>
          </a:p>
        </p:txBody>
      </p:sp>
      <p:sp>
        <p:nvSpPr>
          <p:cNvPr id="9" name="矩形 8"/>
          <p:cNvSpPr/>
          <p:nvPr/>
        </p:nvSpPr>
        <p:spPr>
          <a:xfrm>
            <a:off x="1079314" y="2821131"/>
            <a:ext cx="583247" cy="1383004"/>
          </a:xfrm>
          <a:prstGeom prst="rect">
            <a:avLst/>
          </a:prstGeom>
          <a:solidFill>
            <a:schemeClr val="tx1"/>
          </a:solidFill>
          <a:ln w="6350">
            <a:solidFill>
              <a:schemeClr val="bg1"/>
            </a:solidFill>
          </a:ln>
          <a:effectLst>
            <a:outerShdw blurRad="76200" dist="381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a:solidFill>
                  <a:prstClr val="white"/>
                </a:solidFill>
                <a:latin typeface="宋体" panose="02010600030101010101" pitchFamily="2" charset="-122"/>
                <a:ea typeface="宋体" panose="02010600030101010101" pitchFamily="2" charset="-122"/>
              </a:rPr>
              <a:t>真实性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371211" cy="603556"/>
          </a:xfrm>
          <a:prstGeom prst="rect">
            <a:avLst/>
          </a:prstGeom>
        </p:spPr>
      </p:pic>
      <p:pic>
        <p:nvPicPr>
          <p:cNvPr id="3" name="图片 2"/>
          <p:cNvPicPr>
            <a:picLocks noChangeAspect="1"/>
          </p:cNvPicPr>
          <p:nvPr/>
        </p:nvPicPr>
        <p:blipFill rotWithShape="1">
          <a:blip r:embed="rId4" cstate="print">
            <a:extLst>
              <a:ext uri="{BEBA8EAE-BF5A-486C-A8C5-ECC9F3942E4B}">
                <a14:imgProps xmlns:a14="http://schemas.microsoft.com/office/drawing/2010/main" xmlns="">
                  <a14:imgLayer r:embed="rId5">
                    <a14:imgEffect>
                      <a14:artisticGlowDiffused/>
                    </a14:imgEffect>
                    <a14:imgEffect>
                      <a14:backgroundRemoval t="2249" b="98962" l="10000" r="90000"/>
                    </a14:imgEffect>
                  </a14:imgLayer>
                </a14:imgProps>
              </a:ext>
              <a:ext uri="{28A0092B-C50C-407E-A947-70E740481C1C}">
                <a14:useLocalDpi xmlns:a14="http://schemas.microsoft.com/office/drawing/2010/main" xmlns="" val="0"/>
              </a:ext>
            </a:extLst>
          </a:blip>
          <a:srcRect l="20836" r="11722"/>
          <a:stretch>
            <a:fillRect/>
          </a:stretch>
        </p:blipFill>
        <p:spPr>
          <a:xfrm>
            <a:off x="0" y="1090831"/>
            <a:ext cx="2569579" cy="5505450"/>
          </a:xfrm>
          <a:prstGeom prst="rect">
            <a:avLst/>
          </a:prstGeom>
        </p:spPr>
      </p:pic>
      <p:sp>
        <p:nvSpPr>
          <p:cNvPr id="4" name="矩形 3"/>
          <p:cNvSpPr/>
          <p:nvPr/>
        </p:nvSpPr>
        <p:spPr>
          <a:xfrm>
            <a:off x="2813327" y="1199213"/>
            <a:ext cx="6708550" cy="658951"/>
          </a:xfrm>
          <a:prstGeom prst="rect">
            <a:avLst/>
          </a:prstGeom>
          <a:gradFill flip="none" rotWithShape="1">
            <a:gsLst>
              <a:gs pos="0">
                <a:schemeClr val="bg1"/>
              </a:gs>
              <a:gs pos="100000">
                <a:schemeClr val="bg1">
                  <a:lumMod val="85000"/>
                </a:schemeClr>
              </a:gs>
            </a:gsLst>
            <a:lin ang="18900000" scaled="1"/>
            <a:tileRect/>
          </a:gra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dirty="0" smtClean="0">
                <a:solidFill>
                  <a:prstClr val="black"/>
                </a:solidFill>
                <a:latin typeface="宋体" panose="02010600030101010101" pitchFamily="2" charset="-122"/>
                <a:ea typeface="宋体" panose="02010600030101010101" pitchFamily="2" charset="-122"/>
              </a:rPr>
              <a:t>正确看待资本主义核心</a:t>
            </a:r>
            <a:r>
              <a:rPr lang="zh-CN" altLang="en-US" sz="2800" dirty="0">
                <a:solidFill>
                  <a:prstClr val="black"/>
                </a:solidFill>
                <a:latin typeface="宋体" panose="02010600030101010101" pitchFamily="2" charset="-122"/>
                <a:ea typeface="宋体" panose="02010600030101010101" pitchFamily="2" charset="-122"/>
              </a:rPr>
              <a:t>价值观</a:t>
            </a:r>
          </a:p>
        </p:txBody>
      </p:sp>
      <p:graphicFrame>
        <p:nvGraphicFramePr>
          <p:cNvPr id="5" name="图示 4"/>
          <p:cNvGraphicFramePr/>
          <p:nvPr/>
        </p:nvGraphicFramePr>
        <p:xfrm>
          <a:off x="3399165" y="2453821"/>
          <a:ext cx="7348783" cy="33483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文本框 5"/>
          <p:cNvSpPr txBox="1"/>
          <p:nvPr/>
        </p:nvSpPr>
        <p:spPr>
          <a:xfrm>
            <a:off x="3579047" y="2719949"/>
            <a:ext cx="340158" cy="461665"/>
          </a:xfrm>
          <a:prstGeom prst="rect">
            <a:avLst/>
          </a:prstGeom>
          <a:noFill/>
        </p:spPr>
        <p:txBody>
          <a:bodyPr wrap="none" rtlCol="0">
            <a:spAutoFit/>
          </a:bodyPr>
          <a:lstStyle/>
          <a:p>
            <a:pPr defTabSz="457200" eaLnBrk="1" fontAlgn="auto" hangingPunct="1">
              <a:spcBef>
                <a:spcPts val="0"/>
              </a:spcBef>
              <a:spcAft>
                <a:spcPts val="0"/>
              </a:spcAft>
            </a:pPr>
            <a:r>
              <a:rPr lang="en-US" altLang="zh-CN" sz="2400" dirty="0">
                <a:solidFill>
                  <a:srgbClr val="FF0000"/>
                </a:solidFill>
                <a:latin typeface="Calibri" panose="020F0502020204030204"/>
                <a:ea typeface="等线" panose="02010600030101010101" charset="-122"/>
              </a:rPr>
              <a:t>1</a:t>
            </a:r>
            <a:endParaRPr lang="zh-CN" altLang="en-US" sz="2400" dirty="0">
              <a:solidFill>
                <a:srgbClr val="FF0000"/>
              </a:solidFill>
              <a:latin typeface="Calibri" panose="020F0502020204030204"/>
              <a:ea typeface="等线" panose="02010600030101010101" charset="-122"/>
            </a:endParaRPr>
          </a:p>
        </p:txBody>
      </p:sp>
      <p:sp>
        <p:nvSpPr>
          <p:cNvPr id="7" name="文本框 6"/>
          <p:cNvSpPr txBox="1"/>
          <p:nvPr/>
        </p:nvSpPr>
        <p:spPr>
          <a:xfrm>
            <a:off x="3919205" y="3546438"/>
            <a:ext cx="340158" cy="461665"/>
          </a:xfrm>
          <a:prstGeom prst="rect">
            <a:avLst/>
          </a:prstGeom>
          <a:noFill/>
        </p:spPr>
        <p:txBody>
          <a:bodyPr wrap="none" rtlCol="0">
            <a:spAutoFit/>
          </a:bodyPr>
          <a:lstStyle/>
          <a:p>
            <a:pPr defTabSz="457200" eaLnBrk="1" fontAlgn="auto" hangingPunct="1">
              <a:spcBef>
                <a:spcPts val="0"/>
              </a:spcBef>
              <a:spcAft>
                <a:spcPts val="0"/>
              </a:spcAft>
            </a:pPr>
            <a:r>
              <a:rPr lang="en-US" altLang="zh-CN" sz="2400" dirty="0">
                <a:solidFill>
                  <a:srgbClr val="FF0000"/>
                </a:solidFill>
                <a:latin typeface="Calibri" panose="020F0502020204030204"/>
                <a:ea typeface="等线" panose="02010600030101010101" charset="-122"/>
              </a:rPr>
              <a:t>2</a:t>
            </a:r>
            <a:endParaRPr lang="zh-CN" altLang="en-US" sz="2400" dirty="0">
              <a:solidFill>
                <a:srgbClr val="FF0000"/>
              </a:solidFill>
              <a:latin typeface="Calibri" panose="020F0502020204030204"/>
              <a:ea typeface="等线" panose="02010600030101010101" charset="-122"/>
            </a:endParaRPr>
          </a:p>
        </p:txBody>
      </p:sp>
      <p:sp>
        <p:nvSpPr>
          <p:cNvPr id="8" name="文本框 7"/>
          <p:cNvSpPr txBox="1"/>
          <p:nvPr/>
        </p:nvSpPr>
        <p:spPr>
          <a:xfrm>
            <a:off x="3919205" y="4261042"/>
            <a:ext cx="340158" cy="461665"/>
          </a:xfrm>
          <a:prstGeom prst="rect">
            <a:avLst/>
          </a:prstGeom>
          <a:noFill/>
        </p:spPr>
        <p:txBody>
          <a:bodyPr wrap="none" rtlCol="0">
            <a:spAutoFit/>
          </a:bodyPr>
          <a:lstStyle/>
          <a:p>
            <a:pPr defTabSz="457200" eaLnBrk="1" fontAlgn="auto" hangingPunct="1">
              <a:spcBef>
                <a:spcPts val="0"/>
              </a:spcBef>
              <a:spcAft>
                <a:spcPts val="0"/>
              </a:spcAft>
            </a:pPr>
            <a:r>
              <a:rPr lang="en-US" altLang="zh-CN" sz="2400" dirty="0">
                <a:solidFill>
                  <a:srgbClr val="FF0000"/>
                </a:solidFill>
                <a:latin typeface="Calibri" panose="020F0502020204030204"/>
                <a:ea typeface="等线" panose="02010600030101010101" charset="-122"/>
              </a:rPr>
              <a:t>3</a:t>
            </a:r>
            <a:endParaRPr lang="zh-CN" altLang="en-US" sz="2400" dirty="0">
              <a:solidFill>
                <a:srgbClr val="FF0000"/>
              </a:solidFill>
              <a:latin typeface="Calibri" panose="020F0502020204030204"/>
              <a:ea typeface="等线" panose="02010600030101010101" charset="-122"/>
            </a:endParaRPr>
          </a:p>
        </p:txBody>
      </p:sp>
      <p:sp>
        <p:nvSpPr>
          <p:cNvPr id="9" name="文本框 8"/>
          <p:cNvSpPr txBox="1"/>
          <p:nvPr/>
        </p:nvSpPr>
        <p:spPr>
          <a:xfrm>
            <a:off x="3636083" y="5120321"/>
            <a:ext cx="340158" cy="461665"/>
          </a:xfrm>
          <a:prstGeom prst="rect">
            <a:avLst/>
          </a:prstGeom>
          <a:noFill/>
        </p:spPr>
        <p:txBody>
          <a:bodyPr wrap="none" rtlCol="0">
            <a:spAutoFit/>
          </a:bodyPr>
          <a:lstStyle/>
          <a:p>
            <a:pPr defTabSz="457200" eaLnBrk="1" fontAlgn="auto" hangingPunct="1">
              <a:spcBef>
                <a:spcPts val="0"/>
              </a:spcBef>
              <a:spcAft>
                <a:spcPts val="0"/>
              </a:spcAft>
            </a:pPr>
            <a:r>
              <a:rPr lang="en-US" altLang="zh-CN" sz="2400" dirty="0">
                <a:solidFill>
                  <a:srgbClr val="FF0000"/>
                </a:solidFill>
                <a:latin typeface="Calibri" panose="020F0502020204030204"/>
                <a:ea typeface="等线" panose="02010600030101010101" charset="-122"/>
              </a:rPr>
              <a:t>4</a:t>
            </a:r>
            <a:endParaRPr lang="zh-CN" altLang="en-US" sz="2400" dirty="0">
              <a:solidFill>
                <a:srgbClr val="FF0000"/>
              </a:solidFill>
              <a:latin typeface="Calibri" panose="020F0502020204030204"/>
              <a:ea typeface="等线" panose="02010600030101010101"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689" y="1159881"/>
            <a:ext cx="4315445" cy="563435"/>
          </a:xfrm>
          <a:prstGeom prst="rect">
            <a:avLst/>
          </a:prstGeom>
          <a:solidFill>
            <a:srgbClr val="F72D26"/>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200"/>
            <a:r>
              <a:rPr lang="zh-CN" altLang="en-US" sz="2800" b="1" dirty="0">
                <a:solidFill>
                  <a:srgbClr val="FFCC00"/>
                </a:solidFill>
                <a:latin typeface="宋体" panose="02010600030101010101" pitchFamily="2" charset="-122"/>
                <a:ea typeface="宋体" panose="02010600030101010101" pitchFamily="2" charset="-122"/>
              </a:rPr>
              <a:t>坚守价值观自信四点要求</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2565"/>
          <a:stretch>
            <a:fillRect/>
          </a:stretch>
        </p:blipFill>
        <p:spPr>
          <a:xfrm>
            <a:off x="3297836" y="2279641"/>
            <a:ext cx="6756706" cy="389388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346825" cy="6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图片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p:cNvSpPr txBox="1"/>
          <p:nvPr/>
        </p:nvSpPr>
        <p:spPr>
          <a:xfrm>
            <a:off x="186641" y="1760415"/>
            <a:ext cx="11091545" cy="2308324"/>
          </a:xfrm>
          <a:prstGeom prst="rect">
            <a:avLst/>
          </a:prstGeom>
          <a:noFill/>
        </p:spPr>
        <p:txBody>
          <a:bodyPr wrap="square" rtlCol="0">
            <a:spAutoFit/>
          </a:bodyPr>
          <a:lstStyle/>
          <a:p>
            <a:pPr algn="ctr">
              <a:lnSpc>
                <a:spcPct val="150000"/>
              </a:lnSpc>
            </a:pPr>
            <a:r>
              <a:rPr lang="zh-CN" altLang="en-US" sz="3600" b="1" dirty="0" smtClean="0">
                <a:solidFill>
                  <a:srgbClr val="000000"/>
                </a:solidFill>
                <a:latin typeface="华文中宋" panose="02010600040101010101" pitchFamily="2" charset="-122"/>
                <a:ea typeface="华文中宋" panose="02010600040101010101" pitchFamily="2" charset="-122"/>
              </a:rPr>
              <a:t>第三节 </a:t>
            </a:r>
            <a:endParaRPr lang="en-US" altLang="zh-CN" sz="3600" b="1" dirty="0" smtClean="0">
              <a:solidFill>
                <a:srgbClr val="000000"/>
              </a:solidFill>
              <a:latin typeface="华文中宋" panose="02010600040101010101" pitchFamily="2" charset="-122"/>
              <a:ea typeface="华文中宋" panose="02010600040101010101" pitchFamily="2" charset="-122"/>
            </a:endParaRPr>
          </a:p>
          <a:p>
            <a:pPr algn="ctr">
              <a:lnSpc>
                <a:spcPct val="150000"/>
              </a:lnSpc>
            </a:pPr>
            <a:r>
              <a:rPr lang="zh-CN" altLang="en-US" sz="3600" b="1" dirty="0" smtClean="0">
                <a:solidFill>
                  <a:srgbClr val="000000"/>
                </a:solidFill>
                <a:latin typeface="华文中宋" panose="02010600040101010101" pitchFamily="2" charset="-122"/>
                <a:ea typeface="华文中宋" panose="02010600040101010101" pitchFamily="2" charset="-122"/>
              </a:rPr>
              <a:t>做社会主义核心价值观的积极践行者</a:t>
            </a:r>
          </a:p>
          <a:p>
            <a:pPr algn="ctr"/>
            <a:endParaRPr lang="zh-CN" altLang="en-US" sz="3600" b="1" dirty="0" smtClean="0">
              <a:solidFill>
                <a:srgbClr val="00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endParaRPr>
          </a:p>
        </p:txBody>
      </p:sp>
    </p:spTree>
  </p:cSld>
  <p:clrMapOvr>
    <a:masterClrMapping/>
  </p:clrMapOvr>
  <p:transition spd="slow" advClick="0" advTm="1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内容占位符 1"/>
          <p:cNvSpPr>
            <a:spLocks noGrp="1"/>
          </p:cNvSpPr>
          <p:nvPr>
            <p:ph idx="1"/>
          </p:nvPr>
        </p:nvSpPr>
        <p:spPr>
          <a:xfrm>
            <a:off x="2315210" y="988695"/>
            <a:ext cx="9238615" cy="3488055"/>
          </a:xfrm>
          <a:ln>
            <a:solidFill>
              <a:schemeClr val="accent1"/>
            </a:solidFill>
            <a:miter lim="800000"/>
          </a:ln>
        </p:spPr>
        <p:txBody>
          <a:bodyPr/>
          <a:lstStyle/>
          <a:p>
            <a:pPr marL="0" indent="0">
              <a:lnSpc>
                <a:spcPct val="120000"/>
              </a:lnSpc>
              <a:buNone/>
            </a:pPr>
            <a:r>
              <a:rPr lang="zh-CN" altLang="en-US" sz="2800" b="1" dirty="0">
                <a:solidFill>
                  <a:srgbClr val="C00000"/>
                </a:solidFill>
                <a:latin typeface="宋体" panose="02010600030101010101" pitchFamily="2" charset="-122"/>
                <a:ea typeface="宋体" panose="02010600030101010101" pitchFamily="2" charset="-122"/>
                <a:sym typeface="+mn-ea"/>
              </a:rPr>
              <a:t>时代在召唤青年，青年当不负时代。</a:t>
            </a:r>
            <a:endParaRPr lang="zh-CN" altLang="en-US" sz="2800" b="1" dirty="0">
              <a:solidFill>
                <a:srgbClr val="C00000"/>
              </a:solidFill>
              <a:latin typeface="宋体" panose="02010600030101010101" pitchFamily="2" charset="-122"/>
              <a:ea typeface="宋体" panose="02010600030101010101" pitchFamily="2" charset="-122"/>
            </a:endParaRPr>
          </a:p>
          <a:p>
            <a:pPr marL="0" indent="0">
              <a:lnSpc>
                <a:spcPct val="120000"/>
              </a:lnSpc>
              <a:buNone/>
            </a:pPr>
            <a:r>
              <a:rPr lang="zh-CN" altLang="en-US" sz="2800" b="1" dirty="0">
                <a:solidFill>
                  <a:srgbClr val="C00000"/>
                </a:solidFill>
                <a:latin typeface="宋体" panose="02010600030101010101" pitchFamily="2" charset="-122"/>
                <a:ea typeface="宋体" panose="02010600030101010101" pitchFamily="2" charset="-122"/>
                <a:sym typeface="+mn-ea"/>
              </a:rPr>
              <a:t>美丽中国需要青年力量，青年发展离不开强大的中国。</a:t>
            </a:r>
            <a:endParaRPr lang="zh-CN" altLang="en-US" sz="2800" dirty="0" smtClean="0">
              <a:solidFill>
                <a:srgbClr val="FF0000"/>
              </a:solidFill>
              <a:latin typeface="宋体" panose="02010600030101010101" pitchFamily="2" charset="-122"/>
              <a:ea typeface="宋体" panose="02010600030101010101" pitchFamily="2" charset="-122"/>
            </a:endParaRPr>
          </a:p>
        </p:txBody>
      </p:sp>
      <p:pic>
        <p:nvPicPr>
          <p:cNvPr id="13" name="图片占位符 12"/>
          <p:cNvPicPr>
            <a:picLocks noGrp="1" noChangeAspect="1"/>
          </p:cNvPicPr>
          <p:nvPr>
            <p:ph type="pic" sz="quarter" idx="10"/>
          </p:nvPr>
        </p:nvPicPr>
        <p:blipFill rotWithShape="1">
          <a:blip r:embed="rId2" cstate="print">
            <a:extLst>
              <a:ext uri="{28A0092B-C50C-407E-A947-70E740481C1C}">
                <a14:useLocalDpi xmlns:a14="http://schemas.microsoft.com/office/drawing/2010/main" xmlns="" val="0"/>
              </a:ext>
            </a:extLst>
          </a:blip>
          <a:srcRect l="6018" t="1771" r="1485" b="29370"/>
          <a:stretch>
            <a:fillRect/>
          </a:stretch>
        </p:blipFill>
        <p:spPr>
          <a:xfrm>
            <a:off x="638175" y="2531110"/>
            <a:ext cx="10915650" cy="4285615"/>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BJ98{X(C(65BW`]5I%A3"/>
          <p:cNvPicPr>
            <a:picLocks noChangeAspect="1"/>
          </p:cNvPicPr>
          <p:nvPr/>
        </p:nvPicPr>
        <p:blipFill>
          <a:blip r:embed="rId2" cstate="print"/>
          <a:stretch>
            <a:fillRect/>
          </a:stretch>
        </p:blipFill>
        <p:spPr>
          <a:xfrm>
            <a:off x="83185" y="1336675"/>
            <a:ext cx="12101830" cy="3529330"/>
          </a:xfrm>
          <a:prstGeom prst="rect">
            <a:avLst/>
          </a:prstGeom>
        </p:spPr>
      </p:pic>
      <p:sp>
        <p:nvSpPr>
          <p:cNvPr id="9" name="矩形 8"/>
          <p:cNvSpPr/>
          <p:nvPr/>
        </p:nvSpPr>
        <p:spPr>
          <a:xfrm>
            <a:off x="531495" y="5213350"/>
            <a:ext cx="11794490" cy="1383665"/>
          </a:xfrm>
          <a:prstGeom prst="rect">
            <a:avLst/>
          </a:prstGeom>
        </p:spPr>
        <p:txBody>
          <a:bodyPr wrap="square">
            <a:spAutoFit/>
          </a:bodyPr>
          <a:lstStyle/>
          <a:p>
            <a:pPr>
              <a:lnSpc>
                <a:spcPct val="15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“人无精神则不立，国无精神则不强”</a:t>
            </a:r>
            <a:endParaRPr lang="zh-CN" altLang="en-US" sz="2800" b="1" dirty="0">
              <a:solidFill>
                <a:srgbClr val="BE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当代中国青年更应当做到</a:t>
            </a:r>
            <a:r>
              <a:rPr lang="zh-CN" altLang="en-US" sz="2800" b="1" dirty="0">
                <a:solidFill>
                  <a:srgbClr val="BE0000"/>
                </a:solidFill>
                <a:latin typeface="宋体" panose="02010600030101010101" pitchFamily="2" charset="-122"/>
                <a:ea typeface="宋体" panose="02010600030101010101" pitchFamily="2" charset="-122"/>
                <a:cs typeface="宋体" panose="02010600030101010101" pitchFamily="2" charset="-122"/>
                <a:sym typeface="+mn-ea"/>
              </a:rPr>
              <a:t>“心中有信仰，脚下有力量”</a:t>
            </a:r>
            <a:endParaRPr lang="zh-CN" altLang="en-US" sz="2800" b="1" dirty="0">
              <a:solidFill>
                <a:srgbClr val="BE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srcRect t="6336" b="16566"/>
          <a:stretch>
            <a:fillRect/>
          </a:stretch>
        </p:blipFill>
        <p:spPr>
          <a:xfrm>
            <a:off x="0" y="916940"/>
            <a:ext cx="12192000" cy="5941060"/>
          </a:xfrm>
          <a:prstGeom prst="rect">
            <a:avLst/>
          </a:prstGeom>
        </p:spPr>
      </p:pic>
      <p:sp>
        <p:nvSpPr>
          <p:cNvPr id="6" name="矩形 5"/>
          <p:cNvSpPr/>
          <p:nvPr/>
        </p:nvSpPr>
        <p:spPr>
          <a:xfrm flipH="1">
            <a:off x="0" y="899795"/>
            <a:ext cx="2954020" cy="5975985"/>
          </a:xfrm>
          <a:prstGeom prst="rect">
            <a:avLst/>
          </a:prstGeom>
          <a:solidFill>
            <a:srgbClr val="C0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等腰三角形 11"/>
          <p:cNvSpPr/>
          <p:nvPr/>
        </p:nvSpPr>
        <p:spPr>
          <a:xfrm flipH="1">
            <a:off x="2954020" y="899795"/>
            <a:ext cx="2648585" cy="5958205"/>
          </a:xfrm>
          <a:prstGeom prst="triangle">
            <a:avLst>
              <a:gd name="adj" fmla="val 100000"/>
            </a:avLst>
          </a:prstGeom>
          <a:solidFill>
            <a:srgbClr val="C0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文本框 1"/>
          <p:cNvSpPr txBox="1"/>
          <p:nvPr/>
        </p:nvSpPr>
        <p:spPr>
          <a:xfrm>
            <a:off x="0" y="166370"/>
            <a:ext cx="6288405" cy="583565"/>
          </a:xfrm>
          <a:prstGeom prst="rect">
            <a:avLst/>
          </a:prstGeom>
          <a:noFill/>
        </p:spPr>
        <p:txBody>
          <a:bodyPr wrap="square" rtlCol="0" anchor="t">
            <a:spAutoFit/>
          </a:bodyPr>
          <a:lstStyle/>
          <a:p>
            <a:r>
              <a:rPr lang="zh-CN" altLang="en-US" sz="3200" b="1" dirty="0" smtClean="0">
                <a:solidFill>
                  <a:srgbClr val="000000"/>
                </a:solidFill>
                <a:latin typeface="华文中宋" panose="02010600040101010101" pitchFamily="2" charset="-122"/>
                <a:ea typeface="华文中宋" panose="02010600040101010101" pitchFamily="2" charset="-122"/>
                <a:sym typeface="+mn-ea"/>
              </a:rPr>
              <a:t>一、扣好人生的扣子</a:t>
            </a:r>
            <a:endParaRPr lang="zh-CN" altLang="en-US" sz="3200" b="1" dirty="0" smtClean="0">
              <a:solidFill>
                <a:srgbClr val="000000"/>
              </a:solidFill>
              <a:latin typeface="华文中宋" panose="02010600040101010101" pitchFamily="2" charset="-122"/>
              <a:ea typeface="华文中宋" panose="02010600040101010101" pitchFamily="2" charset="-122"/>
            </a:endParaRPr>
          </a:p>
        </p:txBody>
      </p:sp>
      <p:sp>
        <p:nvSpPr>
          <p:cNvPr id="5" name="矩形 4"/>
          <p:cNvSpPr/>
          <p:nvPr/>
        </p:nvSpPr>
        <p:spPr>
          <a:xfrm>
            <a:off x="174625" y="1421765"/>
            <a:ext cx="3890645" cy="5262245"/>
          </a:xfrm>
          <a:prstGeom prst="rect">
            <a:avLst/>
          </a:prstGeom>
        </p:spPr>
        <p:txBody>
          <a:bodyPr wrap="square">
            <a:spAutoFit/>
          </a:bodyPr>
          <a:lstStyle/>
          <a:p>
            <a:pPr>
              <a:lnSpc>
                <a:spcPct val="150000"/>
              </a:lnSpc>
            </a:pPr>
            <a:r>
              <a:rPr lang="zh-CN" altLang="en-US" sz="2800" b="1" dirty="0">
                <a:solidFill>
                  <a:srgbClr val="000000"/>
                </a:solidFill>
                <a:effectLst>
                  <a:outerShdw blurRad="38100" dist="19050" dir="2700000" algn="tl" rotWithShape="0">
                    <a:srgbClr val="000000">
                      <a:alpha val="40000"/>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青年价值观</a:t>
            </a:r>
          </a:p>
          <a:p>
            <a:pPr>
              <a:lnSpc>
                <a:spcPct val="150000"/>
              </a:lnSpc>
            </a:pPr>
            <a:r>
              <a:rPr lang="zh-CN" altLang="en-US" sz="2800" b="1" dirty="0">
                <a:solidFill>
                  <a:srgbClr val="000000"/>
                </a:solidFill>
                <a:effectLst>
                  <a:outerShdw blurRad="38100" dist="19050" dir="2700000" algn="tl" rotWithShape="0">
                    <a:srgbClr val="000000">
                      <a:alpha val="40000"/>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养成的重要性</a:t>
            </a:r>
          </a:p>
          <a:p>
            <a:pPr>
              <a:lnSpc>
                <a:spcPct val="150000"/>
              </a:lnSpc>
            </a:pPr>
            <a:r>
              <a:rPr lang="zh-CN" altLang="en-US" sz="2800" b="1" dirty="0">
                <a:solidFill>
                  <a:srgbClr val="FFFF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a:t>
            </a:r>
            <a:r>
              <a:rPr lang="zh-CN" altLang="en-US" sz="2800" b="1" dirty="0" smtClean="0">
                <a:solidFill>
                  <a:srgbClr val="FFFF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习近平指出：“这</a:t>
            </a:r>
            <a:r>
              <a:rPr lang="zh-CN" altLang="en-US" sz="2800" b="1" dirty="0">
                <a:solidFill>
                  <a:srgbClr val="FFFF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就像穿衣服扣扣子一样，如果第一粒扣子扣错了，剩余的扣子都会扣错。人生的扣子从一开始就要扣好。</a:t>
            </a:r>
            <a:r>
              <a:rPr lang="en-US" altLang="zh-CN" sz="2800" b="1" dirty="0">
                <a:solidFill>
                  <a:srgbClr val="FFFF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2497015" cy="400110"/>
          </a:xfrm>
          <a:prstGeom prst="rect">
            <a:avLst/>
          </a:prstGeom>
          <a:solidFill>
            <a:srgbClr val="92D050">
              <a:alpha val="40000"/>
            </a:srgbClr>
          </a:solidFill>
        </p:spPr>
        <p:txBody>
          <a:bodyPr wrap="square" rtlCol="0" anchor="t">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sym typeface="+mn-ea"/>
              </a:rPr>
              <a:t>一、扣好人生的扣子</a:t>
            </a:r>
            <a:endParaRPr lang="zh-CN" altLang="en-US" sz="2000" b="1" dirty="0" smtClean="0">
              <a:solidFill>
                <a:srgbClr val="000000"/>
              </a:solidFill>
              <a:latin typeface="华文中宋" panose="02010600040101010101" pitchFamily="2" charset="-122"/>
              <a:ea typeface="华文中宋" panose="02010600040101010101" pitchFamily="2" charset="-122"/>
            </a:endParaRPr>
          </a:p>
        </p:txBody>
      </p:sp>
      <p:grpSp>
        <p:nvGrpSpPr>
          <p:cNvPr id="7" name="组合 6"/>
          <p:cNvGrpSpPr/>
          <p:nvPr/>
        </p:nvGrpSpPr>
        <p:grpSpPr>
          <a:xfrm>
            <a:off x="5384117" y="869706"/>
            <a:ext cx="6087745" cy="4495800"/>
            <a:chOff x="3888" y="2234"/>
            <a:chExt cx="9587" cy="7080"/>
          </a:xfrm>
        </p:grpSpPr>
        <p:pic>
          <p:nvPicPr>
            <p:cNvPr id="5" name="图片 4" descr="第四章第三节（8月8号）姚瑞曼IMG_4970"/>
            <p:cNvPicPr>
              <a:picLocks noChangeAspect="1"/>
            </p:cNvPicPr>
            <p:nvPr/>
          </p:nvPicPr>
          <p:blipFill>
            <a:blip r:embed="rId2" cstate="print"/>
            <a:srcRect t="9830"/>
            <a:stretch>
              <a:fillRect/>
            </a:stretch>
          </p:blipFill>
          <p:spPr>
            <a:xfrm>
              <a:off x="3888" y="2234"/>
              <a:ext cx="4746" cy="7080"/>
            </a:xfrm>
            <a:prstGeom prst="rect">
              <a:avLst/>
            </a:prstGeom>
          </p:spPr>
        </p:pic>
        <p:pic>
          <p:nvPicPr>
            <p:cNvPr id="6" name="图片 5" descr="第四章第三节（8月8号）姚瑞曼IMG_4971"/>
            <p:cNvPicPr>
              <a:picLocks noChangeAspect="1"/>
            </p:cNvPicPr>
            <p:nvPr/>
          </p:nvPicPr>
          <p:blipFill>
            <a:blip r:embed="rId3" cstate="print"/>
            <a:srcRect t="12939" b="4499"/>
            <a:stretch>
              <a:fillRect/>
            </a:stretch>
          </p:blipFill>
          <p:spPr>
            <a:xfrm>
              <a:off x="8634" y="2234"/>
              <a:ext cx="4841" cy="7079"/>
            </a:xfrm>
            <a:prstGeom prst="rect">
              <a:avLst/>
            </a:prstGeom>
          </p:spPr>
        </p:pic>
      </p:grpSp>
      <p:grpSp>
        <p:nvGrpSpPr>
          <p:cNvPr id="13" name="组合 12"/>
          <p:cNvGrpSpPr/>
          <p:nvPr/>
        </p:nvGrpSpPr>
        <p:grpSpPr>
          <a:xfrm>
            <a:off x="1110199" y="886851"/>
            <a:ext cx="5815965" cy="4505960"/>
            <a:chOff x="9881" y="2148"/>
            <a:chExt cx="9159" cy="7096"/>
          </a:xfrm>
        </p:grpSpPr>
        <p:pic>
          <p:nvPicPr>
            <p:cNvPr id="3" name="图片 2" descr="IMG_4975"/>
            <p:cNvPicPr>
              <a:picLocks noChangeAspect="1"/>
            </p:cNvPicPr>
            <p:nvPr/>
          </p:nvPicPr>
          <p:blipFill>
            <a:blip r:embed="rId4" cstate="print"/>
            <a:srcRect t="9710"/>
            <a:stretch>
              <a:fillRect/>
            </a:stretch>
          </p:blipFill>
          <p:spPr>
            <a:xfrm>
              <a:off x="9881" y="2148"/>
              <a:ext cx="4675" cy="7097"/>
            </a:xfrm>
            <a:prstGeom prst="rect">
              <a:avLst/>
            </a:prstGeom>
          </p:spPr>
        </p:pic>
        <p:pic>
          <p:nvPicPr>
            <p:cNvPr id="12" name="图片 11" descr="IMG_4976"/>
            <p:cNvPicPr>
              <a:picLocks noChangeAspect="1"/>
            </p:cNvPicPr>
            <p:nvPr/>
          </p:nvPicPr>
          <p:blipFill>
            <a:blip r:embed="rId5" cstate="print"/>
            <a:srcRect t="9710" b="4254"/>
            <a:stretch>
              <a:fillRect/>
            </a:stretch>
          </p:blipFill>
          <p:spPr>
            <a:xfrm>
              <a:off x="14518" y="2148"/>
              <a:ext cx="4523" cy="7053"/>
            </a:xfrm>
            <a:prstGeom prst="rect">
              <a:avLst/>
            </a:prstGeom>
          </p:spPr>
        </p:pic>
      </p:grpSp>
      <p:sp>
        <p:nvSpPr>
          <p:cNvPr id="10" name="文本框 3"/>
          <p:cNvSpPr txBox="1"/>
          <p:nvPr/>
        </p:nvSpPr>
        <p:spPr>
          <a:xfrm>
            <a:off x="925536" y="5474335"/>
            <a:ext cx="10899775" cy="523220"/>
          </a:xfrm>
          <a:prstGeom prst="rect">
            <a:avLst/>
          </a:prstGeom>
          <a:noFill/>
        </p:spPr>
        <p:txBody>
          <a:bodyPr wrap="square" rtlCol="0" anchor="t">
            <a:spAutoFit/>
          </a:bodyPr>
          <a:lstStyle/>
          <a:p>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分组讨论：这些贪</a:t>
            </a: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腐</a:t>
            </a:r>
            <a:r>
              <a:rPr lang="zh-CN" altLang="en-US" sz="28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事件给了我们什么启示？</a:t>
            </a:r>
            <a:endPar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66140" y="1577877"/>
            <a:ext cx="10459085" cy="2677656"/>
          </a:xfrm>
          <a:prstGeom prst="rect">
            <a:avLst/>
          </a:prstGeom>
          <a:noFill/>
        </p:spPr>
        <p:txBody>
          <a:bodyPr wrap="square" rtlCol="0">
            <a:spAutoFit/>
          </a:bodyPr>
          <a:lstStyle/>
          <a:p>
            <a:pPr>
              <a:lnSpc>
                <a:spcPct val="150000"/>
              </a:lnSpc>
            </a:pPr>
            <a:r>
              <a:rPr lang="zh-CN" altLang="en-US" sz="2800" dirty="0" smtClean="0">
                <a:solidFill>
                  <a:srgbClr val="000000"/>
                </a:solidFill>
                <a:latin typeface="宋体" panose="02010600030101010101" pitchFamily="2" charset="-122"/>
                <a:ea typeface="宋体" panose="02010600030101010101" pitchFamily="2" charset="-122"/>
              </a:rPr>
              <a:t>核心</a:t>
            </a:r>
            <a:r>
              <a:rPr lang="zh-CN" altLang="en-US" sz="2800" dirty="0">
                <a:solidFill>
                  <a:srgbClr val="000000"/>
                </a:solidFill>
                <a:latin typeface="宋体" panose="02010600030101010101" pitchFamily="2" charset="-122"/>
                <a:ea typeface="宋体" panose="02010600030101010101" pitchFamily="2" charset="-122"/>
              </a:rPr>
              <a:t>价值观的养成绝非一日之功。大学生要坚持由易到难、由近及远、从现在做起，从自己做起，努力把社会主义核心价值观的要求变成日常的行为准则，形成自觉奉行的信念理念，并身体力行大力将其推广到全社会去。</a:t>
            </a:r>
          </a:p>
        </p:txBody>
      </p:sp>
      <p:sp>
        <p:nvSpPr>
          <p:cNvPr id="4" name="文本框 1"/>
          <p:cNvSpPr txBox="1"/>
          <p:nvPr/>
        </p:nvSpPr>
        <p:spPr>
          <a:xfrm>
            <a:off x="0" y="0"/>
            <a:ext cx="2497015" cy="400110"/>
          </a:xfrm>
          <a:prstGeom prst="rect">
            <a:avLst/>
          </a:prstGeom>
          <a:solidFill>
            <a:srgbClr val="92D050">
              <a:alpha val="40000"/>
            </a:srgbClr>
          </a:solidFill>
        </p:spPr>
        <p:txBody>
          <a:bodyPr wrap="square" rtlCol="0" anchor="t">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sym typeface="+mn-ea"/>
              </a:rPr>
              <a:t>一、扣好人生的扣子</a:t>
            </a:r>
            <a:endParaRPr lang="zh-CN" altLang="en-US" sz="2000" b="1" dirty="0" smtClean="0">
              <a:solidFill>
                <a:srgbClr val="0000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914400" y="2422525"/>
            <a:ext cx="681038" cy="2214562"/>
          </a:xfrm>
          <a:solidFill>
            <a:schemeClr val="accent6">
              <a:lumMod val="60000"/>
              <a:lumOff val="40000"/>
              <a:alpha val="50000"/>
            </a:schemeClr>
          </a:solidFill>
          <a:ln>
            <a:solidFill>
              <a:schemeClr val="accent1"/>
            </a:solidFill>
          </a:ln>
        </p:spPr>
        <p:txBody>
          <a:bodyPr>
            <a:normAutofit/>
          </a:bodyPr>
          <a:lstStyle/>
          <a:p>
            <a:pPr algn="ctr" fontAlgn="auto">
              <a:spcAft>
                <a:spcPts val="0"/>
              </a:spcAft>
              <a:defRPr/>
            </a:pPr>
            <a:r>
              <a:rPr lang="zh-CN" altLang="en-US" sz="2800" dirty="0" smtClean="0">
                <a:latin typeface="宋体" panose="02010600030101010101" pitchFamily="2" charset="-122"/>
                <a:ea typeface="宋体" panose="02010600030101010101" pitchFamily="2" charset="-122"/>
              </a:rPr>
              <a:t>提</a:t>
            </a:r>
            <a:r>
              <a:rPr lang="en-US" altLang="zh-CN" sz="2800" dirty="0" smtClean="0">
                <a:latin typeface="宋体" panose="02010600030101010101" pitchFamily="2" charset="-122"/>
                <a:ea typeface="宋体" panose="02010600030101010101" pitchFamily="2" charset="-122"/>
              </a:rPr>
              <a:t/>
            </a:r>
            <a:br>
              <a:rPr lang="en-US" altLang="zh-CN" sz="2800" dirty="0" smtClean="0">
                <a:latin typeface="宋体" panose="02010600030101010101" pitchFamily="2" charset="-122"/>
                <a:ea typeface="宋体" panose="02010600030101010101" pitchFamily="2" charset="-122"/>
              </a:rPr>
            </a:br>
            <a:r>
              <a:rPr lang="zh-CN" altLang="en-US" sz="2800" dirty="0" smtClean="0">
                <a:latin typeface="宋体" panose="02010600030101010101" pitchFamily="2" charset="-122"/>
                <a:ea typeface="宋体" panose="02010600030101010101" pitchFamily="2" charset="-122"/>
              </a:rPr>
              <a:t>出</a:t>
            </a:r>
            <a:r>
              <a:rPr lang="en-US" altLang="zh-CN" sz="2800" dirty="0" smtClean="0">
                <a:latin typeface="宋体" panose="02010600030101010101" pitchFamily="2" charset="-122"/>
                <a:ea typeface="宋体" panose="02010600030101010101" pitchFamily="2" charset="-122"/>
              </a:rPr>
              <a:t/>
            </a:r>
            <a:br>
              <a:rPr lang="en-US" altLang="zh-CN" sz="2800" dirty="0" smtClean="0">
                <a:latin typeface="宋体" panose="02010600030101010101" pitchFamily="2" charset="-122"/>
                <a:ea typeface="宋体" panose="02010600030101010101" pitchFamily="2" charset="-122"/>
              </a:rPr>
            </a:br>
            <a:r>
              <a:rPr lang="zh-CN" altLang="en-US" sz="2800" dirty="0" smtClean="0">
                <a:latin typeface="宋体" panose="02010600030101010101" pitchFamily="2" charset="-122"/>
                <a:ea typeface="宋体" panose="02010600030101010101" pitchFamily="2" charset="-122"/>
              </a:rPr>
              <a:t>过</a:t>
            </a:r>
            <a:r>
              <a:rPr lang="en-US" altLang="zh-CN" sz="2800" dirty="0" smtClean="0">
                <a:latin typeface="宋体" panose="02010600030101010101" pitchFamily="2" charset="-122"/>
                <a:ea typeface="宋体" panose="02010600030101010101" pitchFamily="2" charset="-122"/>
              </a:rPr>
              <a:t/>
            </a:r>
            <a:br>
              <a:rPr lang="en-US" altLang="zh-CN" sz="2800" dirty="0" smtClean="0">
                <a:latin typeface="宋体" panose="02010600030101010101" pitchFamily="2" charset="-122"/>
                <a:ea typeface="宋体" panose="02010600030101010101" pitchFamily="2" charset="-122"/>
              </a:rPr>
            </a:br>
            <a:r>
              <a:rPr lang="zh-CN" altLang="en-US" sz="2800" dirty="0" smtClean="0">
                <a:latin typeface="宋体" panose="02010600030101010101" pitchFamily="2" charset="-122"/>
                <a:ea typeface="宋体" panose="02010600030101010101" pitchFamily="2" charset="-122"/>
              </a:rPr>
              <a:t>程</a:t>
            </a:r>
            <a:endParaRPr lang="zh-CN" altLang="en-US" sz="2800" dirty="0">
              <a:latin typeface="宋体" panose="02010600030101010101" pitchFamily="2" charset="-122"/>
              <a:ea typeface="宋体" panose="02010600030101010101" pitchFamily="2" charset="-122"/>
            </a:endParaRPr>
          </a:p>
        </p:txBody>
      </p:sp>
      <p:sp>
        <p:nvSpPr>
          <p:cNvPr id="7" name="圆角矩形 6"/>
          <p:cNvSpPr/>
          <p:nvPr/>
        </p:nvSpPr>
        <p:spPr>
          <a:xfrm>
            <a:off x="3792538" y="1341438"/>
            <a:ext cx="7104062" cy="7921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圆角矩形 7"/>
          <p:cNvSpPr/>
          <p:nvPr/>
        </p:nvSpPr>
        <p:spPr>
          <a:xfrm>
            <a:off x="3792538" y="2349500"/>
            <a:ext cx="7104062" cy="792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圆角矩形 8"/>
          <p:cNvSpPr/>
          <p:nvPr/>
        </p:nvSpPr>
        <p:spPr>
          <a:xfrm>
            <a:off x="3792538" y="3387725"/>
            <a:ext cx="7104062" cy="792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圆角矩形 9"/>
          <p:cNvSpPr/>
          <p:nvPr/>
        </p:nvSpPr>
        <p:spPr>
          <a:xfrm>
            <a:off x="3813175" y="4432300"/>
            <a:ext cx="7105650" cy="792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0"/>
          <p:cNvSpPr/>
          <p:nvPr/>
        </p:nvSpPr>
        <p:spPr>
          <a:xfrm>
            <a:off x="3792538" y="5445125"/>
            <a:ext cx="7104062" cy="792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9160" name="TextBox 11"/>
          <p:cNvSpPr txBox="1">
            <a:spLocks noChangeArrowheads="1"/>
          </p:cNvSpPr>
          <p:nvPr/>
        </p:nvSpPr>
        <p:spPr bwMode="auto">
          <a:xfrm>
            <a:off x="4256088" y="1463675"/>
            <a:ext cx="62261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微软雅黑" panose="020B0503020204020204" pitchFamily="34" charset="-122"/>
              </a:rPr>
              <a:t>第一次提出“建设社会主义核心价值</a:t>
            </a:r>
            <a:r>
              <a:rPr lang="zh-CN" altLang="en-US">
                <a:solidFill>
                  <a:srgbClr val="FF0000"/>
                </a:solidFill>
                <a:latin typeface="微软雅黑" panose="020B0503020204020204" pitchFamily="34" charset="-122"/>
              </a:rPr>
              <a:t>体系</a:t>
            </a:r>
            <a:r>
              <a:rPr lang="zh-CN" altLang="en-US">
                <a:solidFill>
                  <a:srgbClr val="000000"/>
                </a:solidFill>
                <a:latin typeface="微软雅黑" panose="020B0503020204020204" pitchFamily="34" charset="-122"/>
              </a:rPr>
              <a:t>”的重大命题和战略任务</a:t>
            </a:r>
          </a:p>
        </p:txBody>
      </p:sp>
      <p:sp>
        <p:nvSpPr>
          <p:cNvPr id="49161" name="TextBox 12"/>
          <p:cNvSpPr txBox="1">
            <a:spLocks noChangeArrowheads="1"/>
          </p:cNvSpPr>
          <p:nvPr/>
        </p:nvSpPr>
        <p:spPr bwMode="auto">
          <a:xfrm>
            <a:off x="4252913" y="2422525"/>
            <a:ext cx="62261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微软雅黑" panose="020B0503020204020204" pitchFamily="34" charset="-122"/>
              </a:rPr>
              <a:t>强调“社会主义核心价值</a:t>
            </a:r>
            <a:r>
              <a:rPr lang="zh-CN" altLang="en-US">
                <a:solidFill>
                  <a:srgbClr val="FF0000"/>
                </a:solidFill>
                <a:latin typeface="微软雅黑" panose="020B0503020204020204" pitchFamily="34" charset="-122"/>
              </a:rPr>
              <a:t>体系</a:t>
            </a:r>
            <a:r>
              <a:rPr lang="zh-CN" altLang="en-US">
                <a:solidFill>
                  <a:srgbClr val="000000"/>
                </a:solidFill>
                <a:latin typeface="微软雅黑" panose="020B0503020204020204" pitchFamily="34" charset="-122"/>
              </a:rPr>
              <a:t>是社会主义意识形态的本质体现，是兴国之魂</a:t>
            </a:r>
            <a:r>
              <a:rPr lang="zh-CN" altLang="en-US">
                <a:solidFill>
                  <a:srgbClr val="000000"/>
                </a:solidFill>
                <a:latin typeface="Lucida Sans Unicode" panose="020B0602030504020204" pitchFamily="34" charset="0"/>
                <a:ea typeface="黑体" panose="02010609060101010101" pitchFamily="49" charset="-122"/>
              </a:rPr>
              <a:t>”</a:t>
            </a:r>
          </a:p>
        </p:txBody>
      </p:sp>
      <p:sp>
        <p:nvSpPr>
          <p:cNvPr id="49162" name="TextBox 13"/>
          <p:cNvSpPr txBox="1">
            <a:spLocks noChangeArrowheads="1"/>
          </p:cNvSpPr>
          <p:nvPr/>
        </p:nvSpPr>
        <p:spPr bwMode="auto">
          <a:xfrm>
            <a:off x="4079875" y="3459163"/>
            <a:ext cx="652938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微软雅黑" panose="020B0503020204020204" pitchFamily="34" charset="-122"/>
              </a:rPr>
              <a:t>“从调研情况看，概括出能够得到广泛认同的社会主义核心价值</a:t>
            </a:r>
            <a:r>
              <a:rPr lang="zh-CN" altLang="en-US">
                <a:solidFill>
                  <a:srgbClr val="FF0000"/>
                </a:solidFill>
                <a:latin typeface="微软雅黑" panose="020B0503020204020204" pitchFamily="34" charset="-122"/>
              </a:rPr>
              <a:t>观</a:t>
            </a:r>
            <a:r>
              <a:rPr lang="zh-CN" altLang="en-US">
                <a:solidFill>
                  <a:srgbClr val="000000"/>
                </a:solidFill>
                <a:latin typeface="微软雅黑" panose="020B0503020204020204" pitchFamily="34" charset="-122"/>
              </a:rPr>
              <a:t>，需要在实践中继续探索”</a:t>
            </a:r>
          </a:p>
        </p:txBody>
      </p:sp>
      <p:sp>
        <p:nvSpPr>
          <p:cNvPr id="49163" name="TextBox 14"/>
          <p:cNvSpPr txBox="1">
            <a:spLocks noChangeArrowheads="1"/>
          </p:cNvSpPr>
          <p:nvPr/>
        </p:nvSpPr>
        <p:spPr bwMode="auto">
          <a:xfrm>
            <a:off x="5113338" y="4505325"/>
            <a:ext cx="4511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a:solidFill>
                  <a:srgbClr val="000000"/>
                </a:solidFill>
                <a:latin typeface="微软雅黑" panose="020B0503020204020204" pitchFamily="34" charset="-122"/>
              </a:rPr>
              <a:t>围绕“培育和践行社会主义核心价值</a:t>
            </a:r>
            <a:r>
              <a:rPr lang="zh-CN" altLang="en-US">
                <a:solidFill>
                  <a:srgbClr val="FF0000"/>
                </a:solidFill>
                <a:latin typeface="微软雅黑" panose="020B0503020204020204" pitchFamily="34" charset="-122"/>
              </a:rPr>
              <a:t>观</a:t>
            </a:r>
            <a:r>
              <a:rPr lang="zh-CN" altLang="en-US">
                <a:solidFill>
                  <a:srgbClr val="000000"/>
                </a:solidFill>
                <a:latin typeface="微软雅黑" panose="020B0503020204020204" pitchFamily="34" charset="-122"/>
              </a:rPr>
              <a:t>”提出 了“三个倡导”</a:t>
            </a:r>
          </a:p>
        </p:txBody>
      </p:sp>
      <p:sp>
        <p:nvSpPr>
          <p:cNvPr id="49164" name="TextBox 15"/>
          <p:cNvSpPr txBox="1">
            <a:spLocks noChangeArrowheads="1"/>
          </p:cNvSpPr>
          <p:nvPr/>
        </p:nvSpPr>
        <p:spPr bwMode="auto">
          <a:xfrm>
            <a:off x="4008438" y="5499100"/>
            <a:ext cx="67214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sz="1400" b="1">
                <a:solidFill>
                  <a:srgbClr val="000000"/>
                </a:solidFill>
                <a:latin typeface="微软雅黑" panose="020B0503020204020204" pitchFamily="34" charset="-122"/>
              </a:rPr>
              <a:t>提出“坚持社会主义核心价值</a:t>
            </a:r>
            <a:r>
              <a:rPr lang="zh-CN" altLang="en-US" sz="1400" b="1">
                <a:solidFill>
                  <a:srgbClr val="FF0000"/>
                </a:solidFill>
                <a:latin typeface="微软雅黑" panose="020B0503020204020204" pitchFamily="34" charset="-122"/>
              </a:rPr>
              <a:t>体系</a:t>
            </a:r>
            <a:r>
              <a:rPr lang="zh-CN" altLang="en-US" sz="1400" b="1">
                <a:solidFill>
                  <a:srgbClr val="000000"/>
                </a:solidFill>
                <a:latin typeface="微软雅黑" panose="020B0503020204020204" pitchFamily="34" charset="-122"/>
              </a:rPr>
              <a:t>”是新时代坚持和发展中国特色社会主义的基本方略之一，强调“培育和践行社会主义核心价值</a:t>
            </a:r>
            <a:r>
              <a:rPr lang="zh-CN" altLang="en-US" sz="1400" b="1">
                <a:solidFill>
                  <a:srgbClr val="FF0000"/>
                </a:solidFill>
                <a:latin typeface="微软雅黑" panose="020B0503020204020204" pitchFamily="34" charset="-122"/>
              </a:rPr>
              <a:t>观</a:t>
            </a:r>
            <a:r>
              <a:rPr lang="zh-CN" altLang="en-US" sz="1400" b="1">
                <a:solidFill>
                  <a:srgbClr val="000000"/>
                </a:solidFill>
                <a:latin typeface="微软雅黑" panose="020B0503020204020204" pitchFamily="34" charset="-122"/>
              </a:rPr>
              <a:t>”</a:t>
            </a:r>
          </a:p>
        </p:txBody>
      </p:sp>
      <p:sp>
        <p:nvSpPr>
          <p:cNvPr id="17" name="下箭头 16"/>
          <p:cNvSpPr/>
          <p:nvPr/>
        </p:nvSpPr>
        <p:spPr>
          <a:xfrm>
            <a:off x="7058025" y="2133600"/>
            <a:ext cx="479425"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 name="下箭头 17"/>
          <p:cNvSpPr/>
          <p:nvPr/>
        </p:nvSpPr>
        <p:spPr>
          <a:xfrm>
            <a:off x="7104063" y="3170238"/>
            <a:ext cx="479425" cy="217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9" name="下箭头 18"/>
          <p:cNvSpPr/>
          <p:nvPr/>
        </p:nvSpPr>
        <p:spPr>
          <a:xfrm>
            <a:off x="7129463" y="5222875"/>
            <a:ext cx="479425"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0" name="下箭头 19"/>
          <p:cNvSpPr/>
          <p:nvPr/>
        </p:nvSpPr>
        <p:spPr>
          <a:xfrm>
            <a:off x="7104063" y="4216400"/>
            <a:ext cx="479425"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2" name="圆角矩形 21"/>
          <p:cNvSpPr/>
          <p:nvPr/>
        </p:nvSpPr>
        <p:spPr>
          <a:xfrm>
            <a:off x="2255838" y="1341438"/>
            <a:ext cx="1493837" cy="792162"/>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rgbClr val="FF0000"/>
                </a:solidFill>
              </a:rPr>
              <a:t>党的十六届六中全会</a:t>
            </a:r>
          </a:p>
        </p:txBody>
      </p:sp>
      <p:sp>
        <p:nvSpPr>
          <p:cNvPr id="28" name="圆角矩形 27"/>
          <p:cNvSpPr/>
          <p:nvPr/>
        </p:nvSpPr>
        <p:spPr>
          <a:xfrm>
            <a:off x="2239963" y="2349500"/>
            <a:ext cx="1493837" cy="792163"/>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rgbClr val="FF0000"/>
                </a:solidFill>
              </a:rPr>
              <a:t>党的十七大</a:t>
            </a:r>
          </a:p>
        </p:txBody>
      </p:sp>
      <p:sp>
        <p:nvSpPr>
          <p:cNvPr id="29" name="圆角矩形 28"/>
          <p:cNvSpPr/>
          <p:nvPr/>
        </p:nvSpPr>
        <p:spPr>
          <a:xfrm>
            <a:off x="2255838" y="3387725"/>
            <a:ext cx="1493837" cy="792163"/>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rgbClr val="FF0000"/>
                </a:solidFill>
              </a:rPr>
              <a:t>党的十七届六中全会</a:t>
            </a:r>
          </a:p>
        </p:txBody>
      </p:sp>
      <p:sp>
        <p:nvSpPr>
          <p:cNvPr id="30" name="圆角矩形 29"/>
          <p:cNvSpPr/>
          <p:nvPr/>
        </p:nvSpPr>
        <p:spPr>
          <a:xfrm>
            <a:off x="2265363" y="4430713"/>
            <a:ext cx="1493837" cy="792162"/>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党的十八大</a:t>
            </a:r>
          </a:p>
        </p:txBody>
      </p:sp>
      <p:sp>
        <p:nvSpPr>
          <p:cNvPr id="31" name="圆角矩形 30"/>
          <p:cNvSpPr/>
          <p:nvPr/>
        </p:nvSpPr>
        <p:spPr>
          <a:xfrm>
            <a:off x="2266950" y="5440363"/>
            <a:ext cx="1493838" cy="792162"/>
          </a:xfrm>
          <a:prstGeom prst="round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党的十九大</a:t>
            </a:r>
          </a:p>
        </p:txBody>
      </p:sp>
      <p:sp>
        <p:nvSpPr>
          <p:cNvPr id="23" name="标题 2"/>
          <p:cNvSpPr txBox="1"/>
          <p:nvPr/>
        </p:nvSpPr>
        <p:spPr>
          <a:xfrm>
            <a:off x="80109" y="-3786"/>
            <a:ext cx="7049354" cy="1143000"/>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2pPr>
            <a:lvl3pPr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3pPr>
            <a:lvl4pPr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4pPr>
            <a:lvl5pPr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5pPr>
            <a:lvl6pPr marL="457200"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6pPr>
            <a:lvl7pPr marL="914400"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7pPr>
            <a:lvl8pPr marL="1371600"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8pPr>
            <a:lvl9pPr marL="1828800" algn="l" rtl="0" fontAlgn="base">
              <a:spcBef>
                <a:spcPct val="0"/>
              </a:spcBef>
              <a:spcAft>
                <a:spcPct val="0"/>
              </a:spcAft>
              <a:defRPr sz="4100" b="1">
                <a:solidFill>
                  <a:schemeClr val="tx2"/>
                </a:solidFill>
                <a:latin typeface="Lucida Sans Unicode" panose="020B0602030504020204" pitchFamily="34" charset="0"/>
                <a:ea typeface="黑体" panose="02010609060101010101" pitchFamily="49" charset="-122"/>
              </a:defRPr>
            </a:lvl9pPr>
          </a:lstStyle>
          <a:p>
            <a:pPr eaLnBrk="1" fontAlgn="auto" hangingPunct="1">
              <a:spcAft>
                <a:spcPts val="0"/>
              </a:spcAft>
              <a:defRPr/>
            </a:pPr>
            <a:r>
              <a:rPr lang="zh-CN" altLang="en-US" sz="3200" dirty="0" smtClean="0">
                <a:solidFill>
                  <a:schemeClr val="tx1"/>
                </a:solidFill>
                <a:effectLst/>
                <a:latin typeface="华文中宋" panose="02010600040101010101" pitchFamily="2" charset="-122"/>
                <a:ea typeface="华文中宋" panose="02010600040101010101" pitchFamily="2" charset="-122"/>
              </a:rPr>
              <a:t>一、社会主义核心价值观的基本内容</a:t>
            </a:r>
            <a:endParaRPr lang="zh-CN" altLang="en-US" sz="3200" dirty="0">
              <a:solidFill>
                <a:schemeClr val="tx1"/>
              </a:solidFill>
              <a:effectLst/>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405130"/>
            <a:ext cx="8610600" cy="1076325"/>
          </a:xfrm>
          <a:prstGeom prst="rect">
            <a:avLst/>
          </a:prstGeom>
          <a:noFill/>
        </p:spPr>
        <p:txBody>
          <a:bodyPr wrap="square" rtlCol="0">
            <a:spAutoFit/>
          </a:bodyPr>
          <a:lstStyle/>
          <a:p>
            <a:r>
              <a:rPr lang="zh-CN" altLang="en-US" sz="3200" b="1" dirty="0" smtClean="0">
                <a:solidFill>
                  <a:srgbClr val="000000"/>
                </a:solidFill>
                <a:latin typeface="华文中宋" panose="02010600040101010101" pitchFamily="2" charset="-122"/>
                <a:ea typeface="华文中宋" panose="02010600040101010101" pitchFamily="2" charset="-122"/>
              </a:rPr>
              <a:t>二、勤学修德明辨笃实</a:t>
            </a:r>
          </a:p>
          <a:p>
            <a:endParaRPr lang="zh-CN" altLang="en-US" sz="3200" b="1" dirty="0" smtClean="0">
              <a:solidFill>
                <a:srgbClr val="000000"/>
              </a:solidFill>
              <a:latin typeface="华文中宋" panose="02010600040101010101" pitchFamily="2" charset="-122"/>
              <a:ea typeface="华文中宋" panose="02010600040101010101" pitchFamily="2" charset="-122"/>
            </a:endParaRPr>
          </a:p>
        </p:txBody>
      </p:sp>
      <p:sp>
        <p:nvSpPr>
          <p:cNvPr id="8" name="文本框 7"/>
          <p:cNvSpPr txBox="1"/>
          <p:nvPr/>
        </p:nvSpPr>
        <p:spPr>
          <a:xfrm>
            <a:off x="1918335" y="1726446"/>
            <a:ext cx="9485630" cy="4615815"/>
          </a:xfrm>
          <a:prstGeom prst="rect">
            <a:avLst/>
          </a:prstGeom>
          <a:noFill/>
        </p:spPr>
        <p:txBody>
          <a:bodyPr wrap="square" rtlCol="0" anchor="t">
            <a:spAutoFit/>
          </a:bodyPr>
          <a:lstStyle/>
          <a:p>
            <a:pPr>
              <a:lnSpc>
                <a:spcPct val="15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①人生在勤，不索何获？</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出自东汉·张衡《应闲》。人生在世上就应该勤奋，不去追求进取哪来收获呢？勤奋成就未来，并不是一句空话。</a:t>
            </a:r>
          </a:p>
          <a:p>
            <a:pPr>
              <a:lnSpc>
                <a:spcPct val="15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②开卷有益</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出自北宋·王辟之《绳水燕谈录·文儒》。读书总有好处。</a:t>
            </a:r>
          </a:p>
          <a:p>
            <a:pPr>
              <a:lnSpc>
                <a:spcPct val="150000"/>
              </a:lnSpc>
            </a:pP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555625" y="2835910"/>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勤</a:t>
            </a:r>
          </a:p>
          <a:p>
            <a:r>
              <a:rPr lang="zh-CN" altLang="en-US" sz="4400">
                <a:solidFill>
                  <a:srgbClr val="BE0000"/>
                </a:solidFill>
                <a:latin typeface="汉仪雪君体简" panose="02010600000101010101" charset="-122"/>
                <a:ea typeface="汉仪雪君体简" panose="02010600000101010101" charset="-122"/>
                <a:sym typeface="+mn-ea"/>
              </a:rPr>
              <a:t>学</a:t>
            </a:r>
            <a:endParaRPr lang="zh-CN" altLang="en-US" sz="440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
        <p:nvSpPr>
          <p:cNvPr id="7" name="文本框 6"/>
          <p:cNvSpPr txBox="1"/>
          <p:nvPr/>
        </p:nvSpPr>
        <p:spPr>
          <a:xfrm>
            <a:off x="555625" y="2835910"/>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勤</a:t>
            </a:r>
          </a:p>
          <a:p>
            <a:r>
              <a:rPr lang="zh-CN" altLang="en-US" sz="4400">
                <a:solidFill>
                  <a:srgbClr val="BE0000"/>
                </a:solidFill>
                <a:latin typeface="汉仪雪君体简" panose="02010600000101010101" charset="-122"/>
                <a:ea typeface="汉仪雪君体简" panose="02010600000101010101" charset="-122"/>
                <a:sym typeface="+mn-ea"/>
              </a:rPr>
              <a:t>学</a:t>
            </a:r>
            <a:endParaRPr lang="zh-CN" altLang="en-US" sz="4400">
              <a:solidFill>
                <a:srgbClr val="000000"/>
              </a:solidFill>
            </a:endParaRPr>
          </a:p>
        </p:txBody>
      </p:sp>
      <p:sp>
        <p:nvSpPr>
          <p:cNvPr id="2" name="文本框 1"/>
          <p:cNvSpPr txBox="1"/>
          <p:nvPr/>
        </p:nvSpPr>
        <p:spPr>
          <a:xfrm>
            <a:off x="1964055" y="1692156"/>
            <a:ext cx="9485630" cy="3969385"/>
          </a:xfrm>
          <a:prstGeom prst="rect">
            <a:avLst/>
          </a:prstGeom>
          <a:noFill/>
        </p:spPr>
        <p:txBody>
          <a:bodyPr wrap="square" rtlCol="0" anchor="t">
            <a:spAutoFit/>
          </a:bodyPr>
          <a:lstStyle/>
          <a:p>
            <a:pPr>
              <a:lnSpc>
                <a:spcPct val="15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③旧书不厌百回读，熟读深思子自知</a:t>
            </a:r>
          </a:p>
          <a:p>
            <a:pPr>
              <a:lnSpc>
                <a:spcPct val="150000"/>
              </a:lnSpc>
            </a:pP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出自北宋·苏轼《送安敦秀才失解西归》。这句话原是安慰和勉励那考试失败的安敦秀才的话，劝他回家再去安心读书，说“旧书”不嫌多读，越读越玩味越有意思。现在多指经典文字简短，意思深长，要多读、熟读，仔细玩味，才能了解和体会其中的深意。</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08025" y="2706370"/>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勤</a:t>
            </a:r>
          </a:p>
          <a:p>
            <a:r>
              <a:rPr lang="zh-CN" altLang="en-US" sz="4400">
                <a:solidFill>
                  <a:srgbClr val="BE0000"/>
                </a:solidFill>
                <a:latin typeface="汉仪雪君体简" panose="02010600000101010101" charset="-122"/>
                <a:ea typeface="汉仪雪君体简" panose="02010600000101010101" charset="-122"/>
                <a:sym typeface="+mn-ea"/>
              </a:rPr>
              <a:t>学</a:t>
            </a:r>
            <a:endParaRPr lang="zh-CN" altLang="en-US" sz="4400">
              <a:solidFill>
                <a:srgbClr val="000000"/>
              </a:solidFill>
            </a:endParaRPr>
          </a:p>
        </p:txBody>
      </p:sp>
      <p:pic>
        <p:nvPicPr>
          <p:cNvPr id="3" name="图片 2"/>
          <p:cNvPicPr>
            <a:picLocks noChangeAspect="1"/>
          </p:cNvPicPr>
          <p:nvPr/>
        </p:nvPicPr>
        <p:blipFill>
          <a:blip r:embed="rId2" cstate="print"/>
          <a:srcRect l="16898" t="3372" r="16536" b="4134"/>
          <a:stretch>
            <a:fillRect/>
          </a:stretch>
        </p:blipFill>
        <p:spPr>
          <a:xfrm>
            <a:off x="2505710" y="2006600"/>
            <a:ext cx="2218690" cy="3045460"/>
          </a:xfrm>
          <a:prstGeom prst="rect">
            <a:avLst/>
          </a:prstGeom>
        </p:spPr>
      </p:pic>
      <p:pic>
        <p:nvPicPr>
          <p:cNvPr id="4" name="图片 3"/>
          <p:cNvPicPr>
            <a:picLocks noChangeAspect="1"/>
          </p:cNvPicPr>
          <p:nvPr/>
        </p:nvPicPr>
        <p:blipFill>
          <a:blip r:embed="rId3" cstate="print"/>
          <a:stretch>
            <a:fillRect/>
          </a:stretch>
        </p:blipFill>
        <p:spPr>
          <a:xfrm>
            <a:off x="5865495" y="1845945"/>
            <a:ext cx="5065395" cy="3367405"/>
          </a:xfrm>
          <a:prstGeom prst="rect">
            <a:avLst/>
          </a:prstGeom>
        </p:spPr>
      </p:pic>
      <p:sp>
        <p:nvSpPr>
          <p:cNvPr id="8" name="文本框 7"/>
          <p:cNvSpPr txBox="1"/>
          <p:nvPr/>
        </p:nvSpPr>
        <p:spPr>
          <a:xfrm>
            <a:off x="2505710" y="5529580"/>
            <a:ext cx="10899775" cy="540725"/>
          </a:xfrm>
          <a:prstGeom prst="rect">
            <a:avLst/>
          </a:prstGeom>
          <a:noFill/>
        </p:spPr>
        <p:txBody>
          <a:bodyPr wrap="square" rtlCol="0" anchor="t">
            <a:spAutoFit/>
          </a:bodyPr>
          <a:lstStyle/>
          <a:p>
            <a:pPr>
              <a:lnSpc>
                <a:spcPct val="120000"/>
              </a:lnSpc>
            </a:pP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周小平 </a:t>
            </a:r>
            <a:r>
              <a:rPr lang="zh-CN" altLang="en-US" sz="2800" b="1" dirty="0" smtClean="0">
                <a:solidFill>
                  <a:srgbClr val="000000"/>
                </a:solidFill>
                <a:latin typeface="宋体" panose="02010600030101010101" pitchFamily="2" charset="-122"/>
                <a:ea typeface="宋体" panose="02010600030101010101" pitchFamily="2" charset="-122"/>
                <a:cs typeface="宋体" panose="02010600030101010101" pitchFamily="2" charset="-122"/>
              </a:rPr>
              <a:t>《请不要辜负这个时代》</a:t>
            </a:r>
            <a:endPar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55625" y="1986377"/>
            <a:ext cx="741680" cy="1445260"/>
          </a:xfrm>
          <a:prstGeom prst="rect">
            <a:avLst/>
          </a:prstGeom>
          <a:noFill/>
        </p:spPr>
        <p:txBody>
          <a:bodyPr wrap="none" rtlCol="0" anchor="t">
            <a:spAutoFit/>
          </a:bodyPr>
          <a:lstStyle/>
          <a:p>
            <a:r>
              <a:rPr lang="zh-CN" altLang="en-US" sz="4400" dirty="0">
                <a:solidFill>
                  <a:srgbClr val="BE0000"/>
                </a:solidFill>
                <a:latin typeface="汉仪雪君体简" panose="02010600000101010101" charset="-122"/>
                <a:ea typeface="汉仪雪君体简" panose="02010600000101010101" charset="-122"/>
                <a:sym typeface="+mn-ea"/>
              </a:rPr>
              <a:t>修</a:t>
            </a:r>
          </a:p>
          <a:p>
            <a:r>
              <a:rPr lang="zh-CN" altLang="en-US" sz="4400" dirty="0">
                <a:solidFill>
                  <a:srgbClr val="BE0000"/>
                </a:solidFill>
                <a:latin typeface="汉仪雪君体简" panose="02010600000101010101" charset="-122"/>
                <a:ea typeface="汉仪雪君体简" panose="02010600000101010101" charset="-122"/>
                <a:sym typeface="+mn-ea"/>
              </a:rPr>
              <a:t>德</a:t>
            </a:r>
            <a:endParaRPr lang="zh-CN" altLang="en-US" sz="4400" dirty="0">
              <a:solidFill>
                <a:srgbClr val="000000"/>
              </a:solidFill>
            </a:endParaRPr>
          </a:p>
        </p:txBody>
      </p:sp>
      <p:sp>
        <p:nvSpPr>
          <p:cNvPr id="4" name="文本框 3"/>
          <p:cNvSpPr txBox="1"/>
          <p:nvPr/>
        </p:nvSpPr>
        <p:spPr>
          <a:xfrm>
            <a:off x="1607233" y="1388403"/>
            <a:ext cx="9694545" cy="4227195"/>
          </a:xfrm>
          <a:prstGeom prst="rect">
            <a:avLst/>
          </a:prstGeom>
          <a:noFill/>
        </p:spPr>
        <p:txBody>
          <a:bodyPr wrap="square" rtlCol="0">
            <a:spAutoFit/>
          </a:bodyPr>
          <a:lstStyle/>
          <a:p>
            <a:pPr>
              <a:lnSpc>
                <a:spcPct val="160000"/>
              </a:lnSpc>
            </a:pPr>
            <a:r>
              <a:rPr lang="en-US" altLang="zh-CN" sz="2400" dirty="0">
                <a:solidFill>
                  <a:srgbClr val="000000"/>
                </a:solidFill>
                <a:latin typeface="布拉格之恋" panose="02010600010101010101" charset="-122"/>
                <a:ea typeface="布拉格之恋" panose="02010600010101010101" charset="-122"/>
              </a:rPr>
              <a:t>       </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核心价值观，其实就是一种德，既是个人的德，也是一种大德，就是国家的德、社会的德。国无德不兴，人无德不立。一个人只有明大德、守公德、严私德、其才方能用得其所。修德，纪要立意高远，又要立足平实。</a:t>
            </a:r>
            <a:endPar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60000"/>
              </a:lnSpc>
            </a:pPr>
            <a:endPar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60000"/>
              </a:lnSpc>
            </a:pP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rPr>
              <a:t>      </a:t>
            </a:r>
            <a:endPar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1790" y="2909570"/>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修</a:t>
            </a:r>
          </a:p>
          <a:p>
            <a:r>
              <a:rPr lang="zh-CN" altLang="en-US" sz="4400">
                <a:solidFill>
                  <a:srgbClr val="BE0000"/>
                </a:solidFill>
                <a:latin typeface="汉仪雪君体简" panose="02010600000101010101" charset="-122"/>
                <a:ea typeface="汉仪雪君体简" panose="02010600000101010101" charset="-122"/>
                <a:sym typeface="+mn-ea"/>
              </a:rPr>
              <a:t>德</a:t>
            </a:r>
            <a:endParaRPr lang="zh-CN" altLang="en-US" sz="4400">
              <a:solidFill>
                <a:srgbClr val="000000"/>
              </a:solidFill>
            </a:endParaRPr>
          </a:p>
        </p:txBody>
      </p:sp>
      <p:sp>
        <p:nvSpPr>
          <p:cNvPr id="3" name="文本框 2"/>
          <p:cNvSpPr txBox="1"/>
          <p:nvPr/>
        </p:nvSpPr>
        <p:spPr>
          <a:xfrm>
            <a:off x="1439545" y="1424305"/>
            <a:ext cx="9611360" cy="4009390"/>
          </a:xfrm>
          <a:prstGeom prst="rect">
            <a:avLst/>
          </a:prstGeom>
          <a:noFill/>
        </p:spPr>
        <p:txBody>
          <a:bodyPr wrap="square" rtlCol="0">
            <a:spAutoFit/>
          </a:bodyPr>
          <a:lstStyle/>
          <a:p>
            <a:pPr algn="ctr">
              <a:lnSpc>
                <a:spcPct val="130000"/>
              </a:lnSpc>
            </a:pPr>
            <a:r>
              <a:rPr lang="en-US" altLang="zh-CN" sz="2800" b="1" dirty="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修德</a:t>
            </a:r>
            <a:r>
              <a:rPr lang="en-US" altLang="zh-CN" sz="2800" b="1" dirty="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引证详解：</a:t>
            </a:r>
          </a:p>
          <a:p>
            <a:pPr>
              <a:lnSpc>
                <a:spcPct val="13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①修养德行。</a:t>
            </a:r>
            <a:endPar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《左传</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庄公八年》：</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《夏书》曰：</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皋陶迈种德，德，乃降。</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姑务修德，以待时乎！</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p>
          <a:p>
            <a:pPr>
              <a:lnSpc>
                <a:spcPct val="130000"/>
              </a:lnSpc>
            </a:pP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rPr>
              <a:t>②行善积德。</a:t>
            </a:r>
            <a:endPar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《京本通俗小说</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菩萨蛮》：</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说好劝人归善道，算来修德积阴功》</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p>
        </p:txBody>
      </p:sp>
      <p:sp>
        <p:nvSpPr>
          <p:cNvPr id="7"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55625" y="2909570"/>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修</a:t>
            </a:r>
          </a:p>
          <a:p>
            <a:r>
              <a:rPr lang="zh-CN" altLang="en-US" sz="4400">
                <a:solidFill>
                  <a:srgbClr val="BE0000"/>
                </a:solidFill>
                <a:latin typeface="汉仪雪君体简" panose="02010600000101010101" charset="-122"/>
                <a:ea typeface="汉仪雪君体简" panose="02010600000101010101" charset="-122"/>
                <a:sym typeface="+mn-ea"/>
              </a:rPr>
              <a:t>德</a:t>
            </a:r>
            <a:endParaRPr lang="zh-CN" altLang="en-US" sz="4400">
              <a:solidFill>
                <a:srgbClr val="000000"/>
              </a:solidFill>
            </a:endParaRPr>
          </a:p>
        </p:txBody>
      </p:sp>
      <p:pic>
        <p:nvPicPr>
          <p:cNvPr id="8" name="图片 7"/>
          <p:cNvPicPr>
            <a:picLocks noChangeAspect="1"/>
          </p:cNvPicPr>
          <p:nvPr/>
        </p:nvPicPr>
        <p:blipFill>
          <a:blip r:embed="rId2" cstate="print"/>
          <a:srcRect l="3723" t="35903" r="3947" b="30419"/>
          <a:stretch>
            <a:fillRect/>
          </a:stretch>
        </p:blipFill>
        <p:spPr>
          <a:xfrm>
            <a:off x="1456690" y="1814830"/>
            <a:ext cx="4975860" cy="3228975"/>
          </a:xfrm>
          <a:prstGeom prst="roundRect">
            <a:avLst/>
          </a:prstGeom>
        </p:spPr>
      </p:pic>
      <p:pic>
        <p:nvPicPr>
          <p:cNvPr id="2" name="图片 1"/>
          <p:cNvPicPr>
            <a:picLocks noChangeAspect="1"/>
          </p:cNvPicPr>
          <p:nvPr/>
        </p:nvPicPr>
        <p:blipFill>
          <a:blip r:embed="rId3" cstate="print"/>
          <a:srcRect l="-879" b="1238"/>
          <a:stretch>
            <a:fillRect/>
          </a:stretch>
        </p:blipFill>
        <p:spPr>
          <a:xfrm>
            <a:off x="6824980" y="1814830"/>
            <a:ext cx="4876800" cy="3228975"/>
          </a:xfrm>
          <a:prstGeom prst="roundRect">
            <a:avLst/>
          </a:prstGeom>
        </p:spPr>
      </p:pic>
      <p:sp>
        <p:nvSpPr>
          <p:cNvPr id="3" name="文本框 2"/>
          <p:cNvSpPr txBox="1"/>
          <p:nvPr/>
        </p:nvSpPr>
        <p:spPr>
          <a:xfrm>
            <a:off x="926465" y="5582920"/>
            <a:ext cx="10899775" cy="521970"/>
          </a:xfrm>
          <a:prstGeom prst="rect">
            <a:avLst/>
          </a:prstGeom>
          <a:noFill/>
        </p:spPr>
        <p:txBody>
          <a:bodyPr wrap="square" rtlCol="0" anchor="t">
            <a:spAutoFit/>
          </a:bodyPr>
          <a:lstStyle/>
          <a:p>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布鞋院士</a:t>
            </a:r>
            <a:r>
              <a:rPr lang="en-US" altLang="zh-CN" sz="2800" b="1"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rPr>
              <a:t>李小文    自此世间再无扫地</a:t>
            </a:r>
            <a:r>
              <a:rPr lang="zh-CN" altLang="en-US" sz="2800" b="1"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僧</a:t>
            </a:r>
            <a:endParaRPr lang="zh-CN" altLang="en-US" sz="28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8555" y="2095255"/>
            <a:ext cx="741680" cy="1445260"/>
          </a:xfrm>
          <a:prstGeom prst="rect">
            <a:avLst/>
          </a:prstGeom>
          <a:noFill/>
        </p:spPr>
        <p:txBody>
          <a:bodyPr wrap="none" rtlCol="0" anchor="t">
            <a:spAutoFit/>
          </a:bodyPr>
          <a:lstStyle/>
          <a:p>
            <a:r>
              <a:rPr lang="zh-CN" altLang="en-US" sz="4400" dirty="0">
                <a:solidFill>
                  <a:srgbClr val="BE0000"/>
                </a:solidFill>
                <a:latin typeface="汉仪雪君体简" panose="02010600000101010101" charset="-122"/>
                <a:ea typeface="汉仪雪君体简" panose="02010600000101010101" charset="-122"/>
                <a:sym typeface="+mn-ea"/>
              </a:rPr>
              <a:t>明</a:t>
            </a:r>
          </a:p>
          <a:p>
            <a:r>
              <a:rPr lang="zh-CN" altLang="en-US" sz="4400" dirty="0">
                <a:solidFill>
                  <a:srgbClr val="BE0000"/>
                </a:solidFill>
                <a:latin typeface="汉仪雪君体简" panose="02010600000101010101" charset="-122"/>
                <a:ea typeface="汉仪雪君体简" panose="02010600000101010101" charset="-122"/>
                <a:sym typeface="+mn-ea"/>
              </a:rPr>
              <a:t>辨</a:t>
            </a:r>
            <a:endParaRPr lang="zh-CN" altLang="en-US" sz="4400" dirty="0">
              <a:solidFill>
                <a:srgbClr val="000000"/>
              </a:solidFill>
            </a:endParaRPr>
          </a:p>
        </p:txBody>
      </p:sp>
      <p:sp>
        <p:nvSpPr>
          <p:cNvPr id="3" name="文本框 2"/>
          <p:cNvSpPr txBox="1"/>
          <p:nvPr/>
        </p:nvSpPr>
        <p:spPr>
          <a:xfrm>
            <a:off x="1537970" y="1442720"/>
            <a:ext cx="9116060" cy="5528945"/>
          </a:xfrm>
          <a:prstGeom prst="rect">
            <a:avLst/>
          </a:prstGeom>
          <a:noFill/>
        </p:spPr>
        <p:txBody>
          <a:bodyPr wrap="square" rtlCol="0">
            <a:spAutoFit/>
          </a:bodyPr>
          <a:lstStyle/>
          <a:p>
            <a:pPr>
              <a:lnSpc>
                <a:spcPct val="140000"/>
              </a:lnSpc>
            </a:pPr>
            <a:r>
              <a:rPr lang="en-US" altLang="zh-CN" sz="2400">
                <a:solidFill>
                  <a:srgbClr val="000000"/>
                </a:solidFill>
                <a:latin typeface="布拉格之恋" panose="02010600010101010101" charset="-122"/>
                <a:ea typeface="布拉格之恋" panose="02010600010101010101" charset="-122"/>
              </a:rPr>
              <a:t>       </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大学生一定要正视价值观选择和道德责任感，强化判断，善于明辨是非，善于决断选择，旗帜鲜明地弘扬真善美、贬斥假丑恶，树立正确导向，澄清模糊认识，匡正失范行为，形成激浊扬清、抑恶扬善的思想道德舆论，自觉做良好的道德风尚的建设者、社会文明进步的推动者。</a:t>
            </a:r>
          </a:p>
          <a:p>
            <a:pPr>
              <a:lnSpc>
                <a:spcPct val="140000"/>
              </a:lnSpc>
            </a:pPr>
            <a:endParaRPr lang="zh-CN" altLang="zh-CN" sz="28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40000"/>
              </a:lnSpc>
            </a:pP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博学之，审问之，慎思之，明辨之，笃行之。</a:t>
            </a:r>
          </a:p>
          <a:p>
            <a:pPr>
              <a:lnSpc>
                <a:spcPct val="140000"/>
              </a:lnSpc>
            </a:pP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礼记</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中庸</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p>
          <a:p>
            <a:endParaRPr lang="zh-CN" altLang="en-US" sz="2000">
              <a:solidFill>
                <a:srgbClr val="000000"/>
              </a:solidFill>
              <a:latin typeface="布拉格之恋" panose="02010600010101010101" charset="-122"/>
              <a:ea typeface="布拉格之恋" panose="02010600010101010101" charset="-122"/>
            </a:endParaRPr>
          </a:p>
          <a:p>
            <a:endParaRPr lang="en-US" altLang="zh-CN" sz="2000">
              <a:solidFill>
                <a:srgbClr val="000000"/>
              </a:solidFill>
              <a:ea typeface="布拉格之恋" panose="02010600010101010101" charset="-122"/>
            </a:endParaRPr>
          </a:p>
        </p:txBody>
      </p:sp>
      <p:sp>
        <p:nvSpPr>
          <p:cNvPr id="6"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3060" y="2191288"/>
            <a:ext cx="741680" cy="1445260"/>
          </a:xfrm>
          <a:prstGeom prst="rect">
            <a:avLst/>
          </a:prstGeom>
          <a:noFill/>
        </p:spPr>
        <p:txBody>
          <a:bodyPr wrap="none" rtlCol="0" anchor="t">
            <a:spAutoFit/>
          </a:bodyPr>
          <a:lstStyle/>
          <a:p>
            <a:r>
              <a:rPr lang="zh-CN" altLang="en-US" sz="4400" dirty="0">
                <a:solidFill>
                  <a:srgbClr val="BE0000"/>
                </a:solidFill>
                <a:latin typeface="汉仪雪君体简" panose="02010600000101010101" charset="-122"/>
                <a:ea typeface="汉仪雪君体简" panose="02010600000101010101" charset="-122"/>
                <a:sym typeface="+mn-ea"/>
              </a:rPr>
              <a:t>明</a:t>
            </a:r>
          </a:p>
          <a:p>
            <a:r>
              <a:rPr lang="zh-CN" altLang="en-US" sz="4400" dirty="0">
                <a:solidFill>
                  <a:srgbClr val="BE0000"/>
                </a:solidFill>
                <a:latin typeface="汉仪雪君体简" panose="02010600000101010101" charset="-122"/>
                <a:ea typeface="汉仪雪君体简" panose="02010600000101010101" charset="-122"/>
                <a:sym typeface="+mn-ea"/>
              </a:rPr>
              <a:t>辨</a:t>
            </a:r>
            <a:endParaRPr lang="zh-CN" altLang="en-US" sz="4400" dirty="0">
              <a:solidFill>
                <a:srgbClr val="000000"/>
              </a:solidFill>
            </a:endParaRPr>
          </a:p>
        </p:txBody>
      </p:sp>
      <p:sp>
        <p:nvSpPr>
          <p:cNvPr id="4" name="文本框 3"/>
          <p:cNvSpPr txBox="1"/>
          <p:nvPr/>
        </p:nvSpPr>
        <p:spPr>
          <a:xfrm>
            <a:off x="1188720" y="1416685"/>
            <a:ext cx="10876915" cy="3539430"/>
          </a:xfrm>
          <a:prstGeom prst="rect">
            <a:avLst/>
          </a:prstGeom>
          <a:noFill/>
        </p:spPr>
        <p:txBody>
          <a:bodyPr wrap="square" rtlCol="0">
            <a:spAutoFit/>
          </a:bodyPr>
          <a:lstStyle/>
          <a:p>
            <a:pPr algn="ctr">
              <a:lnSpc>
                <a:spcPct val="140000"/>
              </a:lnSpc>
            </a:pP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rPr>
              <a:t>网游专项整治行动重拳</a:t>
            </a:r>
            <a:r>
              <a:rPr lang="zh-CN" altLang="en-US" sz="28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出击</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40000"/>
              </a:lnSpc>
            </a:pP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    近日，北京、湖南、浙江、河北等多个省市都开始了新一轮的网络游戏内容专项整治行动。除了以往的暴力、色情、赌博等作为整治重点外，也将含有“价值导向严重偏重、歪曲历史、抹黑英雄人物、违反民族宗教政策”等内容的游戏产品列为整治的重点方向。</a:t>
            </a:r>
          </a:p>
          <a:p>
            <a:endPar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3060" y="2982595"/>
            <a:ext cx="741680" cy="144526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明</a:t>
            </a:r>
          </a:p>
          <a:p>
            <a:r>
              <a:rPr lang="zh-CN" altLang="en-US" sz="4400">
                <a:solidFill>
                  <a:srgbClr val="BE0000"/>
                </a:solidFill>
                <a:latin typeface="汉仪雪君体简" panose="02010600000101010101" charset="-122"/>
                <a:ea typeface="汉仪雪君体简" panose="02010600000101010101" charset="-122"/>
                <a:sym typeface="+mn-ea"/>
              </a:rPr>
              <a:t>辨</a:t>
            </a:r>
            <a:endParaRPr lang="zh-CN" altLang="en-US" sz="4400">
              <a:solidFill>
                <a:srgbClr val="000000"/>
              </a:solidFill>
            </a:endParaRPr>
          </a:p>
        </p:txBody>
      </p:sp>
      <p:pic>
        <p:nvPicPr>
          <p:cNvPr id="3" name="图片 2"/>
          <p:cNvPicPr>
            <a:picLocks noChangeAspect="1"/>
          </p:cNvPicPr>
          <p:nvPr/>
        </p:nvPicPr>
        <p:blipFill>
          <a:blip r:embed="rId2" cstate="print"/>
          <a:stretch>
            <a:fillRect/>
          </a:stretch>
        </p:blipFill>
        <p:spPr>
          <a:xfrm>
            <a:off x="2140585" y="1704975"/>
            <a:ext cx="3123565" cy="3714115"/>
          </a:xfrm>
          <a:prstGeom prst="rect">
            <a:avLst/>
          </a:prstGeom>
        </p:spPr>
      </p:pic>
      <p:pic>
        <p:nvPicPr>
          <p:cNvPr id="7" name="图片 6"/>
          <p:cNvPicPr>
            <a:picLocks noChangeAspect="1"/>
          </p:cNvPicPr>
          <p:nvPr/>
        </p:nvPicPr>
        <p:blipFill>
          <a:blip r:embed="rId3" cstate="print"/>
          <a:srcRect b="9002"/>
          <a:stretch>
            <a:fillRect/>
          </a:stretch>
        </p:blipFill>
        <p:spPr>
          <a:xfrm>
            <a:off x="5893435" y="1704975"/>
            <a:ext cx="5714365" cy="3714115"/>
          </a:xfrm>
          <a:prstGeom prst="rect">
            <a:avLst/>
          </a:prstGeom>
        </p:spPr>
      </p:pic>
      <p:sp>
        <p:nvSpPr>
          <p:cNvPr id="6" name="文本框 5"/>
          <p:cNvSpPr txBox="1"/>
          <p:nvPr/>
        </p:nvSpPr>
        <p:spPr>
          <a:xfrm>
            <a:off x="708025" y="5619115"/>
            <a:ext cx="10899775" cy="2091919"/>
          </a:xfrm>
          <a:prstGeom prst="rect">
            <a:avLst/>
          </a:prstGeom>
          <a:noFill/>
        </p:spPr>
        <p:txBody>
          <a:bodyPr wrap="square" rtlCol="0" anchor="t">
            <a:spAutoFit/>
          </a:bodyPr>
          <a:lstStyle/>
          <a:p>
            <a:pPr algn="ctr">
              <a:lnSpc>
                <a:spcPct val="120000"/>
              </a:lnSpc>
            </a:pP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北大法学院学生 </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刘媛媛 </a:t>
            </a:r>
          </a:p>
          <a:p>
            <a:pPr algn="ctr">
              <a:lnSpc>
                <a:spcPct val="120000"/>
              </a:lnSpc>
            </a:pP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年轻人你能为这个世界做点什么？</a:t>
            </a:r>
            <a:r>
              <a:rPr lang="en-US" altLang="zh-CN" sz="28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lnSpc>
                <a:spcPct val="120000"/>
              </a:lnSpc>
            </a:pP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lnSpc>
                <a:spcPct val="120000"/>
              </a:lnSpc>
            </a:pPr>
            <a:endPar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8"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4316" y="2343004"/>
            <a:ext cx="741680" cy="1445260"/>
          </a:xfrm>
          <a:prstGeom prst="rect">
            <a:avLst/>
          </a:prstGeom>
          <a:noFill/>
        </p:spPr>
        <p:txBody>
          <a:bodyPr wrap="none" rtlCol="0" anchor="t">
            <a:spAutoFit/>
          </a:bodyPr>
          <a:lstStyle/>
          <a:p>
            <a:r>
              <a:rPr lang="zh-CN" altLang="en-US" sz="4400" dirty="0">
                <a:solidFill>
                  <a:srgbClr val="BE0000"/>
                </a:solidFill>
                <a:latin typeface="汉仪雪君体简" panose="02010600000101010101" charset="-122"/>
                <a:ea typeface="汉仪雪君体简" panose="02010600000101010101" charset="-122"/>
                <a:sym typeface="+mn-ea"/>
              </a:rPr>
              <a:t>笃</a:t>
            </a:r>
          </a:p>
          <a:p>
            <a:r>
              <a:rPr lang="zh-CN" altLang="en-US" sz="4400" dirty="0">
                <a:solidFill>
                  <a:srgbClr val="BE0000"/>
                </a:solidFill>
                <a:latin typeface="汉仪雪君体简" panose="02010600000101010101" charset="-122"/>
                <a:ea typeface="汉仪雪君体简" panose="02010600000101010101" charset="-122"/>
                <a:sym typeface="+mn-ea"/>
              </a:rPr>
              <a:t>实</a:t>
            </a:r>
            <a:endParaRPr lang="zh-CN" altLang="en-US" sz="4400" dirty="0">
              <a:solidFill>
                <a:srgbClr val="000000"/>
              </a:solidFill>
            </a:endParaRPr>
          </a:p>
        </p:txBody>
      </p:sp>
      <p:sp>
        <p:nvSpPr>
          <p:cNvPr id="3" name="文本框 2"/>
          <p:cNvSpPr txBox="1"/>
          <p:nvPr/>
        </p:nvSpPr>
        <p:spPr>
          <a:xfrm>
            <a:off x="1689100" y="1590040"/>
            <a:ext cx="9617808" cy="4182110"/>
          </a:xfrm>
          <a:prstGeom prst="rect">
            <a:avLst/>
          </a:prstGeom>
          <a:noFill/>
        </p:spPr>
        <p:txBody>
          <a:bodyPr wrap="square" rtlCol="0" anchor="t">
            <a:spAutoFit/>
          </a:bodyPr>
          <a:lstStyle/>
          <a:p>
            <a:pPr>
              <a:lnSpc>
                <a:spcPct val="190000"/>
              </a:lnSpc>
            </a:pPr>
            <a:r>
              <a:rPr lang="en-US" altLang="zh-CN" sz="2800" dirty="0">
                <a:solidFill>
                  <a:srgbClr val="000000"/>
                </a:solidFill>
                <a:latin typeface="云书法家韩进水魏碑简" panose="02010604000000000000" charset="-122"/>
                <a:ea typeface="云书法家韩进水魏碑简" panose="02010604000000000000" charset="-122"/>
                <a:cs typeface="云书法家韩进水魏碑简" panose="02010604000000000000" charset="-122"/>
              </a:rPr>
              <a:t>    </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道不可坐论，德不能空谈。于实力用力，从知行合一上下功夫，核心价值观才能内化为人们呢的精神追求。</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天下难事，必作于易；天下大事，必作于细</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p>
          <a:p>
            <a:pPr>
              <a:lnSpc>
                <a:spcPct val="190000"/>
              </a:lnSpc>
            </a:pP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90000"/>
              </a:lnSpc>
            </a:pP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 </a:t>
            </a:r>
            <a:endPar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内容占位符 1"/>
          <p:cNvSpPr>
            <a:spLocks noGrp="1"/>
          </p:cNvSpPr>
          <p:nvPr>
            <p:ph idx="4294967295"/>
          </p:nvPr>
        </p:nvSpPr>
        <p:spPr>
          <a:xfrm>
            <a:off x="0" y="981075"/>
            <a:ext cx="10972800" cy="647700"/>
          </a:xfrm>
        </p:spPr>
        <p:txBody>
          <a:bodyPr/>
          <a:lstStyle/>
          <a:p>
            <a:pPr marL="0" indent="0">
              <a:buNone/>
            </a:pPr>
            <a:r>
              <a:rPr lang="en-US" altLang="zh-CN" sz="2800" b="1" dirty="0" smtClean="0">
                <a:latin typeface="宋体" panose="02010600030101010101" pitchFamily="2" charset="-122"/>
                <a:ea typeface="宋体" panose="02010600030101010101" pitchFamily="2" charset="-122"/>
              </a:rPr>
              <a:t>1.</a:t>
            </a:r>
            <a:r>
              <a:rPr lang="zh-CN" altLang="en-US" sz="2800" b="1" dirty="0" smtClean="0">
                <a:latin typeface="宋体" panose="02010600030101010101" pitchFamily="2" charset="-122"/>
                <a:ea typeface="宋体" panose="02010600030101010101" pitchFamily="2" charset="-122"/>
              </a:rPr>
              <a:t>社会主义核心价值体系的基本内容</a:t>
            </a:r>
          </a:p>
        </p:txBody>
      </p:sp>
      <p:sp>
        <p:nvSpPr>
          <p:cNvPr id="8" name="圆角矩形 7"/>
          <p:cNvSpPr/>
          <p:nvPr/>
        </p:nvSpPr>
        <p:spPr>
          <a:xfrm>
            <a:off x="623888" y="3213100"/>
            <a:ext cx="2495550" cy="2087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圆角矩形 8"/>
          <p:cNvSpPr/>
          <p:nvPr/>
        </p:nvSpPr>
        <p:spPr>
          <a:xfrm>
            <a:off x="9167813" y="3213100"/>
            <a:ext cx="2497137" cy="2087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圆角矩形 9"/>
          <p:cNvSpPr/>
          <p:nvPr/>
        </p:nvSpPr>
        <p:spPr>
          <a:xfrm>
            <a:off x="6288088" y="3213100"/>
            <a:ext cx="2495550" cy="2087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0"/>
          <p:cNvSpPr/>
          <p:nvPr/>
        </p:nvSpPr>
        <p:spPr>
          <a:xfrm>
            <a:off x="3408363" y="3213100"/>
            <a:ext cx="2495550" cy="2087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0183" name="TextBox 11"/>
          <p:cNvSpPr txBox="1">
            <a:spLocks noChangeArrowheads="1"/>
          </p:cNvSpPr>
          <p:nvPr/>
        </p:nvSpPr>
        <p:spPr bwMode="auto">
          <a:xfrm>
            <a:off x="1147763" y="3633788"/>
            <a:ext cx="1536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sz="2400" b="1">
                <a:solidFill>
                  <a:srgbClr val="000000"/>
                </a:solidFill>
                <a:latin typeface="Lucida Sans Unicode" panose="020B0602030504020204" pitchFamily="34" charset="0"/>
                <a:ea typeface="黑体" panose="02010609060101010101" pitchFamily="49" charset="-122"/>
              </a:rPr>
              <a:t>马克思主义指导思想</a:t>
            </a:r>
            <a:endParaRPr lang="zh-CN" altLang="en-US" sz="2400">
              <a:solidFill>
                <a:srgbClr val="000000"/>
              </a:solidFill>
              <a:latin typeface="Lucida Sans Unicode" panose="020B0602030504020204" pitchFamily="34" charset="0"/>
              <a:ea typeface="黑体" panose="02010609060101010101" pitchFamily="49" charset="-122"/>
            </a:endParaRPr>
          </a:p>
        </p:txBody>
      </p:sp>
      <p:sp>
        <p:nvSpPr>
          <p:cNvPr id="50184" name="TextBox 12"/>
          <p:cNvSpPr txBox="1">
            <a:spLocks noChangeArrowheads="1"/>
          </p:cNvSpPr>
          <p:nvPr/>
        </p:nvSpPr>
        <p:spPr bwMode="auto">
          <a:xfrm>
            <a:off x="6480175" y="3517900"/>
            <a:ext cx="21113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b="1">
                <a:solidFill>
                  <a:srgbClr val="000000"/>
                </a:solidFill>
                <a:latin typeface="Lucida Sans Unicode" panose="020B0602030504020204" pitchFamily="34" charset="0"/>
                <a:ea typeface="黑体" panose="02010609060101010101" pitchFamily="49" charset="-122"/>
              </a:rPr>
              <a:t>以爱国主义为核心的民族精神和以改革创新为核心的时代精神</a:t>
            </a:r>
            <a:endParaRPr lang="zh-CN" altLang="en-US">
              <a:solidFill>
                <a:srgbClr val="000000"/>
              </a:solidFill>
              <a:latin typeface="Lucida Sans Unicode" panose="020B0602030504020204" pitchFamily="34" charset="0"/>
              <a:ea typeface="黑体" panose="02010609060101010101" pitchFamily="49" charset="-122"/>
            </a:endParaRPr>
          </a:p>
        </p:txBody>
      </p:sp>
      <p:sp>
        <p:nvSpPr>
          <p:cNvPr id="50185" name="TextBox 13"/>
          <p:cNvSpPr txBox="1">
            <a:spLocks noChangeArrowheads="1"/>
          </p:cNvSpPr>
          <p:nvPr/>
        </p:nvSpPr>
        <p:spPr bwMode="auto">
          <a:xfrm>
            <a:off x="9504363" y="3810000"/>
            <a:ext cx="1968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sz="2400" b="1">
                <a:solidFill>
                  <a:srgbClr val="000000"/>
                </a:solidFill>
                <a:latin typeface="Lucida Sans Unicode" panose="020B0602030504020204" pitchFamily="34" charset="0"/>
                <a:ea typeface="黑体" panose="02010609060101010101" pitchFamily="49" charset="-122"/>
              </a:rPr>
              <a:t>社会主义荣辱观</a:t>
            </a:r>
            <a:endParaRPr lang="zh-CN" altLang="en-US" sz="2400">
              <a:solidFill>
                <a:srgbClr val="000000"/>
              </a:solidFill>
              <a:latin typeface="Lucida Sans Unicode" panose="020B0602030504020204" pitchFamily="34" charset="0"/>
              <a:ea typeface="黑体" panose="02010609060101010101" pitchFamily="49" charset="-122"/>
            </a:endParaRPr>
          </a:p>
        </p:txBody>
      </p:sp>
      <p:sp>
        <p:nvSpPr>
          <p:cNvPr id="50186" name="TextBox 14"/>
          <p:cNvSpPr txBox="1">
            <a:spLocks noChangeArrowheads="1"/>
          </p:cNvSpPr>
          <p:nvPr/>
        </p:nvSpPr>
        <p:spPr bwMode="auto">
          <a:xfrm>
            <a:off x="3695700" y="3625850"/>
            <a:ext cx="19208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zh-CN" altLang="en-US" sz="2400" b="1">
                <a:solidFill>
                  <a:srgbClr val="000000"/>
                </a:solidFill>
                <a:latin typeface="Lucida Sans Unicode" panose="020B0602030504020204" pitchFamily="34" charset="0"/>
                <a:ea typeface="黑体" panose="02010609060101010101" pitchFamily="49" charset="-122"/>
              </a:rPr>
              <a:t>中国特色社会主义共同理想</a:t>
            </a:r>
            <a:endParaRPr lang="zh-CN" altLang="en-US" sz="2400">
              <a:solidFill>
                <a:srgbClr val="000000"/>
              </a:solidFill>
              <a:latin typeface="Lucida Sans Unicode" panose="020B0602030504020204" pitchFamily="34" charset="0"/>
              <a:ea typeface="黑体" panose="02010609060101010101" pitchFamily="49" charset="-122"/>
            </a:endParaRPr>
          </a:p>
        </p:txBody>
      </p:sp>
      <p:sp>
        <p:nvSpPr>
          <p:cNvPr id="16" name="圆角矩形 15"/>
          <p:cNvSpPr/>
          <p:nvPr/>
        </p:nvSpPr>
        <p:spPr>
          <a:xfrm>
            <a:off x="1103313" y="3027363"/>
            <a:ext cx="1536700" cy="3587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灵魂</a:t>
            </a:r>
          </a:p>
        </p:txBody>
      </p:sp>
      <p:sp>
        <p:nvSpPr>
          <p:cNvPr id="17" name="圆角矩形 16"/>
          <p:cNvSpPr/>
          <p:nvPr/>
        </p:nvSpPr>
        <p:spPr>
          <a:xfrm>
            <a:off x="9648825" y="3033713"/>
            <a:ext cx="1535113" cy="3587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基础</a:t>
            </a:r>
          </a:p>
        </p:txBody>
      </p:sp>
      <p:sp>
        <p:nvSpPr>
          <p:cNvPr id="18" name="圆角矩形 17"/>
          <p:cNvSpPr/>
          <p:nvPr/>
        </p:nvSpPr>
        <p:spPr>
          <a:xfrm>
            <a:off x="6767513" y="3033713"/>
            <a:ext cx="1536700" cy="3587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精髓</a:t>
            </a:r>
          </a:p>
        </p:txBody>
      </p:sp>
      <p:sp>
        <p:nvSpPr>
          <p:cNvPr id="19" name="圆角矩形 18"/>
          <p:cNvSpPr/>
          <p:nvPr/>
        </p:nvSpPr>
        <p:spPr>
          <a:xfrm>
            <a:off x="3887788" y="3033713"/>
            <a:ext cx="1536700" cy="3587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solidFill>
                  <a:srgbClr val="FF0000"/>
                </a:solidFill>
              </a:rPr>
              <a:t>主题</a:t>
            </a:r>
          </a:p>
        </p:txBody>
      </p:sp>
      <p:sp>
        <p:nvSpPr>
          <p:cNvPr id="20" name="圆角矩形 19"/>
          <p:cNvSpPr/>
          <p:nvPr/>
        </p:nvSpPr>
        <p:spPr>
          <a:xfrm>
            <a:off x="3420879" y="1628775"/>
            <a:ext cx="5096975" cy="647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0192" name="TextBox 20"/>
          <p:cNvSpPr txBox="1">
            <a:spLocks noChangeArrowheads="1"/>
          </p:cNvSpPr>
          <p:nvPr/>
        </p:nvSpPr>
        <p:spPr bwMode="auto">
          <a:xfrm>
            <a:off x="3695699" y="1690688"/>
            <a:ext cx="4032251"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r" eaLnBrk="1" hangingPunct="1"/>
            <a:r>
              <a:rPr lang="zh-CN" altLang="en-US" sz="2800" dirty="0">
                <a:solidFill>
                  <a:srgbClr val="FF0000"/>
                </a:solidFill>
                <a:latin typeface="Lucida Sans Unicode" panose="020B0602030504020204" pitchFamily="34" charset="0"/>
                <a:ea typeface="黑体" panose="02010609060101010101" pitchFamily="49" charset="-122"/>
              </a:rPr>
              <a:t>社会主义核心价值体系</a:t>
            </a:r>
          </a:p>
        </p:txBody>
      </p:sp>
      <p:cxnSp>
        <p:nvCxnSpPr>
          <p:cNvPr id="23" name="直接连接符 22"/>
          <p:cNvCxnSpPr>
            <a:stCxn id="16" idx="0"/>
            <a:endCxn id="20" idx="2"/>
          </p:cNvCxnSpPr>
          <p:nvPr/>
        </p:nvCxnSpPr>
        <p:spPr>
          <a:xfrm flipV="1">
            <a:off x="1871663" y="2276475"/>
            <a:ext cx="4097704" cy="750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0" idx="2"/>
            <a:endCxn id="19" idx="0"/>
          </p:cNvCxnSpPr>
          <p:nvPr/>
        </p:nvCxnSpPr>
        <p:spPr>
          <a:xfrm flipH="1">
            <a:off x="4656138" y="2276475"/>
            <a:ext cx="1313229" cy="757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0" idx="2"/>
            <a:endCxn id="18" idx="0"/>
          </p:cNvCxnSpPr>
          <p:nvPr/>
        </p:nvCxnSpPr>
        <p:spPr>
          <a:xfrm>
            <a:off x="5969367" y="2276475"/>
            <a:ext cx="1566496" cy="757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0" idx="2"/>
            <a:endCxn id="17" idx="0"/>
          </p:cNvCxnSpPr>
          <p:nvPr/>
        </p:nvCxnSpPr>
        <p:spPr>
          <a:xfrm>
            <a:off x="5969367" y="2276475"/>
            <a:ext cx="4447015" cy="757238"/>
          </a:xfrm>
          <a:prstGeom prst="line">
            <a:avLst/>
          </a:prstGeom>
        </p:spPr>
        <p:style>
          <a:lnRef idx="1">
            <a:schemeClr val="accent1"/>
          </a:lnRef>
          <a:fillRef idx="0">
            <a:schemeClr val="accent1"/>
          </a:fillRef>
          <a:effectRef idx="0">
            <a:schemeClr val="accent1"/>
          </a:effectRef>
          <a:fontRef idx="minor">
            <a:schemeClr val="tx1"/>
          </a:fontRef>
        </p:style>
      </p:cxnSp>
      <p:pic>
        <p:nvPicPr>
          <p:cNvPr id="5019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623" t="10854"/>
          <a:stretch>
            <a:fillRect/>
          </a:stretch>
        </p:blipFill>
        <p:spPr bwMode="auto">
          <a:xfrm>
            <a:off x="9456738" y="33338"/>
            <a:ext cx="2687637" cy="2547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4316" y="2231292"/>
            <a:ext cx="741680" cy="1445260"/>
          </a:xfrm>
          <a:prstGeom prst="rect">
            <a:avLst/>
          </a:prstGeom>
          <a:noFill/>
        </p:spPr>
        <p:txBody>
          <a:bodyPr wrap="none" rtlCol="0" anchor="t">
            <a:spAutoFit/>
          </a:bodyPr>
          <a:lstStyle/>
          <a:p>
            <a:r>
              <a:rPr lang="zh-CN" altLang="en-US" sz="4400" dirty="0">
                <a:solidFill>
                  <a:srgbClr val="BE0000"/>
                </a:solidFill>
                <a:latin typeface="汉仪雪君体简" panose="02010600000101010101" charset="-122"/>
                <a:ea typeface="汉仪雪君体简" panose="02010600000101010101" charset="-122"/>
                <a:sym typeface="+mn-ea"/>
              </a:rPr>
              <a:t>笃</a:t>
            </a:r>
          </a:p>
          <a:p>
            <a:r>
              <a:rPr lang="zh-CN" altLang="en-US" sz="4400" dirty="0">
                <a:solidFill>
                  <a:srgbClr val="BE0000"/>
                </a:solidFill>
                <a:latin typeface="汉仪雪君体简" panose="02010600000101010101" charset="-122"/>
                <a:ea typeface="汉仪雪君体简" panose="02010600000101010101" charset="-122"/>
                <a:sym typeface="+mn-ea"/>
              </a:rPr>
              <a:t>实</a:t>
            </a:r>
            <a:endParaRPr lang="zh-CN" altLang="en-US" sz="4400" dirty="0">
              <a:solidFill>
                <a:srgbClr val="000000"/>
              </a:solidFill>
            </a:endParaRPr>
          </a:p>
        </p:txBody>
      </p:sp>
      <p:sp>
        <p:nvSpPr>
          <p:cNvPr id="4" name="文本框 3"/>
          <p:cNvSpPr txBox="1"/>
          <p:nvPr/>
        </p:nvSpPr>
        <p:spPr>
          <a:xfrm>
            <a:off x="1682115" y="1097427"/>
            <a:ext cx="9909810" cy="4569460"/>
          </a:xfrm>
          <a:prstGeom prst="rect">
            <a:avLst/>
          </a:prstGeom>
          <a:noFill/>
        </p:spPr>
        <p:txBody>
          <a:bodyPr wrap="square" rtlCol="0" anchor="t">
            <a:spAutoFit/>
          </a:bodyPr>
          <a:lstStyle/>
          <a:p>
            <a:pPr algn="ctr">
              <a:lnSpc>
                <a:spcPct val="130000"/>
              </a:lnSpc>
            </a:pPr>
            <a:r>
              <a:rPr lang="en-US" altLang="zh-CN"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笃实</a:t>
            </a:r>
            <a:r>
              <a:rPr lang="en-US" altLang="zh-CN"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引证详解：</a:t>
            </a:r>
            <a:endPar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endPar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①纯厚朴实；忠诚老实。</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后汉书·郎顗传</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岂不可刚健笃实，矜矜栗栗，以守天功盛德大业乎</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p>
          <a:p>
            <a:pPr>
              <a:lnSpc>
                <a:spcPct val="130000"/>
              </a:lnSpc>
            </a:pP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②踏实；实在。</a:t>
            </a:r>
            <a:endPar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en-US"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唐 </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韩愈</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独孤府君墓志铭</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宪公</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sz="2800" dirty="0" err="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躬孝践行笃实，而辨於文</a:t>
            </a:r>
            <a:r>
              <a:rPr sz="28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6"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8100" y="1889125"/>
            <a:ext cx="1579880" cy="768350"/>
          </a:xfrm>
          <a:prstGeom prst="rect">
            <a:avLst/>
          </a:prstGeom>
          <a:noFill/>
        </p:spPr>
        <p:txBody>
          <a:bodyPr wrap="none" rtlCol="0" anchor="t">
            <a:spAutoFit/>
          </a:bodyPr>
          <a:lstStyle/>
          <a:p>
            <a:r>
              <a:rPr lang="zh-CN" altLang="en-US" sz="4400">
                <a:solidFill>
                  <a:srgbClr val="BE0000"/>
                </a:solidFill>
                <a:latin typeface="汉仪雪君体简" panose="02010600000101010101" charset="-122"/>
                <a:ea typeface="汉仪雪君体简" panose="02010600000101010101" charset="-122"/>
                <a:sym typeface="+mn-ea"/>
              </a:rPr>
              <a:t>笃 实</a:t>
            </a:r>
            <a:endParaRPr lang="zh-CN" altLang="en-US" sz="4400">
              <a:solidFill>
                <a:srgbClr val="000000"/>
              </a:solidFill>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61932" y="307366"/>
            <a:ext cx="2216789" cy="3045970"/>
          </a:xfrm>
          <a:prstGeom prst="rect">
            <a:avLst/>
          </a:prstGeom>
          <a:ln w="28575">
            <a:solidFill>
              <a:srgbClr val="D20000"/>
            </a:solidFill>
          </a:ln>
          <a:effectLst>
            <a:outerShdw blurRad="63500" sx="102000" sy="102000" algn="ctr" rotWithShape="0">
              <a:prstClr val="black">
                <a:alpha val="40000"/>
              </a:prstClr>
            </a:outerShdw>
          </a:effectLst>
        </p:spPr>
      </p:pic>
      <p:grpSp>
        <p:nvGrpSpPr>
          <p:cNvPr id="4" name="组合 3"/>
          <p:cNvGrpSpPr/>
          <p:nvPr/>
        </p:nvGrpSpPr>
        <p:grpSpPr>
          <a:xfrm>
            <a:off x="6985" y="3738245"/>
            <a:ext cx="7087235" cy="2819400"/>
            <a:chOff x="391186" y="2667868"/>
            <a:chExt cx="6696075" cy="2819400"/>
          </a:xfrm>
        </p:grpSpPr>
        <p:sp>
          <p:nvSpPr>
            <p:cNvPr id="14" name="矩形 13"/>
            <p:cNvSpPr/>
            <p:nvPr/>
          </p:nvSpPr>
          <p:spPr bwMode="auto">
            <a:xfrm>
              <a:off x="391786" y="2667868"/>
              <a:ext cx="6540687" cy="2819400"/>
            </a:xfrm>
            <a:prstGeom prst="rect">
              <a:avLst/>
            </a:prstGeom>
            <a:solidFill>
              <a:srgbClr val="D20000"/>
            </a:solidFill>
            <a:ln w="28575">
              <a:solidFill>
                <a:srgbClr val="D20000"/>
              </a:solid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a:solidFill>
                  <a:srgbClr val="000000"/>
                </a:solidFill>
              </a:endParaRPr>
            </a:p>
          </p:txBody>
        </p:sp>
        <p:sp>
          <p:nvSpPr>
            <p:cNvPr id="6" name="矩形 5"/>
            <p:cNvSpPr/>
            <p:nvPr/>
          </p:nvSpPr>
          <p:spPr>
            <a:xfrm>
              <a:off x="391186" y="2998068"/>
              <a:ext cx="6696075" cy="2158365"/>
            </a:xfrm>
            <a:prstGeom prst="rect">
              <a:avLst/>
            </a:prstGeom>
          </p:spPr>
          <p:txBody>
            <a:bodyPr wrap="square">
              <a:spAutoFit/>
            </a:bodyPr>
            <a:lstStyle/>
            <a:p>
              <a:pPr>
                <a:lnSpc>
                  <a:spcPct val="120000"/>
                </a:lnSpc>
              </a:pPr>
              <a:r>
                <a:rPr lang="zh-CN" altLang="en-US" sz="2000" dirty="0">
                  <a:solidFill>
                    <a:srgbClr val="FFFFFF"/>
                  </a:solidFill>
                  <a:latin typeface="微软雅黑" panose="020B0503020204020204" pitchFamily="34" charset="-122"/>
                  <a:sym typeface="微软雅黑" panose="020B0503020204020204" pitchFamily="34" charset="-122"/>
                </a:rPr>
                <a:t>          </a:t>
              </a:r>
              <a:r>
                <a:rPr lang="zh-CN" altLang="en-US" sz="2800" dirty="0">
                  <a:solidFill>
                    <a:srgbClr val="FFFFFF"/>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用专注、精致、用心和极致的精神去学好技能、读好专业，让自己成为专业领域拥有匠心匠魂之人！</a:t>
              </a:r>
            </a:p>
            <a:p>
              <a:pPr>
                <a:lnSpc>
                  <a:spcPct val="120000"/>
                </a:lnSpc>
              </a:pPr>
              <a:r>
                <a:rPr lang="en-US" altLang="zh-CN" sz="2800" dirty="0">
                  <a:solidFill>
                    <a:srgbClr val="FFFFFF"/>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2021</a:t>
              </a:r>
              <a:r>
                <a:rPr lang="zh-CN" altLang="en-US" sz="2800" dirty="0">
                  <a:solidFill>
                    <a:srgbClr val="FFFFFF"/>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，让我们一起迎接这一年的到来！</a:t>
              </a:r>
            </a:p>
          </p:txBody>
        </p:sp>
      </p:grpSp>
      <p:pic>
        <p:nvPicPr>
          <p:cNvPr id="9" name="图片 8"/>
          <p:cNvPicPr>
            <a:picLocks noChangeAspect="1"/>
          </p:cNvPicPr>
          <p:nvPr/>
        </p:nvPicPr>
        <p:blipFill rotWithShape="1">
          <a:blip r:embed="rId3" cstate="print">
            <a:extLst>
              <a:ext uri="{28A0092B-C50C-407E-A947-70E740481C1C}">
                <a14:useLocalDpi xmlns:a14="http://schemas.microsoft.com/office/drawing/2010/main" xmlns="" val="0"/>
              </a:ext>
            </a:extLst>
          </a:blip>
          <a:srcRect l="12500" r="12500"/>
          <a:stretch>
            <a:fillRect/>
          </a:stretch>
        </p:blipFill>
        <p:spPr>
          <a:xfrm>
            <a:off x="7094136" y="1042926"/>
            <a:ext cx="4772637" cy="4772637"/>
          </a:xfrm>
          <a:prstGeom prst="rect">
            <a:avLst/>
          </a:prstGeom>
          <a:ln w="28575">
            <a:solidFill>
              <a:srgbClr val="D20000"/>
            </a:solidFill>
          </a:ln>
          <a:effectLst>
            <a:outerShdw blurRad="63500" sx="102000" sy="102000" algn="ctr" rotWithShape="0">
              <a:prstClr val="black">
                <a:alpha val="40000"/>
              </a:prstClr>
            </a:outerShdw>
          </a:effectLst>
        </p:spPr>
      </p:pic>
      <p:sp>
        <p:nvSpPr>
          <p:cNvPr id="10"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anim calcmode="lin" valueType="num">
                                      <p:cBhvr>
                                        <p:cTn id="10" dur="750" fill="hold"/>
                                        <p:tgtEl>
                                          <p:spTgt spid="11"/>
                                        </p:tgtEl>
                                        <p:attrNameLst>
                                          <p:attrName>ppt_x</p:attrName>
                                        </p:attrNameLst>
                                      </p:cBhvr>
                                      <p:tavLst>
                                        <p:tav tm="0">
                                          <p:val>
                                            <p:fltVal val="0.5"/>
                                          </p:val>
                                        </p:tav>
                                        <p:tav tm="100000">
                                          <p:val>
                                            <p:strVal val="#ppt_x"/>
                                          </p:val>
                                        </p:tav>
                                      </p:tavLst>
                                    </p:anim>
                                    <p:anim calcmode="lin" valueType="num">
                                      <p:cBhvr>
                                        <p:cTn id="11" dur="750" fill="hold"/>
                                        <p:tgtEl>
                                          <p:spTgt spid="11"/>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anim calcmode="lin" valueType="num">
                                      <p:cBhvr>
                                        <p:cTn id="17" dur="750" fill="hold"/>
                                        <p:tgtEl>
                                          <p:spTgt spid="4"/>
                                        </p:tgtEl>
                                        <p:attrNameLst>
                                          <p:attrName>ppt_x</p:attrName>
                                        </p:attrNameLst>
                                      </p:cBhvr>
                                      <p:tavLst>
                                        <p:tav tm="0">
                                          <p:val>
                                            <p:fltVal val="0.5"/>
                                          </p:val>
                                        </p:tav>
                                        <p:tav tm="100000">
                                          <p:val>
                                            <p:strVal val="#ppt_x"/>
                                          </p:val>
                                        </p:tav>
                                      </p:tavLst>
                                    </p:anim>
                                    <p:anim calcmode="lin" valueType="num">
                                      <p:cBhvr>
                                        <p:cTn id="18" dur="75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750" fill="hold"/>
                                        <p:tgtEl>
                                          <p:spTgt spid="9"/>
                                        </p:tgtEl>
                                        <p:attrNameLst>
                                          <p:attrName>ppt_w</p:attrName>
                                        </p:attrNameLst>
                                      </p:cBhvr>
                                      <p:tavLst>
                                        <p:tav tm="0">
                                          <p:val>
                                            <p:fltVal val="0"/>
                                          </p:val>
                                        </p:tav>
                                        <p:tav tm="100000">
                                          <p:val>
                                            <p:strVal val="#ppt_w"/>
                                          </p:val>
                                        </p:tav>
                                      </p:tavLst>
                                    </p:anim>
                                    <p:anim calcmode="lin" valueType="num">
                                      <p:cBhvr>
                                        <p:cTn id="22" dur="750" fill="hold"/>
                                        <p:tgtEl>
                                          <p:spTgt spid="9"/>
                                        </p:tgtEl>
                                        <p:attrNameLst>
                                          <p:attrName>ppt_h</p:attrName>
                                        </p:attrNameLst>
                                      </p:cBhvr>
                                      <p:tavLst>
                                        <p:tav tm="0">
                                          <p:val>
                                            <p:fltVal val="0"/>
                                          </p:val>
                                        </p:tav>
                                        <p:tav tm="100000">
                                          <p:val>
                                            <p:strVal val="#ppt_h"/>
                                          </p:val>
                                        </p:tav>
                                      </p:tavLst>
                                    </p:anim>
                                    <p:animEffect transition="in" filter="fade">
                                      <p:cBhvr>
                                        <p:cTn id="23" dur="750"/>
                                        <p:tgtEl>
                                          <p:spTgt spid="9"/>
                                        </p:tgtEl>
                                      </p:cBhvr>
                                    </p:animEffect>
                                    <p:anim calcmode="lin" valueType="num">
                                      <p:cBhvr>
                                        <p:cTn id="24" dur="750" fill="hold"/>
                                        <p:tgtEl>
                                          <p:spTgt spid="9"/>
                                        </p:tgtEl>
                                        <p:attrNameLst>
                                          <p:attrName>ppt_x</p:attrName>
                                        </p:attrNameLst>
                                      </p:cBhvr>
                                      <p:tavLst>
                                        <p:tav tm="0">
                                          <p:val>
                                            <p:fltVal val="0.5"/>
                                          </p:val>
                                        </p:tav>
                                        <p:tav tm="100000">
                                          <p:val>
                                            <p:strVal val="#ppt_x"/>
                                          </p:val>
                                        </p:tav>
                                      </p:tavLst>
                                    </p:anim>
                                    <p:anim calcmode="lin" valueType="num">
                                      <p:cBhvr>
                                        <p:cTn id="25" dur="75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BEBA8EAE-BF5A-486C-A8C5-ECC9F3942E4B}">
                <a14:imgProps xmlns:a14="http://schemas.microsoft.com/office/drawing/2010/main" xmlns="">
                  <a14:imgLayer r:embed="rId3">
                    <a14:imgEffect>
                      <a14:backgroundRemoval t="6531" b="100000" l="0" r="90000">
                        <a14:backgroundMark x1="35816" y1="44218" x2="35816" y2="44218"/>
                        <a14:backgroundMark x1="33367" y1="51837" x2="33367" y2="51837"/>
                        <a14:backgroundMark x1="36837" y1="40952" x2="36837" y2="40952"/>
                        <a14:backgroundMark x1="35306" y1="45034" x2="35306" y2="45034"/>
                        <a14:backgroundMark x1="38163" y1="54286" x2="38163" y2="54286"/>
                        <a14:backgroundMark x1="36633" y1="41361" x2="36633" y2="41361"/>
                      </a14:backgroundRemoval>
                    </a14:imgEffect>
                  </a14:imgLayer>
                </a14:imgProps>
              </a:ext>
            </a:extLst>
          </a:blip>
          <a:stretch>
            <a:fillRect/>
          </a:stretch>
        </p:blipFill>
        <p:spPr>
          <a:xfrm>
            <a:off x="0" y="0"/>
            <a:ext cx="8358553" cy="6268915"/>
          </a:xfrm>
          <a:prstGeom prst="rect">
            <a:avLst/>
          </a:prstGeom>
        </p:spPr>
      </p:pic>
      <p:sp>
        <p:nvSpPr>
          <p:cNvPr id="8" name="Freeform 29"/>
          <p:cNvSpPr/>
          <p:nvPr/>
        </p:nvSpPr>
        <p:spPr bwMode="auto">
          <a:xfrm>
            <a:off x="11050718" y="101600"/>
            <a:ext cx="1145408" cy="1023533"/>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BE0000"/>
          </a:solidFill>
          <a:ln>
            <a:noFill/>
          </a:ln>
        </p:spPr>
        <p:txBody>
          <a:bodyPr vert="horz" wrap="square" lIns="91440" tIns="45720" rIns="91440" bIns="45720" numCol="1" anchor="t" anchorCtr="0" compatLnSpc="1"/>
          <a:lstStyle/>
          <a:p>
            <a:pPr eaLnBrk="1" fontAlgn="auto" hangingPunct="1">
              <a:spcBef>
                <a:spcPts val="0"/>
              </a:spcBef>
              <a:spcAft>
                <a:spcPts val="0"/>
              </a:spcAft>
              <a:defRPr/>
            </a:pPr>
            <a:endParaRPr lang="zh-CN" altLang="en-US" kern="0">
              <a:solidFill>
                <a:prstClr val="black"/>
              </a:solidFill>
              <a:ea typeface="宋体" panose="02010600030101010101" pitchFamily="2" charset="-122"/>
            </a:endParaRPr>
          </a:p>
        </p:txBody>
      </p:sp>
      <p:sp>
        <p:nvSpPr>
          <p:cNvPr id="4" name="矩形 3"/>
          <p:cNvSpPr/>
          <p:nvPr/>
        </p:nvSpPr>
        <p:spPr>
          <a:xfrm>
            <a:off x="4308376" y="858340"/>
            <a:ext cx="6260465" cy="1470025"/>
          </a:xfrm>
          <a:prstGeom prst="rect">
            <a:avLst/>
          </a:prstGeom>
        </p:spPr>
        <p:txBody>
          <a:bodyPr wrap="none">
            <a:spAutoFit/>
          </a:bodyPr>
          <a:lstStyle/>
          <a:p>
            <a:pPr>
              <a:lnSpc>
                <a:spcPct val="160000"/>
              </a:lnSpc>
            </a:pPr>
            <a:r>
              <a:rPr lang="zh-CN" altLang="en-US" sz="2000" dirty="0">
                <a:solidFill>
                  <a:srgbClr val="C00000"/>
                </a:solidFill>
                <a:latin typeface="微软雅黑" panose="020B0503020204020204" pitchFamily="34" charset="-122"/>
                <a:sym typeface="微软雅黑" panose="020B0503020204020204" pitchFamily="34" charset="-122"/>
              </a:rPr>
              <a:t> </a:t>
            </a:r>
            <a:r>
              <a:rPr lang="zh-CN" altLang="en-US" sz="2800" b="1" dirty="0">
                <a:solidFill>
                  <a:srgbClr val="000000"/>
                </a:solidFill>
                <a:latin typeface="宋体" panose="02010600030101010101" pitchFamily="2" charset="-122"/>
                <a:ea typeface="宋体" panose="02010600030101010101" pitchFamily="2" charset="-122"/>
                <a:sym typeface="微软雅黑" panose="020B0503020204020204" pitchFamily="34" charset="-122"/>
              </a:rPr>
              <a:t>在十九大报告中，</a:t>
            </a:r>
          </a:p>
          <a:p>
            <a:pPr>
              <a:lnSpc>
                <a:spcPct val="160000"/>
              </a:lnSpc>
            </a:pPr>
            <a:r>
              <a:rPr lang="zh-CN" altLang="en-US" sz="2800" b="1" dirty="0">
                <a:solidFill>
                  <a:srgbClr val="000000"/>
                </a:solidFill>
                <a:latin typeface="宋体" panose="02010600030101010101" pitchFamily="2" charset="-122"/>
                <a:ea typeface="宋体" panose="02010600030101010101" pitchFamily="2" charset="-122"/>
                <a:sym typeface="微软雅黑" panose="020B0503020204020204" pitchFamily="34" charset="-122"/>
              </a:rPr>
              <a:t>习近平总书记这样深切寄语年轻一代：</a:t>
            </a:r>
          </a:p>
        </p:txBody>
      </p:sp>
      <p:sp>
        <p:nvSpPr>
          <p:cNvPr id="6" name="矩形 5"/>
          <p:cNvSpPr/>
          <p:nvPr/>
        </p:nvSpPr>
        <p:spPr>
          <a:xfrm>
            <a:off x="4445908" y="2903667"/>
            <a:ext cx="7620000" cy="2030095"/>
          </a:xfrm>
          <a:prstGeom prst="rect">
            <a:avLst/>
          </a:prstGeom>
        </p:spPr>
        <p:txBody>
          <a:bodyPr wrap="square">
            <a:spAutoFit/>
          </a:bodyPr>
          <a:lstStyle/>
          <a:p>
            <a:pPr defTabSz="685800">
              <a:lnSpc>
                <a:spcPct val="150000"/>
              </a:lnSpc>
            </a:pPr>
            <a:r>
              <a:rPr lang="en-US" altLang="zh-CN" sz="2800" b="1" dirty="0">
                <a:solidFill>
                  <a:srgbClr val="BE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a:t>
            </a:r>
            <a:r>
              <a:rPr lang="zh-CN" altLang="en-US" sz="2800" b="1" dirty="0">
                <a:solidFill>
                  <a:srgbClr val="BE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“青年兴则国家兴，青年强则国家强。青年一代有希望、有本领、有担当，国家就有前途、民族就有希望。”</a:t>
            </a:r>
          </a:p>
        </p:txBody>
      </p:sp>
      <p:sp>
        <p:nvSpPr>
          <p:cNvPr id="9"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4" grpId="0"/>
      <p:bldP spid="6" grpId="0"/>
      <p:bldP spid="6"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9"/>
          <p:cNvSpPr/>
          <p:nvPr/>
        </p:nvSpPr>
        <p:spPr bwMode="auto">
          <a:xfrm>
            <a:off x="11050718" y="101600"/>
            <a:ext cx="1145408" cy="1023533"/>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BE0000"/>
          </a:solidFill>
          <a:ln>
            <a:noFill/>
          </a:ln>
        </p:spPr>
        <p:txBody>
          <a:bodyPr vert="horz" wrap="square" lIns="91440" tIns="45720" rIns="91440" bIns="45720" numCol="1" anchor="t" anchorCtr="0" compatLnSpc="1"/>
          <a:lstStyle/>
          <a:p>
            <a:pPr eaLnBrk="1" fontAlgn="auto" hangingPunct="1">
              <a:spcBef>
                <a:spcPts val="0"/>
              </a:spcBef>
              <a:spcAft>
                <a:spcPts val="0"/>
              </a:spcAft>
              <a:defRPr/>
            </a:pPr>
            <a:endParaRPr lang="zh-CN" altLang="en-US" kern="0">
              <a:solidFill>
                <a:prstClr val="black"/>
              </a:solidFill>
              <a:ea typeface="宋体" panose="02010600030101010101" pitchFamily="2" charset="-122"/>
            </a:endParaRPr>
          </a:p>
        </p:txBody>
      </p:sp>
      <p:grpSp>
        <p:nvGrpSpPr>
          <p:cNvPr id="10" name="组合 9"/>
          <p:cNvGrpSpPr/>
          <p:nvPr/>
        </p:nvGrpSpPr>
        <p:grpSpPr>
          <a:xfrm>
            <a:off x="98610" y="101600"/>
            <a:ext cx="11887202" cy="5311776"/>
            <a:chOff x="49503" y="53978"/>
            <a:chExt cx="9534831" cy="4260623"/>
          </a:xfrm>
        </p:grpSpPr>
        <p:sp>
          <p:nvSpPr>
            <p:cNvPr id="8" name="矩形 160"/>
            <p:cNvSpPr>
              <a:spLocks noChangeArrowheads="1"/>
            </p:cNvSpPr>
            <p:nvPr/>
          </p:nvSpPr>
          <p:spPr bwMode="auto">
            <a:xfrm flipH="1">
              <a:off x="49503" y="952962"/>
              <a:ext cx="9462924" cy="3361639"/>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1" fmla="*/ 0 w 7260238"/>
                <a:gd name="connsiteY0-2" fmla="*/ 0 h 3090960"/>
                <a:gd name="connsiteX1-3" fmla="*/ 7260238 w 7260238"/>
                <a:gd name="connsiteY1-4" fmla="*/ 0 h 3090960"/>
                <a:gd name="connsiteX2-5" fmla="*/ 7260238 w 7260238"/>
                <a:gd name="connsiteY2-6" fmla="*/ 3090960 h 3090960"/>
                <a:gd name="connsiteX3-7" fmla="*/ 666205 w 7260238"/>
                <a:gd name="connsiteY3-8" fmla="*/ 3090960 h 3090960"/>
                <a:gd name="connsiteX4-9" fmla="*/ 0 w 7260238"/>
                <a:gd name="connsiteY4-10" fmla="*/ 0 h 309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60238" h="3090960">
                  <a:moveTo>
                    <a:pt x="0" y="0"/>
                  </a:moveTo>
                  <a:lnTo>
                    <a:pt x="7260238" y="0"/>
                  </a:lnTo>
                  <a:lnTo>
                    <a:pt x="7260238" y="3090960"/>
                  </a:lnTo>
                  <a:lnTo>
                    <a:pt x="666205" y="3090960"/>
                  </a:lnTo>
                  <a:lnTo>
                    <a:pt x="0" y="0"/>
                  </a:lnTo>
                  <a:close/>
                </a:path>
              </a:pathLst>
            </a:custGeom>
            <a:gradFill flip="none" rotWithShape="1">
              <a:gsLst>
                <a:gs pos="59000">
                  <a:srgbClr val="BF0000">
                    <a:alpha val="92000"/>
                  </a:srgbClr>
                </a:gs>
                <a:gs pos="0">
                  <a:srgbClr val="C00000">
                    <a:alpha val="60000"/>
                  </a:srgbClr>
                </a:gs>
                <a:gs pos="100000">
                  <a:srgbClr val="BE0000"/>
                </a:gs>
              </a:gsLst>
              <a:lin ang="10800000" scaled="1"/>
              <a:tileRect/>
            </a:gradFill>
            <a:ln w="12700" cmpd="sng">
              <a:noFill/>
              <a:miter lim="800000"/>
            </a:ln>
          </p:spPr>
          <p:txBody>
            <a:bodyPr anchor="ctr"/>
            <a:lstStyle/>
            <a:p>
              <a:pPr algn="ctr">
                <a:defRPr/>
              </a:pPr>
              <a:endParaRPr lang="zh-CN" altLang="en-US" b="1" kern="0" dirty="0">
                <a:solidFill>
                  <a:srgbClr val="FFC000"/>
                </a:solidFill>
                <a:latin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41051" y="53978"/>
              <a:ext cx="4543283" cy="4082693"/>
            </a:xfrm>
            <a:prstGeom prst="rect">
              <a:avLst/>
            </a:prstGeom>
          </p:spPr>
        </p:pic>
      </p:grpSp>
      <p:sp>
        <p:nvSpPr>
          <p:cNvPr id="3" name="矩形 2"/>
          <p:cNvSpPr/>
          <p:nvPr/>
        </p:nvSpPr>
        <p:spPr>
          <a:xfrm>
            <a:off x="143434" y="1395974"/>
            <a:ext cx="6017211" cy="3969385"/>
          </a:xfrm>
          <a:prstGeom prst="rect">
            <a:avLst/>
          </a:prstGeom>
        </p:spPr>
        <p:txBody>
          <a:bodyPr wrap="square">
            <a:spAutoFit/>
          </a:bodyPr>
          <a:lstStyle/>
          <a:p>
            <a:pPr algn="just">
              <a:lnSpc>
                <a:spcPct val="150000"/>
              </a:lnSpc>
            </a:pPr>
            <a:r>
              <a:rPr lang="zh-CN" altLang="en-US" sz="2400" dirty="0">
                <a:solidFill>
                  <a:srgbClr val="FFFFFF"/>
                </a:solidFill>
                <a:latin typeface="微软雅黑" panose="020B0503020204020204" pitchFamily="34" charset="-122"/>
                <a:sym typeface="微软雅黑" panose="020B0503020204020204" pitchFamily="34" charset="-122"/>
              </a:rPr>
              <a:t>     </a:t>
            </a:r>
            <a:r>
              <a:rPr lang="zh-CN" altLang="en-US" sz="2800" dirty="0">
                <a:solidFill>
                  <a:srgbClr val="FFFFFF"/>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新时代，请用勇敢奋进迎接新的挑战，请用一往无前肩负新的使命。勤学以增智、修德以立身、明辨以正心、笃实以为功。让我们以社会主义核心价值观为引领，以青年之志承时代期冀！</a:t>
            </a:r>
          </a:p>
        </p:txBody>
      </p:sp>
      <p:sp>
        <p:nvSpPr>
          <p:cNvPr id="11" name="文本框 4"/>
          <p:cNvSpPr txBox="1"/>
          <p:nvPr/>
        </p:nvSpPr>
        <p:spPr>
          <a:xfrm>
            <a:off x="0" y="5706"/>
            <a:ext cx="2751992" cy="400110"/>
          </a:xfrm>
          <a:prstGeom prst="rect">
            <a:avLst/>
          </a:prstGeom>
          <a:solidFill>
            <a:srgbClr val="92D050">
              <a:alpha val="40000"/>
            </a:srgbClr>
          </a:solidFill>
        </p:spPr>
        <p:txBody>
          <a:bodyPr wrap="square" rtlCol="0">
            <a:spAutoFit/>
          </a:bodyPr>
          <a:lstStyle/>
          <a:p>
            <a:r>
              <a:rPr lang="zh-CN" altLang="en-US" sz="2000" b="1" dirty="0" smtClean="0">
                <a:solidFill>
                  <a:srgbClr val="000000"/>
                </a:solidFill>
                <a:latin typeface="华文中宋" panose="02010600040101010101" pitchFamily="2" charset="-122"/>
                <a:ea typeface="华文中宋" panose="02010600040101010101" pitchFamily="2" charset="-122"/>
              </a:rPr>
              <a:t>二、勤学修德明辨笃实</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华文中宋" panose="02010600040101010101" pitchFamily="2" charset="-122"/>
                <a:ea typeface="华文中宋" panose="02010600040101010101" pitchFamily="2" charset="-122"/>
              </a:rPr>
              <a:t>拓展阅读材料</a:t>
            </a:r>
            <a:endParaRPr lang="zh-CN" altLang="en-US" sz="3200" dirty="0">
              <a:latin typeface="华文中宋" panose="02010600040101010101" pitchFamily="2" charset="-122"/>
              <a:ea typeface="华文中宋" panose="02010600040101010101" pitchFamily="2" charset="-122"/>
            </a:endParaRPr>
          </a:p>
        </p:txBody>
      </p:sp>
      <p:sp>
        <p:nvSpPr>
          <p:cNvPr id="3" name="内容占位符 2"/>
          <p:cNvSpPr>
            <a:spLocks noGrp="1"/>
          </p:cNvSpPr>
          <p:nvPr>
            <p:ph idx="1"/>
          </p:nvPr>
        </p:nvSpPr>
        <p:spPr>
          <a:xfrm>
            <a:off x="667430" y="2265363"/>
            <a:ext cx="10313744" cy="2948894"/>
          </a:xfrm>
        </p:spPr>
        <p:txBody>
          <a:bodyPr/>
          <a:lstStyle/>
          <a:p>
            <a:r>
              <a:rPr lang="en-US" altLang="zh-CN" sz="2800" dirty="0" smtClean="0">
                <a:latin typeface="宋体" panose="02010600030101010101" pitchFamily="2" charset="-122"/>
                <a:ea typeface="宋体" panose="02010600030101010101" pitchFamily="2" charset="-122"/>
              </a:rPr>
              <a:t>1.《</a:t>
            </a:r>
            <a:r>
              <a:rPr lang="zh-CN" altLang="en-US" sz="2800" dirty="0" smtClean="0">
                <a:latin typeface="宋体" panose="02010600030101010101" pitchFamily="2" charset="-122"/>
                <a:ea typeface="宋体" panose="02010600030101010101" pitchFamily="2" charset="-122"/>
              </a:rPr>
              <a:t>青年要自觉践行社会主义核心价值观</a:t>
            </a: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a:t>
            </a:r>
            <a:r>
              <a:rPr lang="en-US" altLang="zh-CN" sz="2800" dirty="0" smtClean="0">
                <a:latin typeface="宋体" panose="02010600030101010101" pitchFamily="2" charset="-122"/>
                <a:ea typeface="宋体" panose="02010600030101010101" pitchFamily="2" charset="-122"/>
              </a:rPr>
              <a:t>2014.5.4</a:t>
            </a:r>
            <a:r>
              <a:rPr lang="zh-CN" altLang="en-US" sz="2800" dirty="0" smtClean="0">
                <a:latin typeface="宋体" panose="02010600030101010101" pitchFamily="2" charset="-122"/>
                <a:ea typeface="宋体" panose="02010600030101010101" pitchFamily="2" charset="-122"/>
              </a:rPr>
              <a:t>），习</a:t>
            </a:r>
            <a:r>
              <a:rPr lang="zh-CN" altLang="en-US" sz="2800" dirty="0">
                <a:latin typeface="宋体" panose="02010600030101010101" pitchFamily="2" charset="-122"/>
                <a:ea typeface="宋体" panose="02010600030101010101" pitchFamily="2" charset="-122"/>
              </a:rPr>
              <a:t>近平</a:t>
            </a:r>
            <a:r>
              <a:rPr lang="zh-CN" altLang="en-US" sz="2800" dirty="0" smtClean="0">
                <a:latin typeface="宋体" panose="02010600030101010101" pitchFamily="2" charset="-122"/>
                <a:ea typeface="宋体" panose="02010600030101010101" pitchFamily="2" charset="-122"/>
              </a:rPr>
              <a:t>在北京大学师生座谈会上的讲话；</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2.《</a:t>
            </a:r>
            <a:r>
              <a:rPr lang="zh-CN" altLang="en-US" sz="2800" dirty="0">
                <a:latin typeface="宋体" panose="02010600030101010101" pitchFamily="2" charset="-122"/>
                <a:ea typeface="宋体" panose="02010600030101010101" pitchFamily="2" charset="-122"/>
              </a:rPr>
              <a:t>关于培育和践行社会主义核心价值观的</a:t>
            </a:r>
            <a:r>
              <a:rPr lang="zh-CN" altLang="en-US" sz="2800" dirty="0" smtClean="0">
                <a:latin typeface="宋体" panose="02010600030101010101" pitchFamily="2" charset="-122"/>
                <a:ea typeface="宋体" panose="02010600030101010101" pitchFamily="2" charset="-122"/>
              </a:rPr>
              <a:t>意见</a:t>
            </a: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a:t>
            </a:r>
            <a:r>
              <a:rPr lang="en-US" altLang="zh-CN" sz="2800" dirty="0" smtClean="0">
                <a:latin typeface="宋体" panose="02010600030101010101" pitchFamily="2" charset="-122"/>
                <a:ea typeface="宋体" panose="02010600030101010101" pitchFamily="2" charset="-122"/>
              </a:rPr>
              <a:t>2013.12.23</a:t>
            </a:r>
            <a:r>
              <a:rPr lang="zh-CN" altLang="en-US" sz="2800" dirty="0" smtClean="0">
                <a:latin typeface="宋体" panose="02010600030101010101" pitchFamily="2" charset="-122"/>
                <a:ea typeface="宋体" panose="02010600030101010101" pitchFamily="2" charset="-122"/>
              </a:rPr>
              <a:t>），中共中央办公厅；</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3.</a:t>
            </a:r>
            <a:r>
              <a:rPr lang="zh-CN" altLang="en-US" sz="2800" dirty="0">
                <a:latin typeface="宋体" panose="02010600030101010101" pitchFamily="2" charset="-122"/>
                <a:ea typeface="宋体" panose="02010600030101010101" pitchFamily="2" charset="-122"/>
              </a:rPr>
              <a:t> </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关于进一步把社会主义核心价值观融入法治建设的指导意见</a:t>
            </a:r>
            <a:r>
              <a:rPr lang="en-US" altLang="zh-CN" sz="2800" dirty="0" smtClean="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a:t>
            </a:r>
            <a:r>
              <a:rPr lang="en-US" altLang="zh-CN" sz="2800" dirty="0" smtClean="0">
                <a:latin typeface="宋体" panose="02010600030101010101" pitchFamily="2" charset="-122"/>
                <a:ea typeface="宋体" panose="02010600030101010101" pitchFamily="2" charset="-122"/>
              </a:rPr>
              <a:t>2016.12.25</a:t>
            </a:r>
            <a:r>
              <a:rPr lang="zh-CN" altLang="en-US" sz="2800" dirty="0">
                <a:latin typeface="宋体" panose="02010600030101010101" pitchFamily="2" charset="-122"/>
                <a:ea typeface="宋体" panose="02010600030101010101" pitchFamily="2" charset="-122"/>
              </a:rPr>
              <a:t>），</a:t>
            </a:r>
            <a:r>
              <a:rPr lang="zh-CN" altLang="en-US" sz="2800" dirty="0" smtClean="0">
                <a:latin typeface="宋体" panose="02010600030101010101" pitchFamily="2" charset="-122"/>
                <a:ea typeface="宋体" panose="02010600030101010101" pitchFamily="2" charset="-122"/>
              </a:rPr>
              <a:t>中共中央办公厅、国务院办公厅。</a:t>
            </a:r>
            <a:endParaRPr lang="zh-CN" altLang="en-US" sz="2800" dirty="0">
              <a:latin typeface="宋体" panose="02010600030101010101" pitchFamily="2" charset="-122"/>
              <a:ea typeface="宋体" panose="02010600030101010101" pitchFamily="2"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6428" y="856488"/>
            <a:ext cx="10972800" cy="667512"/>
          </a:xfrm>
        </p:spPr>
        <p:txBody>
          <a:bodyPr/>
          <a:lstStyle/>
          <a:p>
            <a:r>
              <a:rPr lang="zh-CN" altLang="en-US" sz="3200" dirty="0">
                <a:latin typeface="华文中宋" panose="02010600040101010101" pitchFamily="2" charset="-122"/>
                <a:ea typeface="华文中宋" panose="02010600040101010101" pitchFamily="2" charset="-122"/>
              </a:rPr>
              <a:t>作业与思考</a:t>
            </a:r>
          </a:p>
        </p:txBody>
      </p:sp>
      <p:sp>
        <p:nvSpPr>
          <p:cNvPr id="3" name="内容占位符 2"/>
          <p:cNvSpPr>
            <a:spLocks noGrp="1"/>
          </p:cNvSpPr>
          <p:nvPr>
            <p:ph idx="1"/>
          </p:nvPr>
        </p:nvSpPr>
        <p:spPr>
          <a:xfrm>
            <a:off x="795548" y="1868453"/>
            <a:ext cx="10366497" cy="4527550"/>
          </a:xfrm>
        </p:spPr>
        <p:txBody>
          <a:bodyPr/>
          <a:lstStyle/>
          <a:p>
            <a:r>
              <a:rPr lang="en-US" altLang="zh-CN" sz="2800" dirty="0" smtClean="0">
                <a:latin typeface="宋体" panose="02010600030101010101" pitchFamily="2" charset="-122"/>
                <a:ea typeface="宋体" panose="02010600030101010101" pitchFamily="2" charset="-122"/>
              </a:rPr>
              <a:t>1.</a:t>
            </a:r>
            <a:r>
              <a:rPr lang="zh-CN" altLang="en-US" sz="2800" dirty="0" smtClean="0">
                <a:latin typeface="宋体" panose="02010600030101010101" pitchFamily="2" charset="-122"/>
                <a:ea typeface="宋体" panose="02010600030101010101" pitchFamily="2" charset="-122"/>
              </a:rPr>
              <a:t>如何理解培育和践行社会主义核心价值观的重大意义？</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2.</a:t>
            </a:r>
            <a:r>
              <a:rPr lang="zh-CN" altLang="en-US" sz="2800" dirty="0" smtClean="0">
                <a:latin typeface="宋体" panose="02010600030101010101" pitchFamily="2" charset="-122"/>
                <a:ea typeface="宋体" panose="02010600030101010101" pitchFamily="2" charset="-122"/>
              </a:rPr>
              <a:t>如何理解社会主义核心价值观的科学内涵？</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3.</a:t>
            </a:r>
            <a:r>
              <a:rPr lang="zh-CN" altLang="en-US" sz="2800" dirty="0" smtClean="0">
                <a:latin typeface="宋体" panose="02010600030101010101" pitchFamily="2" charset="-122"/>
                <a:ea typeface="宋体" panose="02010600030101010101" pitchFamily="2" charset="-122"/>
              </a:rPr>
              <a:t>如何理解社会主义核心价值观与社会主义核心价值体系的关系？</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4.</a:t>
            </a:r>
            <a:r>
              <a:rPr lang="zh-CN" altLang="en-US" sz="2800" dirty="0" smtClean="0">
                <a:latin typeface="宋体" panose="02010600030101010101" pitchFamily="2" charset="-122"/>
                <a:ea typeface="宋体" panose="02010600030101010101" pitchFamily="2" charset="-122"/>
              </a:rPr>
              <a:t>谈谈坚定价值观自信的理由。</a:t>
            </a:r>
            <a:endParaRPr lang="en-US" altLang="zh-CN" sz="2800" dirty="0" smtClean="0">
              <a:latin typeface="宋体" panose="02010600030101010101" pitchFamily="2" charset="-122"/>
              <a:ea typeface="宋体" panose="02010600030101010101" pitchFamily="2" charset="-122"/>
            </a:endParaRPr>
          </a:p>
          <a:p>
            <a:r>
              <a:rPr lang="en-US" altLang="zh-CN" sz="2800" dirty="0" smtClean="0">
                <a:latin typeface="宋体" panose="02010600030101010101" pitchFamily="2" charset="-122"/>
                <a:ea typeface="宋体" panose="02010600030101010101" pitchFamily="2" charset="-122"/>
              </a:rPr>
              <a:t>5.</a:t>
            </a:r>
            <a:r>
              <a:rPr lang="zh-CN" altLang="en-US" sz="2800" dirty="0" smtClean="0">
                <a:latin typeface="宋体" panose="02010600030101010101" pitchFamily="2" charset="-122"/>
                <a:ea typeface="宋体" panose="02010600030101010101" pitchFamily="2" charset="-122"/>
              </a:rPr>
              <a:t>结合本校校训，谈谈践行校训与践行社会主义核心价值观的联系。</a:t>
            </a:r>
            <a:endParaRPr lang="en-US" altLang="zh-CN" sz="2800" dirty="0" smtClean="0">
              <a:latin typeface="宋体" panose="02010600030101010101" pitchFamily="2" charset="-122"/>
              <a:ea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21" descr="timg (6).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988"/>
            <a:ext cx="1219200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2"/>
          <p:cNvSpPr>
            <a:spLocks noGrp="1"/>
          </p:cNvSpPr>
          <p:nvPr>
            <p:ph type="title"/>
          </p:nvPr>
        </p:nvSpPr>
        <p:spPr>
          <a:xfrm>
            <a:off x="658813" y="2546350"/>
            <a:ext cx="10363200" cy="1143000"/>
          </a:xfrm>
        </p:spPr>
        <p:txBody>
          <a:bodyPr rtlCol="0">
            <a:normAutofit fontScale="90000"/>
          </a:bodyPr>
          <a:lstStyle/>
          <a:p>
            <a:pPr fontAlgn="auto">
              <a:spcAft>
                <a:spcPts val="0"/>
              </a:spcAft>
              <a:defRPr/>
            </a:pPr>
            <a:r>
              <a:rPr lang="zh-CN" altLang="en-US" sz="8800" smtClean="0">
                <a:solidFill>
                  <a:srgbClr val="FF0000"/>
                </a:solidFill>
                <a:latin typeface="隶书" panose="02010509060101010101" pitchFamily="49" charset="-122"/>
                <a:ea typeface="隶书" panose="02010509060101010101" pitchFamily="49" charset="-122"/>
              </a:rPr>
              <a:t>      谢 谢！</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904875"/>
            <a:ext cx="6383338" cy="1049338"/>
          </a:xfrm>
        </p:spPr>
        <p:txBody>
          <a:bodyPr>
            <a:normAutofit/>
          </a:bodyPr>
          <a:lstStyle/>
          <a:p>
            <a:pPr fontAlgn="auto">
              <a:spcAft>
                <a:spcPts val="0"/>
              </a:spcAft>
              <a:defRPr/>
            </a:pPr>
            <a:r>
              <a:rPr lang="en-US" altLang="zh-CN" sz="2800" dirty="0" smtClean="0">
                <a:latin typeface="宋体" panose="02010600030101010101" pitchFamily="2" charset="-122"/>
                <a:ea typeface="宋体" panose="02010600030101010101" pitchFamily="2" charset="-122"/>
              </a:rPr>
              <a:t>2.</a:t>
            </a:r>
            <a:r>
              <a:rPr lang="zh-CN" altLang="en-US" sz="2800" dirty="0" smtClean="0">
                <a:latin typeface="宋体" panose="02010600030101010101" pitchFamily="2" charset="-122"/>
                <a:ea typeface="宋体" panose="02010600030101010101" pitchFamily="2" charset="-122"/>
              </a:rPr>
              <a:t>社会主义核心价值观的基本内容</a:t>
            </a:r>
            <a:endParaRPr lang="zh-CN" altLang="en-US" sz="2800" dirty="0">
              <a:latin typeface="宋体" panose="02010600030101010101" pitchFamily="2" charset="-122"/>
              <a:ea typeface="宋体" panose="02010600030101010101" pitchFamily="2" charset="-122"/>
            </a:endParaRPr>
          </a:p>
        </p:txBody>
      </p:sp>
      <p:sp>
        <p:nvSpPr>
          <p:cNvPr id="5" name="圆角矩形 4"/>
          <p:cNvSpPr/>
          <p:nvPr/>
        </p:nvSpPr>
        <p:spPr bwMode="auto">
          <a:xfrm>
            <a:off x="354013" y="2203450"/>
            <a:ext cx="6848475" cy="2692400"/>
          </a:xfrm>
          <a:prstGeom prst="roundRect">
            <a:avLst>
              <a:gd name="adj" fmla="val 0"/>
            </a:avLst>
          </a:prstGeom>
          <a:noFill/>
          <a:ln w="12700" cap="flat" cmpd="sng" algn="ctr">
            <a:solidFill>
              <a:srgbClr val="A5A5A5"/>
            </a:solidFill>
            <a:prstDash val="solid"/>
            <a:miter lim="800000"/>
          </a:ln>
          <a:effectLst/>
        </p:spPr>
        <p:txBody>
          <a:bodyPr lIns="91430" tIns="45716" rIns="91430" bIns="45716" anchor="ctr"/>
          <a:lstStyle/>
          <a:p>
            <a:pPr marL="0" lvl="2" algn="ctr" fontAlgn="ctr">
              <a:spcBef>
                <a:spcPts val="0"/>
              </a:spcBef>
              <a:spcAft>
                <a:spcPts val="0"/>
              </a:spcAft>
              <a:buClr>
                <a:srgbClr val="FF0000"/>
              </a:buClr>
              <a:buSzPct val="70000"/>
              <a:buFont typeface="Wingdings" panose="05000000000000000000" pitchFamily="2" charset="2"/>
              <a:buChar char="n"/>
              <a:tabLst>
                <a:tab pos="135890" algn="l"/>
              </a:tabLst>
              <a:defRPr/>
            </a:pPr>
            <a:endParaRPr lang="zh-CN" altLang="en-US" sz="1400" kern="0" dirty="0">
              <a:solidFill>
                <a:prstClr val="black"/>
              </a:solidFill>
              <a:latin typeface="微软雅黑" panose="020B0503020204020204" pitchFamily="34" charset="-122"/>
            </a:endParaRPr>
          </a:p>
        </p:txBody>
      </p:sp>
      <p:sp>
        <p:nvSpPr>
          <p:cNvPr id="6" name="文本框 9"/>
          <p:cNvSpPr txBox="1"/>
          <p:nvPr/>
        </p:nvSpPr>
        <p:spPr bwMode="auto">
          <a:xfrm>
            <a:off x="8015288" y="2659062"/>
            <a:ext cx="3499827" cy="1781175"/>
          </a:xfrm>
          <a:prstGeom prst="rect">
            <a:avLst/>
          </a:prstGeom>
          <a:noFill/>
          <a:ln>
            <a:noFill/>
          </a:ln>
        </p:spPr>
        <p:txBody>
          <a:bodyPr wrap="square">
            <a:spAutoFit/>
          </a:bodyPr>
          <a:lstStyle/>
          <a:p>
            <a:pPr algn="just">
              <a:lnSpc>
                <a:spcPct val="120000"/>
              </a:lnSpc>
              <a:spcBef>
                <a:spcPts val="1400"/>
              </a:spcBef>
              <a:defRPr/>
            </a:pPr>
            <a:r>
              <a:rPr lang="zh-CN" altLang="en-US" sz="2400" b="1" dirty="0">
                <a:solidFill>
                  <a:srgbClr val="0070C0"/>
                </a:solidFill>
              </a:rPr>
              <a:t>建设什么样的国家</a:t>
            </a:r>
            <a:r>
              <a:rPr lang="zh-CN" altLang="en-US" sz="2400" dirty="0"/>
              <a:t>、</a:t>
            </a:r>
            <a:endParaRPr lang="en-US" altLang="zh-CN" sz="2400" dirty="0"/>
          </a:p>
          <a:p>
            <a:pPr algn="just">
              <a:lnSpc>
                <a:spcPct val="120000"/>
              </a:lnSpc>
              <a:spcBef>
                <a:spcPts val="1400"/>
              </a:spcBef>
              <a:defRPr/>
            </a:pPr>
            <a:r>
              <a:rPr lang="zh-CN" altLang="en-US" sz="2400" b="1" dirty="0">
                <a:solidFill>
                  <a:schemeClr val="accent6">
                    <a:lumMod val="50000"/>
                  </a:schemeClr>
                </a:solidFill>
              </a:rPr>
              <a:t>建设什么样的社会</a:t>
            </a:r>
            <a:r>
              <a:rPr lang="zh-CN" altLang="en-US" sz="2400" b="1" dirty="0"/>
              <a:t>、</a:t>
            </a:r>
            <a:endParaRPr lang="en-US" altLang="zh-CN" sz="2400" b="1" dirty="0"/>
          </a:p>
          <a:p>
            <a:pPr algn="just">
              <a:lnSpc>
                <a:spcPct val="120000"/>
              </a:lnSpc>
              <a:spcBef>
                <a:spcPts val="1400"/>
              </a:spcBef>
              <a:defRPr/>
            </a:pPr>
            <a:r>
              <a:rPr lang="zh-CN" altLang="en-US" sz="2400" b="1" dirty="0">
                <a:solidFill>
                  <a:srgbClr val="FFC000"/>
                </a:solidFill>
              </a:rPr>
              <a:t>培育什么样的公民</a:t>
            </a:r>
            <a:endParaRPr lang="zh-CN" altLang="en-US" sz="2400" b="1" dirty="0"/>
          </a:p>
        </p:txBody>
      </p:sp>
      <p:sp>
        <p:nvSpPr>
          <p:cNvPr id="8" name="圆角矩形 7"/>
          <p:cNvSpPr/>
          <p:nvPr/>
        </p:nvSpPr>
        <p:spPr bwMode="auto">
          <a:xfrm>
            <a:off x="8015288" y="2151307"/>
            <a:ext cx="3816350" cy="2692400"/>
          </a:xfrm>
          <a:prstGeom prst="roundRect">
            <a:avLst>
              <a:gd name="adj" fmla="val 0"/>
            </a:avLst>
          </a:prstGeom>
          <a:noFill/>
          <a:ln w="12700" cap="flat" cmpd="sng" algn="ctr">
            <a:solidFill>
              <a:srgbClr val="A5A5A5"/>
            </a:solidFill>
            <a:prstDash val="solid"/>
            <a:miter lim="800000"/>
          </a:ln>
          <a:effectLst/>
        </p:spPr>
        <p:txBody>
          <a:bodyPr lIns="91430" tIns="45716" rIns="91430" bIns="45716" anchor="ctr"/>
          <a:lstStyle/>
          <a:p>
            <a:pPr marL="0" lvl="2" algn="ctr" fontAlgn="ctr">
              <a:spcBef>
                <a:spcPts val="0"/>
              </a:spcBef>
              <a:spcAft>
                <a:spcPts val="0"/>
              </a:spcAft>
              <a:buClr>
                <a:srgbClr val="FF0000"/>
              </a:buClr>
              <a:buSzPct val="70000"/>
              <a:buFont typeface="Wingdings" panose="05000000000000000000" pitchFamily="2" charset="2"/>
              <a:buChar char="n"/>
              <a:tabLst>
                <a:tab pos="135890" algn="l"/>
              </a:tabLst>
              <a:defRPr/>
            </a:pPr>
            <a:endParaRPr lang="zh-CN" altLang="en-US" sz="1400" kern="0" dirty="0">
              <a:solidFill>
                <a:prstClr val="black"/>
              </a:solidFill>
              <a:latin typeface="微软雅黑" panose="020B0503020204020204" pitchFamily="34" charset="-122"/>
            </a:endParaRPr>
          </a:p>
        </p:txBody>
      </p:sp>
      <p:sp>
        <p:nvSpPr>
          <p:cNvPr id="9" name="文本框 9"/>
          <p:cNvSpPr txBox="1"/>
          <p:nvPr/>
        </p:nvSpPr>
        <p:spPr bwMode="auto">
          <a:xfrm>
            <a:off x="449263" y="2606919"/>
            <a:ext cx="6753225" cy="1781175"/>
          </a:xfrm>
          <a:prstGeom prst="rect">
            <a:avLst/>
          </a:prstGeom>
          <a:noFill/>
          <a:ln>
            <a:noFill/>
          </a:ln>
        </p:spPr>
        <p:txBody>
          <a:bodyPr>
            <a:spAutoFit/>
          </a:bodyPr>
          <a:lstStyle/>
          <a:p>
            <a:pPr algn="just">
              <a:lnSpc>
                <a:spcPct val="120000"/>
              </a:lnSpc>
              <a:spcBef>
                <a:spcPts val="1400"/>
              </a:spcBef>
              <a:defRPr/>
            </a:pPr>
            <a:r>
              <a:rPr lang="zh-CN" altLang="en-US" sz="2400" b="1" dirty="0">
                <a:solidFill>
                  <a:srgbClr val="0070C0"/>
                </a:solidFill>
              </a:rPr>
              <a:t>国家层面：</a:t>
            </a:r>
            <a:r>
              <a:rPr lang="zh-CN" altLang="en-US" sz="2400" dirty="0"/>
              <a:t>富强、民主、文明、和谐</a:t>
            </a:r>
            <a:endParaRPr lang="en-US" altLang="zh-CN" sz="2400" dirty="0"/>
          </a:p>
          <a:p>
            <a:pPr algn="just">
              <a:lnSpc>
                <a:spcPct val="120000"/>
              </a:lnSpc>
              <a:spcBef>
                <a:spcPts val="1400"/>
              </a:spcBef>
              <a:defRPr/>
            </a:pPr>
            <a:r>
              <a:rPr lang="zh-CN" altLang="en-US" sz="2400" b="1" dirty="0">
                <a:solidFill>
                  <a:schemeClr val="accent6">
                    <a:lumMod val="50000"/>
                  </a:schemeClr>
                </a:solidFill>
              </a:rPr>
              <a:t>社会层面：</a:t>
            </a:r>
            <a:r>
              <a:rPr lang="zh-CN" altLang="en-US" sz="2400" dirty="0"/>
              <a:t>自由、平等、公正、法治</a:t>
            </a:r>
          </a:p>
          <a:p>
            <a:pPr algn="just">
              <a:lnSpc>
                <a:spcPct val="120000"/>
              </a:lnSpc>
              <a:spcBef>
                <a:spcPts val="1400"/>
              </a:spcBef>
              <a:defRPr/>
            </a:pPr>
            <a:r>
              <a:rPr lang="zh-CN" altLang="en-US" sz="2400" b="1" dirty="0">
                <a:solidFill>
                  <a:srgbClr val="FFC000"/>
                </a:solidFill>
              </a:rPr>
              <a:t>公民层面：</a:t>
            </a:r>
            <a:r>
              <a:rPr lang="zh-CN" altLang="en-US" sz="2400" dirty="0"/>
              <a:t>爱国、敬业、诚信、友善</a:t>
            </a:r>
          </a:p>
        </p:txBody>
      </p:sp>
      <p:sp>
        <p:nvSpPr>
          <p:cNvPr id="7" name="右箭头 6"/>
          <p:cNvSpPr/>
          <p:nvPr/>
        </p:nvSpPr>
        <p:spPr>
          <a:xfrm>
            <a:off x="7440613" y="3786188"/>
            <a:ext cx="479425" cy="363537"/>
          </a:xfrm>
          <a:prstGeom prst="rightArrow">
            <a:avLst>
              <a:gd name="adj1" fmla="val 50000"/>
              <a:gd name="adj2" fmla="val 4740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632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56309" y="219808"/>
            <a:ext cx="2558806" cy="1518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6329" name="TextBox 1"/>
          <p:cNvSpPr txBox="1">
            <a:spLocks noChangeArrowheads="1"/>
          </p:cNvSpPr>
          <p:nvPr/>
        </p:nvSpPr>
        <p:spPr bwMode="auto">
          <a:xfrm>
            <a:off x="8783638" y="2230071"/>
            <a:ext cx="24971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zh-CN" altLang="en-US"/>
              <a:t>回答了我们要</a:t>
            </a:r>
          </a:p>
        </p:txBody>
      </p:sp>
      <p:sp>
        <p:nvSpPr>
          <p:cNvPr id="56330" name="TextBox 9"/>
          <p:cNvSpPr txBox="1">
            <a:spLocks noChangeArrowheads="1"/>
          </p:cNvSpPr>
          <p:nvPr/>
        </p:nvSpPr>
        <p:spPr bwMode="auto">
          <a:xfrm>
            <a:off x="8793956" y="4504959"/>
            <a:ext cx="24971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zh-CN" altLang="en-US" dirty="0"/>
              <a:t>的重大问题</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2903599" y="804863"/>
            <a:ext cx="5486400" cy="1014412"/>
          </a:xfrm>
        </p:spPr>
        <p:txBody>
          <a:bodyPr>
            <a:normAutofit/>
          </a:bodyPr>
          <a:lstStyle/>
          <a:p>
            <a:pPr algn="ctr" fontAlgn="auto">
              <a:spcAft>
                <a:spcPts val="0"/>
              </a:spcAft>
              <a:defRPr/>
            </a:pPr>
            <a:r>
              <a:rPr lang="zh-CN" altLang="en-US" sz="2800" dirty="0">
                <a:solidFill>
                  <a:srgbClr val="7030A0"/>
                </a:solidFill>
                <a:latin typeface="宋体" panose="02010600030101010101" pitchFamily="2" charset="-122"/>
                <a:ea typeface="宋体" panose="02010600030101010101" pitchFamily="2" charset="-122"/>
              </a:rPr>
              <a:t>立足国家层面、体现发展目标</a:t>
            </a:r>
          </a:p>
        </p:txBody>
      </p:sp>
      <p:grpSp>
        <p:nvGrpSpPr>
          <p:cNvPr id="57347" name="Group 8"/>
          <p:cNvGrpSpPr/>
          <p:nvPr/>
        </p:nvGrpSpPr>
        <p:grpSpPr bwMode="auto">
          <a:xfrm>
            <a:off x="1487489" y="1958975"/>
            <a:ext cx="3943382" cy="2865438"/>
            <a:chOff x="0" y="0"/>
            <a:chExt cx="6765" cy="5699"/>
          </a:xfrm>
        </p:grpSpPr>
        <p:sp>
          <p:nvSpPr>
            <p:cNvPr id="5" name="未知"/>
            <p:cNvSpPr/>
            <p:nvPr/>
          </p:nvSpPr>
          <p:spPr bwMode="auto">
            <a:xfrm flipH="1">
              <a:off x="0" y="0"/>
              <a:ext cx="3251" cy="272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accent1">
                    <a:gamma/>
                    <a:shade val="69804"/>
                    <a:invGamma/>
                  </a:schemeClr>
                </a:gs>
                <a:gs pos="100000">
                  <a:schemeClr val="accent1"/>
                </a:gs>
              </a:gsLst>
              <a:lin ang="18900000" scaled="1"/>
            </a:gradFill>
            <a:ln w="28575" cap="flat" cmpd="sng">
              <a:solidFill>
                <a:srgbClr val="F8F8F8"/>
              </a:solidFill>
              <a:round/>
            </a:ln>
            <a:effectLst>
              <a:outerShdw dist="107763" dir="2700000" algn="ctr" rotWithShape="0">
                <a:srgbClr val="1C1C1C">
                  <a:alpha val="50000"/>
                </a:srgbClr>
              </a:outerShdw>
            </a:effectLst>
          </p:spPr>
          <p:txBody>
            <a:bodyPr/>
            <a:lstStyle/>
            <a:p>
              <a:pPr eaLnBrk="1" fontAlgn="auto" hangingPunct="1">
                <a:spcBef>
                  <a:spcPts val="0"/>
                </a:spcBef>
                <a:spcAft>
                  <a:spcPts val="0"/>
                </a:spcAft>
                <a:defRPr/>
              </a:pPr>
              <a:endParaRPr lang="zh-CN" altLang="en-US">
                <a:solidFill>
                  <a:prstClr val="black"/>
                </a:solidFill>
                <a:latin typeface="Lucida Sans Unicode" panose="020B0602030504020204"/>
                <a:ea typeface="黑体" panose="02010609060101010101" pitchFamily="49" charset="-122"/>
              </a:endParaRPr>
            </a:p>
          </p:txBody>
        </p:sp>
        <p:sp>
          <p:nvSpPr>
            <p:cNvPr id="6" name="未知"/>
            <p:cNvSpPr/>
            <p:nvPr/>
          </p:nvSpPr>
          <p:spPr bwMode="auto">
            <a:xfrm>
              <a:off x="3514" y="0"/>
              <a:ext cx="3251" cy="272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accent2">
                    <a:gamma/>
                    <a:shade val="80000"/>
                    <a:invGamma/>
                  </a:schemeClr>
                </a:gs>
                <a:gs pos="100000">
                  <a:schemeClr val="accent2"/>
                </a:gs>
              </a:gsLst>
              <a:lin ang="18900000" scaled="1"/>
            </a:gradFill>
            <a:ln w="28575" cap="flat" cmpd="sng">
              <a:solidFill>
                <a:srgbClr val="F8F8F8"/>
              </a:solidFill>
              <a:round/>
            </a:ln>
            <a:effectLst>
              <a:outerShdw dist="107763" dir="2700000" algn="ctr" rotWithShape="0">
                <a:srgbClr val="1C1C1C">
                  <a:alpha val="50000"/>
                </a:srgbClr>
              </a:outerShdw>
            </a:effectLst>
          </p:spPr>
          <p:txBody>
            <a:bodyPr/>
            <a:lstStyle/>
            <a:p>
              <a:pPr eaLnBrk="1" fontAlgn="auto" hangingPunct="1">
                <a:spcBef>
                  <a:spcPts val="0"/>
                </a:spcBef>
                <a:spcAft>
                  <a:spcPts val="0"/>
                </a:spcAft>
                <a:defRPr/>
              </a:pPr>
              <a:endParaRPr lang="zh-CN" altLang="en-US">
                <a:solidFill>
                  <a:prstClr val="black"/>
                </a:solidFill>
                <a:latin typeface="Lucida Sans Unicode" panose="020B0602030504020204"/>
                <a:ea typeface="黑体" panose="02010609060101010101" pitchFamily="49" charset="-122"/>
              </a:endParaRPr>
            </a:p>
          </p:txBody>
        </p:sp>
        <p:sp>
          <p:nvSpPr>
            <p:cNvPr id="7" name="未知"/>
            <p:cNvSpPr/>
            <p:nvPr/>
          </p:nvSpPr>
          <p:spPr bwMode="auto">
            <a:xfrm>
              <a:off x="28" y="2930"/>
              <a:ext cx="3248" cy="2722"/>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folHlink"/>
                </a:gs>
                <a:gs pos="100000">
                  <a:schemeClr val="folHlink">
                    <a:gamma/>
                    <a:shade val="76078"/>
                    <a:invGamma/>
                  </a:schemeClr>
                </a:gs>
              </a:gsLst>
              <a:lin ang="18900000" scaled="1"/>
            </a:gradFill>
            <a:ln w="28575" cap="flat" cmpd="sng">
              <a:solidFill>
                <a:srgbClr val="F8F8F8"/>
              </a:solidFill>
              <a:round/>
            </a:ln>
            <a:effectLst>
              <a:outerShdw dist="107763" dir="2700000" algn="ctr" rotWithShape="0">
                <a:srgbClr val="1C1C1C">
                  <a:alpha val="50000"/>
                </a:srgbClr>
              </a:outerShdw>
            </a:effectLst>
          </p:spPr>
          <p:txBody>
            <a:bodyPr/>
            <a:lstStyle/>
            <a:p>
              <a:pPr eaLnBrk="1" fontAlgn="auto" hangingPunct="1">
                <a:spcBef>
                  <a:spcPts val="0"/>
                </a:spcBef>
                <a:spcAft>
                  <a:spcPts val="0"/>
                </a:spcAft>
                <a:defRPr/>
              </a:pPr>
              <a:endParaRPr lang="zh-CN" altLang="en-US">
                <a:solidFill>
                  <a:prstClr val="black"/>
                </a:solidFill>
                <a:latin typeface="Lucida Sans Unicode" panose="020B0602030504020204"/>
                <a:ea typeface="黑体" panose="02010609060101010101" pitchFamily="49" charset="-122"/>
              </a:endParaRPr>
            </a:p>
          </p:txBody>
        </p:sp>
        <p:sp>
          <p:nvSpPr>
            <p:cNvPr id="8" name="未知"/>
            <p:cNvSpPr/>
            <p:nvPr/>
          </p:nvSpPr>
          <p:spPr bwMode="auto">
            <a:xfrm flipH="1">
              <a:off x="3514" y="2949"/>
              <a:ext cx="3251" cy="2722"/>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hlink"/>
                </a:gs>
                <a:gs pos="100000">
                  <a:schemeClr val="hlink">
                    <a:gamma/>
                    <a:shade val="66275"/>
                    <a:invGamma/>
                  </a:schemeClr>
                </a:gs>
              </a:gsLst>
              <a:lin ang="18900000" scaled="1"/>
            </a:gradFill>
            <a:ln w="28575" cap="flat" cmpd="sng">
              <a:solidFill>
                <a:srgbClr val="F8F8F8"/>
              </a:solidFill>
              <a:round/>
            </a:ln>
            <a:effectLst>
              <a:outerShdw dist="107763" dir="2700000" algn="ctr" rotWithShape="0">
                <a:srgbClr val="1C1C1C">
                  <a:alpha val="50000"/>
                </a:srgbClr>
              </a:outerShdw>
            </a:effectLst>
          </p:spPr>
          <p:txBody>
            <a:bodyPr/>
            <a:lstStyle/>
            <a:p>
              <a:pPr eaLnBrk="1" fontAlgn="auto" hangingPunct="1">
                <a:spcBef>
                  <a:spcPts val="0"/>
                </a:spcBef>
                <a:spcAft>
                  <a:spcPts val="0"/>
                </a:spcAft>
                <a:defRPr/>
              </a:pPr>
              <a:endParaRPr lang="zh-CN" altLang="en-US">
                <a:solidFill>
                  <a:prstClr val="black"/>
                </a:solidFill>
                <a:latin typeface="Lucida Sans Unicode" panose="020B0602030504020204"/>
                <a:ea typeface="黑体" panose="02010609060101010101" pitchFamily="49" charset="-122"/>
              </a:endParaRPr>
            </a:p>
          </p:txBody>
        </p:sp>
        <p:sp>
          <p:nvSpPr>
            <p:cNvPr id="57354" name="Oval 13"/>
            <p:cNvSpPr>
              <a:spLocks noChangeArrowheads="1"/>
            </p:cNvSpPr>
            <p:nvPr/>
          </p:nvSpPr>
          <p:spPr bwMode="auto">
            <a:xfrm>
              <a:off x="1757" y="1134"/>
              <a:ext cx="3515" cy="3402"/>
            </a:xfrm>
            <a:prstGeom prst="ellipse">
              <a:avLst/>
            </a:prstGeom>
            <a:solidFill>
              <a:srgbClr val="FEFFFF">
                <a:alpha val="50195"/>
              </a:srgbClr>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eaLnBrk="1" hangingPunct="1">
                <a:spcBef>
                  <a:spcPct val="0"/>
                </a:spcBef>
                <a:buClrTx/>
                <a:buSzTx/>
                <a:buFontTx/>
                <a:buNone/>
              </a:pPr>
              <a:endParaRPr lang="zh-CN" altLang="en-US" sz="1800">
                <a:solidFill>
                  <a:srgbClr val="000000"/>
                </a:solidFill>
                <a:latin typeface="Arial" panose="020B0604020202020204" pitchFamily="34" charset="0"/>
                <a:ea typeface="宋体" panose="02010600030101010101" pitchFamily="2" charset="-122"/>
              </a:endParaRPr>
            </a:p>
          </p:txBody>
        </p:sp>
        <p:sp>
          <p:nvSpPr>
            <p:cNvPr id="57355" name="Text Box 14"/>
            <p:cNvSpPr txBox="1">
              <a:spLocks noChangeArrowheads="1"/>
            </p:cNvSpPr>
            <p:nvPr/>
          </p:nvSpPr>
          <p:spPr bwMode="auto">
            <a:xfrm>
              <a:off x="220" y="594"/>
              <a:ext cx="2843" cy="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algn="ctr" eaLnBrk="1" hangingPunct="1">
                <a:spcBef>
                  <a:spcPct val="50000"/>
                </a:spcBef>
                <a:buClrTx/>
                <a:buSzTx/>
                <a:buFontTx/>
                <a:buNone/>
              </a:pPr>
              <a:r>
                <a:rPr lang="zh-CN" altLang="en-US" sz="3200" b="1">
                  <a:solidFill>
                    <a:srgbClr val="FFFFFF"/>
                  </a:solidFill>
                  <a:latin typeface="Arial" panose="020B0604020202020204" pitchFamily="34" charset="0"/>
                  <a:ea typeface="宋体" panose="02010600030101010101" pitchFamily="2" charset="-122"/>
                </a:rPr>
                <a:t>经济</a:t>
              </a:r>
            </a:p>
          </p:txBody>
        </p:sp>
        <p:sp>
          <p:nvSpPr>
            <p:cNvPr id="57356" name="Text Box 15"/>
            <p:cNvSpPr txBox="1">
              <a:spLocks noChangeArrowheads="1"/>
            </p:cNvSpPr>
            <p:nvPr/>
          </p:nvSpPr>
          <p:spPr bwMode="auto">
            <a:xfrm>
              <a:off x="3921" y="594"/>
              <a:ext cx="2488" cy="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algn="ctr" eaLnBrk="1" hangingPunct="1">
                <a:spcBef>
                  <a:spcPct val="50000"/>
                </a:spcBef>
                <a:buClrTx/>
                <a:buSzTx/>
                <a:buFontTx/>
                <a:buNone/>
              </a:pPr>
              <a:r>
                <a:rPr lang="zh-CN" altLang="en-US" sz="3200" b="1">
                  <a:solidFill>
                    <a:srgbClr val="FFFFFF"/>
                  </a:solidFill>
                  <a:latin typeface="Arial" panose="020B0604020202020204" pitchFamily="34" charset="0"/>
                  <a:ea typeface="宋体" panose="02010600030101010101" pitchFamily="2" charset="-122"/>
                </a:rPr>
                <a:t>政治</a:t>
              </a:r>
            </a:p>
          </p:txBody>
        </p:sp>
        <p:sp>
          <p:nvSpPr>
            <p:cNvPr id="57357" name="Text Box 16"/>
            <p:cNvSpPr txBox="1">
              <a:spLocks noChangeArrowheads="1"/>
            </p:cNvSpPr>
            <p:nvPr/>
          </p:nvSpPr>
          <p:spPr bwMode="auto">
            <a:xfrm>
              <a:off x="381" y="4422"/>
              <a:ext cx="2488" cy="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algn="ctr" eaLnBrk="1" hangingPunct="1">
                <a:spcBef>
                  <a:spcPct val="50000"/>
                </a:spcBef>
                <a:buClrTx/>
                <a:buSzTx/>
                <a:buFontTx/>
                <a:buNone/>
              </a:pPr>
              <a:r>
                <a:rPr lang="zh-CN" altLang="en-US" sz="3200" b="1">
                  <a:solidFill>
                    <a:srgbClr val="FFFFFF"/>
                  </a:solidFill>
                  <a:latin typeface="Arial" panose="020B0604020202020204" pitchFamily="34" charset="0"/>
                  <a:ea typeface="宋体" panose="02010600030101010101" pitchFamily="2" charset="-122"/>
                </a:rPr>
                <a:t>文化</a:t>
              </a:r>
            </a:p>
          </p:txBody>
        </p:sp>
        <p:sp>
          <p:nvSpPr>
            <p:cNvPr id="57358" name="Text Box 17"/>
            <p:cNvSpPr txBox="1">
              <a:spLocks noChangeArrowheads="1"/>
            </p:cNvSpPr>
            <p:nvPr/>
          </p:nvSpPr>
          <p:spPr bwMode="auto">
            <a:xfrm>
              <a:off x="3896" y="4536"/>
              <a:ext cx="2488" cy="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黑体"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黑体"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黑体"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黑体" panose="02010609060101010101" pitchFamily="49" charset="-122"/>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黑体" panose="02010609060101010101" pitchFamily="49" charset="-122"/>
                </a:defRPr>
              </a:lvl9pPr>
            </a:lstStyle>
            <a:p>
              <a:pPr algn="ctr" eaLnBrk="1" hangingPunct="1">
                <a:spcBef>
                  <a:spcPct val="50000"/>
                </a:spcBef>
                <a:buClrTx/>
                <a:buSzTx/>
                <a:buFontTx/>
                <a:buNone/>
              </a:pPr>
              <a:r>
                <a:rPr lang="zh-CN" altLang="en-US" sz="3200" b="1">
                  <a:solidFill>
                    <a:srgbClr val="FFFFFF"/>
                  </a:solidFill>
                  <a:latin typeface="Arial" panose="020B0604020202020204" pitchFamily="34" charset="0"/>
                  <a:ea typeface="宋体" panose="02010600030101010101" pitchFamily="2" charset="-122"/>
                </a:rPr>
                <a:t>社会</a:t>
              </a:r>
            </a:p>
          </p:txBody>
        </p:sp>
        <p:sp>
          <p:nvSpPr>
            <p:cNvPr id="14" name="Rectangle 18"/>
            <p:cNvSpPr>
              <a:spLocks noChangeArrowheads="1"/>
            </p:cNvSpPr>
            <p:nvPr/>
          </p:nvSpPr>
          <p:spPr bwMode="auto">
            <a:xfrm>
              <a:off x="1927" y="1815"/>
              <a:ext cx="1306" cy="919"/>
            </a:xfrm>
            <a:prstGeom prst="rect">
              <a:avLst/>
            </a:prstGeom>
            <a:noFill/>
            <a:ln w="9525">
              <a:noFill/>
              <a:miter lim="800000"/>
            </a:ln>
            <a:effectLst/>
          </p:spPr>
          <p:txBody>
            <a:bodyPr wrap="none">
              <a:spAutoFit/>
            </a:bodyPr>
            <a:lstStyle/>
            <a:p>
              <a:pPr eaLnBrk="1" fontAlgn="auto" hangingPunct="1">
                <a:spcBef>
                  <a:spcPts val="0"/>
                </a:spcBef>
                <a:spcAft>
                  <a:spcPts val="0"/>
                </a:spcAft>
                <a:defRPr/>
              </a:pPr>
              <a:r>
                <a:rPr lang="zh-CN" altLang="en-US" sz="2400" b="1" dirty="0">
                  <a:solidFill>
                    <a:srgbClr val="080808"/>
                  </a:solidFill>
                  <a:effectLst>
                    <a:outerShdw blurRad="38100" dist="38100" dir="2700000" algn="tl">
                      <a:srgbClr val="C0C0C0"/>
                    </a:outerShdw>
                  </a:effectLst>
                  <a:latin typeface="Lucida Sans Unicode" panose="020B0602030504020204"/>
                  <a:ea typeface="黑体" panose="02010609060101010101" pitchFamily="49" charset="-122"/>
                </a:rPr>
                <a:t>富强</a:t>
              </a:r>
            </a:p>
          </p:txBody>
        </p:sp>
        <p:sp>
          <p:nvSpPr>
            <p:cNvPr id="15" name="Rectangle 19"/>
            <p:cNvSpPr>
              <a:spLocks noChangeArrowheads="1"/>
            </p:cNvSpPr>
            <p:nvPr/>
          </p:nvSpPr>
          <p:spPr bwMode="auto">
            <a:xfrm>
              <a:off x="3630" y="1825"/>
              <a:ext cx="1306" cy="919"/>
            </a:xfrm>
            <a:prstGeom prst="rect">
              <a:avLst/>
            </a:prstGeom>
            <a:noFill/>
            <a:ln w="9525">
              <a:noFill/>
              <a:miter lim="800000"/>
            </a:ln>
            <a:effectLst/>
          </p:spPr>
          <p:txBody>
            <a:bodyPr wrap="none">
              <a:spAutoFit/>
            </a:bodyPr>
            <a:lstStyle/>
            <a:p>
              <a:pPr eaLnBrk="1" fontAlgn="auto" hangingPunct="1">
                <a:spcBef>
                  <a:spcPts val="0"/>
                </a:spcBef>
                <a:spcAft>
                  <a:spcPts val="0"/>
                </a:spcAft>
                <a:defRPr/>
              </a:pPr>
              <a:r>
                <a:rPr lang="zh-CN" altLang="en-US" sz="2400" b="1" dirty="0">
                  <a:solidFill>
                    <a:srgbClr val="080808"/>
                  </a:solidFill>
                  <a:effectLst>
                    <a:outerShdw blurRad="38100" dist="38100" dir="2700000" algn="tl">
                      <a:srgbClr val="C0C0C0"/>
                    </a:outerShdw>
                  </a:effectLst>
                  <a:latin typeface="Lucida Sans Unicode" panose="020B0602030504020204"/>
                  <a:ea typeface="黑体" panose="02010609060101010101" pitchFamily="49" charset="-122"/>
                </a:rPr>
                <a:t>民主</a:t>
              </a:r>
            </a:p>
          </p:txBody>
        </p:sp>
        <p:sp>
          <p:nvSpPr>
            <p:cNvPr id="16" name="Rectangle 20"/>
            <p:cNvSpPr>
              <a:spLocks noChangeArrowheads="1"/>
            </p:cNvSpPr>
            <p:nvPr/>
          </p:nvSpPr>
          <p:spPr bwMode="auto">
            <a:xfrm>
              <a:off x="1927" y="3173"/>
              <a:ext cx="1306" cy="919"/>
            </a:xfrm>
            <a:prstGeom prst="rect">
              <a:avLst/>
            </a:prstGeom>
            <a:noFill/>
            <a:ln w="9525">
              <a:noFill/>
              <a:miter lim="800000"/>
            </a:ln>
            <a:effectLst/>
          </p:spPr>
          <p:txBody>
            <a:bodyPr wrap="none">
              <a:spAutoFit/>
            </a:bodyPr>
            <a:lstStyle/>
            <a:p>
              <a:pPr eaLnBrk="1" fontAlgn="auto" hangingPunct="1">
                <a:spcBef>
                  <a:spcPts val="0"/>
                </a:spcBef>
                <a:spcAft>
                  <a:spcPts val="0"/>
                </a:spcAft>
                <a:defRPr/>
              </a:pPr>
              <a:r>
                <a:rPr lang="zh-CN" altLang="en-US" sz="2400" b="1" dirty="0">
                  <a:solidFill>
                    <a:srgbClr val="080808"/>
                  </a:solidFill>
                  <a:effectLst>
                    <a:outerShdw blurRad="38100" dist="38100" dir="2700000" algn="tl">
                      <a:srgbClr val="C0C0C0"/>
                    </a:outerShdw>
                  </a:effectLst>
                  <a:latin typeface="Lucida Sans Unicode" panose="020B0602030504020204"/>
                  <a:ea typeface="黑体" panose="02010609060101010101" pitchFamily="49" charset="-122"/>
                </a:rPr>
                <a:t>文明</a:t>
              </a:r>
            </a:p>
          </p:txBody>
        </p:sp>
        <p:sp>
          <p:nvSpPr>
            <p:cNvPr id="17" name="Rectangle 21"/>
            <p:cNvSpPr>
              <a:spLocks noChangeArrowheads="1"/>
            </p:cNvSpPr>
            <p:nvPr/>
          </p:nvSpPr>
          <p:spPr bwMode="auto">
            <a:xfrm>
              <a:off x="3630" y="3173"/>
              <a:ext cx="1306" cy="919"/>
            </a:xfrm>
            <a:prstGeom prst="rect">
              <a:avLst/>
            </a:prstGeom>
            <a:noFill/>
            <a:ln w="9525">
              <a:noFill/>
              <a:miter lim="800000"/>
            </a:ln>
            <a:effectLst/>
          </p:spPr>
          <p:txBody>
            <a:bodyPr wrap="none">
              <a:spAutoFit/>
            </a:bodyPr>
            <a:lstStyle/>
            <a:p>
              <a:pPr eaLnBrk="1" fontAlgn="auto" hangingPunct="1">
                <a:spcBef>
                  <a:spcPts val="0"/>
                </a:spcBef>
                <a:spcAft>
                  <a:spcPts val="0"/>
                </a:spcAft>
                <a:defRPr/>
              </a:pPr>
              <a:r>
                <a:rPr lang="zh-CN" altLang="en-US" sz="2400" b="1" dirty="0">
                  <a:solidFill>
                    <a:srgbClr val="080808"/>
                  </a:solidFill>
                  <a:effectLst>
                    <a:outerShdw blurRad="38100" dist="38100" dir="2700000" algn="tl">
                      <a:srgbClr val="C0C0C0"/>
                    </a:outerShdw>
                  </a:effectLst>
                  <a:latin typeface="Lucida Sans Unicode" panose="020B0602030504020204"/>
                  <a:ea typeface="黑体" panose="02010609060101010101" pitchFamily="49" charset="-122"/>
                </a:rPr>
                <a:t>和谐</a:t>
              </a:r>
            </a:p>
          </p:txBody>
        </p:sp>
      </p:grpSp>
      <p:pic>
        <p:nvPicPr>
          <p:cNvPr id="5734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3524" t="17841" r="14111" b="14342"/>
          <a:stretch>
            <a:fillRect/>
          </a:stretch>
        </p:blipFill>
        <p:spPr bwMode="auto">
          <a:xfrm>
            <a:off x="5903913" y="1951038"/>
            <a:ext cx="4972172"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463"/>
            <a:ext cx="4176712"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5</TotalTime>
  <Words>5552</Words>
  <Application>Microsoft Office PowerPoint</Application>
  <PresentationFormat>自定义</PresentationFormat>
  <Paragraphs>380</Paragraphs>
  <Slides>76</Slides>
  <Notes>16</Notes>
  <HiddenSlides>0</HiddenSlides>
  <MMClips>0</MMClips>
  <ScaleCrop>false</ScaleCrop>
  <HeadingPairs>
    <vt:vector size="4" baseType="variant">
      <vt:variant>
        <vt:lpstr>主题</vt:lpstr>
      </vt:variant>
      <vt:variant>
        <vt:i4>1</vt:i4>
      </vt:variant>
      <vt:variant>
        <vt:lpstr>幻灯片标题</vt:lpstr>
      </vt:variant>
      <vt:variant>
        <vt:i4>76</vt:i4>
      </vt:variant>
    </vt:vector>
  </HeadingPairs>
  <TitlesOfParts>
    <vt:vector size="77" baseType="lpstr">
      <vt:lpstr>流畅</vt:lpstr>
      <vt:lpstr>幻灯片 1</vt:lpstr>
      <vt:lpstr>幻灯片 2</vt:lpstr>
      <vt:lpstr>幻灯片 3</vt:lpstr>
      <vt:lpstr>幻灯片 4</vt:lpstr>
      <vt:lpstr>新加坡重视培养共同价值观</vt:lpstr>
      <vt:lpstr>提 出 过 程</vt:lpstr>
      <vt:lpstr>幻灯片 7</vt:lpstr>
      <vt:lpstr>2.社会主义核心价值观的基本内容</vt:lpstr>
      <vt:lpstr>立足国家层面、体现发展目标</vt:lpstr>
      <vt:lpstr>着眼社会层面、反映价值导向</vt:lpstr>
      <vt:lpstr>面向个人层面，彰显道德准则</vt:lpstr>
      <vt:lpstr>幻灯片 12</vt:lpstr>
      <vt:lpstr>4.社会主义核心价值观的特征</vt:lpstr>
      <vt:lpstr>幻灯片 14</vt:lpstr>
      <vt:lpstr>幻灯片 15</vt:lpstr>
      <vt:lpstr>幻灯片 16</vt:lpstr>
      <vt:lpstr>二、当代中国发展进步的精神指引</vt:lpstr>
      <vt:lpstr>社会主义核心价值观写入宪法</vt:lpstr>
      <vt:lpstr>1.坚持和发展中国特色社会主义的价值遵循</vt:lpstr>
      <vt:lpstr>2.提高国家文化软实力的迫切要求</vt:lpstr>
      <vt:lpstr>文化软实力的竞争，本质上是核心价值观之争</vt:lpstr>
      <vt:lpstr>所谓“价值观外交”的本质？</vt:lpstr>
      <vt:lpstr>提高国家文化软实力，要努力提高国际话语权</vt:lpstr>
      <vt:lpstr>3.增进社会团结和谐的最大公约数</vt:lpstr>
      <vt:lpstr>幻灯片 25</vt:lpstr>
      <vt:lpstr>凝聚共识协调关系化解矛盾</vt:lpstr>
      <vt:lpstr>习近平：要大力倡导爱国奉献精神  使之成为新时代奋斗者的价值追求</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拓展阅读材料</vt:lpstr>
      <vt:lpstr>作业与思考</vt:lpstr>
      <vt:lpstr>      谢 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157</cp:revision>
  <dcterms:created xsi:type="dcterms:W3CDTF">2018-08-10T07:02:00Z</dcterms:created>
  <dcterms:modified xsi:type="dcterms:W3CDTF">2020-06-30T02:07:50Z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