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docProps/custom.xml" ContentType="application/vnd.openxmlformats-officedocument.custom-properties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42"/>
  </p:notesMasterIdLst>
  <p:sldIdLst>
    <p:sldId id="394" r:id="rId2"/>
    <p:sldId id="395" r:id="rId3"/>
    <p:sldId id="396" r:id="rId4"/>
    <p:sldId id="397" r:id="rId5"/>
    <p:sldId id="398" r:id="rId6"/>
    <p:sldId id="399" r:id="rId7"/>
    <p:sldId id="400" r:id="rId8"/>
    <p:sldId id="401" r:id="rId9"/>
    <p:sldId id="402" r:id="rId10"/>
    <p:sldId id="403" r:id="rId11"/>
    <p:sldId id="404" r:id="rId12"/>
    <p:sldId id="405" r:id="rId13"/>
    <p:sldId id="406" r:id="rId14"/>
    <p:sldId id="407" r:id="rId15"/>
    <p:sldId id="408" r:id="rId16"/>
    <p:sldId id="409" r:id="rId17"/>
    <p:sldId id="410" r:id="rId18"/>
    <p:sldId id="411" r:id="rId19"/>
    <p:sldId id="412" r:id="rId20"/>
    <p:sldId id="413" r:id="rId21"/>
    <p:sldId id="414" r:id="rId22"/>
    <p:sldId id="415" r:id="rId23"/>
    <p:sldId id="416" r:id="rId24"/>
    <p:sldId id="417" r:id="rId25"/>
    <p:sldId id="418" r:id="rId26"/>
    <p:sldId id="419" r:id="rId27"/>
    <p:sldId id="420" r:id="rId28"/>
    <p:sldId id="421" r:id="rId29"/>
    <p:sldId id="422" r:id="rId30"/>
    <p:sldId id="423" r:id="rId31"/>
    <p:sldId id="424" r:id="rId32"/>
    <p:sldId id="425" r:id="rId33"/>
    <p:sldId id="426" r:id="rId34"/>
    <p:sldId id="427" r:id="rId35"/>
    <p:sldId id="428" r:id="rId36"/>
    <p:sldId id="429" r:id="rId37"/>
    <p:sldId id="430" r:id="rId38"/>
    <p:sldId id="431" r:id="rId39"/>
    <p:sldId id="432" r:id="rId40"/>
    <p:sldId id="434" r:id="rId41"/>
  </p:sldIdLst>
  <p:sldSz cx="12192000" cy="6858000"/>
  <p:notesSz cx="7104063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6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ec851335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3308"/>
    <a:srgbClr val="F9680D"/>
    <a:srgbClr val="EC44CE"/>
    <a:srgbClr val="CC4E3F"/>
    <a:srgbClr val="13742F"/>
    <a:srgbClr val="1D4B1C"/>
    <a:srgbClr val="DF3621"/>
    <a:srgbClr val="D94C3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110" d="100"/>
          <a:sy n="110" d="100"/>
        </p:scale>
        <p:origin x="-540" y="-96"/>
      </p:cViewPr>
      <p:guideLst>
        <p:guide orient="horz" pos="2160"/>
        <p:guide pos="28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3025" cy="737330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diagrams/_rels/data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4A1988-2D91-40F1-9179-CEB51F80140F}" type="doc">
      <dgm:prSet loTypeId="urn:microsoft.com/office/officeart/2005/8/layout/hList7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C7715C5-95FB-4824-999C-EB2DDE7DF385}">
      <dgm:prSet phldrT="[文本]"/>
      <dgm:spPr/>
      <dgm:t>
        <a:bodyPr/>
        <a:lstStyle/>
        <a:p>
          <a:r>
            <a:rPr lang="zh-CN" altLang="en-US" b="1" dirty="0" smtClean="0">
              <a:latin typeface="宋体" pitchFamily="2" charset="-122"/>
              <a:ea typeface="宋体" pitchFamily="2" charset="-122"/>
            </a:rPr>
            <a:t>理想与现实</a:t>
          </a:r>
          <a:endParaRPr lang="zh-CN" altLang="en-US" dirty="0"/>
        </a:p>
      </dgm:t>
    </dgm:pt>
    <dgm:pt modelId="{F74A4358-57F2-4756-8040-CE1FE7F7C260}" type="parTrans" cxnId="{BCA3CFFC-26C6-41E9-A226-EDDAB15A4A4A}">
      <dgm:prSet/>
      <dgm:spPr/>
      <dgm:t>
        <a:bodyPr/>
        <a:lstStyle/>
        <a:p>
          <a:endParaRPr lang="zh-CN" altLang="en-US"/>
        </a:p>
      </dgm:t>
    </dgm:pt>
    <dgm:pt modelId="{1AF921EB-BC4B-4E70-B9F4-F485DE392B9E}" type="sibTrans" cxnId="{BCA3CFFC-26C6-41E9-A226-EDDAB15A4A4A}">
      <dgm:prSet/>
      <dgm:spPr/>
      <dgm:t>
        <a:bodyPr/>
        <a:lstStyle/>
        <a:p>
          <a:endParaRPr lang="zh-CN" altLang="en-US"/>
        </a:p>
      </dgm:t>
    </dgm:pt>
    <dgm:pt modelId="{8B80308F-DBFA-4526-80F2-2E5B2A9D9E63}">
      <dgm:prSet phldrT="[文本]"/>
      <dgm:spPr/>
      <dgm:t>
        <a:bodyPr/>
        <a:lstStyle/>
        <a:p>
          <a:r>
            <a:rPr lang="zh-CN" altLang="en-US" b="1" dirty="0" smtClean="0">
              <a:latin typeface="宋体" pitchFamily="2" charset="-122"/>
              <a:ea typeface="宋体" pitchFamily="2" charset="-122"/>
            </a:rPr>
            <a:t>个人与集体</a:t>
          </a:r>
        </a:p>
      </dgm:t>
    </dgm:pt>
    <dgm:pt modelId="{83E8326D-7782-46A4-848A-27DA436C1E89}" type="parTrans" cxnId="{62E6A404-2FD7-4C6A-8EC0-9188EB0C17B1}">
      <dgm:prSet/>
      <dgm:spPr/>
      <dgm:t>
        <a:bodyPr/>
        <a:lstStyle/>
        <a:p>
          <a:endParaRPr lang="zh-CN" altLang="en-US"/>
        </a:p>
      </dgm:t>
    </dgm:pt>
    <dgm:pt modelId="{B1758CC0-9FC3-4235-A8BA-DABF584B5113}" type="sibTrans" cxnId="{62E6A404-2FD7-4C6A-8EC0-9188EB0C17B1}">
      <dgm:prSet/>
      <dgm:spPr/>
      <dgm:t>
        <a:bodyPr/>
        <a:lstStyle/>
        <a:p>
          <a:endParaRPr lang="zh-CN" altLang="en-US"/>
        </a:p>
      </dgm:t>
    </dgm:pt>
    <dgm:pt modelId="{00DB4BA7-0636-4828-97A3-3E686D4A4FEF}">
      <dgm:prSet phldrT="[文本]"/>
      <dgm:spPr/>
      <dgm:t>
        <a:bodyPr/>
        <a:lstStyle/>
        <a:p>
          <a:r>
            <a:rPr lang="zh-CN" altLang="en-US" b="1" dirty="0" smtClean="0">
              <a:latin typeface="宋体" pitchFamily="2" charset="-122"/>
              <a:ea typeface="宋体" pitchFamily="2" charset="-122"/>
            </a:rPr>
            <a:t>竞争与合作</a:t>
          </a:r>
          <a:endParaRPr lang="zh-CN" altLang="en-US" dirty="0"/>
        </a:p>
      </dgm:t>
    </dgm:pt>
    <dgm:pt modelId="{D5B4B707-FF93-4FB3-A837-F23C354D4255}" type="parTrans" cxnId="{BCFF8A19-5E4A-4C31-B8CD-60A473A3FFFB}">
      <dgm:prSet/>
      <dgm:spPr/>
      <dgm:t>
        <a:bodyPr/>
        <a:lstStyle/>
        <a:p>
          <a:endParaRPr lang="zh-CN" altLang="en-US"/>
        </a:p>
      </dgm:t>
    </dgm:pt>
    <dgm:pt modelId="{778AA117-FC03-44F5-9A5C-4589D2663D00}" type="sibTrans" cxnId="{BCFF8A19-5E4A-4C31-B8CD-60A473A3FFFB}">
      <dgm:prSet/>
      <dgm:spPr/>
      <dgm:t>
        <a:bodyPr/>
        <a:lstStyle/>
        <a:p>
          <a:endParaRPr lang="zh-CN" altLang="en-US"/>
        </a:p>
      </dgm:t>
    </dgm:pt>
    <dgm:pt modelId="{4F6842D3-700D-47D6-B5B3-F9A3A86DFF21}">
      <dgm:prSet phldrT="[文本]"/>
      <dgm:spPr/>
      <dgm:t>
        <a:bodyPr/>
        <a:lstStyle/>
        <a:p>
          <a:r>
            <a:rPr lang="zh-CN" altLang="en-US" b="1" dirty="0" smtClean="0">
              <a:latin typeface="宋体" pitchFamily="2" charset="-122"/>
              <a:ea typeface="宋体" pitchFamily="2" charset="-122"/>
            </a:rPr>
            <a:t>权利与义务</a:t>
          </a:r>
          <a:endParaRPr lang="zh-CN" altLang="en-US" dirty="0"/>
        </a:p>
      </dgm:t>
    </dgm:pt>
    <dgm:pt modelId="{AE95BFA5-CA20-425D-974E-AA20396B3425}" type="parTrans" cxnId="{0A3BC216-EEA7-467B-812E-102DC3CBC00C}">
      <dgm:prSet/>
      <dgm:spPr/>
      <dgm:t>
        <a:bodyPr/>
        <a:lstStyle/>
        <a:p>
          <a:endParaRPr lang="zh-CN" altLang="en-US"/>
        </a:p>
      </dgm:t>
    </dgm:pt>
    <dgm:pt modelId="{183D77BF-AA52-4404-994E-573BD997EE1C}" type="sibTrans" cxnId="{0A3BC216-EEA7-467B-812E-102DC3CBC00C}">
      <dgm:prSet/>
      <dgm:spPr/>
      <dgm:t>
        <a:bodyPr/>
        <a:lstStyle/>
        <a:p>
          <a:endParaRPr lang="zh-CN" altLang="en-US"/>
        </a:p>
      </dgm:t>
    </dgm:pt>
    <dgm:pt modelId="{2CE30919-43E5-4908-AFD4-2C856B8CEEA8}">
      <dgm:prSet phldrT="[文本]"/>
      <dgm:spPr/>
      <dgm:t>
        <a:bodyPr/>
        <a:lstStyle/>
        <a:p>
          <a:r>
            <a:rPr lang="zh-CN" altLang="en-US" b="1" dirty="0" smtClean="0">
              <a:latin typeface="宋体" pitchFamily="2" charset="-122"/>
              <a:ea typeface="宋体" pitchFamily="2" charset="-122"/>
            </a:rPr>
            <a:t>友谊与爱情</a:t>
          </a:r>
          <a:endParaRPr lang="zh-CN" altLang="en-US" dirty="0"/>
        </a:p>
      </dgm:t>
    </dgm:pt>
    <dgm:pt modelId="{A5EDB5A9-1E98-457E-B8BE-75AA4C65314F}" type="parTrans" cxnId="{266DD2E7-8A6D-4425-90DE-C715A95EDCB7}">
      <dgm:prSet/>
      <dgm:spPr/>
      <dgm:t>
        <a:bodyPr/>
        <a:lstStyle/>
        <a:p>
          <a:endParaRPr lang="zh-CN" altLang="en-US"/>
        </a:p>
      </dgm:t>
    </dgm:pt>
    <dgm:pt modelId="{6030E854-9A3B-4A1F-AA24-95AB4FB4E7A5}" type="sibTrans" cxnId="{266DD2E7-8A6D-4425-90DE-C715A95EDCB7}">
      <dgm:prSet/>
      <dgm:spPr/>
      <dgm:t>
        <a:bodyPr/>
        <a:lstStyle/>
        <a:p>
          <a:endParaRPr lang="zh-CN" altLang="en-US"/>
        </a:p>
      </dgm:t>
    </dgm:pt>
    <dgm:pt modelId="{220B9594-8972-4E3A-8A99-65E59928FE1E}">
      <dgm:prSet phldrT="[文本]"/>
      <dgm:spPr/>
      <dgm:t>
        <a:bodyPr/>
        <a:lstStyle/>
        <a:p>
          <a:r>
            <a:rPr lang="zh-CN" altLang="en-US" dirty="0" smtClean="0"/>
            <a:t>学习与工作</a:t>
          </a:r>
          <a:endParaRPr lang="zh-CN" altLang="en-US" dirty="0"/>
        </a:p>
      </dgm:t>
    </dgm:pt>
    <dgm:pt modelId="{78ECC76E-60D6-4CD4-A108-AF4F9E7E91F9}" type="parTrans" cxnId="{2F9E1073-7840-4C33-8F92-60C38037E57C}">
      <dgm:prSet/>
      <dgm:spPr/>
      <dgm:t>
        <a:bodyPr/>
        <a:lstStyle/>
        <a:p>
          <a:endParaRPr lang="zh-CN" altLang="en-US"/>
        </a:p>
      </dgm:t>
    </dgm:pt>
    <dgm:pt modelId="{FB469777-7ED4-4125-8AF5-2338F904B96F}" type="sibTrans" cxnId="{2F9E1073-7840-4C33-8F92-60C38037E57C}">
      <dgm:prSet/>
      <dgm:spPr/>
      <dgm:t>
        <a:bodyPr/>
        <a:lstStyle/>
        <a:p>
          <a:endParaRPr lang="zh-CN" altLang="en-US"/>
        </a:p>
      </dgm:t>
    </dgm:pt>
    <dgm:pt modelId="{F5460ADC-1EBE-44D9-8FA8-2539DB6D6A83}" type="pres">
      <dgm:prSet presAssocID="{414A1988-2D91-40F1-9179-CEB51F80140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F053D7D-4E4B-4364-BD42-06AFB82D0F8F}" type="pres">
      <dgm:prSet presAssocID="{414A1988-2D91-40F1-9179-CEB51F80140F}" presName="fgShape" presStyleLbl="fgShp" presStyleIdx="0" presStyleCnt="1" custScaleX="115623" custScaleY="171332"/>
      <dgm:spPr>
        <a:solidFill>
          <a:srgbClr val="FF0000"/>
        </a:solidFill>
      </dgm:spPr>
      <dgm:t>
        <a:bodyPr/>
        <a:lstStyle/>
        <a:p>
          <a:endParaRPr lang="zh-CN" altLang="en-US"/>
        </a:p>
      </dgm:t>
    </dgm:pt>
    <dgm:pt modelId="{76FC594E-7250-4076-8AC5-23B667C11E06}" type="pres">
      <dgm:prSet presAssocID="{414A1988-2D91-40F1-9179-CEB51F80140F}" presName="linComp" presStyleCnt="0"/>
      <dgm:spPr/>
    </dgm:pt>
    <dgm:pt modelId="{9569695D-0DB6-40B9-BF31-185C1B5D998F}" type="pres">
      <dgm:prSet presAssocID="{7C7715C5-95FB-4824-999C-EB2DDE7DF385}" presName="compNode" presStyleCnt="0"/>
      <dgm:spPr/>
    </dgm:pt>
    <dgm:pt modelId="{7DBECFDB-9836-460A-94CA-85F3E5DDE751}" type="pres">
      <dgm:prSet presAssocID="{7C7715C5-95FB-4824-999C-EB2DDE7DF385}" presName="bkgdShape" presStyleLbl="node1" presStyleIdx="0" presStyleCnt="6" custScaleX="38748" custScaleY="100000" custLinFactNeighborX="-18731" custLinFactNeighborY="5125"/>
      <dgm:spPr/>
      <dgm:t>
        <a:bodyPr/>
        <a:lstStyle/>
        <a:p>
          <a:endParaRPr lang="zh-CN" altLang="en-US"/>
        </a:p>
      </dgm:t>
    </dgm:pt>
    <dgm:pt modelId="{1A35B5F7-79F3-4E03-AC0C-7D0104BA2E87}" type="pres">
      <dgm:prSet presAssocID="{7C7715C5-95FB-4824-999C-EB2DDE7DF385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78353A9-96A1-4D46-A9E3-36B987B2C29C}" type="pres">
      <dgm:prSet presAssocID="{7C7715C5-95FB-4824-999C-EB2DDE7DF385}" presName="invisiNode" presStyleLbl="node1" presStyleIdx="0" presStyleCnt="6"/>
      <dgm:spPr/>
    </dgm:pt>
    <dgm:pt modelId="{0AE93A62-A678-4CA4-8326-48FB05FA7C84}" type="pres">
      <dgm:prSet presAssocID="{7C7715C5-95FB-4824-999C-EB2DDE7DF385}" presName="imagNode" presStyleLbl="fgImgPlace1" presStyleIdx="0" presStyleCnt="6" custScaleX="86908" custScaleY="80015" custLinFactNeighborX="-57131" custLinFactNeighborY="-781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63C3D5E-7224-4EE8-A61A-F77C158523E1}" type="pres">
      <dgm:prSet presAssocID="{1AF921EB-BC4B-4E70-B9F4-F485DE392B9E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A2D5E054-B968-41BB-A4D5-5F73860E5862}" type="pres">
      <dgm:prSet presAssocID="{8B80308F-DBFA-4526-80F2-2E5B2A9D9E63}" presName="compNode" presStyleCnt="0"/>
      <dgm:spPr/>
    </dgm:pt>
    <dgm:pt modelId="{E3E7DE18-E31C-470C-BE1B-A20952556D22}" type="pres">
      <dgm:prSet presAssocID="{8B80308F-DBFA-4526-80F2-2E5B2A9D9E63}" presName="bkgdShape" presStyleLbl="node1" presStyleIdx="1" presStyleCnt="6" custScaleX="37569" custScaleY="98724" custLinFactNeighborX="-11021" custLinFactNeighborY="319"/>
      <dgm:spPr/>
      <dgm:t>
        <a:bodyPr/>
        <a:lstStyle/>
        <a:p>
          <a:endParaRPr lang="zh-CN" altLang="en-US"/>
        </a:p>
      </dgm:t>
    </dgm:pt>
    <dgm:pt modelId="{47400EBE-B9DD-479B-9893-53FDF56180A7}" type="pres">
      <dgm:prSet presAssocID="{8B80308F-DBFA-4526-80F2-2E5B2A9D9E63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1785D8C-45B1-4C9D-B7BA-D18A69A246F8}" type="pres">
      <dgm:prSet presAssocID="{8B80308F-DBFA-4526-80F2-2E5B2A9D9E63}" presName="invisiNode" presStyleLbl="node1" presStyleIdx="1" presStyleCnt="6"/>
      <dgm:spPr/>
    </dgm:pt>
    <dgm:pt modelId="{AB37729E-B514-4DA0-AF9C-C52DB7348982}" type="pres">
      <dgm:prSet presAssocID="{8B80308F-DBFA-4526-80F2-2E5B2A9D9E63}" presName="imagNode" presStyleLbl="fgImgPlace1" presStyleIdx="1" presStyleCnt="6" custScaleX="89644" custScaleY="87113" custLinFactNeighborX="-36359" custLinFactNeighborY="-510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zh-CN" altLang="en-US"/>
        </a:p>
      </dgm:t>
    </dgm:pt>
    <dgm:pt modelId="{8BEDCA53-171F-4C44-A4E8-AC6AE26B0D1C}" type="pres">
      <dgm:prSet presAssocID="{B1758CC0-9FC3-4235-A8BA-DABF584B5113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443E5208-A421-4681-85A7-C71A144AE389}" type="pres">
      <dgm:prSet presAssocID="{00DB4BA7-0636-4828-97A3-3E686D4A4FEF}" presName="compNode" presStyleCnt="0"/>
      <dgm:spPr/>
    </dgm:pt>
    <dgm:pt modelId="{BAEF01CA-1F6F-4CE6-9C15-1A635B7A815F}" type="pres">
      <dgm:prSet presAssocID="{00DB4BA7-0636-4828-97A3-3E686D4A4FEF}" presName="bkgdShape" presStyleLbl="node1" presStyleIdx="2" presStyleCnt="6" custScaleX="35200" custScaleY="100000" custLinFactNeighborX="-3291" custLinFactNeighborY="302"/>
      <dgm:spPr/>
      <dgm:t>
        <a:bodyPr/>
        <a:lstStyle/>
        <a:p>
          <a:endParaRPr lang="zh-CN" altLang="en-US"/>
        </a:p>
      </dgm:t>
    </dgm:pt>
    <dgm:pt modelId="{5E498ADB-2217-4A2F-B7E7-EC0B7FA7D2CE}" type="pres">
      <dgm:prSet presAssocID="{00DB4BA7-0636-4828-97A3-3E686D4A4FEF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84ADACD-C00E-4FB3-8B9B-2CE779B387F3}" type="pres">
      <dgm:prSet presAssocID="{00DB4BA7-0636-4828-97A3-3E686D4A4FEF}" presName="invisiNode" presStyleLbl="node1" presStyleIdx="2" presStyleCnt="6"/>
      <dgm:spPr/>
    </dgm:pt>
    <dgm:pt modelId="{699CAB89-C796-47D1-BECE-849278A79BEC}" type="pres">
      <dgm:prSet presAssocID="{00DB4BA7-0636-4828-97A3-3E686D4A4FEF}" presName="imagNode" presStyleLbl="fgImgPlace1" presStyleIdx="2" presStyleCnt="6" custScaleX="89234" custScaleY="86775" custLinFactNeighborX="-7244" custLinFactNeighborY="-380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A154D30-2601-49CE-84DC-DE2175905448}" type="pres">
      <dgm:prSet presAssocID="{778AA117-FC03-44F5-9A5C-4589D2663D00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695751B4-4476-4FFC-B2F4-7FF7C1CB2468}" type="pres">
      <dgm:prSet presAssocID="{4F6842D3-700D-47D6-B5B3-F9A3A86DFF21}" presName="compNode" presStyleCnt="0"/>
      <dgm:spPr/>
    </dgm:pt>
    <dgm:pt modelId="{7EE56B24-B14F-448B-BEBF-A31468262826}" type="pres">
      <dgm:prSet presAssocID="{4F6842D3-700D-47D6-B5B3-F9A3A86DFF21}" presName="bkgdShape" presStyleLbl="node1" presStyleIdx="3" presStyleCnt="6" custScaleX="35140" custScaleY="100000" custLinFactNeighborX="1217" custLinFactNeighborY="302"/>
      <dgm:spPr/>
      <dgm:t>
        <a:bodyPr/>
        <a:lstStyle/>
        <a:p>
          <a:endParaRPr lang="zh-CN" altLang="en-US"/>
        </a:p>
      </dgm:t>
    </dgm:pt>
    <dgm:pt modelId="{CD31391B-42AB-409A-BD83-BCFF0B81733C}" type="pres">
      <dgm:prSet presAssocID="{4F6842D3-700D-47D6-B5B3-F9A3A86DFF21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A95C05B-CB96-4A85-B925-2492E60D7FF0}" type="pres">
      <dgm:prSet presAssocID="{4F6842D3-700D-47D6-B5B3-F9A3A86DFF21}" presName="invisiNode" presStyleLbl="node1" presStyleIdx="3" presStyleCnt="6"/>
      <dgm:spPr/>
    </dgm:pt>
    <dgm:pt modelId="{CE1C1CFA-E540-4315-8D56-03565F520472}" type="pres">
      <dgm:prSet presAssocID="{4F6842D3-700D-47D6-B5B3-F9A3A86DFF21}" presName="imagNode" presStyleLbl="fgImgPlace1" presStyleIdx="3" presStyleCnt="6" custScaleX="93882" custScaleY="90736" custLinFactNeighborX="2716" custLinFactNeighborY="-650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8F557A36-C454-44FC-A257-5B5CECC28A9E}" type="pres">
      <dgm:prSet presAssocID="{183D77BF-AA52-4404-994E-573BD997EE1C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E0E004BE-913D-4033-B062-4D30B7409651}" type="pres">
      <dgm:prSet presAssocID="{2CE30919-43E5-4908-AFD4-2C856B8CEEA8}" presName="compNode" presStyleCnt="0"/>
      <dgm:spPr/>
    </dgm:pt>
    <dgm:pt modelId="{71E12714-7CB3-43B5-8477-B170FB20FD5A}" type="pres">
      <dgm:prSet presAssocID="{2CE30919-43E5-4908-AFD4-2C856B8CEEA8}" presName="bkgdShape" presStyleLbl="node1" presStyleIdx="4" presStyleCnt="6" custScaleX="36582" custScaleY="100000" custLinFactNeighborX="3719"/>
      <dgm:spPr/>
      <dgm:t>
        <a:bodyPr/>
        <a:lstStyle/>
        <a:p>
          <a:endParaRPr lang="zh-CN" altLang="en-US"/>
        </a:p>
      </dgm:t>
    </dgm:pt>
    <dgm:pt modelId="{FDC8D543-260F-4341-A194-540045F30995}" type="pres">
      <dgm:prSet presAssocID="{2CE30919-43E5-4908-AFD4-2C856B8CEEA8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9A637ED-7937-4B0E-91F9-25820F1CDD6E}" type="pres">
      <dgm:prSet presAssocID="{2CE30919-43E5-4908-AFD4-2C856B8CEEA8}" presName="invisiNode" presStyleLbl="node1" presStyleIdx="4" presStyleCnt="6"/>
      <dgm:spPr/>
    </dgm:pt>
    <dgm:pt modelId="{A29EE358-C36D-4CC4-BBF2-9DBC09F928A0}" type="pres">
      <dgm:prSet presAssocID="{2CE30919-43E5-4908-AFD4-2C856B8CEEA8}" presName="imagNode" presStyleLbl="fgImgPlace1" presStyleIdx="4" presStyleCnt="6" custScaleX="89352" custScaleY="86528" custLinFactNeighborX="7244" custLinFactNeighborY="-9054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A8843D3E-289B-47F4-9646-349B25E98A36}" type="pres">
      <dgm:prSet presAssocID="{6030E854-9A3B-4A1F-AA24-95AB4FB4E7A5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3653D137-710F-465C-8FBE-ADC53E3ED7DE}" type="pres">
      <dgm:prSet presAssocID="{220B9594-8972-4E3A-8A99-65E59928FE1E}" presName="compNode" presStyleCnt="0"/>
      <dgm:spPr/>
    </dgm:pt>
    <dgm:pt modelId="{ACEC527D-1005-4BD4-8587-BA7246E12A38}" type="pres">
      <dgm:prSet presAssocID="{220B9594-8972-4E3A-8A99-65E59928FE1E}" presName="bkgdShape" presStyleLbl="node1" presStyleIdx="5" presStyleCnt="6" custScaleX="40294" custScaleY="100000" custLinFactNeighborX="9716" custLinFactNeighborY="7538"/>
      <dgm:spPr/>
      <dgm:t>
        <a:bodyPr/>
        <a:lstStyle/>
        <a:p>
          <a:endParaRPr lang="zh-CN" altLang="en-US"/>
        </a:p>
      </dgm:t>
    </dgm:pt>
    <dgm:pt modelId="{2AE1443A-53D8-4D7E-B4FD-4AFB912C7AC3}" type="pres">
      <dgm:prSet presAssocID="{220B9594-8972-4E3A-8A99-65E59928FE1E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D6754A8-B7A4-4956-880C-3ABA2A16340B}" type="pres">
      <dgm:prSet presAssocID="{220B9594-8972-4E3A-8A99-65E59928FE1E}" presName="invisiNode" presStyleLbl="node1" presStyleIdx="5" presStyleCnt="6"/>
      <dgm:spPr/>
    </dgm:pt>
    <dgm:pt modelId="{6A36B26C-6318-4144-A68B-E209BD5D4688}" type="pres">
      <dgm:prSet presAssocID="{220B9594-8972-4E3A-8A99-65E59928FE1E}" presName="imagNode" presStyleLbl="fgImgPlace1" presStyleIdx="5" presStyleCnt="6" custScaleX="92879" custScaleY="93836" custLinFactNeighborX="26258" custLinFactNeighborY="-9869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7BCCCA50-CF99-43B0-9A2F-A27104ACACD1}" type="presOf" srcId="{183D77BF-AA52-4404-994E-573BD997EE1C}" destId="{8F557A36-C454-44FC-A257-5B5CECC28A9E}" srcOrd="0" destOrd="0" presId="urn:microsoft.com/office/officeart/2005/8/layout/hList7#4"/>
    <dgm:cxn modelId="{5896BCE8-6204-4453-B069-9873DCFB1532}" type="presOf" srcId="{220B9594-8972-4E3A-8A99-65E59928FE1E}" destId="{ACEC527D-1005-4BD4-8587-BA7246E12A38}" srcOrd="0" destOrd="0" presId="urn:microsoft.com/office/officeart/2005/8/layout/hList7#4"/>
    <dgm:cxn modelId="{EBD23605-D817-4414-B912-5CA1C7B493E4}" type="presOf" srcId="{4F6842D3-700D-47D6-B5B3-F9A3A86DFF21}" destId="{CD31391B-42AB-409A-BD83-BCFF0B81733C}" srcOrd="1" destOrd="0" presId="urn:microsoft.com/office/officeart/2005/8/layout/hList7#4"/>
    <dgm:cxn modelId="{981422C0-FA38-4FD2-AFCF-67A7DE505321}" type="presOf" srcId="{2CE30919-43E5-4908-AFD4-2C856B8CEEA8}" destId="{FDC8D543-260F-4341-A194-540045F30995}" srcOrd="1" destOrd="0" presId="urn:microsoft.com/office/officeart/2005/8/layout/hList7#4"/>
    <dgm:cxn modelId="{6F1F085C-6DB6-46DE-BF52-55E8F8468F8C}" type="presOf" srcId="{8B80308F-DBFA-4526-80F2-2E5B2A9D9E63}" destId="{47400EBE-B9DD-479B-9893-53FDF56180A7}" srcOrd="1" destOrd="0" presId="urn:microsoft.com/office/officeart/2005/8/layout/hList7#4"/>
    <dgm:cxn modelId="{62E6A404-2FD7-4C6A-8EC0-9188EB0C17B1}" srcId="{414A1988-2D91-40F1-9179-CEB51F80140F}" destId="{8B80308F-DBFA-4526-80F2-2E5B2A9D9E63}" srcOrd="1" destOrd="0" parTransId="{83E8326D-7782-46A4-848A-27DA436C1E89}" sibTransId="{B1758CC0-9FC3-4235-A8BA-DABF584B5113}"/>
    <dgm:cxn modelId="{820E640F-04DA-4ADE-AEC8-D3882A259207}" type="presOf" srcId="{220B9594-8972-4E3A-8A99-65E59928FE1E}" destId="{2AE1443A-53D8-4D7E-B4FD-4AFB912C7AC3}" srcOrd="1" destOrd="0" presId="urn:microsoft.com/office/officeart/2005/8/layout/hList7#4"/>
    <dgm:cxn modelId="{9B30BD45-C268-4B51-8D22-2400C0948063}" type="presOf" srcId="{6030E854-9A3B-4A1F-AA24-95AB4FB4E7A5}" destId="{A8843D3E-289B-47F4-9646-349B25E98A36}" srcOrd="0" destOrd="0" presId="urn:microsoft.com/office/officeart/2005/8/layout/hList7#4"/>
    <dgm:cxn modelId="{63C7782C-0A01-43FF-A2B6-6AC8410FA0A4}" type="presOf" srcId="{00DB4BA7-0636-4828-97A3-3E686D4A4FEF}" destId="{BAEF01CA-1F6F-4CE6-9C15-1A635B7A815F}" srcOrd="0" destOrd="0" presId="urn:microsoft.com/office/officeart/2005/8/layout/hList7#4"/>
    <dgm:cxn modelId="{45EBF1DE-03DE-40C8-9681-4E12E3DEC3FF}" type="presOf" srcId="{7C7715C5-95FB-4824-999C-EB2DDE7DF385}" destId="{7DBECFDB-9836-460A-94CA-85F3E5DDE751}" srcOrd="0" destOrd="0" presId="urn:microsoft.com/office/officeart/2005/8/layout/hList7#4"/>
    <dgm:cxn modelId="{FB53477B-F71E-4B88-93BF-E66D5DF314B7}" type="presOf" srcId="{1AF921EB-BC4B-4E70-B9F4-F485DE392B9E}" destId="{E63C3D5E-7224-4EE8-A61A-F77C158523E1}" srcOrd="0" destOrd="0" presId="urn:microsoft.com/office/officeart/2005/8/layout/hList7#4"/>
    <dgm:cxn modelId="{BCFF8A19-5E4A-4C31-B8CD-60A473A3FFFB}" srcId="{414A1988-2D91-40F1-9179-CEB51F80140F}" destId="{00DB4BA7-0636-4828-97A3-3E686D4A4FEF}" srcOrd="2" destOrd="0" parTransId="{D5B4B707-FF93-4FB3-A837-F23C354D4255}" sibTransId="{778AA117-FC03-44F5-9A5C-4589D2663D00}"/>
    <dgm:cxn modelId="{BCA3CFFC-26C6-41E9-A226-EDDAB15A4A4A}" srcId="{414A1988-2D91-40F1-9179-CEB51F80140F}" destId="{7C7715C5-95FB-4824-999C-EB2DDE7DF385}" srcOrd="0" destOrd="0" parTransId="{F74A4358-57F2-4756-8040-CE1FE7F7C260}" sibTransId="{1AF921EB-BC4B-4E70-B9F4-F485DE392B9E}"/>
    <dgm:cxn modelId="{A925E91B-30F9-4838-B3E6-187BC258D0F2}" type="presOf" srcId="{778AA117-FC03-44F5-9A5C-4589D2663D00}" destId="{AA154D30-2601-49CE-84DC-DE2175905448}" srcOrd="0" destOrd="0" presId="urn:microsoft.com/office/officeart/2005/8/layout/hList7#4"/>
    <dgm:cxn modelId="{1BF64FB1-E083-43FB-8DB5-50E500C7ECFD}" type="presOf" srcId="{B1758CC0-9FC3-4235-A8BA-DABF584B5113}" destId="{8BEDCA53-171F-4C44-A4E8-AC6AE26B0D1C}" srcOrd="0" destOrd="0" presId="urn:microsoft.com/office/officeart/2005/8/layout/hList7#4"/>
    <dgm:cxn modelId="{7641D0C5-6B7D-4124-A603-A37926CA5ADD}" type="presOf" srcId="{2CE30919-43E5-4908-AFD4-2C856B8CEEA8}" destId="{71E12714-7CB3-43B5-8477-B170FB20FD5A}" srcOrd="0" destOrd="0" presId="urn:microsoft.com/office/officeart/2005/8/layout/hList7#4"/>
    <dgm:cxn modelId="{FE7651EB-48AA-45F6-8E4E-E861AC1C0F15}" type="presOf" srcId="{7C7715C5-95FB-4824-999C-EB2DDE7DF385}" destId="{1A35B5F7-79F3-4E03-AC0C-7D0104BA2E87}" srcOrd="1" destOrd="0" presId="urn:microsoft.com/office/officeart/2005/8/layout/hList7#4"/>
    <dgm:cxn modelId="{0A3BC216-EEA7-467B-812E-102DC3CBC00C}" srcId="{414A1988-2D91-40F1-9179-CEB51F80140F}" destId="{4F6842D3-700D-47D6-B5B3-F9A3A86DFF21}" srcOrd="3" destOrd="0" parTransId="{AE95BFA5-CA20-425D-974E-AA20396B3425}" sibTransId="{183D77BF-AA52-4404-994E-573BD997EE1C}"/>
    <dgm:cxn modelId="{266DD2E7-8A6D-4425-90DE-C715A95EDCB7}" srcId="{414A1988-2D91-40F1-9179-CEB51F80140F}" destId="{2CE30919-43E5-4908-AFD4-2C856B8CEEA8}" srcOrd="4" destOrd="0" parTransId="{A5EDB5A9-1E98-457E-B8BE-75AA4C65314F}" sibTransId="{6030E854-9A3B-4A1F-AA24-95AB4FB4E7A5}"/>
    <dgm:cxn modelId="{0C08856D-A90F-4168-A743-72F2939DCB4F}" type="presOf" srcId="{4F6842D3-700D-47D6-B5B3-F9A3A86DFF21}" destId="{7EE56B24-B14F-448B-BEBF-A31468262826}" srcOrd="0" destOrd="0" presId="urn:microsoft.com/office/officeart/2005/8/layout/hList7#4"/>
    <dgm:cxn modelId="{5A2D0CB1-E48C-4ABD-B4FC-178ED358ED92}" type="presOf" srcId="{414A1988-2D91-40F1-9179-CEB51F80140F}" destId="{F5460ADC-1EBE-44D9-8FA8-2539DB6D6A83}" srcOrd="0" destOrd="0" presId="urn:microsoft.com/office/officeart/2005/8/layout/hList7#4"/>
    <dgm:cxn modelId="{E6868EAB-1074-4490-83D3-BA0287E13A9A}" type="presOf" srcId="{00DB4BA7-0636-4828-97A3-3E686D4A4FEF}" destId="{5E498ADB-2217-4A2F-B7E7-EC0B7FA7D2CE}" srcOrd="1" destOrd="0" presId="urn:microsoft.com/office/officeart/2005/8/layout/hList7#4"/>
    <dgm:cxn modelId="{305055C2-D0EF-4C01-BBD1-67B4AB20AB8A}" type="presOf" srcId="{8B80308F-DBFA-4526-80F2-2E5B2A9D9E63}" destId="{E3E7DE18-E31C-470C-BE1B-A20952556D22}" srcOrd="0" destOrd="0" presId="urn:microsoft.com/office/officeart/2005/8/layout/hList7#4"/>
    <dgm:cxn modelId="{2F9E1073-7840-4C33-8F92-60C38037E57C}" srcId="{414A1988-2D91-40F1-9179-CEB51F80140F}" destId="{220B9594-8972-4E3A-8A99-65E59928FE1E}" srcOrd="5" destOrd="0" parTransId="{78ECC76E-60D6-4CD4-A108-AF4F9E7E91F9}" sibTransId="{FB469777-7ED4-4125-8AF5-2338F904B96F}"/>
    <dgm:cxn modelId="{41C32316-95B3-448E-86A8-EF5A79A10B22}" type="presParOf" srcId="{F5460ADC-1EBE-44D9-8FA8-2539DB6D6A83}" destId="{AF053D7D-4E4B-4364-BD42-06AFB82D0F8F}" srcOrd="0" destOrd="0" presId="urn:microsoft.com/office/officeart/2005/8/layout/hList7#4"/>
    <dgm:cxn modelId="{8C82540E-3E33-46E2-92C3-15EBDDB211FB}" type="presParOf" srcId="{F5460ADC-1EBE-44D9-8FA8-2539DB6D6A83}" destId="{76FC594E-7250-4076-8AC5-23B667C11E06}" srcOrd="1" destOrd="0" presId="urn:microsoft.com/office/officeart/2005/8/layout/hList7#4"/>
    <dgm:cxn modelId="{9B493677-707F-4D0F-A038-FFE7D8F93315}" type="presParOf" srcId="{76FC594E-7250-4076-8AC5-23B667C11E06}" destId="{9569695D-0DB6-40B9-BF31-185C1B5D998F}" srcOrd="0" destOrd="0" presId="urn:microsoft.com/office/officeart/2005/8/layout/hList7#4"/>
    <dgm:cxn modelId="{FF646D81-E4C0-489C-B3BC-089AD8FA1F52}" type="presParOf" srcId="{9569695D-0DB6-40B9-BF31-185C1B5D998F}" destId="{7DBECFDB-9836-460A-94CA-85F3E5DDE751}" srcOrd="0" destOrd="0" presId="urn:microsoft.com/office/officeart/2005/8/layout/hList7#4"/>
    <dgm:cxn modelId="{C246A30C-8A46-408B-837D-5A8617C8F458}" type="presParOf" srcId="{9569695D-0DB6-40B9-BF31-185C1B5D998F}" destId="{1A35B5F7-79F3-4E03-AC0C-7D0104BA2E87}" srcOrd="1" destOrd="0" presId="urn:microsoft.com/office/officeart/2005/8/layout/hList7#4"/>
    <dgm:cxn modelId="{B5A8BB20-74AA-4BCC-BC5F-C867F90C76FA}" type="presParOf" srcId="{9569695D-0DB6-40B9-BF31-185C1B5D998F}" destId="{C78353A9-96A1-4D46-A9E3-36B987B2C29C}" srcOrd="2" destOrd="0" presId="urn:microsoft.com/office/officeart/2005/8/layout/hList7#4"/>
    <dgm:cxn modelId="{9E22DAB9-8223-4718-BB03-4A575484D0F0}" type="presParOf" srcId="{9569695D-0DB6-40B9-BF31-185C1B5D998F}" destId="{0AE93A62-A678-4CA4-8326-48FB05FA7C84}" srcOrd="3" destOrd="0" presId="urn:microsoft.com/office/officeart/2005/8/layout/hList7#4"/>
    <dgm:cxn modelId="{C1CA5B56-1B13-43DB-BB7D-0B264347A394}" type="presParOf" srcId="{76FC594E-7250-4076-8AC5-23B667C11E06}" destId="{E63C3D5E-7224-4EE8-A61A-F77C158523E1}" srcOrd="1" destOrd="0" presId="urn:microsoft.com/office/officeart/2005/8/layout/hList7#4"/>
    <dgm:cxn modelId="{31972647-F672-4337-BB7B-CFEB970373A6}" type="presParOf" srcId="{76FC594E-7250-4076-8AC5-23B667C11E06}" destId="{A2D5E054-B968-41BB-A4D5-5F73860E5862}" srcOrd="2" destOrd="0" presId="urn:microsoft.com/office/officeart/2005/8/layout/hList7#4"/>
    <dgm:cxn modelId="{5FC9D7B8-2777-4751-9935-EF869264AC7E}" type="presParOf" srcId="{A2D5E054-B968-41BB-A4D5-5F73860E5862}" destId="{E3E7DE18-E31C-470C-BE1B-A20952556D22}" srcOrd="0" destOrd="0" presId="urn:microsoft.com/office/officeart/2005/8/layout/hList7#4"/>
    <dgm:cxn modelId="{9D987801-578A-40CE-8BDF-416BD4B341AF}" type="presParOf" srcId="{A2D5E054-B968-41BB-A4D5-5F73860E5862}" destId="{47400EBE-B9DD-479B-9893-53FDF56180A7}" srcOrd="1" destOrd="0" presId="urn:microsoft.com/office/officeart/2005/8/layout/hList7#4"/>
    <dgm:cxn modelId="{8FFB4BDC-F513-4881-A81A-1DE1058A7E70}" type="presParOf" srcId="{A2D5E054-B968-41BB-A4D5-5F73860E5862}" destId="{E1785D8C-45B1-4C9D-B7BA-D18A69A246F8}" srcOrd="2" destOrd="0" presId="urn:microsoft.com/office/officeart/2005/8/layout/hList7#4"/>
    <dgm:cxn modelId="{BC141928-B954-4654-878D-8A7D89F3E402}" type="presParOf" srcId="{A2D5E054-B968-41BB-A4D5-5F73860E5862}" destId="{AB37729E-B514-4DA0-AF9C-C52DB7348982}" srcOrd="3" destOrd="0" presId="urn:microsoft.com/office/officeart/2005/8/layout/hList7#4"/>
    <dgm:cxn modelId="{FA7D2AE1-AE19-485A-924B-8DF2F6466A7B}" type="presParOf" srcId="{76FC594E-7250-4076-8AC5-23B667C11E06}" destId="{8BEDCA53-171F-4C44-A4E8-AC6AE26B0D1C}" srcOrd="3" destOrd="0" presId="urn:microsoft.com/office/officeart/2005/8/layout/hList7#4"/>
    <dgm:cxn modelId="{0E91FAE3-23FF-4149-A53D-A5B95541C03C}" type="presParOf" srcId="{76FC594E-7250-4076-8AC5-23B667C11E06}" destId="{443E5208-A421-4681-85A7-C71A144AE389}" srcOrd="4" destOrd="0" presId="urn:microsoft.com/office/officeart/2005/8/layout/hList7#4"/>
    <dgm:cxn modelId="{DA831393-BED3-4475-B6F8-69009A8B58BB}" type="presParOf" srcId="{443E5208-A421-4681-85A7-C71A144AE389}" destId="{BAEF01CA-1F6F-4CE6-9C15-1A635B7A815F}" srcOrd="0" destOrd="0" presId="urn:microsoft.com/office/officeart/2005/8/layout/hList7#4"/>
    <dgm:cxn modelId="{FB97529B-CAA1-4739-81A4-572E20966BB5}" type="presParOf" srcId="{443E5208-A421-4681-85A7-C71A144AE389}" destId="{5E498ADB-2217-4A2F-B7E7-EC0B7FA7D2CE}" srcOrd="1" destOrd="0" presId="urn:microsoft.com/office/officeart/2005/8/layout/hList7#4"/>
    <dgm:cxn modelId="{5828EA62-9F51-41E7-A192-ECEA32214E00}" type="presParOf" srcId="{443E5208-A421-4681-85A7-C71A144AE389}" destId="{984ADACD-C00E-4FB3-8B9B-2CE779B387F3}" srcOrd="2" destOrd="0" presId="urn:microsoft.com/office/officeart/2005/8/layout/hList7#4"/>
    <dgm:cxn modelId="{686B1346-8605-4E79-8C69-76523932DABC}" type="presParOf" srcId="{443E5208-A421-4681-85A7-C71A144AE389}" destId="{699CAB89-C796-47D1-BECE-849278A79BEC}" srcOrd="3" destOrd="0" presId="urn:microsoft.com/office/officeart/2005/8/layout/hList7#4"/>
    <dgm:cxn modelId="{A31455FE-25F1-4B0C-8167-4CBB85E1360E}" type="presParOf" srcId="{76FC594E-7250-4076-8AC5-23B667C11E06}" destId="{AA154D30-2601-49CE-84DC-DE2175905448}" srcOrd="5" destOrd="0" presId="urn:microsoft.com/office/officeart/2005/8/layout/hList7#4"/>
    <dgm:cxn modelId="{8B4ABC31-7699-4C40-AEE4-90631321CA76}" type="presParOf" srcId="{76FC594E-7250-4076-8AC5-23B667C11E06}" destId="{695751B4-4476-4FFC-B2F4-7FF7C1CB2468}" srcOrd="6" destOrd="0" presId="urn:microsoft.com/office/officeart/2005/8/layout/hList7#4"/>
    <dgm:cxn modelId="{A27EDB88-FC26-4CAC-8715-9A8FDB9FFE07}" type="presParOf" srcId="{695751B4-4476-4FFC-B2F4-7FF7C1CB2468}" destId="{7EE56B24-B14F-448B-BEBF-A31468262826}" srcOrd="0" destOrd="0" presId="urn:microsoft.com/office/officeart/2005/8/layout/hList7#4"/>
    <dgm:cxn modelId="{5B5ADB29-B309-462D-AE0D-FAB49364C5D9}" type="presParOf" srcId="{695751B4-4476-4FFC-B2F4-7FF7C1CB2468}" destId="{CD31391B-42AB-409A-BD83-BCFF0B81733C}" srcOrd="1" destOrd="0" presId="urn:microsoft.com/office/officeart/2005/8/layout/hList7#4"/>
    <dgm:cxn modelId="{EA9EE080-C564-48F3-B609-CE1A55DED689}" type="presParOf" srcId="{695751B4-4476-4FFC-B2F4-7FF7C1CB2468}" destId="{2A95C05B-CB96-4A85-B925-2492E60D7FF0}" srcOrd="2" destOrd="0" presId="urn:microsoft.com/office/officeart/2005/8/layout/hList7#4"/>
    <dgm:cxn modelId="{118EC036-D19C-49A8-B853-EB6A97D248F1}" type="presParOf" srcId="{695751B4-4476-4FFC-B2F4-7FF7C1CB2468}" destId="{CE1C1CFA-E540-4315-8D56-03565F520472}" srcOrd="3" destOrd="0" presId="urn:microsoft.com/office/officeart/2005/8/layout/hList7#4"/>
    <dgm:cxn modelId="{471081A8-C854-4F9F-AF1C-06C916AE8AAC}" type="presParOf" srcId="{76FC594E-7250-4076-8AC5-23B667C11E06}" destId="{8F557A36-C454-44FC-A257-5B5CECC28A9E}" srcOrd="7" destOrd="0" presId="urn:microsoft.com/office/officeart/2005/8/layout/hList7#4"/>
    <dgm:cxn modelId="{06BBD220-6BFC-4B4F-BFEA-6D21DAF0A29A}" type="presParOf" srcId="{76FC594E-7250-4076-8AC5-23B667C11E06}" destId="{E0E004BE-913D-4033-B062-4D30B7409651}" srcOrd="8" destOrd="0" presId="urn:microsoft.com/office/officeart/2005/8/layout/hList7#4"/>
    <dgm:cxn modelId="{83CE9F2D-7B89-4456-ADAF-07ECF5341075}" type="presParOf" srcId="{E0E004BE-913D-4033-B062-4D30B7409651}" destId="{71E12714-7CB3-43B5-8477-B170FB20FD5A}" srcOrd="0" destOrd="0" presId="urn:microsoft.com/office/officeart/2005/8/layout/hList7#4"/>
    <dgm:cxn modelId="{173B06BE-94CE-417C-B5A2-9EB631C07378}" type="presParOf" srcId="{E0E004BE-913D-4033-B062-4D30B7409651}" destId="{FDC8D543-260F-4341-A194-540045F30995}" srcOrd="1" destOrd="0" presId="urn:microsoft.com/office/officeart/2005/8/layout/hList7#4"/>
    <dgm:cxn modelId="{307B007D-D19F-4DD7-8711-4D62ECD7780A}" type="presParOf" srcId="{E0E004BE-913D-4033-B062-4D30B7409651}" destId="{09A637ED-7937-4B0E-91F9-25820F1CDD6E}" srcOrd="2" destOrd="0" presId="urn:microsoft.com/office/officeart/2005/8/layout/hList7#4"/>
    <dgm:cxn modelId="{42660CDD-28F8-4DB6-A395-183CCE908E7A}" type="presParOf" srcId="{E0E004BE-913D-4033-B062-4D30B7409651}" destId="{A29EE358-C36D-4CC4-BBF2-9DBC09F928A0}" srcOrd="3" destOrd="0" presId="urn:microsoft.com/office/officeart/2005/8/layout/hList7#4"/>
    <dgm:cxn modelId="{2D39C317-3605-47EC-BF66-02A17A68A59E}" type="presParOf" srcId="{76FC594E-7250-4076-8AC5-23B667C11E06}" destId="{A8843D3E-289B-47F4-9646-349B25E98A36}" srcOrd="9" destOrd="0" presId="urn:microsoft.com/office/officeart/2005/8/layout/hList7#4"/>
    <dgm:cxn modelId="{F2903916-074C-45B9-A4BA-0ED5081F70FE}" type="presParOf" srcId="{76FC594E-7250-4076-8AC5-23B667C11E06}" destId="{3653D137-710F-465C-8FBE-ADC53E3ED7DE}" srcOrd="10" destOrd="0" presId="urn:microsoft.com/office/officeart/2005/8/layout/hList7#4"/>
    <dgm:cxn modelId="{0962D5A8-A6D0-4E16-9100-73E89F5C29AD}" type="presParOf" srcId="{3653D137-710F-465C-8FBE-ADC53E3ED7DE}" destId="{ACEC527D-1005-4BD4-8587-BA7246E12A38}" srcOrd="0" destOrd="0" presId="urn:microsoft.com/office/officeart/2005/8/layout/hList7#4"/>
    <dgm:cxn modelId="{A9FE18A7-DA18-4801-A36E-2573C1E2A942}" type="presParOf" srcId="{3653D137-710F-465C-8FBE-ADC53E3ED7DE}" destId="{2AE1443A-53D8-4D7E-B4FD-4AFB912C7AC3}" srcOrd="1" destOrd="0" presId="urn:microsoft.com/office/officeart/2005/8/layout/hList7#4"/>
    <dgm:cxn modelId="{4593DC5C-AE31-46AC-AEFA-5329B9FB2259}" type="presParOf" srcId="{3653D137-710F-465C-8FBE-ADC53E3ED7DE}" destId="{1D6754A8-B7A4-4956-880C-3ABA2A16340B}" srcOrd="2" destOrd="0" presId="urn:microsoft.com/office/officeart/2005/8/layout/hList7#4"/>
    <dgm:cxn modelId="{807803CA-91E1-4CC6-949C-A5D32323A772}" type="presParOf" srcId="{3653D137-710F-465C-8FBE-ADC53E3ED7DE}" destId="{6A36B26C-6318-4144-A68B-E209BD5D4688}" srcOrd="3" destOrd="0" presId="urn:microsoft.com/office/officeart/2005/8/layout/hList7#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7E85703-15F1-44DE-A37E-87B8321F76A9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2BC79D7-689B-442B-9050-E2FB8C3202A4}">
      <dgm:prSet phldrT="[文本]" custT="1"/>
      <dgm:spPr>
        <a:solidFill>
          <a:srgbClr val="FFFF00"/>
        </a:solidFill>
      </dgm:spPr>
      <dgm:t>
        <a:bodyPr/>
        <a:lstStyle/>
        <a:p>
          <a:pPr algn="l"/>
          <a:r>
            <a:rPr lang="zh-CN" altLang="en-US" sz="2400" b="1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</a:rPr>
            <a:t>做人最大的事情是爱国。— 孙中山</a:t>
          </a:r>
          <a:endParaRPr lang="zh-CN" altLang="en-US" sz="2400" b="1" dirty="0">
            <a:solidFill>
              <a:schemeClr val="tx1"/>
            </a:solidFill>
          </a:endParaRPr>
        </a:p>
      </dgm:t>
    </dgm:pt>
    <dgm:pt modelId="{B81B41D6-CC1A-4434-860E-CB8082AE8CEE}" type="parTrans" cxnId="{047B5BB4-B0D1-44A0-B2F5-FE55CB33E13C}">
      <dgm:prSet/>
      <dgm:spPr/>
      <dgm:t>
        <a:bodyPr/>
        <a:lstStyle/>
        <a:p>
          <a:endParaRPr lang="zh-CN" altLang="en-US"/>
        </a:p>
      </dgm:t>
    </dgm:pt>
    <dgm:pt modelId="{AF3AFD76-1E5C-477D-B03F-99A8938A5232}" type="sibTrans" cxnId="{047B5BB4-B0D1-44A0-B2F5-FE55CB33E13C}">
      <dgm:prSet/>
      <dgm:spPr/>
      <dgm:t>
        <a:bodyPr/>
        <a:lstStyle/>
        <a:p>
          <a:endParaRPr lang="zh-CN" altLang="en-US"/>
        </a:p>
      </dgm:t>
    </dgm:pt>
    <dgm:pt modelId="{58B43C49-7761-4969-9539-5073EECE0792}">
      <dgm:prSet phldrT="[文本]" custT="1"/>
      <dgm:spPr>
        <a:solidFill>
          <a:srgbClr val="FF0000"/>
        </a:solidFill>
      </dgm:spPr>
      <dgm:t>
        <a:bodyPr/>
        <a:lstStyle/>
        <a:p>
          <a:pPr algn="l"/>
          <a:r>
            <a:rPr lang="zh-CN" altLang="en-US" sz="24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rPr>
            <a:t>爱国，是人世间最深层、最持久的情感，是一个人立德之源、立功之本。</a:t>
          </a:r>
          <a:r>
            <a:rPr lang="en-US" altLang="zh-CN" sz="24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rPr>
            <a:t>——</a:t>
          </a:r>
          <a:r>
            <a:rPr lang="zh-CN" altLang="en-US" sz="24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rPr>
            <a:t>习近平</a:t>
          </a:r>
          <a:endParaRPr lang="zh-CN" altLang="en-US" sz="2400" b="1" dirty="0">
            <a:solidFill>
              <a:schemeClr val="bg1"/>
            </a:solidFill>
          </a:endParaRPr>
        </a:p>
      </dgm:t>
    </dgm:pt>
    <dgm:pt modelId="{FB464E96-ED2C-48A0-966F-B45D4344FAD4}" type="parTrans" cxnId="{792F98B8-166F-48D7-B3AB-BB6D28AE6873}">
      <dgm:prSet/>
      <dgm:spPr/>
      <dgm:t>
        <a:bodyPr/>
        <a:lstStyle/>
        <a:p>
          <a:endParaRPr lang="zh-CN" altLang="en-US"/>
        </a:p>
      </dgm:t>
    </dgm:pt>
    <dgm:pt modelId="{C999FAA9-30C5-4450-9B5E-BF9F4ADC4B47}" type="sibTrans" cxnId="{792F98B8-166F-48D7-B3AB-BB6D28AE6873}">
      <dgm:prSet/>
      <dgm:spPr/>
      <dgm:t>
        <a:bodyPr/>
        <a:lstStyle/>
        <a:p>
          <a:endParaRPr lang="zh-CN" altLang="en-US"/>
        </a:p>
      </dgm:t>
    </dgm:pt>
    <dgm:pt modelId="{04A11D9B-7610-4395-BA70-D473DF807A0D}">
      <dgm:prSet phldrT="[文本]" custT="1"/>
      <dgm:spPr>
        <a:solidFill>
          <a:srgbClr val="0070C0"/>
        </a:solidFill>
      </dgm:spPr>
      <dgm:t>
        <a:bodyPr/>
        <a:lstStyle/>
        <a:p>
          <a:pPr algn="l"/>
          <a:r>
            <a:rPr lang="zh-CN" altLang="en-US" sz="2400" b="1" dirty="0" smtClean="0">
              <a:latin typeface="宋体" pitchFamily="2" charset="-122"/>
              <a:ea typeface="宋体" pitchFamily="2" charset="-122"/>
            </a:rPr>
            <a:t>惟愿诸君将振兴中华之责任，置于自身之肩上。</a:t>
          </a:r>
          <a:r>
            <a:rPr lang="en-US" altLang="zh-CN" sz="2400" b="1" dirty="0" smtClean="0">
              <a:latin typeface="宋体" pitchFamily="2" charset="-122"/>
              <a:ea typeface="宋体" pitchFamily="2" charset="-122"/>
            </a:rPr>
            <a:t>--</a:t>
          </a:r>
          <a:r>
            <a:rPr lang="zh-CN" altLang="en-US" sz="2400" b="1" dirty="0" smtClean="0">
              <a:latin typeface="宋体" pitchFamily="2" charset="-122"/>
              <a:ea typeface="宋体" pitchFamily="2" charset="-122"/>
            </a:rPr>
            <a:t>孙中山</a:t>
          </a:r>
          <a:endParaRPr lang="zh-CN" altLang="en-US" sz="2400" dirty="0"/>
        </a:p>
      </dgm:t>
    </dgm:pt>
    <dgm:pt modelId="{E13D69BE-9D7C-4897-9E61-75BF1A97F266}" type="parTrans" cxnId="{0C66B50E-E79B-45ED-BC05-74CFAF8D13F3}">
      <dgm:prSet/>
      <dgm:spPr/>
      <dgm:t>
        <a:bodyPr/>
        <a:lstStyle/>
        <a:p>
          <a:endParaRPr lang="zh-CN" altLang="en-US"/>
        </a:p>
      </dgm:t>
    </dgm:pt>
    <dgm:pt modelId="{4CEBBB98-C750-4401-9FB2-65B9C7EF359B}" type="sibTrans" cxnId="{0C66B50E-E79B-45ED-BC05-74CFAF8D13F3}">
      <dgm:prSet/>
      <dgm:spPr/>
      <dgm:t>
        <a:bodyPr/>
        <a:lstStyle/>
        <a:p>
          <a:endParaRPr lang="zh-CN" altLang="en-US"/>
        </a:p>
      </dgm:t>
    </dgm:pt>
    <dgm:pt modelId="{8AFA1C99-A9D7-4412-819E-5D3D7809C86C}">
      <dgm:prSet phldrT="[文本]" phldr="1"/>
      <dgm:spPr/>
      <dgm:t>
        <a:bodyPr/>
        <a:lstStyle/>
        <a:p>
          <a:endParaRPr lang="zh-CN" altLang="en-US" dirty="0"/>
        </a:p>
      </dgm:t>
    </dgm:pt>
    <dgm:pt modelId="{121E56F9-A074-441F-8D48-B688205D58DE}" type="parTrans" cxnId="{CC9F6FE0-47E5-4B20-899D-F3FC1CCC2579}">
      <dgm:prSet/>
      <dgm:spPr/>
      <dgm:t>
        <a:bodyPr/>
        <a:lstStyle/>
        <a:p>
          <a:endParaRPr lang="zh-CN" altLang="en-US"/>
        </a:p>
      </dgm:t>
    </dgm:pt>
    <dgm:pt modelId="{F1F406A5-CF6D-403C-80F1-01265DE065C9}" type="sibTrans" cxnId="{CC9F6FE0-47E5-4B20-899D-F3FC1CCC2579}">
      <dgm:prSet/>
      <dgm:spPr/>
      <dgm:t>
        <a:bodyPr/>
        <a:lstStyle/>
        <a:p>
          <a:endParaRPr lang="zh-CN" altLang="en-US"/>
        </a:p>
      </dgm:t>
    </dgm:pt>
    <dgm:pt modelId="{7AD5F40A-823A-4583-935C-D63D3B8AB624}">
      <dgm:prSet custT="1"/>
      <dgm:spPr>
        <a:solidFill>
          <a:srgbClr val="00B050"/>
        </a:solidFill>
      </dgm:spPr>
      <dgm:t>
        <a:bodyPr/>
        <a:lstStyle/>
        <a:p>
          <a:pPr algn="l"/>
          <a:r>
            <a:rPr lang="zh-CN" altLang="en-US" sz="2000" b="1" dirty="0" smtClean="0">
              <a:latin typeface="宋体" pitchFamily="2" charset="-122"/>
              <a:ea typeface="宋体" pitchFamily="2" charset="-122"/>
            </a:rPr>
            <a:t>爱国，不能停留在口号上，而是要把自己的理想同祖国的前途、把自己的人生同民族的命运紧密联系在一起，扎根人民，奉献国家。</a:t>
          </a:r>
          <a:r>
            <a:rPr lang="en-US" altLang="zh-CN" sz="2000" b="1" dirty="0" smtClean="0">
              <a:latin typeface="宋体" pitchFamily="2" charset="-122"/>
              <a:ea typeface="宋体" pitchFamily="2" charset="-122"/>
            </a:rPr>
            <a:t>——</a:t>
          </a:r>
          <a:r>
            <a:rPr lang="zh-CN" altLang="en-US" sz="2000" b="1" dirty="0" smtClean="0">
              <a:latin typeface="宋体" pitchFamily="2" charset="-122"/>
              <a:ea typeface="宋体" pitchFamily="2" charset="-122"/>
            </a:rPr>
            <a:t>习近平 </a:t>
          </a:r>
          <a:r>
            <a:rPr lang="en-US" altLang="zh-CN" sz="2000" b="1" dirty="0" smtClean="0">
              <a:latin typeface="宋体" pitchFamily="2" charset="-122"/>
              <a:ea typeface="宋体" pitchFamily="2" charset="-122"/>
            </a:rPr>
            <a:t> </a:t>
          </a:r>
        </a:p>
      </dgm:t>
    </dgm:pt>
    <dgm:pt modelId="{EE5B46FE-107D-4236-8012-4FE784A6D1A0}" type="parTrans" cxnId="{DAF2653C-732A-4344-8989-C01C88680350}">
      <dgm:prSet/>
      <dgm:spPr/>
      <dgm:t>
        <a:bodyPr/>
        <a:lstStyle/>
        <a:p>
          <a:endParaRPr lang="zh-CN" altLang="en-US"/>
        </a:p>
      </dgm:t>
    </dgm:pt>
    <dgm:pt modelId="{06669878-6D7F-4962-A658-163D0D3644FF}" type="sibTrans" cxnId="{DAF2653C-732A-4344-8989-C01C88680350}">
      <dgm:prSet/>
      <dgm:spPr/>
      <dgm:t>
        <a:bodyPr/>
        <a:lstStyle/>
        <a:p>
          <a:endParaRPr lang="zh-CN" altLang="en-US"/>
        </a:p>
      </dgm:t>
    </dgm:pt>
    <dgm:pt modelId="{9B7D9326-61FB-4BC2-8803-ECDFFC5755BD}">
      <dgm:prSet/>
      <dgm:spPr/>
      <dgm:t>
        <a:bodyPr/>
        <a:lstStyle/>
        <a:p>
          <a:endParaRPr lang="zh-CN" altLang="en-US"/>
        </a:p>
      </dgm:t>
    </dgm:pt>
    <dgm:pt modelId="{4FF14ACA-9213-466D-8C21-8C3161070155}" type="parTrans" cxnId="{C484B717-7413-45AF-A51B-53B2E1234FC2}">
      <dgm:prSet/>
      <dgm:spPr/>
      <dgm:t>
        <a:bodyPr/>
        <a:lstStyle/>
        <a:p>
          <a:endParaRPr lang="zh-CN" altLang="en-US"/>
        </a:p>
      </dgm:t>
    </dgm:pt>
    <dgm:pt modelId="{8622C027-A86E-4B93-8E4E-205A2E34FD96}" type="sibTrans" cxnId="{C484B717-7413-45AF-A51B-53B2E1234FC2}">
      <dgm:prSet/>
      <dgm:spPr/>
      <dgm:t>
        <a:bodyPr/>
        <a:lstStyle/>
        <a:p>
          <a:endParaRPr lang="zh-CN" altLang="en-US"/>
        </a:p>
      </dgm:t>
    </dgm:pt>
    <dgm:pt modelId="{CC0AABD6-58B6-4EE7-A4CF-58131FE23708}" type="pres">
      <dgm:prSet presAssocID="{57E85703-15F1-44DE-A37E-87B8321F76A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D4ACB81-78EB-4CAA-8AE1-370A97287E9B}" type="pres">
      <dgm:prSet presAssocID="{57E85703-15F1-44DE-A37E-87B8321F76A9}" presName="diamond" presStyleLbl="bgShp" presStyleIdx="0" presStyleCnt="1"/>
      <dgm:spPr>
        <a:solidFill>
          <a:schemeClr val="bg1">
            <a:lumMod val="50000"/>
          </a:schemeClr>
        </a:solidFill>
      </dgm:spPr>
    </dgm:pt>
    <dgm:pt modelId="{541BDA81-45B0-47D6-AACE-0EEAB4C6E2DF}" type="pres">
      <dgm:prSet presAssocID="{57E85703-15F1-44DE-A37E-87B8321F76A9}" presName="quad1" presStyleLbl="node1" presStyleIdx="0" presStyleCnt="4" custScaleX="174876" custScaleY="97570" custLinFactNeighborX="-41726" custLinFactNeighborY="33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DFEB903-1E2C-472B-AFDE-3ED546BB5007}" type="pres">
      <dgm:prSet presAssocID="{57E85703-15F1-44DE-A37E-87B8321F76A9}" presName="quad2" presStyleLbl="node1" presStyleIdx="1" presStyleCnt="4" custScaleX="179575" custScaleY="98094" custLinFactNeighborX="41053" custLinFactNeighborY="33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863F3D3-29DD-4676-A052-2EC28330BA08}" type="pres">
      <dgm:prSet presAssocID="{57E85703-15F1-44DE-A37E-87B8321F76A9}" presName="quad3" presStyleLbl="node1" presStyleIdx="2" presStyleCnt="4" custScaleX="172447" custScaleY="93822" custLinFactNeighborX="-40380" custLinFactNeighborY="-6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0081B2F-7FCA-4E59-A117-87D0F1F30163}" type="pres">
      <dgm:prSet presAssocID="{57E85703-15F1-44DE-A37E-87B8321F76A9}" presName="quad4" presStyleLbl="node1" presStyleIdx="3" presStyleCnt="4" custScaleX="182752" custScaleY="96415" custLinFactNeighborX="47110" custLinFactNeighborY="6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C66B50E-E79B-45ED-BC05-74CFAF8D13F3}" srcId="{57E85703-15F1-44DE-A37E-87B8321F76A9}" destId="{04A11D9B-7610-4395-BA70-D473DF807A0D}" srcOrd="2" destOrd="0" parTransId="{E13D69BE-9D7C-4897-9E61-75BF1A97F266}" sibTransId="{4CEBBB98-C750-4401-9FB2-65B9C7EF359B}"/>
    <dgm:cxn modelId="{792F98B8-166F-48D7-B3AB-BB6D28AE6873}" srcId="{57E85703-15F1-44DE-A37E-87B8321F76A9}" destId="{58B43C49-7761-4969-9539-5073EECE0792}" srcOrd="1" destOrd="0" parTransId="{FB464E96-ED2C-48A0-966F-B45D4344FAD4}" sibTransId="{C999FAA9-30C5-4450-9B5E-BF9F4ADC4B47}"/>
    <dgm:cxn modelId="{4FB1FE48-5DC2-443E-8384-6AE8CB08D504}" type="presOf" srcId="{57E85703-15F1-44DE-A37E-87B8321F76A9}" destId="{CC0AABD6-58B6-4EE7-A4CF-58131FE23708}" srcOrd="0" destOrd="0" presId="urn:microsoft.com/office/officeart/2005/8/layout/matrix3"/>
    <dgm:cxn modelId="{5D394EC8-2C69-4456-A288-6E688433B2B3}" type="presOf" srcId="{72BC79D7-689B-442B-9050-E2FB8C3202A4}" destId="{541BDA81-45B0-47D6-AACE-0EEAB4C6E2DF}" srcOrd="0" destOrd="0" presId="urn:microsoft.com/office/officeart/2005/8/layout/matrix3"/>
    <dgm:cxn modelId="{DAF2653C-732A-4344-8989-C01C88680350}" srcId="{57E85703-15F1-44DE-A37E-87B8321F76A9}" destId="{7AD5F40A-823A-4583-935C-D63D3B8AB624}" srcOrd="3" destOrd="0" parTransId="{EE5B46FE-107D-4236-8012-4FE784A6D1A0}" sibTransId="{06669878-6D7F-4962-A658-163D0D3644FF}"/>
    <dgm:cxn modelId="{047B5BB4-B0D1-44A0-B2F5-FE55CB33E13C}" srcId="{57E85703-15F1-44DE-A37E-87B8321F76A9}" destId="{72BC79D7-689B-442B-9050-E2FB8C3202A4}" srcOrd="0" destOrd="0" parTransId="{B81B41D6-CC1A-4434-860E-CB8082AE8CEE}" sibTransId="{AF3AFD76-1E5C-477D-B03F-99A8938A5232}"/>
    <dgm:cxn modelId="{C484B717-7413-45AF-A51B-53B2E1234FC2}" srcId="{57E85703-15F1-44DE-A37E-87B8321F76A9}" destId="{9B7D9326-61FB-4BC2-8803-ECDFFC5755BD}" srcOrd="4" destOrd="0" parTransId="{4FF14ACA-9213-466D-8C21-8C3161070155}" sibTransId="{8622C027-A86E-4B93-8E4E-205A2E34FD96}"/>
    <dgm:cxn modelId="{41116C52-A51B-4053-A959-EB2BCB6FFBD4}" type="presOf" srcId="{7AD5F40A-823A-4583-935C-D63D3B8AB624}" destId="{30081B2F-7FCA-4E59-A117-87D0F1F30163}" srcOrd="0" destOrd="0" presId="urn:microsoft.com/office/officeart/2005/8/layout/matrix3"/>
    <dgm:cxn modelId="{D0B48300-FD07-4A97-A2BD-A5727E6BEDE2}" type="presOf" srcId="{04A11D9B-7610-4395-BA70-D473DF807A0D}" destId="{E863F3D3-29DD-4676-A052-2EC28330BA08}" srcOrd="0" destOrd="0" presId="urn:microsoft.com/office/officeart/2005/8/layout/matrix3"/>
    <dgm:cxn modelId="{8DB38E6B-D226-4526-9342-CFCC32E47E4A}" type="presOf" srcId="{58B43C49-7761-4969-9539-5073EECE0792}" destId="{9DFEB903-1E2C-472B-AFDE-3ED546BB5007}" srcOrd="0" destOrd="0" presId="urn:microsoft.com/office/officeart/2005/8/layout/matrix3"/>
    <dgm:cxn modelId="{CC9F6FE0-47E5-4B20-899D-F3FC1CCC2579}" srcId="{57E85703-15F1-44DE-A37E-87B8321F76A9}" destId="{8AFA1C99-A9D7-4412-819E-5D3D7809C86C}" srcOrd="5" destOrd="0" parTransId="{121E56F9-A074-441F-8D48-B688205D58DE}" sibTransId="{F1F406A5-CF6D-403C-80F1-01265DE065C9}"/>
    <dgm:cxn modelId="{A9C8A4B9-215A-43EF-A8B9-EC62575BBA80}" type="presParOf" srcId="{CC0AABD6-58B6-4EE7-A4CF-58131FE23708}" destId="{CD4ACB81-78EB-4CAA-8AE1-370A97287E9B}" srcOrd="0" destOrd="0" presId="urn:microsoft.com/office/officeart/2005/8/layout/matrix3"/>
    <dgm:cxn modelId="{D782AFD2-A16B-4910-BDAF-C7586EC8AFD8}" type="presParOf" srcId="{CC0AABD6-58B6-4EE7-A4CF-58131FE23708}" destId="{541BDA81-45B0-47D6-AACE-0EEAB4C6E2DF}" srcOrd="1" destOrd="0" presId="urn:microsoft.com/office/officeart/2005/8/layout/matrix3"/>
    <dgm:cxn modelId="{C3B743D1-F0C0-4CB4-8F72-2927DBF5C3ED}" type="presParOf" srcId="{CC0AABD6-58B6-4EE7-A4CF-58131FE23708}" destId="{9DFEB903-1E2C-472B-AFDE-3ED546BB5007}" srcOrd="2" destOrd="0" presId="urn:microsoft.com/office/officeart/2005/8/layout/matrix3"/>
    <dgm:cxn modelId="{F53BC0A5-2A68-46FE-A53C-B2A97A82F618}" type="presParOf" srcId="{CC0AABD6-58B6-4EE7-A4CF-58131FE23708}" destId="{E863F3D3-29DD-4676-A052-2EC28330BA08}" srcOrd="3" destOrd="0" presId="urn:microsoft.com/office/officeart/2005/8/layout/matrix3"/>
    <dgm:cxn modelId="{6923DDA8-9576-4D49-8871-CFE06804909D}" type="presParOf" srcId="{CC0AABD6-58B6-4EE7-A4CF-58131FE23708}" destId="{30081B2F-7FCA-4E59-A117-87D0F1F3016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A2C4E17-4225-4559-B62A-76BE5A1246A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1E225C89-DD78-4561-8289-4FA3D39332EC}">
      <dgm:prSet phldrT="[文本]" phldr="1"/>
      <dgm:spPr>
        <a:solidFill>
          <a:srgbClr val="E9A9E6"/>
        </a:solidFill>
      </dgm:spPr>
      <dgm:t>
        <a:bodyPr/>
        <a:lstStyle/>
        <a:p>
          <a:endParaRPr lang="zh-CN" altLang="en-US" dirty="0"/>
        </a:p>
      </dgm:t>
    </dgm:pt>
    <dgm:pt modelId="{B34D6893-AF25-4ECE-9BD5-9EFA59E2726C}" type="parTrans" cxnId="{DE202225-BACF-496A-957F-E4E52B378801}">
      <dgm:prSet/>
      <dgm:spPr/>
      <dgm:t>
        <a:bodyPr/>
        <a:lstStyle/>
        <a:p>
          <a:endParaRPr lang="zh-CN" altLang="en-US"/>
        </a:p>
      </dgm:t>
    </dgm:pt>
    <dgm:pt modelId="{20B3A1C9-1CC5-4A39-AD19-16A41F940A2B}" type="sibTrans" cxnId="{DE202225-BACF-496A-957F-E4E52B378801}">
      <dgm:prSet/>
      <dgm:spPr/>
      <dgm:t>
        <a:bodyPr/>
        <a:lstStyle/>
        <a:p>
          <a:endParaRPr lang="zh-CN" altLang="en-US"/>
        </a:p>
      </dgm:t>
    </dgm:pt>
    <dgm:pt modelId="{9E5F424C-30D0-4ACE-989F-76EC318E9ABB}">
      <dgm:prSet phldrT="[文本]"/>
      <dgm:spPr>
        <a:solidFill>
          <a:srgbClr val="F4E2D4">
            <a:alpha val="90000"/>
          </a:srgbClr>
        </a:solidFill>
      </dgm:spPr>
      <dgm:t>
        <a:bodyPr/>
        <a:lstStyle/>
        <a:p>
          <a:r>
            <a:rPr lang="en-US" altLang="zh-CN" b="1" dirty="0" smtClean="0"/>
            <a:t>1939</a:t>
          </a:r>
          <a:r>
            <a:rPr lang="zh-CN" altLang="en-US" b="1" dirty="0" smtClean="0"/>
            <a:t>年</a:t>
          </a:r>
          <a:r>
            <a:rPr lang="en-US" altLang="zh-CN" b="1" dirty="0" smtClean="0"/>
            <a:t>5</a:t>
          </a:r>
          <a:r>
            <a:rPr lang="zh-CN" altLang="en-US" b="1" dirty="0" smtClean="0"/>
            <a:t>月</a:t>
          </a:r>
          <a:r>
            <a:rPr lang="en-US" altLang="zh-CN" b="1" dirty="0" smtClean="0"/>
            <a:t>30</a:t>
          </a:r>
          <a:r>
            <a:rPr lang="zh-CN" altLang="en-US" b="1" dirty="0" smtClean="0"/>
            <a:t>日，毛泽东在延安举行的庆贺模范青年大会上指出：“中国的青年运动有很好的革命传统，这个传统就是‘</a:t>
          </a:r>
          <a:r>
            <a:rPr lang="zh-CN" altLang="en-US" b="1" dirty="0" smtClean="0">
              <a:solidFill>
                <a:srgbClr val="FF0000"/>
              </a:solidFill>
            </a:rPr>
            <a:t>永久奋斗’</a:t>
          </a:r>
          <a:r>
            <a:rPr lang="zh-CN" altLang="en-US" b="1" dirty="0" smtClean="0"/>
            <a:t>。我们共产党是继承这个传统的，现在传下来了，以后更要继续传下去。”</a:t>
          </a:r>
          <a:endParaRPr lang="zh-CN" altLang="en-US" b="1" dirty="0"/>
        </a:p>
      </dgm:t>
    </dgm:pt>
    <dgm:pt modelId="{DED14BA5-52BF-4DEC-B7ED-4CB674461FB7}" type="parTrans" cxnId="{1DBB7DC2-6D2C-4215-A5AB-4728989B84C1}">
      <dgm:prSet/>
      <dgm:spPr/>
      <dgm:t>
        <a:bodyPr/>
        <a:lstStyle/>
        <a:p>
          <a:endParaRPr lang="zh-CN" altLang="en-US"/>
        </a:p>
      </dgm:t>
    </dgm:pt>
    <dgm:pt modelId="{17FBEDD2-3DFC-4C59-A325-7436930106A8}" type="sibTrans" cxnId="{1DBB7DC2-6D2C-4215-A5AB-4728989B84C1}">
      <dgm:prSet/>
      <dgm:spPr/>
      <dgm:t>
        <a:bodyPr/>
        <a:lstStyle/>
        <a:p>
          <a:endParaRPr lang="zh-CN" altLang="en-US"/>
        </a:p>
      </dgm:t>
    </dgm:pt>
    <dgm:pt modelId="{E5C7280C-A9AB-4103-84DB-33E2CC7F02E2}">
      <dgm:prSet phldrT="[文本]" phldr="1"/>
      <dgm:spPr>
        <a:solidFill>
          <a:srgbClr val="E9A9E6"/>
        </a:solidFill>
      </dgm:spPr>
      <dgm:t>
        <a:bodyPr/>
        <a:lstStyle/>
        <a:p>
          <a:endParaRPr lang="zh-CN" altLang="en-US" dirty="0"/>
        </a:p>
      </dgm:t>
    </dgm:pt>
    <dgm:pt modelId="{12F25FC0-650D-480B-9D5C-EA6982414C10}" type="parTrans" cxnId="{17ACE94A-3991-40AC-9E56-6CE923F20065}">
      <dgm:prSet/>
      <dgm:spPr/>
      <dgm:t>
        <a:bodyPr/>
        <a:lstStyle/>
        <a:p>
          <a:endParaRPr lang="zh-CN" altLang="en-US"/>
        </a:p>
      </dgm:t>
    </dgm:pt>
    <dgm:pt modelId="{F59BDB5C-0EC2-4DEB-9C4A-EE5862090961}" type="sibTrans" cxnId="{17ACE94A-3991-40AC-9E56-6CE923F20065}">
      <dgm:prSet/>
      <dgm:spPr/>
      <dgm:t>
        <a:bodyPr/>
        <a:lstStyle/>
        <a:p>
          <a:endParaRPr lang="zh-CN" altLang="en-US"/>
        </a:p>
      </dgm:t>
    </dgm:pt>
    <dgm:pt modelId="{CD9EA275-8FD1-46BC-A35F-961181002DFF}">
      <dgm:prSet phldrT="[文本]"/>
      <dgm:spPr>
        <a:solidFill>
          <a:srgbClr val="F4E2D4">
            <a:alpha val="90000"/>
          </a:srgbClr>
        </a:solidFill>
      </dgm:spPr>
      <dgm:t>
        <a:bodyPr/>
        <a:lstStyle/>
        <a:p>
          <a:r>
            <a:rPr lang="en-US" altLang="zh-CN" b="1" dirty="0" smtClean="0"/>
            <a:t>2018</a:t>
          </a:r>
          <a:r>
            <a:rPr lang="zh-CN" altLang="en-US" b="1" dirty="0" smtClean="0"/>
            <a:t>年</a:t>
          </a:r>
          <a:r>
            <a:rPr lang="en-US" altLang="zh-CN" b="1" dirty="0" smtClean="0"/>
            <a:t>5</a:t>
          </a:r>
          <a:r>
            <a:rPr lang="zh-CN" altLang="en-US" b="1" dirty="0" smtClean="0"/>
            <a:t>月</a:t>
          </a:r>
          <a:r>
            <a:rPr lang="en-US" altLang="zh-CN" b="1" dirty="0" smtClean="0"/>
            <a:t>2</a:t>
          </a:r>
          <a:r>
            <a:rPr lang="zh-CN" altLang="en-US" b="1" dirty="0" smtClean="0"/>
            <a:t>日与北京大学师生的座谈会上，习近平总书记：在奋斗中释放青春激情、追逐青春理想，以青春之我、奋斗之我，为民族复兴铺路架桥，为祖国建设添砖加瓦。</a:t>
          </a:r>
          <a:endParaRPr lang="zh-CN" altLang="en-US" b="1" dirty="0"/>
        </a:p>
      </dgm:t>
    </dgm:pt>
    <dgm:pt modelId="{6D249383-152C-4BD6-AC95-2DE3AFBF9621}" type="parTrans" cxnId="{A9B1B2CD-20ED-4D70-965B-B5AACAB3F920}">
      <dgm:prSet/>
      <dgm:spPr/>
      <dgm:t>
        <a:bodyPr/>
        <a:lstStyle/>
        <a:p>
          <a:endParaRPr lang="zh-CN" altLang="en-US"/>
        </a:p>
      </dgm:t>
    </dgm:pt>
    <dgm:pt modelId="{6320664D-8096-4A00-BAAB-6E30BF99368F}" type="sibTrans" cxnId="{A9B1B2CD-20ED-4D70-965B-B5AACAB3F920}">
      <dgm:prSet/>
      <dgm:spPr/>
      <dgm:t>
        <a:bodyPr/>
        <a:lstStyle/>
        <a:p>
          <a:endParaRPr lang="zh-CN" altLang="en-US"/>
        </a:p>
      </dgm:t>
    </dgm:pt>
    <dgm:pt modelId="{51DFF081-A917-4274-B11B-383E7BB66F5F}">
      <dgm:prSet phldrT="[文本]" phldr="1"/>
      <dgm:spPr>
        <a:solidFill>
          <a:srgbClr val="E9A9E6"/>
        </a:solidFill>
      </dgm:spPr>
      <dgm:t>
        <a:bodyPr/>
        <a:lstStyle/>
        <a:p>
          <a:endParaRPr lang="zh-CN" altLang="en-US" dirty="0"/>
        </a:p>
      </dgm:t>
    </dgm:pt>
    <dgm:pt modelId="{88B92BC3-6456-4BC3-8B44-D8D55A584033}" type="parTrans" cxnId="{EF0375BF-EA99-4705-91D8-3DF7E1773F24}">
      <dgm:prSet/>
      <dgm:spPr/>
      <dgm:t>
        <a:bodyPr/>
        <a:lstStyle/>
        <a:p>
          <a:endParaRPr lang="zh-CN" altLang="en-US"/>
        </a:p>
      </dgm:t>
    </dgm:pt>
    <dgm:pt modelId="{E55F4294-41D5-4DDE-A7BD-8AFCC791FD64}" type="sibTrans" cxnId="{EF0375BF-EA99-4705-91D8-3DF7E1773F24}">
      <dgm:prSet/>
      <dgm:spPr/>
      <dgm:t>
        <a:bodyPr/>
        <a:lstStyle/>
        <a:p>
          <a:endParaRPr lang="zh-CN" altLang="en-US"/>
        </a:p>
      </dgm:t>
    </dgm:pt>
    <dgm:pt modelId="{2B1A7638-8A1B-493A-A1AB-6EBED7E28A4D}">
      <dgm:prSet phldrT="[文本]"/>
      <dgm:spPr>
        <a:solidFill>
          <a:srgbClr val="F4E2D4">
            <a:alpha val="90000"/>
          </a:srgbClr>
        </a:solidFill>
      </dgm:spPr>
      <dgm:t>
        <a:bodyPr/>
        <a:lstStyle/>
        <a:p>
          <a:r>
            <a:rPr lang="zh-CN" altLang="en-US" b="1" dirty="0" smtClean="0">
              <a:latin typeface="+mn-ea"/>
            </a:rPr>
            <a:t>广大青年</a:t>
          </a:r>
          <a:r>
            <a:rPr lang="zh-CN" altLang="en-US" b="1" dirty="0" smtClean="0">
              <a:solidFill>
                <a:srgbClr val="FF0000"/>
              </a:solidFill>
              <a:latin typeface="+mn-ea"/>
            </a:rPr>
            <a:t>要培养奋斗精神，做到理想坚定，信念执着，不怕困难，勇于开拓，顽强拼搏，永不气馁</a:t>
          </a:r>
          <a:r>
            <a:rPr lang="zh-CN" altLang="en-US" b="1" dirty="0" smtClean="0">
              <a:latin typeface="+mn-ea"/>
            </a:rPr>
            <a:t>。幸福都是奋斗出来的，奋斗本身就是一种幸福。</a:t>
          </a:r>
          <a:endParaRPr lang="zh-CN" altLang="en-US" dirty="0"/>
        </a:p>
      </dgm:t>
    </dgm:pt>
    <dgm:pt modelId="{68BD7955-A269-4AD5-9950-836F0D8831F0}" type="parTrans" cxnId="{5D54DDDD-A51A-4FF4-A40D-AA14CF920CFF}">
      <dgm:prSet/>
      <dgm:spPr/>
      <dgm:t>
        <a:bodyPr/>
        <a:lstStyle/>
        <a:p>
          <a:endParaRPr lang="zh-CN" altLang="en-US"/>
        </a:p>
      </dgm:t>
    </dgm:pt>
    <dgm:pt modelId="{A3A3BA4C-318A-4940-92F6-D3516593E66A}" type="sibTrans" cxnId="{5D54DDDD-A51A-4FF4-A40D-AA14CF920CFF}">
      <dgm:prSet/>
      <dgm:spPr/>
      <dgm:t>
        <a:bodyPr/>
        <a:lstStyle/>
        <a:p>
          <a:endParaRPr lang="zh-CN" altLang="en-US"/>
        </a:p>
      </dgm:t>
    </dgm:pt>
    <dgm:pt modelId="{A8D36878-C40E-4DFB-9502-32B5D46E60A8}">
      <dgm:prSet phldrT="[文本]" phldr="1"/>
      <dgm:spPr>
        <a:solidFill>
          <a:srgbClr val="E9A9E6"/>
        </a:solidFill>
      </dgm:spPr>
      <dgm:t>
        <a:bodyPr/>
        <a:lstStyle/>
        <a:p>
          <a:endParaRPr lang="zh-CN" altLang="en-US" dirty="0"/>
        </a:p>
      </dgm:t>
    </dgm:pt>
    <dgm:pt modelId="{36EC76F8-8195-4A25-8A10-F6B5E086B77D}" type="parTrans" cxnId="{CB17FA05-DFDE-4B50-AC2F-EDC334B7318D}">
      <dgm:prSet/>
      <dgm:spPr/>
      <dgm:t>
        <a:bodyPr/>
        <a:lstStyle/>
        <a:p>
          <a:endParaRPr lang="zh-CN" altLang="en-US"/>
        </a:p>
      </dgm:t>
    </dgm:pt>
    <dgm:pt modelId="{42CD0949-2FE5-4C19-AA1F-FFE41FF8425A}" type="sibTrans" cxnId="{CB17FA05-DFDE-4B50-AC2F-EDC334B7318D}">
      <dgm:prSet/>
      <dgm:spPr/>
      <dgm:t>
        <a:bodyPr/>
        <a:lstStyle/>
        <a:p>
          <a:endParaRPr lang="zh-CN" altLang="en-US"/>
        </a:p>
      </dgm:t>
    </dgm:pt>
    <dgm:pt modelId="{A7DF00C8-8F0C-4B05-93C6-9597168EE409}">
      <dgm:prSet/>
      <dgm:spPr>
        <a:solidFill>
          <a:srgbClr val="F4E2D4">
            <a:alpha val="90000"/>
          </a:srgbClr>
        </a:solidFill>
      </dgm:spPr>
      <dgm:t>
        <a:bodyPr/>
        <a:lstStyle/>
        <a:p>
          <a:r>
            <a:rPr lang="zh-CN" altLang="en-US" b="1" dirty="0" smtClean="0">
              <a:solidFill>
                <a:srgbClr val="FF0000"/>
              </a:solidFill>
              <a:latin typeface="+mn-ea"/>
            </a:rPr>
            <a:t>为实现中华民族伟大复兴的中国梦而奋斗</a:t>
          </a:r>
          <a:r>
            <a:rPr lang="zh-CN" altLang="en-US" b="1" dirty="0" smtClean="0">
              <a:latin typeface="+mn-ea"/>
            </a:rPr>
            <a:t>，是我们人生难得的际遇。每个青年都应该珍惜这个伟大时代，做新时代的奋斗者。</a:t>
          </a:r>
          <a:endParaRPr lang="zh-CN" altLang="en-US" dirty="0"/>
        </a:p>
      </dgm:t>
    </dgm:pt>
    <dgm:pt modelId="{D3621521-A815-4599-B9A0-D509DA86AC48}" type="parTrans" cxnId="{024E3481-282B-4B7D-9B22-F817205F1FA0}">
      <dgm:prSet/>
      <dgm:spPr/>
      <dgm:t>
        <a:bodyPr/>
        <a:lstStyle/>
        <a:p>
          <a:endParaRPr lang="zh-CN" altLang="en-US"/>
        </a:p>
      </dgm:t>
    </dgm:pt>
    <dgm:pt modelId="{40AFF576-C535-436B-A47A-A1D4ABEA8545}" type="sibTrans" cxnId="{024E3481-282B-4B7D-9B22-F817205F1FA0}">
      <dgm:prSet/>
      <dgm:spPr/>
      <dgm:t>
        <a:bodyPr/>
        <a:lstStyle/>
        <a:p>
          <a:endParaRPr lang="zh-CN" altLang="en-US"/>
        </a:p>
      </dgm:t>
    </dgm:pt>
    <dgm:pt modelId="{70D3D889-461C-466D-9FAC-07C04287B985}" type="pres">
      <dgm:prSet presAssocID="{FA2C4E17-4225-4559-B62A-76BE5A1246A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18FD0B9-87C9-49E7-9F10-9D8862ECE808}" type="pres">
      <dgm:prSet presAssocID="{1E225C89-DD78-4561-8289-4FA3D39332EC}" presName="composite" presStyleCnt="0"/>
      <dgm:spPr/>
    </dgm:pt>
    <dgm:pt modelId="{EAEC5671-B563-4E0C-BC7C-63F5896DE04B}" type="pres">
      <dgm:prSet presAssocID="{1E225C89-DD78-4561-8289-4FA3D39332E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C4F780C-2DFA-495F-975C-5B38728710FF}" type="pres">
      <dgm:prSet presAssocID="{1E225C89-DD78-4561-8289-4FA3D39332EC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7F3C07A-846D-4EC0-8A9E-C0EFFD807CBB}" type="pres">
      <dgm:prSet presAssocID="{20B3A1C9-1CC5-4A39-AD19-16A41F940A2B}" presName="sp" presStyleCnt="0"/>
      <dgm:spPr/>
    </dgm:pt>
    <dgm:pt modelId="{91FDE4A9-0A6E-4F2B-9A79-2004DBDE420D}" type="pres">
      <dgm:prSet presAssocID="{E5C7280C-A9AB-4103-84DB-33E2CC7F02E2}" presName="composite" presStyleCnt="0"/>
      <dgm:spPr/>
    </dgm:pt>
    <dgm:pt modelId="{C5A6220A-7CB5-4AA7-99A9-3A666CF83738}" type="pres">
      <dgm:prSet presAssocID="{E5C7280C-A9AB-4103-84DB-33E2CC7F02E2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9B6520A-B787-4456-ACBA-135D1A28AA1E}" type="pres">
      <dgm:prSet presAssocID="{E5C7280C-A9AB-4103-84DB-33E2CC7F02E2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0811A9A-7D5D-4862-8712-317023B7932F}" type="pres">
      <dgm:prSet presAssocID="{F59BDB5C-0EC2-4DEB-9C4A-EE5862090961}" presName="sp" presStyleCnt="0"/>
      <dgm:spPr/>
    </dgm:pt>
    <dgm:pt modelId="{28054B3C-D20E-4536-8702-D85675C7F3E7}" type="pres">
      <dgm:prSet presAssocID="{51DFF081-A917-4274-B11B-383E7BB66F5F}" presName="composite" presStyleCnt="0"/>
      <dgm:spPr/>
    </dgm:pt>
    <dgm:pt modelId="{9BED809C-F053-4C5E-BE51-4FFD849FBC59}" type="pres">
      <dgm:prSet presAssocID="{51DFF081-A917-4274-B11B-383E7BB66F5F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D5AA104-72DD-4763-B956-63B65A992FB8}" type="pres">
      <dgm:prSet presAssocID="{51DFF081-A917-4274-B11B-383E7BB66F5F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AF507A0-2C83-4C1E-A9B6-3E2006651443}" type="pres">
      <dgm:prSet presAssocID="{E55F4294-41D5-4DDE-A7BD-8AFCC791FD64}" presName="sp" presStyleCnt="0"/>
      <dgm:spPr/>
    </dgm:pt>
    <dgm:pt modelId="{34915D07-1685-44A2-B97D-F33842EB0A64}" type="pres">
      <dgm:prSet presAssocID="{A8D36878-C40E-4DFB-9502-32B5D46E60A8}" presName="composite" presStyleCnt="0"/>
      <dgm:spPr/>
    </dgm:pt>
    <dgm:pt modelId="{CCC5568F-1AC0-49DB-9E78-8D4CFEB429F8}" type="pres">
      <dgm:prSet presAssocID="{A8D36878-C40E-4DFB-9502-32B5D46E60A8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B1438B1-24CD-4F3B-B41B-306C1194931A}" type="pres">
      <dgm:prSet presAssocID="{A8D36878-C40E-4DFB-9502-32B5D46E60A8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9B1B2CD-20ED-4D70-965B-B5AACAB3F920}" srcId="{E5C7280C-A9AB-4103-84DB-33E2CC7F02E2}" destId="{CD9EA275-8FD1-46BC-A35F-961181002DFF}" srcOrd="0" destOrd="0" parTransId="{6D249383-152C-4BD6-AC95-2DE3AFBF9621}" sibTransId="{6320664D-8096-4A00-BAAB-6E30BF99368F}"/>
    <dgm:cxn modelId="{17ACE94A-3991-40AC-9E56-6CE923F20065}" srcId="{FA2C4E17-4225-4559-B62A-76BE5A1246A9}" destId="{E5C7280C-A9AB-4103-84DB-33E2CC7F02E2}" srcOrd="1" destOrd="0" parTransId="{12F25FC0-650D-480B-9D5C-EA6982414C10}" sibTransId="{F59BDB5C-0EC2-4DEB-9C4A-EE5862090961}"/>
    <dgm:cxn modelId="{69B9AC01-6657-43C1-9637-56C8A3B85E6E}" type="presOf" srcId="{A7DF00C8-8F0C-4B05-93C6-9597168EE409}" destId="{BB1438B1-24CD-4F3B-B41B-306C1194931A}" srcOrd="0" destOrd="0" presId="urn:microsoft.com/office/officeart/2005/8/layout/chevron2"/>
    <dgm:cxn modelId="{1BE3E8E5-4A7E-4417-82C0-4FCA682BA26A}" type="presOf" srcId="{9E5F424C-30D0-4ACE-989F-76EC318E9ABB}" destId="{DC4F780C-2DFA-495F-975C-5B38728710FF}" srcOrd="0" destOrd="0" presId="urn:microsoft.com/office/officeart/2005/8/layout/chevron2"/>
    <dgm:cxn modelId="{CB17FA05-DFDE-4B50-AC2F-EDC334B7318D}" srcId="{FA2C4E17-4225-4559-B62A-76BE5A1246A9}" destId="{A8D36878-C40E-4DFB-9502-32B5D46E60A8}" srcOrd="3" destOrd="0" parTransId="{36EC76F8-8195-4A25-8A10-F6B5E086B77D}" sibTransId="{42CD0949-2FE5-4C19-AA1F-FFE41FF8425A}"/>
    <dgm:cxn modelId="{5D54DDDD-A51A-4FF4-A40D-AA14CF920CFF}" srcId="{51DFF081-A917-4274-B11B-383E7BB66F5F}" destId="{2B1A7638-8A1B-493A-A1AB-6EBED7E28A4D}" srcOrd="0" destOrd="0" parTransId="{68BD7955-A269-4AD5-9950-836F0D8831F0}" sibTransId="{A3A3BA4C-318A-4940-92F6-D3516593E66A}"/>
    <dgm:cxn modelId="{9FA2A904-5657-4F93-80F8-EB366E9E5596}" type="presOf" srcId="{1E225C89-DD78-4561-8289-4FA3D39332EC}" destId="{EAEC5671-B563-4E0C-BC7C-63F5896DE04B}" srcOrd="0" destOrd="0" presId="urn:microsoft.com/office/officeart/2005/8/layout/chevron2"/>
    <dgm:cxn modelId="{B643E9D7-4610-4BC5-8D59-1150BCF83C4F}" type="presOf" srcId="{2B1A7638-8A1B-493A-A1AB-6EBED7E28A4D}" destId="{8D5AA104-72DD-4763-B956-63B65A992FB8}" srcOrd="0" destOrd="0" presId="urn:microsoft.com/office/officeart/2005/8/layout/chevron2"/>
    <dgm:cxn modelId="{D8CC81AD-AFBC-4F44-9CF7-C9D50EAD0B7E}" type="presOf" srcId="{CD9EA275-8FD1-46BC-A35F-961181002DFF}" destId="{C9B6520A-B787-4456-ACBA-135D1A28AA1E}" srcOrd="0" destOrd="0" presId="urn:microsoft.com/office/officeart/2005/8/layout/chevron2"/>
    <dgm:cxn modelId="{7D6648B5-0AA3-4753-8207-E0D33C1BBDFC}" type="presOf" srcId="{51DFF081-A917-4274-B11B-383E7BB66F5F}" destId="{9BED809C-F053-4C5E-BE51-4FFD849FBC59}" srcOrd="0" destOrd="0" presId="urn:microsoft.com/office/officeart/2005/8/layout/chevron2"/>
    <dgm:cxn modelId="{1DBB7DC2-6D2C-4215-A5AB-4728989B84C1}" srcId="{1E225C89-DD78-4561-8289-4FA3D39332EC}" destId="{9E5F424C-30D0-4ACE-989F-76EC318E9ABB}" srcOrd="0" destOrd="0" parTransId="{DED14BA5-52BF-4DEC-B7ED-4CB674461FB7}" sibTransId="{17FBEDD2-3DFC-4C59-A325-7436930106A8}"/>
    <dgm:cxn modelId="{EF0375BF-EA99-4705-91D8-3DF7E1773F24}" srcId="{FA2C4E17-4225-4559-B62A-76BE5A1246A9}" destId="{51DFF081-A917-4274-B11B-383E7BB66F5F}" srcOrd="2" destOrd="0" parTransId="{88B92BC3-6456-4BC3-8B44-D8D55A584033}" sibTransId="{E55F4294-41D5-4DDE-A7BD-8AFCC791FD64}"/>
    <dgm:cxn modelId="{795BB753-1234-4278-9DB3-60D22A5A1A52}" type="presOf" srcId="{A8D36878-C40E-4DFB-9502-32B5D46E60A8}" destId="{CCC5568F-1AC0-49DB-9E78-8D4CFEB429F8}" srcOrd="0" destOrd="0" presId="urn:microsoft.com/office/officeart/2005/8/layout/chevron2"/>
    <dgm:cxn modelId="{05650CBD-6501-4A63-8DAF-CAB8AA56EBB2}" type="presOf" srcId="{FA2C4E17-4225-4559-B62A-76BE5A1246A9}" destId="{70D3D889-461C-466D-9FAC-07C04287B985}" srcOrd="0" destOrd="0" presId="urn:microsoft.com/office/officeart/2005/8/layout/chevron2"/>
    <dgm:cxn modelId="{024E3481-282B-4B7D-9B22-F817205F1FA0}" srcId="{A8D36878-C40E-4DFB-9502-32B5D46E60A8}" destId="{A7DF00C8-8F0C-4B05-93C6-9597168EE409}" srcOrd="0" destOrd="0" parTransId="{D3621521-A815-4599-B9A0-D509DA86AC48}" sibTransId="{40AFF576-C535-436B-A47A-A1D4ABEA8545}"/>
    <dgm:cxn modelId="{DE202225-BACF-496A-957F-E4E52B378801}" srcId="{FA2C4E17-4225-4559-B62A-76BE5A1246A9}" destId="{1E225C89-DD78-4561-8289-4FA3D39332EC}" srcOrd="0" destOrd="0" parTransId="{B34D6893-AF25-4ECE-9BD5-9EFA59E2726C}" sibTransId="{20B3A1C9-1CC5-4A39-AD19-16A41F940A2B}"/>
    <dgm:cxn modelId="{C67E346E-39A2-458C-B36F-D5604A3CA857}" type="presOf" srcId="{E5C7280C-A9AB-4103-84DB-33E2CC7F02E2}" destId="{C5A6220A-7CB5-4AA7-99A9-3A666CF83738}" srcOrd="0" destOrd="0" presId="urn:microsoft.com/office/officeart/2005/8/layout/chevron2"/>
    <dgm:cxn modelId="{E10B8EC5-64D3-4890-A254-F743FE3DD342}" type="presParOf" srcId="{70D3D889-461C-466D-9FAC-07C04287B985}" destId="{B18FD0B9-87C9-49E7-9F10-9D8862ECE808}" srcOrd="0" destOrd="0" presId="urn:microsoft.com/office/officeart/2005/8/layout/chevron2"/>
    <dgm:cxn modelId="{99E3120E-4A8E-403A-A2C2-59B9D177BE4D}" type="presParOf" srcId="{B18FD0B9-87C9-49E7-9F10-9D8862ECE808}" destId="{EAEC5671-B563-4E0C-BC7C-63F5896DE04B}" srcOrd="0" destOrd="0" presId="urn:microsoft.com/office/officeart/2005/8/layout/chevron2"/>
    <dgm:cxn modelId="{DC97F9C7-01CE-41AA-93E7-EF5DE6860F93}" type="presParOf" srcId="{B18FD0B9-87C9-49E7-9F10-9D8862ECE808}" destId="{DC4F780C-2DFA-495F-975C-5B38728710FF}" srcOrd="1" destOrd="0" presId="urn:microsoft.com/office/officeart/2005/8/layout/chevron2"/>
    <dgm:cxn modelId="{FC22E7A3-CD07-4FF4-8E2A-44E2CAF3511D}" type="presParOf" srcId="{70D3D889-461C-466D-9FAC-07C04287B985}" destId="{07F3C07A-846D-4EC0-8A9E-C0EFFD807CBB}" srcOrd="1" destOrd="0" presId="urn:microsoft.com/office/officeart/2005/8/layout/chevron2"/>
    <dgm:cxn modelId="{351218E7-F2D5-47A6-9415-421AA7EE3998}" type="presParOf" srcId="{70D3D889-461C-466D-9FAC-07C04287B985}" destId="{91FDE4A9-0A6E-4F2B-9A79-2004DBDE420D}" srcOrd="2" destOrd="0" presId="urn:microsoft.com/office/officeart/2005/8/layout/chevron2"/>
    <dgm:cxn modelId="{BC16586C-0662-4B17-9E9C-04E506480611}" type="presParOf" srcId="{91FDE4A9-0A6E-4F2B-9A79-2004DBDE420D}" destId="{C5A6220A-7CB5-4AA7-99A9-3A666CF83738}" srcOrd="0" destOrd="0" presId="urn:microsoft.com/office/officeart/2005/8/layout/chevron2"/>
    <dgm:cxn modelId="{1D6E86C0-489F-4C80-87D1-8CBE4DCE4876}" type="presParOf" srcId="{91FDE4A9-0A6E-4F2B-9A79-2004DBDE420D}" destId="{C9B6520A-B787-4456-ACBA-135D1A28AA1E}" srcOrd="1" destOrd="0" presId="urn:microsoft.com/office/officeart/2005/8/layout/chevron2"/>
    <dgm:cxn modelId="{A8B775EB-DC27-42A8-B067-48A0C67FA3DD}" type="presParOf" srcId="{70D3D889-461C-466D-9FAC-07C04287B985}" destId="{B0811A9A-7D5D-4862-8712-317023B7932F}" srcOrd="3" destOrd="0" presId="urn:microsoft.com/office/officeart/2005/8/layout/chevron2"/>
    <dgm:cxn modelId="{226A6111-5DAC-4424-B2DD-67480972AE28}" type="presParOf" srcId="{70D3D889-461C-466D-9FAC-07C04287B985}" destId="{28054B3C-D20E-4536-8702-D85675C7F3E7}" srcOrd="4" destOrd="0" presId="urn:microsoft.com/office/officeart/2005/8/layout/chevron2"/>
    <dgm:cxn modelId="{1905076C-6F28-4A33-9B93-5570FC41D6FA}" type="presParOf" srcId="{28054B3C-D20E-4536-8702-D85675C7F3E7}" destId="{9BED809C-F053-4C5E-BE51-4FFD849FBC59}" srcOrd="0" destOrd="0" presId="urn:microsoft.com/office/officeart/2005/8/layout/chevron2"/>
    <dgm:cxn modelId="{71A038BF-75CC-45D2-B5A4-6A5386D2AC08}" type="presParOf" srcId="{28054B3C-D20E-4536-8702-D85675C7F3E7}" destId="{8D5AA104-72DD-4763-B956-63B65A992FB8}" srcOrd="1" destOrd="0" presId="urn:microsoft.com/office/officeart/2005/8/layout/chevron2"/>
    <dgm:cxn modelId="{FB487844-796D-4E0B-8872-CA65BF63AC76}" type="presParOf" srcId="{70D3D889-461C-466D-9FAC-07C04287B985}" destId="{EAF507A0-2C83-4C1E-A9B6-3E2006651443}" srcOrd="5" destOrd="0" presId="urn:microsoft.com/office/officeart/2005/8/layout/chevron2"/>
    <dgm:cxn modelId="{9EE64261-0CAF-4AE3-851B-5520E347FA49}" type="presParOf" srcId="{70D3D889-461C-466D-9FAC-07C04287B985}" destId="{34915D07-1685-44A2-B97D-F33842EB0A64}" srcOrd="6" destOrd="0" presId="urn:microsoft.com/office/officeart/2005/8/layout/chevron2"/>
    <dgm:cxn modelId="{9E574CCF-B1A9-464C-84C1-4F88D5087629}" type="presParOf" srcId="{34915D07-1685-44A2-B97D-F33842EB0A64}" destId="{CCC5568F-1AC0-49DB-9E78-8D4CFEB429F8}" srcOrd="0" destOrd="0" presId="urn:microsoft.com/office/officeart/2005/8/layout/chevron2"/>
    <dgm:cxn modelId="{916EDDB7-827C-476A-AB6A-A1E3C17CCE02}" type="presParOf" srcId="{34915D07-1685-44A2-B97D-F33842EB0A64}" destId="{BB1438B1-24CD-4F3B-B41B-306C1194931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3E4A138-E122-4C4B-BD9E-079364F94F7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53492355-6D16-4FE3-8F54-507E59C80C9A}">
      <dgm:prSet phldrT="[文本]"/>
      <dgm:spPr>
        <a:solidFill>
          <a:srgbClr val="FF0000"/>
        </a:solidFill>
      </dgm:spPr>
      <dgm:t>
        <a:bodyPr/>
        <a:lstStyle/>
        <a:p>
          <a:endParaRPr lang="zh-CN" altLang="en-US" dirty="0"/>
        </a:p>
      </dgm:t>
    </dgm:pt>
    <dgm:pt modelId="{FDDD40A3-4C44-4612-8D62-75193541BD58}" type="parTrans" cxnId="{7CAFE91A-1F94-4618-BEC0-446239947136}">
      <dgm:prSet/>
      <dgm:spPr/>
      <dgm:t>
        <a:bodyPr/>
        <a:lstStyle/>
        <a:p>
          <a:endParaRPr lang="zh-CN" altLang="en-US"/>
        </a:p>
      </dgm:t>
    </dgm:pt>
    <dgm:pt modelId="{4B90F6DC-C6CE-4A65-848E-78ED7FBCF730}" type="sibTrans" cxnId="{7CAFE91A-1F94-4618-BEC0-446239947136}">
      <dgm:prSet/>
      <dgm:spPr/>
      <dgm:t>
        <a:bodyPr/>
        <a:lstStyle/>
        <a:p>
          <a:endParaRPr lang="zh-CN" altLang="en-US"/>
        </a:p>
      </dgm:t>
    </dgm:pt>
    <dgm:pt modelId="{49F400C2-CCCC-47FC-9A64-D2F7B9094A30}">
      <dgm:prSet phldrT="[文本]"/>
      <dgm:spPr>
        <a:solidFill>
          <a:srgbClr val="F6CB9C">
            <a:alpha val="90000"/>
          </a:srgbClr>
        </a:solidFill>
      </dgm:spPr>
      <dgm:t>
        <a:bodyPr/>
        <a:lstStyle/>
        <a:p>
          <a:r>
            <a:rPr kumimoji="0" lang="zh-CN" altLang="en-US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+mn-cs"/>
            </a:rPr>
            <a:t>希望广大青年珍惜大好学习时光，求真学问，练真本领，更好为国争光、为民造福。</a:t>
          </a:r>
          <a:endParaRPr lang="zh-CN" altLang="en-US" dirty="0"/>
        </a:p>
      </dgm:t>
    </dgm:pt>
    <dgm:pt modelId="{E08B8F66-295E-4BDC-9F64-831C4D34F8ED}" type="parTrans" cxnId="{8EAFBFAB-9F52-47F9-BA55-B9CC93B75910}">
      <dgm:prSet/>
      <dgm:spPr/>
      <dgm:t>
        <a:bodyPr/>
        <a:lstStyle/>
        <a:p>
          <a:endParaRPr lang="zh-CN" altLang="en-US"/>
        </a:p>
      </dgm:t>
    </dgm:pt>
    <dgm:pt modelId="{EE1F09E5-6128-46CD-BDFF-2472C61C7692}" type="sibTrans" cxnId="{8EAFBFAB-9F52-47F9-BA55-B9CC93B75910}">
      <dgm:prSet/>
      <dgm:spPr/>
      <dgm:t>
        <a:bodyPr/>
        <a:lstStyle/>
        <a:p>
          <a:endParaRPr lang="zh-CN" altLang="en-US"/>
        </a:p>
      </dgm:t>
    </dgm:pt>
    <dgm:pt modelId="{A184C39D-3A47-4828-A167-097B8D1AAB37}">
      <dgm:prSet/>
      <dgm:spPr>
        <a:solidFill>
          <a:srgbClr val="7030A0"/>
        </a:solidFill>
      </dgm:spPr>
      <dgm:t>
        <a:bodyPr/>
        <a:lstStyle/>
        <a:p>
          <a:endParaRPr lang="zh-CN" altLang="en-US" dirty="0"/>
        </a:p>
      </dgm:t>
    </dgm:pt>
    <dgm:pt modelId="{17D0999E-9DFE-4DA8-ADF5-F0D3C0A084A7}" type="parTrans" cxnId="{54DA84C2-7222-477E-8033-BA2B2F0313DF}">
      <dgm:prSet/>
      <dgm:spPr/>
      <dgm:t>
        <a:bodyPr/>
        <a:lstStyle/>
        <a:p>
          <a:endParaRPr lang="zh-CN" altLang="en-US"/>
        </a:p>
      </dgm:t>
    </dgm:pt>
    <dgm:pt modelId="{3759841F-167F-4A5A-A112-1FD2958DC2FF}" type="sibTrans" cxnId="{54DA84C2-7222-477E-8033-BA2B2F0313DF}">
      <dgm:prSet/>
      <dgm:spPr/>
      <dgm:t>
        <a:bodyPr/>
        <a:lstStyle/>
        <a:p>
          <a:endParaRPr lang="zh-CN" altLang="en-US"/>
        </a:p>
      </dgm:t>
    </dgm:pt>
    <dgm:pt modelId="{2619C4ED-06FF-4168-BE98-D5FFD5CC378B}">
      <dgm:prSet/>
      <dgm:spPr>
        <a:solidFill>
          <a:srgbClr val="E9A9E6">
            <a:alpha val="90000"/>
          </a:srgbClr>
        </a:solidFill>
      </dgm:spPr>
      <dgm:t>
        <a:bodyPr/>
        <a:lstStyle/>
        <a:p>
          <a:endParaRPr lang="zh-CN" altLang="en-US" dirty="0"/>
        </a:p>
      </dgm:t>
    </dgm:pt>
    <dgm:pt modelId="{4628BDD8-0095-47B6-A66E-9277D6D2A906}" type="parTrans" cxnId="{5064B1F9-DAC0-4533-8E19-81A7AB176604}">
      <dgm:prSet/>
      <dgm:spPr/>
      <dgm:t>
        <a:bodyPr/>
        <a:lstStyle/>
        <a:p>
          <a:endParaRPr lang="zh-CN" altLang="en-US"/>
        </a:p>
      </dgm:t>
    </dgm:pt>
    <dgm:pt modelId="{0FF42A9E-57DF-4DC4-84F9-DEB1FE8E6D8C}" type="sibTrans" cxnId="{5064B1F9-DAC0-4533-8E19-81A7AB176604}">
      <dgm:prSet/>
      <dgm:spPr/>
      <dgm:t>
        <a:bodyPr/>
        <a:lstStyle/>
        <a:p>
          <a:endParaRPr lang="zh-CN" altLang="en-US"/>
        </a:p>
      </dgm:t>
    </dgm:pt>
    <dgm:pt modelId="{1E4EB8FE-AD0B-4B8F-8695-D41D787B9AD0}">
      <dgm:prSet custT="1"/>
      <dgm:spPr>
        <a:solidFill>
          <a:schemeClr val="tx2"/>
        </a:solidFill>
      </dgm:spPr>
      <dgm:t>
        <a:bodyPr/>
        <a:lstStyle/>
        <a:p>
          <a:r>
            <a:rPr lang="zh-CN" altLang="en-US" sz="2000" b="1" i="0" dirty="0" smtClean="0">
              <a:latin typeface="宋体" pitchFamily="2" charset="-122"/>
              <a:ea typeface="宋体" pitchFamily="2" charset="-122"/>
            </a:rPr>
            <a:t>黄庭坚</a:t>
          </a:r>
          <a:endParaRPr lang="zh-CN" altLang="en-US" sz="2000" b="1" i="0" dirty="0">
            <a:latin typeface="宋体" pitchFamily="2" charset="-122"/>
            <a:ea typeface="宋体" pitchFamily="2" charset="-122"/>
          </a:endParaRPr>
        </a:p>
      </dgm:t>
    </dgm:pt>
    <dgm:pt modelId="{68A8CAF6-3D34-4467-ACAA-CAE3B043D8BF}" type="parTrans" cxnId="{B35DE92F-E537-442A-850E-1B4748C21978}">
      <dgm:prSet/>
      <dgm:spPr/>
      <dgm:t>
        <a:bodyPr/>
        <a:lstStyle/>
        <a:p>
          <a:endParaRPr lang="zh-CN" altLang="en-US"/>
        </a:p>
      </dgm:t>
    </dgm:pt>
    <dgm:pt modelId="{3EFD6D4E-C4FC-4BAF-9C64-74A167E4F591}" type="sibTrans" cxnId="{B35DE92F-E537-442A-850E-1B4748C21978}">
      <dgm:prSet/>
      <dgm:spPr/>
      <dgm:t>
        <a:bodyPr/>
        <a:lstStyle/>
        <a:p>
          <a:endParaRPr lang="zh-CN" altLang="en-US"/>
        </a:p>
      </dgm:t>
    </dgm:pt>
    <dgm:pt modelId="{2F0C167D-401C-40B1-8D8E-D1E212B0650D}">
      <dgm:prSet/>
      <dgm:spPr>
        <a:solidFill>
          <a:srgbClr val="FFFF00">
            <a:alpha val="90000"/>
          </a:srgbClr>
        </a:solidFill>
      </dgm:spPr>
      <dgm:t>
        <a:bodyPr/>
        <a:lstStyle/>
        <a:p>
          <a:endParaRPr lang="zh-CN" altLang="en-US" sz="2200" dirty="0"/>
        </a:p>
      </dgm:t>
    </dgm:pt>
    <dgm:pt modelId="{14BD119D-E6F9-4E96-B604-9133794947E7}" type="parTrans" cxnId="{4C4834FA-2645-469F-AE18-301949553513}">
      <dgm:prSet/>
      <dgm:spPr/>
      <dgm:t>
        <a:bodyPr/>
        <a:lstStyle/>
        <a:p>
          <a:endParaRPr lang="zh-CN" altLang="en-US"/>
        </a:p>
      </dgm:t>
    </dgm:pt>
    <dgm:pt modelId="{28A8E43B-B77B-4930-BAF1-A2F903247C90}" type="sibTrans" cxnId="{4C4834FA-2645-469F-AE18-301949553513}">
      <dgm:prSet/>
      <dgm:spPr/>
      <dgm:t>
        <a:bodyPr/>
        <a:lstStyle/>
        <a:p>
          <a:endParaRPr lang="zh-CN" altLang="en-US"/>
        </a:p>
      </dgm:t>
    </dgm:pt>
    <dgm:pt modelId="{AF697F7E-41ED-4CA7-8F34-2E215AD30C52}">
      <dgm:prSet custT="1"/>
      <dgm:spPr>
        <a:solidFill>
          <a:srgbClr val="00B050"/>
        </a:solidFill>
      </dgm:spPr>
      <dgm:t>
        <a:bodyPr/>
        <a:lstStyle/>
        <a:p>
          <a:r>
            <a:rPr lang="en-US" altLang="zh-CN" sz="2000" b="1" i="0" dirty="0" smtClean="0">
              <a:latin typeface="宋体" pitchFamily="2" charset="-122"/>
              <a:ea typeface="宋体" pitchFamily="2" charset="-122"/>
            </a:rPr>
            <a:t>《</a:t>
          </a:r>
          <a:r>
            <a:rPr lang="zh-CN" altLang="en-US" sz="2000" b="1" i="0" dirty="0" smtClean="0">
              <a:latin typeface="宋体" pitchFamily="2" charset="-122"/>
              <a:ea typeface="宋体" pitchFamily="2" charset="-122"/>
            </a:rPr>
            <a:t>颜氏家训</a:t>
          </a:r>
          <a:r>
            <a:rPr lang="en-US" altLang="zh-CN" sz="2000" b="1" i="0" dirty="0" smtClean="0">
              <a:latin typeface="宋体" pitchFamily="2" charset="-122"/>
              <a:ea typeface="宋体" pitchFamily="2" charset="-122"/>
            </a:rPr>
            <a:t>·</a:t>
          </a:r>
          <a:r>
            <a:rPr lang="zh-CN" altLang="en-US" sz="2000" b="1" i="0" dirty="0" smtClean="0">
              <a:latin typeface="宋体" pitchFamily="2" charset="-122"/>
              <a:ea typeface="宋体" pitchFamily="2" charset="-122"/>
            </a:rPr>
            <a:t>勉学篇</a:t>
          </a:r>
          <a:r>
            <a:rPr lang="en-US" altLang="zh-CN" sz="2000" b="1" i="0" dirty="0" smtClean="0">
              <a:latin typeface="宋体" pitchFamily="2" charset="-122"/>
              <a:ea typeface="宋体" pitchFamily="2" charset="-122"/>
            </a:rPr>
            <a:t>》</a:t>
          </a:r>
          <a:endParaRPr lang="zh-CN" altLang="en-US" sz="2000" b="1" i="0" dirty="0">
            <a:latin typeface="宋体" pitchFamily="2" charset="-122"/>
            <a:ea typeface="宋体" pitchFamily="2" charset="-122"/>
          </a:endParaRPr>
        </a:p>
      </dgm:t>
    </dgm:pt>
    <dgm:pt modelId="{506B2F85-A6AA-45D9-B48E-1297D107BF9F}" type="parTrans" cxnId="{1207EBAB-5A59-4478-B563-9471707AB1A0}">
      <dgm:prSet/>
      <dgm:spPr/>
      <dgm:t>
        <a:bodyPr/>
        <a:lstStyle/>
        <a:p>
          <a:endParaRPr lang="zh-CN" altLang="en-US"/>
        </a:p>
      </dgm:t>
    </dgm:pt>
    <dgm:pt modelId="{DF6C2789-DE9F-4B06-A4C8-267FC07A741E}" type="sibTrans" cxnId="{1207EBAB-5A59-4478-B563-9471707AB1A0}">
      <dgm:prSet/>
      <dgm:spPr/>
      <dgm:t>
        <a:bodyPr/>
        <a:lstStyle/>
        <a:p>
          <a:endParaRPr lang="zh-CN" altLang="en-US"/>
        </a:p>
      </dgm:t>
    </dgm:pt>
    <dgm:pt modelId="{5AEE9B63-B382-43DB-B768-1C54778AD462}">
      <dgm:prSet/>
      <dgm:spPr>
        <a:solidFill>
          <a:srgbClr val="BAF69C">
            <a:alpha val="90000"/>
          </a:srgbClr>
        </a:solidFill>
      </dgm:spPr>
      <dgm:t>
        <a:bodyPr/>
        <a:lstStyle/>
        <a:p>
          <a:r>
            <a:rPr lang="zh-CN" altLang="en-US" b="1" dirty="0" smtClean="0">
              <a:latin typeface="宋体" pitchFamily="2" charset="-122"/>
              <a:ea typeface="宋体" pitchFamily="2" charset="-122"/>
            </a:rPr>
            <a:t>幼而学者，如日出之光；老而学者，如秉烛夜行，犹贤乎瞑目而无见者也</a:t>
          </a:r>
          <a:endParaRPr lang="zh-CN" altLang="en-US" dirty="0"/>
        </a:p>
      </dgm:t>
    </dgm:pt>
    <dgm:pt modelId="{27027A55-8C73-43EC-95F9-044255FE8E19}" type="parTrans" cxnId="{022F9B8A-1DF1-48DE-83B8-03FEC8176CEC}">
      <dgm:prSet/>
      <dgm:spPr/>
      <dgm:t>
        <a:bodyPr/>
        <a:lstStyle/>
        <a:p>
          <a:endParaRPr lang="zh-CN" altLang="en-US"/>
        </a:p>
      </dgm:t>
    </dgm:pt>
    <dgm:pt modelId="{F6EF3DC3-3A5B-4E9F-8758-93328D4F8E60}" type="sibTrans" cxnId="{022F9B8A-1DF1-48DE-83B8-03FEC8176CEC}">
      <dgm:prSet/>
      <dgm:spPr/>
      <dgm:t>
        <a:bodyPr/>
        <a:lstStyle/>
        <a:p>
          <a:endParaRPr lang="zh-CN" altLang="en-US"/>
        </a:p>
      </dgm:t>
    </dgm:pt>
    <dgm:pt modelId="{2B14664D-93FF-4E9D-97B8-49F68AF716FA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zh-CN" altLang="en-US" sz="2400" b="1" dirty="0" smtClean="0">
              <a:latin typeface="宋体" pitchFamily="2" charset="-122"/>
              <a:ea typeface="宋体" pitchFamily="2" charset="-122"/>
            </a:rPr>
            <a:t>士三日不读，则其言无味，面目可憎。</a:t>
          </a:r>
          <a:endParaRPr lang="zh-CN" altLang="en-US" sz="2400" b="1" dirty="0">
            <a:latin typeface="宋体" pitchFamily="2" charset="-122"/>
            <a:ea typeface="宋体" pitchFamily="2" charset="-122"/>
          </a:endParaRPr>
        </a:p>
      </dgm:t>
    </dgm:pt>
    <dgm:pt modelId="{75346D22-FD5F-4924-B543-454AF99EA3CE}" type="parTrans" cxnId="{C62ADF82-E857-4F7D-B016-E7D92B8CB0FE}">
      <dgm:prSet/>
      <dgm:spPr/>
      <dgm:t>
        <a:bodyPr/>
        <a:lstStyle/>
        <a:p>
          <a:endParaRPr lang="zh-CN" altLang="en-US"/>
        </a:p>
      </dgm:t>
    </dgm:pt>
    <dgm:pt modelId="{5259D660-5BEB-48F7-ABE4-CE3C8FB9B6C5}" type="sibTrans" cxnId="{C62ADF82-E857-4F7D-B016-E7D92B8CB0FE}">
      <dgm:prSet/>
      <dgm:spPr/>
      <dgm:t>
        <a:bodyPr/>
        <a:lstStyle/>
        <a:p>
          <a:endParaRPr lang="zh-CN" altLang="en-US"/>
        </a:p>
      </dgm:t>
    </dgm:pt>
    <dgm:pt modelId="{CEB43414-ABE7-46A3-A632-E557DFD2D6C9}">
      <dgm:prSet/>
      <dgm:spPr>
        <a:solidFill>
          <a:srgbClr val="E9A9E6">
            <a:alpha val="90000"/>
          </a:srgbClr>
        </a:solidFill>
      </dgm:spPr>
      <dgm:t>
        <a:bodyPr/>
        <a:lstStyle/>
        <a:p>
          <a:r>
            <a:rPr kumimoji="0" lang="zh-CN" altLang="en-US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+mn-cs"/>
            </a:rPr>
            <a:t>要通过学习知识，掌握事物发展规律，通晓天下道理，丰富学识，增长见识。</a:t>
          </a:r>
          <a:endParaRPr lang="zh-CN" altLang="en-US" dirty="0"/>
        </a:p>
      </dgm:t>
    </dgm:pt>
    <dgm:pt modelId="{0F476E81-F053-495B-BB70-721DEC7A5170}" type="parTrans" cxnId="{372E52DC-0678-4FD7-8865-15A85113F56C}">
      <dgm:prSet/>
      <dgm:spPr/>
      <dgm:t>
        <a:bodyPr/>
        <a:lstStyle/>
        <a:p>
          <a:endParaRPr lang="zh-CN" altLang="en-US"/>
        </a:p>
      </dgm:t>
    </dgm:pt>
    <dgm:pt modelId="{3C062E98-2D37-4E15-BBF0-6BDFB3F4E57D}" type="sibTrans" cxnId="{372E52DC-0678-4FD7-8865-15A85113F56C}">
      <dgm:prSet/>
      <dgm:spPr/>
      <dgm:t>
        <a:bodyPr/>
        <a:lstStyle/>
        <a:p>
          <a:endParaRPr lang="zh-CN" altLang="en-US"/>
        </a:p>
      </dgm:t>
    </dgm:pt>
    <dgm:pt modelId="{462F8D5C-DC0D-4B36-9B2D-18CE68727DD5}">
      <dgm:prSet custT="1"/>
      <dgm:spPr>
        <a:solidFill>
          <a:srgbClr val="0070C0"/>
        </a:solidFill>
      </dgm:spPr>
      <dgm:t>
        <a:bodyPr/>
        <a:lstStyle/>
        <a:p>
          <a:r>
            <a:rPr lang="en-US" altLang="zh-CN" sz="2000" b="1" i="0" dirty="0" smtClean="0">
              <a:latin typeface="宋体" pitchFamily="2" charset="-122"/>
              <a:ea typeface="宋体" pitchFamily="2" charset="-122"/>
            </a:rPr>
            <a:t>《</a:t>
          </a:r>
          <a:r>
            <a:rPr lang="zh-CN" altLang="en-US" sz="2000" b="1" i="0" dirty="0" smtClean="0">
              <a:latin typeface="宋体" pitchFamily="2" charset="-122"/>
              <a:ea typeface="宋体" pitchFamily="2" charset="-122"/>
            </a:rPr>
            <a:t>礼记</a:t>
          </a:r>
          <a:r>
            <a:rPr lang="en-US" altLang="zh-CN" sz="2000" b="1" i="0" dirty="0" smtClean="0">
              <a:latin typeface="宋体" pitchFamily="2" charset="-122"/>
              <a:ea typeface="宋体" pitchFamily="2" charset="-122"/>
            </a:rPr>
            <a:t>·</a:t>
          </a:r>
          <a:r>
            <a:rPr lang="zh-CN" altLang="en-US" sz="2000" b="1" i="0" dirty="0" smtClean="0">
              <a:latin typeface="宋体" pitchFamily="2" charset="-122"/>
              <a:ea typeface="宋体" pitchFamily="2" charset="-122"/>
            </a:rPr>
            <a:t>学记</a:t>
          </a:r>
          <a:r>
            <a:rPr lang="en-US" altLang="zh-CN" sz="2000" b="1" i="0" dirty="0" smtClean="0">
              <a:latin typeface="宋体" pitchFamily="2" charset="-122"/>
              <a:ea typeface="宋体" pitchFamily="2" charset="-122"/>
            </a:rPr>
            <a:t>》</a:t>
          </a:r>
          <a:endParaRPr lang="zh-CN" altLang="en-US" sz="2000" b="1" dirty="0">
            <a:latin typeface="宋体" pitchFamily="2" charset="-122"/>
            <a:ea typeface="宋体" pitchFamily="2" charset="-122"/>
          </a:endParaRPr>
        </a:p>
      </dgm:t>
    </dgm:pt>
    <dgm:pt modelId="{B2DE826A-5EC6-4EDE-86FC-3ABE40E80902}" type="parTrans" cxnId="{2B86828F-D64F-4452-B122-0436DD69B1A3}">
      <dgm:prSet/>
      <dgm:spPr/>
      <dgm:t>
        <a:bodyPr/>
        <a:lstStyle/>
        <a:p>
          <a:endParaRPr lang="zh-CN" altLang="en-US"/>
        </a:p>
      </dgm:t>
    </dgm:pt>
    <dgm:pt modelId="{3B9D2C45-88B9-43FA-B209-BF6BE79C2DBD}" type="sibTrans" cxnId="{2B86828F-D64F-4452-B122-0436DD69B1A3}">
      <dgm:prSet/>
      <dgm:spPr/>
      <dgm:t>
        <a:bodyPr/>
        <a:lstStyle/>
        <a:p>
          <a:endParaRPr lang="zh-CN" altLang="en-US"/>
        </a:p>
      </dgm:t>
    </dgm:pt>
    <dgm:pt modelId="{903DFC8F-5794-4F83-86F2-3BCEE2D3BE5F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zh-CN" altLang="en-US" sz="2400" b="1" dirty="0" smtClean="0">
              <a:latin typeface="宋体" pitchFamily="2" charset="-122"/>
              <a:ea typeface="宋体" pitchFamily="2" charset="-122"/>
            </a:rPr>
            <a:t>玉不琢，不成器；人不学，不知道</a:t>
          </a:r>
          <a:endParaRPr lang="zh-CN" altLang="en-US" sz="2400" dirty="0"/>
        </a:p>
      </dgm:t>
    </dgm:pt>
    <dgm:pt modelId="{78AE569D-A9EA-4563-89AE-CE9ED6716F71}" type="parTrans" cxnId="{420057F5-9FA0-4109-AE28-CB9B96D36D2F}">
      <dgm:prSet/>
      <dgm:spPr/>
    </dgm:pt>
    <dgm:pt modelId="{109AF8C2-6D98-4A2D-B242-62A762AAC2D0}" type="sibTrans" cxnId="{420057F5-9FA0-4109-AE28-CB9B96D36D2F}">
      <dgm:prSet/>
      <dgm:spPr/>
    </dgm:pt>
    <dgm:pt modelId="{A694D9CB-5FDF-460E-BB45-A3A719CEA335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endParaRPr lang="zh-CN" altLang="en-US" sz="2400" dirty="0"/>
        </a:p>
      </dgm:t>
    </dgm:pt>
    <dgm:pt modelId="{61D75C57-A0AB-4BDE-B941-731F7ADFD880}" type="parTrans" cxnId="{0771F048-1A4B-4AD6-BADA-D5972CA35206}">
      <dgm:prSet/>
      <dgm:spPr/>
    </dgm:pt>
    <dgm:pt modelId="{441ADC0C-1EE2-4D64-9E3A-E9E75CE492CB}" type="sibTrans" cxnId="{0771F048-1A4B-4AD6-BADA-D5972CA35206}">
      <dgm:prSet/>
      <dgm:spPr/>
    </dgm:pt>
    <dgm:pt modelId="{E64B82B5-1FF4-4492-B8A0-09B98C01FEC4}" type="pres">
      <dgm:prSet presAssocID="{03E4A138-E122-4C4B-BD9E-079364F94F7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C46BEE7-3D3F-4121-83EF-03FA95781809}" type="pres">
      <dgm:prSet presAssocID="{462F8D5C-DC0D-4B36-9B2D-18CE68727DD5}" presName="composite" presStyleCnt="0"/>
      <dgm:spPr/>
    </dgm:pt>
    <dgm:pt modelId="{2F497D9D-0FC0-41E8-AF76-F111572E56A7}" type="pres">
      <dgm:prSet presAssocID="{462F8D5C-DC0D-4B36-9B2D-18CE68727DD5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77A5F54-E636-40C3-9D45-79D50CC59382}" type="pres">
      <dgm:prSet presAssocID="{462F8D5C-DC0D-4B36-9B2D-18CE68727DD5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BC8887B-D2FF-4448-9DCC-BF26880E4B87}" type="pres">
      <dgm:prSet presAssocID="{3B9D2C45-88B9-43FA-B209-BF6BE79C2DBD}" presName="space" presStyleCnt="0"/>
      <dgm:spPr/>
    </dgm:pt>
    <dgm:pt modelId="{DAFE6F46-6581-4934-878A-26818609B055}" type="pres">
      <dgm:prSet presAssocID="{AF697F7E-41ED-4CA7-8F34-2E215AD30C52}" presName="composite" presStyleCnt="0"/>
      <dgm:spPr/>
    </dgm:pt>
    <dgm:pt modelId="{DD1EE4EA-944C-4479-BB37-7C953726317A}" type="pres">
      <dgm:prSet presAssocID="{AF697F7E-41ED-4CA7-8F34-2E215AD30C52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90DCE2A-8B32-448E-8755-0172160041B2}" type="pres">
      <dgm:prSet presAssocID="{AF697F7E-41ED-4CA7-8F34-2E215AD30C52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80F6BAB-2717-4A96-AE33-DA26DC308408}" type="pres">
      <dgm:prSet presAssocID="{DF6C2789-DE9F-4B06-A4C8-267FC07A741E}" presName="space" presStyleCnt="0"/>
      <dgm:spPr/>
    </dgm:pt>
    <dgm:pt modelId="{8FCD5951-774D-4140-8F3B-428C3A178AF2}" type="pres">
      <dgm:prSet presAssocID="{1E4EB8FE-AD0B-4B8F-8695-D41D787B9AD0}" presName="composite" presStyleCnt="0"/>
      <dgm:spPr/>
    </dgm:pt>
    <dgm:pt modelId="{F7E1C6DD-E64F-47EC-8090-B77F8F19DDBE}" type="pres">
      <dgm:prSet presAssocID="{1E4EB8FE-AD0B-4B8F-8695-D41D787B9AD0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5144535-5437-4C95-BB84-D6DD6AC71A0D}" type="pres">
      <dgm:prSet presAssocID="{1E4EB8FE-AD0B-4B8F-8695-D41D787B9AD0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3E5FA15-FD5C-4D5C-9BD9-89AE3621E39B}" type="pres">
      <dgm:prSet presAssocID="{3EFD6D4E-C4FC-4BAF-9C64-74A167E4F591}" presName="space" presStyleCnt="0"/>
      <dgm:spPr/>
    </dgm:pt>
    <dgm:pt modelId="{A79575F0-53A8-4AC4-BE54-28F64BEF80B2}" type="pres">
      <dgm:prSet presAssocID="{A184C39D-3A47-4828-A167-097B8D1AAB37}" presName="composite" presStyleCnt="0"/>
      <dgm:spPr/>
    </dgm:pt>
    <dgm:pt modelId="{737C5C5E-5AC8-4430-AD58-6785C56D1723}" type="pres">
      <dgm:prSet presAssocID="{A184C39D-3A47-4828-A167-097B8D1AAB37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D0EDB06-A947-4D53-914A-3F4A054E53DF}" type="pres">
      <dgm:prSet presAssocID="{A184C39D-3A47-4828-A167-097B8D1AAB37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7B67612-231A-4E2B-9622-13092F41F4EF}" type="pres">
      <dgm:prSet presAssocID="{3759841F-167F-4A5A-A112-1FD2958DC2FF}" presName="space" presStyleCnt="0"/>
      <dgm:spPr/>
    </dgm:pt>
    <dgm:pt modelId="{A6E6CE3E-B413-415A-8F74-58D8DFCD58F6}" type="pres">
      <dgm:prSet presAssocID="{53492355-6D16-4FE3-8F54-507E59C80C9A}" presName="composite" presStyleCnt="0"/>
      <dgm:spPr/>
    </dgm:pt>
    <dgm:pt modelId="{53259F61-B580-4FC5-A381-449BDCCFCE53}" type="pres">
      <dgm:prSet presAssocID="{53492355-6D16-4FE3-8F54-507E59C80C9A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C89E4F0-005D-4396-B33F-98191C78A1CE}" type="pres">
      <dgm:prSet presAssocID="{53492355-6D16-4FE3-8F54-507E59C80C9A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62ADF82-E857-4F7D-B016-E7D92B8CB0FE}" srcId="{1E4EB8FE-AD0B-4B8F-8695-D41D787B9AD0}" destId="{2B14664D-93FF-4E9D-97B8-49F68AF716FA}" srcOrd="1" destOrd="0" parTransId="{75346D22-FD5F-4924-B543-454AF99EA3CE}" sibTransId="{5259D660-5BEB-48F7-ABE4-CE3C8FB9B6C5}"/>
    <dgm:cxn modelId="{372E52DC-0678-4FD7-8865-15A85113F56C}" srcId="{A184C39D-3A47-4828-A167-097B8D1AAB37}" destId="{CEB43414-ABE7-46A3-A632-E557DFD2D6C9}" srcOrd="1" destOrd="0" parTransId="{0F476E81-F053-495B-BB70-721DEC7A5170}" sibTransId="{3C062E98-2D37-4E15-BBF0-6BDFB3F4E57D}"/>
    <dgm:cxn modelId="{2353C7F2-AD87-464E-876C-A2F348A9F0A6}" type="presOf" srcId="{A694D9CB-5FDF-460E-BB45-A3A719CEA335}" destId="{D77A5F54-E636-40C3-9D45-79D50CC59382}" srcOrd="0" destOrd="0" presId="urn:microsoft.com/office/officeart/2005/8/layout/hList1"/>
    <dgm:cxn modelId="{2F1902B1-3DB7-4AD3-B69D-F4DD743E92EB}" type="presOf" srcId="{903DFC8F-5794-4F83-86F2-3BCEE2D3BE5F}" destId="{D77A5F54-E636-40C3-9D45-79D50CC59382}" srcOrd="0" destOrd="1" presId="urn:microsoft.com/office/officeart/2005/8/layout/hList1"/>
    <dgm:cxn modelId="{4C4834FA-2645-469F-AE18-301949553513}" srcId="{1E4EB8FE-AD0B-4B8F-8695-D41D787B9AD0}" destId="{2F0C167D-401C-40B1-8D8E-D1E212B0650D}" srcOrd="0" destOrd="0" parTransId="{14BD119D-E6F9-4E96-B604-9133794947E7}" sibTransId="{28A8E43B-B77B-4930-BAF1-A2F903247C90}"/>
    <dgm:cxn modelId="{3D997E38-53B4-44D9-8C99-94FCC77E532E}" type="presOf" srcId="{2619C4ED-06FF-4168-BE98-D5FFD5CC378B}" destId="{7D0EDB06-A947-4D53-914A-3F4A054E53DF}" srcOrd="0" destOrd="0" presId="urn:microsoft.com/office/officeart/2005/8/layout/hList1"/>
    <dgm:cxn modelId="{AEE6660A-B612-4A64-B1AD-A2F9A05A1EB7}" type="presOf" srcId="{A184C39D-3A47-4828-A167-097B8D1AAB37}" destId="{737C5C5E-5AC8-4430-AD58-6785C56D1723}" srcOrd="0" destOrd="0" presId="urn:microsoft.com/office/officeart/2005/8/layout/hList1"/>
    <dgm:cxn modelId="{8EAFBFAB-9F52-47F9-BA55-B9CC93B75910}" srcId="{53492355-6D16-4FE3-8F54-507E59C80C9A}" destId="{49F400C2-CCCC-47FC-9A64-D2F7B9094A30}" srcOrd="0" destOrd="0" parTransId="{E08B8F66-295E-4BDC-9F64-831C4D34F8ED}" sibTransId="{EE1F09E5-6128-46CD-BDFF-2472C61C7692}"/>
    <dgm:cxn modelId="{CEC7754E-D148-4486-BA94-976046A149D2}" type="presOf" srcId="{462F8D5C-DC0D-4B36-9B2D-18CE68727DD5}" destId="{2F497D9D-0FC0-41E8-AF76-F111572E56A7}" srcOrd="0" destOrd="0" presId="urn:microsoft.com/office/officeart/2005/8/layout/hList1"/>
    <dgm:cxn modelId="{ED57CA56-9023-462E-9B18-DC6DE4383D6D}" type="presOf" srcId="{53492355-6D16-4FE3-8F54-507E59C80C9A}" destId="{53259F61-B580-4FC5-A381-449BDCCFCE53}" srcOrd="0" destOrd="0" presId="urn:microsoft.com/office/officeart/2005/8/layout/hList1"/>
    <dgm:cxn modelId="{99C46C45-3D35-4DB0-9114-1514E9338E49}" type="presOf" srcId="{2B14664D-93FF-4E9D-97B8-49F68AF716FA}" destId="{B5144535-5437-4C95-BB84-D6DD6AC71A0D}" srcOrd="0" destOrd="1" presId="urn:microsoft.com/office/officeart/2005/8/layout/hList1"/>
    <dgm:cxn modelId="{075C3E5A-ECBD-489A-9294-38E5B8145F10}" type="presOf" srcId="{2F0C167D-401C-40B1-8D8E-D1E212B0650D}" destId="{B5144535-5437-4C95-BB84-D6DD6AC71A0D}" srcOrd="0" destOrd="0" presId="urn:microsoft.com/office/officeart/2005/8/layout/hList1"/>
    <dgm:cxn modelId="{7CAFE91A-1F94-4618-BEC0-446239947136}" srcId="{03E4A138-E122-4C4B-BD9E-079364F94F78}" destId="{53492355-6D16-4FE3-8F54-507E59C80C9A}" srcOrd="4" destOrd="0" parTransId="{FDDD40A3-4C44-4612-8D62-75193541BD58}" sibTransId="{4B90F6DC-C6CE-4A65-848E-78ED7FBCF730}"/>
    <dgm:cxn modelId="{357699BB-4456-48DA-B769-37D1A19C2398}" type="presOf" srcId="{5AEE9B63-B382-43DB-B768-1C54778AD462}" destId="{E90DCE2A-8B32-448E-8755-0172160041B2}" srcOrd="0" destOrd="0" presId="urn:microsoft.com/office/officeart/2005/8/layout/hList1"/>
    <dgm:cxn modelId="{2B86828F-D64F-4452-B122-0436DD69B1A3}" srcId="{03E4A138-E122-4C4B-BD9E-079364F94F78}" destId="{462F8D5C-DC0D-4B36-9B2D-18CE68727DD5}" srcOrd="0" destOrd="0" parTransId="{B2DE826A-5EC6-4EDE-86FC-3ABE40E80902}" sibTransId="{3B9D2C45-88B9-43FA-B209-BF6BE79C2DBD}"/>
    <dgm:cxn modelId="{B35DE92F-E537-442A-850E-1B4748C21978}" srcId="{03E4A138-E122-4C4B-BD9E-079364F94F78}" destId="{1E4EB8FE-AD0B-4B8F-8695-D41D787B9AD0}" srcOrd="2" destOrd="0" parTransId="{68A8CAF6-3D34-4467-ACAA-CAE3B043D8BF}" sibTransId="{3EFD6D4E-C4FC-4BAF-9C64-74A167E4F591}"/>
    <dgm:cxn modelId="{4A265B07-674E-4216-9A7B-D376687EBEC4}" type="presOf" srcId="{AF697F7E-41ED-4CA7-8F34-2E215AD30C52}" destId="{DD1EE4EA-944C-4479-BB37-7C953726317A}" srcOrd="0" destOrd="0" presId="urn:microsoft.com/office/officeart/2005/8/layout/hList1"/>
    <dgm:cxn modelId="{883E7699-CD79-4EC2-82BB-18E74FD0F6F3}" type="presOf" srcId="{CEB43414-ABE7-46A3-A632-E557DFD2D6C9}" destId="{7D0EDB06-A947-4D53-914A-3F4A054E53DF}" srcOrd="0" destOrd="1" presId="urn:microsoft.com/office/officeart/2005/8/layout/hList1"/>
    <dgm:cxn modelId="{5064B1F9-DAC0-4533-8E19-81A7AB176604}" srcId="{A184C39D-3A47-4828-A167-097B8D1AAB37}" destId="{2619C4ED-06FF-4168-BE98-D5FFD5CC378B}" srcOrd="0" destOrd="0" parTransId="{4628BDD8-0095-47B6-A66E-9277D6D2A906}" sibTransId="{0FF42A9E-57DF-4DC4-84F9-DEB1FE8E6D8C}"/>
    <dgm:cxn modelId="{1207EBAB-5A59-4478-B563-9471707AB1A0}" srcId="{03E4A138-E122-4C4B-BD9E-079364F94F78}" destId="{AF697F7E-41ED-4CA7-8F34-2E215AD30C52}" srcOrd="1" destOrd="0" parTransId="{506B2F85-A6AA-45D9-B48E-1297D107BF9F}" sibTransId="{DF6C2789-DE9F-4B06-A4C8-267FC07A741E}"/>
    <dgm:cxn modelId="{BE55762A-8FB6-4DBE-8F3D-86EA26DA0B35}" type="presOf" srcId="{03E4A138-E122-4C4B-BD9E-079364F94F78}" destId="{E64B82B5-1FF4-4492-B8A0-09B98C01FEC4}" srcOrd="0" destOrd="0" presId="urn:microsoft.com/office/officeart/2005/8/layout/hList1"/>
    <dgm:cxn modelId="{770A57A7-DEC3-442A-9252-174DF7D9E4B2}" type="presOf" srcId="{1E4EB8FE-AD0B-4B8F-8695-D41D787B9AD0}" destId="{F7E1C6DD-E64F-47EC-8090-B77F8F19DDBE}" srcOrd="0" destOrd="0" presId="urn:microsoft.com/office/officeart/2005/8/layout/hList1"/>
    <dgm:cxn modelId="{022F9B8A-1DF1-48DE-83B8-03FEC8176CEC}" srcId="{AF697F7E-41ED-4CA7-8F34-2E215AD30C52}" destId="{5AEE9B63-B382-43DB-B768-1C54778AD462}" srcOrd="0" destOrd="0" parTransId="{27027A55-8C73-43EC-95F9-044255FE8E19}" sibTransId="{F6EF3DC3-3A5B-4E9F-8758-93328D4F8E60}"/>
    <dgm:cxn modelId="{420057F5-9FA0-4109-AE28-CB9B96D36D2F}" srcId="{462F8D5C-DC0D-4B36-9B2D-18CE68727DD5}" destId="{903DFC8F-5794-4F83-86F2-3BCEE2D3BE5F}" srcOrd="1" destOrd="0" parTransId="{78AE569D-A9EA-4563-89AE-CE9ED6716F71}" sibTransId="{109AF8C2-6D98-4A2D-B242-62A762AAC2D0}"/>
    <dgm:cxn modelId="{54DA84C2-7222-477E-8033-BA2B2F0313DF}" srcId="{03E4A138-E122-4C4B-BD9E-079364F94F78}" destId="{A184C39D-3A47-4828-A167-097B8D1AAB37}" srcOrd="3" destOrd="0" parTransId="{17D0999E-9DFE-4DA8-ADF5-F0D3C0A084A7}" sibTransId="{3759841F-167F-4A5A-A112-1FD2958DC2FF}"/>
    <dgm:cxn modelId="{0771F048-1A4B-4AD6-BADA-D5972CA35206}" srcId="{462F8D5C-DC0D-4B36-9B2D-18CE68727DD5}" destId="{A694D9CB-5FDF-460E-BB45-A3A719CEA335}" srcOrd="0" destOrd="0" parTransId="{61D75C57-A0AB-4BDE-B941-731F7ADFD880}" sibTransId="{441ADC0C-1EE2-4D64-9E3A-E9E75CE492CB}"/>
    <dgm:cxn modelId="{991AF0CB-C40B-497B-8631-0EED8F8EB20A}" type="presOf" srcId="{49F400C2-CCCC-47FC-9A64-D2F7B9094A30}" destId="{4C89E4F0-005D-4396-B33F-98191C78A1CE}" srcOrd="0" destOrd="0" presId="urn:microsoft.com/office/officeart/2005/8/layout/hList1"/>
    <dgm:cxn modelId="{57D25A05-4261-4353-B7C4-7A3836549685}" type="presParOf" srcId="{E64B82B5-1FF4-4492-B8A0-09B98C01FEC4}" destId="{CC46BEE7-3D3F-4121-83EF-03FA95781809}" srcOrd="0" destOrd="0" presId="urn:microsoft.com/office/officeart/2005/8/layout/hList1"/>
    <dgm:cxn modelId="{7FB2D300-97A6-430C-97E0-7ABE59F6E201}" type="presParOf" srcId="{CC46BEE7-3D3F-4121-83EF-03FA95781809}" destId="{2F497D9D-0FC0-41E8-AF76-F111572E56A7}" srcOrd="0" destOrd="0" presId="urn:microsoft.com/office/officeart/2005/8/layout/hList1"/>
    <dgm:cxn modelId="{200153A5-7501-4020-A2BB-FEC00F674947}" type="presParOf" srcId="{CC46BEE7-3D3F-4121-83EF-03FA95781809}" destId="{D77A5F54-E636-40C3-9D45-79D50CC59382}" srcOrd="1" destOrd="0" presId="urn:microsoft.com/office/officeart/2005/8/layout/hList1"/>
    <dgm:cxn modelId="{04F9D624-B12E-4CB0-917B-85D154044E03}" type="presParOf" srcId="{E64B82B5-1FF4-4492-B8A0-09B98C01FEC4}" destId="{FBC8887B-D2FF-4448-9DCC-BF26880E4B87}" srcOrd="1" destOrd="0" presId="urn:microsoft.com/office/officeart/2005/8/layout/hList1"/>
    <dgm:cxn modelId="{B45CE317-F67D-4CC2-95C9-86B7A82C3C5E}" type="presParOf" srcId="{E64B82B5-1FF4-4492-B8A0-09B98C01FEC4}" destId="{DAFE6F46-6581-4934-878A-26818609B055}" srcOrd="2" destOrd="0" presId="urn:microsoft.com/office/officeart/2005/8/layout/hList1"/>
    <dgm:cxn modelId="{CE377F53-8785-48B6-A047-1162A65C5831}" type="presParOf" srcId="{DAFE6F46-6581-4934-878A-26818609B055}" destId="{DD1EE4EA-944C-4479-BB37-7C953726317A}" srcOrd="0" destOrd="0" presId="urn:microsoft.com/office/officeart/2005/8/layout/hList1"/>
    <dgm:cxn modelId="{49B992E4-BA8D-45F5-BC7C-8A83FE009C5D}" type="presParOf" srcId="{DAFE6F46-6581-4934-878A-26818609B055}" destId="{E90DCE2A-8B32-448E-8755-0172160041B2}" srcOrd="1" destOrd="0" presId="urn:microsoft.com/office/officeart/2005/8/layout/hList1"/>
    <dgm:cxn modelId="{3B64B34F-11DC-46AE-8369-0743B99B4D1F}" type="presParOf" srcId="{E64B82B5-1FF4-4492-B8A0-09B98C01FEC4}" destId="{F80F6BAB-2717-4A96-AE33-DA26DC308408}" srcOrd="3" destOrd="0" presId="urn:microsoft.com/office/officeart/2005/8/layout/hList1"/>
    <dgm:cxn modelId="{C1E58258-D63A-4EE9-9CFC-638C30DDF3CD}" type="presParOf" srcId="{E64B82B5-1FF4-4492-B8A0-09B98C01FEC4}" destId="{8FCD5951-774D-4140-8F3B-428C3A178AF2}" srcOrd="4" destOrd="0" presId="urn:microsoft.com/office/officeart/2005/8/layout/hList1"/>
    <dgm:cxn modelId="{89BF8E62-15E2-4861-B7FA-FF55FBAF7E97}" type="presParOf" srcId="{8FCD5951-774D-4140-8F3B-428C3A178AF2}" destId="{F7E1C6DD-E64F-47EC-8090-B77F8F19DDBE}" srcOrd="0" destOrd="0" presId="urn:microsoft.com/office/officeart/2005/8/layout/hList1"/>
    <dgm:cxn modelId="{53E028F0-6C32-4D59-B2FF-CDFB4A18CBBC}" type="presParOf" srcId="{8FCD5951-774D-4140-8F3B-428C3A178AF2}" destId="{B5144535-5437-4C95-BB84-D6DD6AC71A0D}" srcOrd="1" destOrd="0" presId="urn:microsoft.com/office/officeart/2005/8/layout/hList1"/>
    <dgm:cxn modelId="{5D9EFDD2-907B-4CBB-8A28-EBBF0DE77A6E}" type="presParOf" srcId="{E64B82B5-1FF4-4492-B8A0-09B98C01FEC4}" destId="{B3E5FA15-FD5C-4D5C-9BD9-89AE3621E39B}" srcOrd="5" destOrd="0" presId="urn:microsoft.com/office/officeart/2005/8/layout/hList1"/>
    <dgm:cxn modelId="{5C5FEB04-5E6B-4884-9579-93C45B67AC06}" type="presParOf" srcId="{E64B82B5-1FF4-4492-B8A0-09B98C01FEC4}" destId="{A79575F0-53A8-4AC4-BE54-28F64BEF80B2}" srcOrd="6" destOrd="0" presId="urn:microsoft.com/office/officeart/2005/8/layout/hList1"/>
    <dgm:cxn modelId="{6C96C93A-3CFC-4A99-9D9B-607A5981F8E6}" type="presParOf" srcId="{A79575F0-53A8-4AC4-BE54-28F64BEF80B2}" destId="{737C5C5E-5AC8-4430-AD58-6785C56D1723}" srcOrd="0" destOrd="0" presId="urn:microsoft.com/office/officeart/2005/8/layout/hList1"/>
    <dgm:cxn modelId="{53FB5A95-BADD-4CA1-8992-AB2D7B541C60}" type="presParOf" srcId="{A79575F0-53A8-4AC4-BE54-28F64BEF80B2}" destId="{7D0EDB06-A947-4D53-914A-3F4A054E53DF}" srcOrd="1" destOrd="0" presId="urn:microsoft.com/office/officeart/2005/8/layout/hList1"/>
    <dgm:cxn modelId="{A8B81873-D8C8-481A-9AC3-16DB43AF5A37}" type="presParOf" srcId="{E64B82B5-1FF4-4492-B8A0-09B98C01FEC4}" destId="{17B67612-231A-4E2B-9622-13092F41F4EF}" srcOrd="7" destOrd="0" presId="urn:microsoft.com/office/officeart/2005/8/layout/hList1"/>
    <dgm:cxn modelId="{3FCA0874-1418-40AC-B0D9-146959EB6A67}" type="presParOf" srcId="{E64B82B5-1FF4-4492-B8A0-09B98C01FEC4}" destId="{A6E6CE3E-B413-415A-8F74-58D8DFCD58F6}" srcOrd="8" destOrd="0" presId="urn:microsoft.com/office/officeart/2005/8/layout/hList1"/>
    <dgm:cxn modelId="{7984E8DF-AA87-44E9-9CA5-6F7BFE2B1BE5}" type="presParOf" srcId="{A6E6CE3E-B413-415A-8F74-58D8DFCD58F6}" destId="{53259F61-B580-4FC5-A381-449BDCCFCE53}" srcOrd="0" destOrd="0" presId="urn:microsoft.com/office/officeart/2005/8/layout/hList1"/>
    <dgm:cxn modelId="{00ABFC48-CB96-4FC2-9265-4EB5796AAD60}" type="presParOf" srcId="{A6E6CE3E-B413-415A-8F74-58D8DFCD58F6}" destId="{4C89E4F0-005D-4396-B33F-98191C78A1C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3F31012-EC95-4D5D-B662-DF888FE40B6C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2AD2D5FA-0B21-48FC-AF01-FB54ABC241FF}">
      <dgm:prSet phldrT="[文本]" custT="1"/>
      <dgm:spPr>
        <a:solidFill>
          <a:srgbClr val="FF0000"/>
        </a:solidFill>
      </dgm:spPr>
      <dgm:t>
        <a:bodyPr/>
        <a:lstStyle/>
        <a:p>
          <a:r>
            <a:rPr lang="zh-CN" altLang="en-US" sz="2800" dirty="0" smtClean="0">
              <a:solidFill>
                <a:schemeClr val="bg1"/>
              </a:solidFill>
            </a:rPr>
            <a:t>社会主义是干出来的</a:t>
          </a:r>
          <a:endParaRPr lang="zh-CN" altLang="en-US" sz="2800" dirty="0">
            <a:solidFill>
              <a:schemeClr val="bg1"/>
            </a:solidFill>
          </a:endParaRPr>
        </a:p>
      </dgm:t>
    </dgm:pt>
    <dgm:pt modelId="{491A3D7A-6B7F-45D5-99DB-49DB9B49665B}" type="parTrans" cxnId="{63E0AD6C-222F-4740-9615-B51F693631E8}">
      <dgm:prSet/>
      <dgm:spPr/>
      <dgm:t>
        <a:bodyPr/>
        <a:lstStyle/>
        <a:p>
          <a:endParaRPr lang="zh-CN" altLang="en-US"/>
        </a:p>
      </dgm:t>
    </dgm:pt>
    <dgm:pt modelId="{1CBE8602-18B2-4E43-87D2-F5E55C626CBB}" type="sibTrans" cxnId="{63E0AD6C-222F-4740-9615-B51F693631E8}">
      <dgm:prSet/>
      <dgm:spPr/>
      <dgm:t>
        <a:bodyPr/>
        <a:lstStyle/>
        <a:p>
          <a:endParaRPr lang="zh-CN" altLang="en-US"/>
        </a:p>
      </dgm:t>
    </dgm:pt>
    <dgm:pt modelId="{2F407C92-1C96-4552-9D6F-05F7445273B7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zh-CN" altLang="en-US" b="1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</a:rPr>
            <a:t>知者行之始，行者知之成</a:t>
          </a:r>
          <a:endParaRPr lang="en-US" altLang="zh-CN" b="1" dirty="0" smtClean="0">
            <a:solidFill>
              <a:schemeClr val="tx1"/>
            </a:solidFill>
            <a:latin typeface="宋体" pitchFamily="2" charset="-122"/>
            <a:ea typeface="宋体" pitchFamily="2" charset="-122"/>
          </a:endParaRPr>
        </a:p>
        <a:p>
          <a:r>
            <a:rPr lang="en-US" altLang="zh-CN" b="1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</a:rPr>
            <a:t>——</a:t>
          </a:r>
          <a:r>
            <a:rPr lang="zh-CN" altLang="en-US" b="1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</a:rPr>
            <a:t>王阳明</a:t>
          </a:r>
          <a:endParaRPr lang="zh-CN" altLang="en-US" dirty="0">
            <a:solidFill>
              <a:schemeClr val="tx1"/>
            </a:solidFill>
          </a:endParaRPr>
        </a:p>
      </dgm:t>
    </dgm:pt>
    <dgm:pt modelId="{EF6307BA-DFCA-40BA-B5A4-87E4C8503627}" type="parTrans" cxnId="{8D784848-9A5B-47EE-90DC-9BA6B01538DB}">
      <dgm:prSet/>
      <dgm:spPr/>
      <dgm:t>
        <a:bodyPr/>
        <a:lstStyle/>
        <a:p>
          <a:endParaRPr lang="zh-CN" altLang="en-US"/>
        </a:p>
      </dgm:t>
    </dgm:pt>
    <dgm:pt modelId="{9E4177B3-2946-48F1-B551-CC6437359B1D}" type="sibTrans" cxnId="{8D784848-9A5B-47EE-90DC-9BA6B01538DB}">
      <dgm:prSet/>
      <dgm:spPr/>
      <dgm:t>
        <a:bodyPr/>
        <a:lstStyle/>
        <a:p>
          <a:endParaRPr lang="zh-CN" altLang="en-US"/>
        </a:p>
      </dgm:t>
    </dgm:pt>
    <dgm:pt modelId="{9328FC1D-1D98-43FC-B6C2-13EACAB5D038}">
      <dgm:prSet phldrT="[文本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zh-CN" altLang="en-US" dirty="0"/>
        </a:p>
      </dgm:t>
    </dgm:pt>
    <dgm:pt modelId="{9CE9903E-B353-4AD6-8C32-589F5919AE82}" type="sibTrans" cxnId="{7CA5562E-F109-4AC7-9EB8-015982DADCDF}">
      <dgm:prSet/>
      <dgm:spPr/>
      <dgm:t>
        <a:bodyPr/>
        <a:lstStyle/>
        <a:p>
          <a:endParaRPr lang="zh-CN" altLang="en-US"/>
        </a:p>
      </dgm:t>
    </dgm:pt>
    <dgm:pt modelId="{FA082B93-D1ED-4B06-815A-FABF67C5FFBD}" type="parTrans" cxnId="{7CA5562E-F109-4AC7-9EB8-015982DADCDF}">
      <dgm:prSet/>
      <dgm:spPr/>
      <dgm:t>
        <a:bodyPr/>
        <a:lstStyle/>
        <a:p>
          <a:endParaRPr lang="zh-CN" altLang="en-US"/>
        </a:p>
      </dgm:t>
    </dgm:pt>
    <dgm:pt modelId="{5DCC7049-EF8A-4F3F-A573-DCD9A761413F}">
      <dgm:prSet phldrT="[文本]"/>
      <dgm:spPr>
        <a:solidFill>
          <a:srgbClr val="BAF69C"/>
        </a:solidFill>
      </dgm:spPr>
      <dgm:t>
        <a:bodyPr/>
        <a:lstStyle/>
        <a:p>
          <a:r>
            <a:rPr lang="zh-CN" altLang="en-US" b="1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</a:rPr>
            <a:t>广大青年要努力成为</a:t>
          </a:r>
          <a:r>
            <a:rPr lang="zh-CN" altLang="en-US" b="1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rPr>
            <a:t>有理想、有学问、有才干的实干家</a:t>
          </a:r>
          <a:r>
            <a:rPr lang="zh-CN" altLang="en-US" b="1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</a:rPr>
            <a:t>，在新时代干出一番事业。</a:t>
          </a:r>
          <a:endParaRPr lang="zh-CN" altLang="en-US" dirty="0">
            <a:solidFill>
              <a:schemeClr val="tx1"/>
            </a:solidFill>
          </a:endParaRPr>
        </a:p>
      </dgm:t>
    </dgm:pt>
    <dgm:pt modelId="{21F5D24E-5A55-45B5-B587-82091E17FFE9}" type="sibTrans" cxnId="{CD467A90-BE9A-4294-8133-FD3B6BDB3A52}">
      <dgm:prSet/>
      <dgm:spPr/>
      <dgm:t>
        <a:bodyPr/>
        <a:lstStyle/>
        <a:p>
          <a:endParaRPr lang="zh-CN" altLang="en-US"/>
        </a:p>
      </dgm:t>
    </dgm:pt>
    <dgm:pt modelId="{77059DB8-4DBF-43D8-9056-B3382E1AD49D}" type="parTrans" cxnId="{CD467A90-BE9A-4294-8133-FD3B6BDB3A52}">
      <dgm:prSet/>
      <dgm:spPr/>
      <dgm:t>
        <a:bodyPr/>
        <a:lstStyle/>
        <a:p>
          <a:endParaRPr lang="zh-CN" altLang="en-US"/>
        </a:p>
      </dgm:t>
    </dgm:pt>
    <dgm:pt modelId="{00202F89-F881-4757-A167-C7A41744827D}" type="pres">
      <dgm:prSet presAssocID="{C3F31012-EC95-4D5D-B662-DF888FE40B6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5BB73F51-A41C-4D52-8099-F3F1E7BCE270}" type="pres">
      <dgm:prSet presAssocID="{C3F31012-EC95-4D5D-B662-DF888FE40B6C}" presName="matrix" presStyleCnt="0"/>
      <dgm:spPr/>
    </dgm:pt>
    <dgm:pt modelId="{F4CA3A60-55C6-49E5-8BF7-D7EDFF163C33}" type="pres">
      <dgm:prSet presAssocID="{C3F31012-EC95-4D5D-B662-DF888FE40B6C}" presName="tile1" presStyleLbl="node1" presStyleIdx="0" presStyleCnt="4" custLinFactNeighborX="-498" custLinFactNeighborY="-1809"/>
      <dgm:spPr/>
      <dgm:t>
        <a:bodyPr/>
        <a:lstStyle/>
        <a:p>
          <a:endParaRPr lang="zh-CN" altLang="en-US"/>
        </a:p>
      </dgm:t>
    </dgm:pt>
    <dgm:pt modelId="{DB14B88E-1AC0-49A8-8F14-D34246CCFC5B}" type="pres">
      <dgm:prSet presAssocID="{C3F31012-EC95-4D5D-B662-DF888FE40B6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CF7322C-0845-4CB5-B23A-3D9701C7823B}" type="pres">
      <dgm:prSet presAssocID="{C3F31012-EC95-4D5D-B662-DF888FE40B6C}" presName="tile2" presStyleLbl="node1" presStyleIdx="1" presStyleCnt="4"/>
      <dgm:spPr/>
      <dgm:t>
        <a:bodyPr/>
        <a:lstStyle/>
        <a:p>
          <a:endParaRPr lang="zh-CN" altLang="en-US"/>
        </a:p>
      </dgm:t>
    </dgm:pt>
    <dgm:pt modelId="{89A80229-D70A-42A0-9D6E-3A271D712EF4}" type="pres">
      <dgm:prSet presAssocID="{C3F31012-EC95-4D5D-B662-DF888FE40B6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5232EEB-076C-4DC2-A658-2A2A25F3C4BD}" type="pres">
      <dgm:prSet presAssocID="{C3F31012-EC95-4D5D-B662-DF888FE40B6C}" presName="tile3" presStyleLbl="node1" presStyleIdx="2" presStyleCnt="4"/>
      <dgm:spPr/>
      <dgm:t>
        <a:bodyPr/>
        <a:lstStyle/>
        <a:p>
          <a:endParaRPr lang="zh-CN" altLang="en-US"/>
        </a:p>
      </dgm:t>
    </dgm:pt>
    <dgm:pt modelId="{EDA57E5A-C85F-4069-8D7B-5CDC5E02EE06}" type="pres">
      <dgm:prSet presAssocID="{C3F31012-EC95-4D5D-B662-DF888FE40B6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34E3000-6646-4923-9AB1-B89274555A14}" type="pres">
      <dgm:prSet presAssocID="{C3F31012-EC95-4D5D-B662-DF888FE40B6C}" presName="tile4" presStyleLbl="node1" presStyleIdx="3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zh-CN" altLang="en-US"/>
        </a:p>
      </dgm:t>
    </dgm:pt>
    <dgm:pt modelId="{9DA6BB6D-2551-4B37-AA45-0274F74ACD19}" type="pres">
      <dgm:prSet presAssocID="{C3F31012-EC95-4D5D-B662-DF888FE40B6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1A45C71-4190-4410-84C5-B0BCE0999EF3}" type="pres">
      <dgm:prSet presAssocID="{C3F31012-EC95-4D5D-B662-DF888FE40B6C}" presName="centerTile" presStyleLbl="fgShp" presStyleIdx="0" presStyleCnt="1" custScaleX="93107" custScaleY="130561" custLinFactNeighborX="-829" custLinFactNeighborY="-9646">
        <dgm:presLayoutVars>
          <dgm:chMax val="0"/>
          <dgm:chPref val="0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BEA55EF-5F19-4CFA-9A52-484526D03D15}" type="presOf" srcId="{2AD2D5FA-0B21-48FC-AF01-FB54ABC241FF}" destId="{01A45C71-4190-4410-84C5-B0BCE0999EF3}" srcOrd="0" destOrd="0" presId="urn:microsoft.com/office/officeart/2005/8/layout/matrix1"/>
    <dgm:cxn modelId="{8D784848-9A5B-47EE-90DC-9BA6B01538DB}" srcId="{2AD2D5FA-0B21-48FC-AF01-FB54ABC241FF}" destId="{2F407C92-1C96-4552-9D6F-05F7445273B7}" srcOrd="1" destOrd="0" parTransId="{EF6307BA-DFCA-40BA-B5A4-87E4C8503627}" sibTransId="{9E4177B3-2946-48F1-B551-CC6437359B1D}"/>
    <dgm:cxn modelId="{FB82A026-031D-4531-92F3-58A6CCEB9A60}" type="presOf" srcId="{2F407C92-1C96-4552-9D6F-05F7445273B7}" destId="{89A80229-D70A-42A0-9D6E-3A271D712EF4}" srcOrd="1" destOrd="0" presId="urn:microsoft.com/office/officeart/2005/8/layout/matrix1"/>
    <dgm:cxn modelId="{63E0AD6C-222F-4740-9615-B51F693631E8}" srcId="{C3F31012-EC95-4D5D-B662-DF888FE40B6C}" destId="{2AD2D5FA-0B21-48FC-AF01-FB54ABC241FF}" srcOrd="0" destOrd="0" parTransId="{491A3D7A-6B7F-45D5-99DB-49DB9B49665B}" sibTransId="{1CBE8602-18B2-4E43-87D2-F5E55C626CBB}"/>
    <dgm:cxn modelId="{0646280C-8343-4CF7-8D13-F663A6640D41}" type="presOf" srcId="{9328FC1D-1D98-43FC-B6C2-13EACAB5D038}" destId="{DB14B88E-1AC0-49A8-8F14-D34246CCFC5B}" srcOrd="1" destOrd="0" presId="urn:microsoft.com/office/officeart/2005/8/layout/matrix1"/>
    <dgm:cxn modelId="{CD467A90-BE9A-4294-8133-FD3B6BDB3A52}" srcId="{2AD2D5FA-0B21-48FC-AF01-FB54ABC241FF}" destId="{5DCC7049-EF8A-4F3F-A573-DCD9A761413F}" srcOrd="2" destOrd="0" parTransId="{77059DB8-4DBF-43D8-9056-B3382E1AD49D}" sibTransId="{21F5D24E-5A55-45B5-B587-82091E17FFE9}"/>
    <dgm:cxn modelId="{404A164D-70A1-4189-8B1F-CE39B31A022C}" type="presOf" srcId="{5DCC7049-EF8A-4F3F-A573-DCD9A761413F}" destId="{EDA57E5A-C85F-4069-8D7B-5CDC5E02EE06}" srcOrd="1" destOrd="0" presId="urn:microsoft.com/office/officeart/2005/8/layout/matrix1"/>
    <dgm:cxn modelId="{7CA5562E-F109-4AC7-9EB8-015982DADCDF}" srcId="{2AD2D5FA-0B21-48FC-AF01-FB54ABC241FF}" destId="{9328FC1D-1D98-43FC-B6C2-13EACAB5D038}" srcOrd="0" destOrd="0" parTransId="{FA082B93-D1ED-4B06-815A-FABF67C5FFBD}" sibTransId="{9CE9903E-B353-4AD6-8C32-589F5919AE82}"/>
    <dgm:cxn modelId="{9520E4BE-1B07-4D8F-91AC-05394440DE11}" type="presOf" srcId="{9328FC1D-1D98-43FC-B6C2-13EACAB5D038}" destId="{F4CA3A60-55C6-49E5-8BF7-D7EDFF163C33}" srcOrd="0" destOrd="0" presId="urn:microsoft.com/office/officeart/2005/8/layout/matrix1"/>
    <dgm:cxn modelId="{DE4B934F-6BBB-4FB2-815C-6681FDBF81AA}" type="presOf" srcId="{2F407C92-1C96-4552-9D6F-05F7445273B7}" destId="{FCF7322C-0845-4CB5-B23A-3D9701C7823B}" srcOrd="0" destOrd="0" presId="urn:microsoft.com/office/officeart/2005/8/layout/matrix1"/>
    <dgm:cxn modelId="{D5F1B6E1-7817-4C96-BC83-95D00081F4F4}" type="presOf" srcId="{5DCC7049-EF8A-4F3F-A573-DCD9A761413F}" destId="{05232EEB-076C-4DC2-A658-2A2A25F3C4BD}" srcOrd="0" destOrd="0" presId="urn:microsoft.com/office/officeart/2005/8/layout/matrix1"/>
    <dgm:cxn modelId="{1303C60F-2394-47BB-AEA2-D24EAFCEB737}" type="presOf" srcId="{C3F31012-EC95-4D5D-B662-DF888FE40B6C}" destId="{00202F89-F881-4757-A167-C7A41744827D}" srcOrd="0" destOrd="0" presId="urn:microsoft.com/office/officeart/2005/8/layout/matrix1"/>
    <dgm:cxn modelId="{764021A3-AD72-4206-8CE9-EECA69929CA1}" type="presParOf" srcId="{00202F89-F881-4757-A167-C7A41744827D}" destId="{5BB73F51-A41C-4D52-8099-F3F1E7BCE270}" srcOrd="0" destOrd="0" presId="urn:microsoft.com/office/officeart/2005/8/layout/matrix1"/>
    <dgm:cxn modelId="{5626A158-8C52-4D5F-985B-CB5BD5B73CE2}" type="presParOf" srcId="{5BB73F51-A41C-4D52-8099-F3F1E7BCE270}" destId="{F4CA3A60-55C6-49E5-8BF7-D7EDFF163C33}" srcOrd="0" destOrd="0" presId="urn:microsoft.com/office/officeart/2005/8/layout/matrix1"/>
    <dgm:cxn modelId="{D751306A-5AA2-426C-9154-4A878C0248B1}" type="presParOf" srcId="{5BB73F51-A41C-4D52-8099-F3F1E7BCE270}" destId="{DB14B88E-1AC0-49A8-8F14-D34246CCFC5B}" srcOrd="1" destOrd="0" presId="urn:microsoft.com/office/officeart/2005/8/layout/matrix1"/>
    <dgm:cxn modelId="{C1BDD28F-1BD9-43DD-9946-FC3AFC19A415}" type="presParOf" srcId="{5BB73F51-A41C-4D52-8099-F3F1E7BCE270}" destId="{FCF7322C-0845-4CB5-B23A-3D9701C7823B}" srcOrd="2" destOrd="0" presId="urn:microsoft.com/office/officeart/2005/8/layout/matrix1"/>
    <dgm:cxn modelId="{ADA730F1-52E7-4599-9B77-C3FC7FEE932C}" type="presParOf" srcId="{5BB73F51-A41C-4D52-8099-F3F1E7BCE270}" destId="{89A80229-D70A-42A0-9D6E-3A271D712EF4}" srcOrd="3" destOrd="0" presId="urn:microsoft.com/office/officeart/2005/8/layout/matrix1"/>
    <dgm:cxn modelId="{50422E8F-0C1C-4189-AF57-820AC44716EB}" type="presParOf" srcId="{5BB73F51-A41C-4D52-8099-F3F1E7BCE270}" destId="{05232EEB-076C-4DC2-A658-2A2A25F3C4BD}" srcOrd="4" destOrd="0" presId="urn:microsoft.com/office/officeart/2005/8/layout/matrix1"/>
    <dgm:cxn modelId="{C51F48D0-B673-43B7-878D-AE1736630169}" type="presParOf" srcId="{5BB73F51-A41C-4D52-8099-F3F1E7BCE270}" destId="{EDA57E5A-C85F-4069-8D7B-5CDC5E02EE06}" srcOrd="5" destOrd="0" presId="urn:microsoft.com/office/officeart/2005/8/layout/matrix1"/>
    <dgm:cxn modelId="{CB5442A9-00AC-433E-8390-3686CCC0E6D8}" type="presParOf" srcId="{5BB73F51-A41C-4D52-8099-F3F1E7BCE270}" destId="{D34E3000-6646-4923-9AB1-B89274555A14}" srcOrd="6" destOrd="0" presId="urn:microsoft.com/office/officeart/2005/8/layout/matrix1"/>
    <dgm:cxn modelId="{9C4C623A-8AE7-428C-B759-7A6B7B45CC69}" type="presParOf" srcId="{5BB73F51-A41C-4D52-8099-F3F1E7BCE270}" destId="{9DA6BB6D-2551-4B37-AA45-0274F74ACD19}" srcOrd="7" destOrd="0" presId="urn:microsoft.com/office/officeart/2005/8/layout/matrix1"/>
    <dgm:cxn modelId="{B04B11D6-33A2-49BE-86D8-15CB6631D38F}" type="presParOf" srcId="{00202F89-F881-4757-A167-C7A41744827D}" destId="{01A45C71-4190-4410-84C5-B0BCE0999EF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34862F5-224B-47AB-95BD-D6F04FB68B12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1308AAC4-56E7-4B7E-8D31-3E2670EF1054}">
      <dgm:prSet phldrT="[文本]" custT="1"/>
      <dgm:spPr>
        <a:solidFill>
          <a:srgbClr val="FF0000"/>
        </a:solidFill>
      </dgm:spPr>
      <dgm:t>
        <a:bodyPr/>
        <a:lstStyle/>
        <a:p>
          <a:r>
            <a:rPr lang="zh-CN" altLang="en-US" sz="2000" b="1" dirty="0" smtClean="0"/>
            <a:t>思想政治素质</a:t>
          </a:r>
          <a:endParaRPr lang="zh-CN" altLang="en-US" sz="2000" b="1" dirty="0"/>
        </a:p>
      </dgm:t>
    </dgm:pt>
    <dgm:pt modelId="{66E333BF-6AA0-4919-83F6-859A7B1131E2}" type="parTrans" cxnId="{B06DDABB-0FCD-438D-8571-19A24DFFCAF5}">
      <dgm:prSet/>
      <dgm:spPr/>
      <dgm:t>
        <a:bodyPr/>
        <a:lstStyle/>
        <a:p>
          <a:endParaRPr lang="zh-CN" altLang="en-US"/>
        </a:p>
      </dgm:t>
    </dgm:pt>
    <dgm:pt modelId="{E6D5F695-2335-4387-81F6-9E182FC20263}" type="sibTrans" cxnId="{B06DDABB-0FCD-438D-8571-19A24DFFCAF5}">
      <dgm:prSet/>
      <dgm:spPr/>
      <dgm:t>
        <a:bodyPr/>
        <a:lstStyle/>
        <a:p>
          <a:endParaRPr lang="zh-CN" altLang="en-US"/>
        </a:p>
      </dgm:t>
    </dgm:pt>
    <dgm:pt modelId="{0175349B-9D59-4BF0-A406-2352C64F98E8}">
      <dgm:prSet phldrT="[文本]" custT="1"/>
      <dgm:spPr>
        <a:solidFill>
          <a:srgbClr val="0070C0"/>
        </a:solidFill>
      </dgm:spPr>
      <dgm:t>
        <a:bodyPr/>
        <a:lstStyle/>
        <a:p>
          <a:r>
            <a:rPr lang="zh-CN" altLang="en-US" sz="2000" b="1" dirty="0" smtClean="0"/>
            <a:t>法治素养</a:t>
          </a:r>
          <a:endParaRPr lang="zh-CN" altLang="en-US" sz="2000" b="1" dirty="0"/>
        </a:p>
      </dgm:t>
    </dgm:pt>
    <dgm:pt modelId="{932ACE8D-E477-4458-8516-4995D1DE9A63}" type="parTrans" cxnId="{E5A7BCEC-FD6B-4E72-BFDA-1397705283DE}">
      <dgm:prSet/>
      <dgm:spPr/>
      <dgm:t>
        <a:bodyPr/>
        <a:lstStyle/>
        <a:p>
          <a:endParaRPr lang="zh-CN" altLang="en-US"/>
        </a:p>
      </dgm:t>
    </dgm:pt>
    <dgm:pt modelId="{269DB16E-1FA4-4AE7-A746-73E9CCF11D3C}" type="sibTrans" cxnId="{E5A7BCEC-FD6B-4E72-BFDA-1397705283DE}">
      <dgm:prSet/>
      <dgm:spPr/>
      <dgm:t>
        <a:bodyPr/>
        <a:lstStyle/>
        <a:p>
          <a:endParaRPr lang="zh-CN" altLang="en-US"/>
        </a:p>
      </dgm:t>
    </dgm:pt>
    <dgm:pt modelId="{1A1EFEEA-7B67-45C3-B1F8-533A78BC345A}">
      <dgm:prSet phldrT="[文本]" custT="1"/>
      <dgm:spPr>
        <a:solidFill>
          <a:srgbClr val="00B050"/>
        </a:solidFill>
      </dgm:spPr>
      <dgm:t>
        <a:bodyPr/>
        <a:lstStyle/>
        <a:p>
          <a:r>
            <a:rPr lang="zh-CN" altLang="en-US" sz="2000" b="1" dirty="0" smtClean="0"/>
            <a:t>道德素质</a:t>
          </a:r>
          <a:endParaRPr lang="zh-CN" altLang="en-US" sz="2000" b="1" dirty="0"/>
        </a:p>
      </dgm:t>
    </dgm:pt>
    <dgm:pt modelId="{EDD77A23-C2CF-4F0C-818E-71B53B927F2E}" type="parTrans" cxnId="{E433FF06-4925-4542-8B8C-51CA13F564DD}">
      <dgm:prSet/>
      <dgm:spPr/>
      <dgm:t>
        <a:bodyPr/>
        <a:lstStyle/>
        <a:p>
          <a:endParaRPr lang="zh-CN" altLang="en-US"/>
        </a:p>
      </dgm:t>
    </dgm:pt>
    <dgm:pt modelId="{7A45992C-E890-4745-9E8F-88B8D2F1A2FD}" type="sibTrans" cxnId="{E433FF06-4925-4542-8B8C-51CA13F564DD}">
      <dgm:prSet/>
      <dgm:spPr/>
      <dgm:t>
        <a:bodyPr/>
        <a:lstStyle/>
        <a:p>
          <a:endParaRPr lang="zh-CN" altLang="en-US"/>
        </a:p>
      </dgm:t>
    </dgm:pt>
    <dgm:pt modelId="{0484F5EC-0008-4870-95B1-4D9BC82316FB}" type="pres">
      <dgm:prSet presAssocID="{134862F5-224B-47AB-95BD-D6F04FB68B1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8CB5DA9-2855-49A8-A96D-7484752668F0}" type="pres">
      <dgm:prSet presAssocID="{1308AAC4-56E7-4B7E-8D31-3E2670EF1054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DCA1D95-21BD-45C2-8C62-7E6803951EAC}" type="pres">
      <dgm:prSet presAssocID="{1308AAC4-56E7-4B7E-8D31-3E2670EF1054}" presName="gear1srcNode" presStyleLbl="node1" presStyleIdx="0" presStyleCnt="3"/>
      <dgm:spPr/>
      <dgm:t>
        <a:bodyPr/>
        <a:lstStyle/>
        <a:p>
          <a:endParaRPr lang="zh-CN" altLang="en-US"/>
        </a:p>
      </dgm:t>
    </dgm:pt>
    <dgm:pt modelId="{4442D5F9-ABB6-4E4F-9198-4E92AE8BF8A2}" type="pres">
      <dgm:prSet presAssocID="{1308AAC4-56E7-4B7E-8D31-3E2670EF1054}" presName="gear1dstNode" presStyleLbl="node1" presStyleIdx="0" presStyleCnt="3"/>
      <dgm:spPr/>
      <dgm:t>
        <a:bodyPr/>
        <a:lstStyle/>
        <a:p>
          <a:endParaRPr lang="zh-CN" altLang="en-US"/>
        </a:p>
      </dgm:t>
    </dgm:pt>
    <dgm:pt modelId="{B4F7217F-3A5B-433C-9C6D-06A715589187}" type="pres">
      <dgm:prSet presAssocID="{0175349B-9D59-4BF0-A406-2352C64F98E8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AEC1162-F212-4ACB-B634-C40698335D79}" type="pres">
      <dgm:prSet presAssocID="{0175349B-9D59-4BF0-A406-2352C64F98E8}" presName="gear2srcNode" presStyleLbl="node1" presStyleIdx="1" presStyleCnt="3"/>
      <dgm:spPr/>
      <dgm:t>
        <a:bodyPr/>
        <a:lstStyle/>
        <a:p>
          <a:endParaRPr lang="zh-CN" altLang="en-US"/>
        </a:p>
      </dgm:t>
    </dgm:pt>
    <dgm:pt modelId="{B15F515C-A497-42BB-8144-AC5AAC4F3995}" type="pres">
      <dgm:prSet presAssocID="{0175349B-9D59-4BF0-A406-2352C64F98E8}" presName="gear2dstNode" presStyleLbl="node1" presStyleIdx="1" presStyleCnt="3"/>
      <dgm:spPr/>
      <dgm:t>
        <a:bodyPr/>
        <a:lstStyle/>
        <a:p>
          <a:endParaRPr lang="zh-CN" altLang="en-US"/>
        </a:p>
      </dgm:t>
    </dgm:pt>
    <dgm:pt modelId="{EDEA62E2-6D54-4FA5-87F3-206581D949AD}" type="pres">
      <dgm:prSet presAssocID="{1A1EFEEA-7B67-45C3-B1F8-533A78BC345A}" presName="gear3" presStyleLbl="node1" presStyleIdx="2" presStyleCnt="3"/>
      <dgm:spPr/>
      <dgm:t>
        <a:bodyPr/>
        <a:lstStyle/>
        <a:p>
          <a:endParaRPr lang="zh-CN" altLang="en-US"/>
        </a:p>
      </dgm:t>
    </dgm:pt>
    <dgm:pt modelId="{E0745C21-CA10-45E3-9E28-896EB223C0A0}" type="pres">
      <dgm:prSet presAssocID="{1A1EFEEA-7B67-45C3-B1F8-533A78BC345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454B2FF-043F-48B2-98FC-AD817BEE17F8}" type="pres">
      <dgm:prSet presAssocID="{1A1EFEEA-7B67-45C3-B1F8-533A78BC345A}" presName="gear3srcNode" presStyleLbl="node1" presStyleIdx="2" presStyleCnt="3"/>
      <dgm:spPr/>
      <dgm:t>
        <a:bodyPr/>
        <a:lstStyle/>
        <a:p>
          <a:endParaRPr lang="zh-CN" altLang="en-US"/>
        </a:p>
      </dgm:t>
    </dgm:pt>
    <dgm:pt modelId="{4215FF1C-EA70-40FA-9EC0-BC656F044DD7}" type="pres">
      <dgm:prSet presAssocID="{1A1EFEEA-7B67-45C3-B1F8-533A78BC345A}" presName="gear3dstNode" presStyleLbl="node1" presStyleIdx="2" presStyleCnt="3"/>
      <dgm:spPr/>
      <dgm:t>
        <a:bodyPr/>
        <a:lstStyle/>
        <a:p>
          <a:endParaRPr lang="zh-CN" altLang="en-US"/>
        </a:p>
      </dgm:t>
    </dgm:pt>
    <dgm:pt modelId="{D2F4CA81-934D-4491-9892-B573A78ED869}" type="pres">
      <dgm:prSet presAssocID="{E6D5F695-2335-4387-81F6-9E182FC20263}" presName="connector1" presStyleLbl="sibTrans2D1" presStyleIdx="0" presStyleCnt="3"/>
      <dgm:spPr/>
      <dgm:t>
        <a:bodyPr/>
        <a:lstStyle/>
        <a:p>
          <a:endParaRPr lang="zh-CN" altLang="en-US"/>
        </a:p>
      </dgm:t>
    </dgm:pt>
    <dgm:pt modelId="{DB7AA92A-977B-49DD-B2C3-D086392778A4}" type="pres">
      <dgm:prSet presAssocID="{269DB16E-1FA4-4AE7-A746-73E9CCF11D3C}" presName="connector2" presStyleLbl="sibTrans2D1" presStyleIdx="1" presStyleCnt="3"/>
      <dgm:spPr/>
      <dgm:t>
        <a:bodyPr/>
        <a:lstStyle/>
        <a:p>
          <a:endParaRPr lang="zh-CN" altLang="en-US"/>
        </a:p>
      </dgm:t>
    </dgm:pt>
    <dgm:pt modelId="{1243294A-4B2A-4701-AEE6-9F635F2689F2}" type="pres">
      <dgm:prSet presAssocID="{7A45992C-E890-4745-9E8F-88B8D2F1A2FD}" presName="connector3" presStyleLbl="sibTrans2D1" presStyleIdx="2" presStyleCnt="3"/>
      <dgm:spPr/>
      <dgm:t>
        <a:bodyPr/>
        <a:lstStyle/>
        <a:p>
          <a:endParaRPr lang="zh-CN" altLang="en-US"/>
        </a:p>
      </dgm:t>
    </dgm:pt>
  </dgm:ptLst>
  <dgm:cxnLst>
    <dgm:cxn modelId="{01E8D2E9-177C-4C14-BB66-3DC096491D07}" type="presOf" srcId="{0175349B-9D59-4BF0-A406-2352C64F98E8}" destId="{2AEC1162-F212-4ACB-B634-C40698335D79}" srcOrd="1" destOrd="0" presId="urn:microsoft.com/office/officeart/2005/8/layout/gear1"/>
    <dgm:cxn modelId="{B70F410F-E3BB-4B01-95AA-E817083A387F}" type="presOf" srcId="{1A1EFEEA-7B67-45C3-B1F8-533A78BC345A}" destId="{E0745C21-CA10-45E3-9E28-896EB223C0A0}" srcOrd="1" destOrd="0" presId="urn:microsoft.com/office/officeart/2005/8/layout/gear1"/>
    <dgm:cxn modelId="{8DFB4159-7D0B-4D51-AEFA-20CC8A562191}" type="presOf" srcId="{1308AAC4-56E7-4B7E-8D31-3E2670EF1054}" destId="{B8CB5DA9-2855-49A8-A96D-7484752668F0}" srcOrd="0" destOrd="0" presId="urn:microsoft.com/office/officeart/2005/8/layout/gear1"/>
    <dgm:cxn modelId="{5D596F74-3862-40ED-B742-005C630F4ADE}" type="presOf" srcId="{269DB16E-1FA4-4AE7-A746-73E9CCF11D3C}" destId="{DB7AA92A-977B-49DD-B2C3-D086392778A4}" srcOrd="0" destOrd="0" presId="urn:microsoft.com/office/officeart/2005/8/layout/gear1"/>
    <dgm:cxn modelId="{B06DDABB-0FCD-438D-8571-19A24DFFCAF5}" srcId="{134862F5-224B-47AB-95BD-D6F04FB68B12}" destId="{1308AAC4-56E7-4B7E-8D31-3E2670EF1054}" srcOrd="0" destOrd="0" parTransId="{66E333BF-6AA0-4919-83F6-859A7B1131E2}" sibTransId="{E6D5F695-2335-4387-81F6-9E182FC20263}"/>
    <dgm:cxn modelId="{E5A7BCEC-FD6B-4E72-BFDA-1397705283DE}" srcId="{134862F5-224B-47AB-95BD-D6F04FB68B12}" destId="{0175349B-9D59-4BF0-A406-2352C64F98E8}" srcOrd="1" destOrd="0" parTransId="{932ACE8D-E477-4458-8516-4995D1DE9A63}" sibTransId="{269DB16E-1FA4-4AE7-A746-73E9CCF11D3C}"/>
    <dgm:cxn modelId="{7D9F9AFD-6C53-455C-A152-3C0FEAA8D9DE}" type="presOf" srcId="{1308AAC4-56E7-4B7E-8D31-3E2670EF1054}" destId="{5DCA1D95-21BD-45C2-8C62-7E6803951EAC}" srcOrd="1" destOrd="0" presId="urn:microsoft.com/office/officeart/2005/8/layout/gear1"/>
    <dgm:cxn modelId="{2E52EBAB-224C-4F10-A74F-741FB9092CE0}" type="presOf" srcId="{E6D5F695-2335-4387-81F6-9E182FC20263}" destId="{D2F4CA81-934D-4491-9892-B573A78ED869}" srcOrd="0" destOrd="0" presId="urn:microsoft.com/office/officeart/2005/8/layout/gear1"/>
    <dgm:cxn modelId="{E433FF06-4925-4542-8B8C-51CA13F564DD}" srcId="{134862F5-224B-47AB-95BD-D6F04FB68B12}" destId="{1A1EFEEA-7B67-45C3-B1F8-533A78BC345A}" srcOrd="2" destOrd="0" parTransId="{EDD77A23-C2CF-4F0C-818E-71B53B927F2E}" sibTransId="{7A45992C-E890-4745-9E8F-88B8D2F1A2FD}"/>
    <dgm:cxn modelId="{A3315C30-ADF8-434D-8902-5063374F86CD}" type="presOf" srcId="{0175349B-9D59-4BF0-A406-2352C64F98E8}" destId="{B4F7217F-3A5B-433C-9C6D-06A715589187}" srcOrd="0" destOrd="0" presId="urn:microsoft.com/office/officeart/2005/8/layout/gear1"/>
    <dgm:cxn modelId="{A14FCCB7-C12C-44D3-B5C6-1EACB94F551C}" type="presOf" srcId="{1308AAC4-56E7-4B7E-8D31-3E2670EF1054}" destId="{4442D5F9-ABB6-4E4F-9198-4E92AE8BF8A2}" srcOrd="2" destOrd="0" presId="urn:microsoft.com/office/officeart/2005/8/layout/gear1"/>
    <dgm:cxn modelId="{BA35C02D-95C0-4375-818B-160D15B681DA}" type="presOf" srcId="{1A1EFEEA-7B67-45C3-B1F8-533A78BC345A}" destId="{EDEA62E2-6D54-4FA5-87F3-206581D949AD}" srcOrd="0" destOrd="0" presId="urn:microsoft.com/office/officeart/2005/8/layout/gear1"/>
    <dgm:cxn modelId="{2A0779C8-7A26-4347-BC37-E0D966DBA883}" type="presOf" srcId="{7A45992C-E890-4745-9E8F-88B8D2F1A2FD}" destId="{1243294A-4B2A-4701-AEE6-9F635F2689F2}" srcOrd="0" destOrd="0" presId="urn:microsoft.com/office/officeart/2005/8/layout/gear1"/>
    <dgm:cxn modelId="{14E486DB-189C-4713-86A2-C1588DB53821}" type="presOf" srcId="{0175349B-9D59-4BF0-A406-2352C64F98E8}" destId="{B15F515C-A497-42BB-8144-AC5AAC4F3995}" srcOrd="2" destOrd="0" presId="urn:microsoft.com/office/officeart/2005/8/layout/gear1"/>
    <dgm:cxn modelId="{1B76F0D0-CF3F-4B36-B926-260F147E3AFC}" type="presOf" srcId="{1A1EFEEA-7B67-45C3-B1F8-533A78BC345A}" destId="{4215FF1C-EA70-40FA-9EC0-BC656F044DD7}" srcOrd="3" destOrd="0" presId="urn:microsoft.com/office/officeart/2005/8/layout/gear1"/>
    <dgm:cxn modelId="{83221453-9999-45B6-8CD7-A8399812FFB2}" type="presOf" srcId="{134862F5-224B-47AB-95BD-D6F04FB68B12}" destId="{0484F5EC-0008-4870-95B1-4D9BC82316FB}" srcOrd="0" destOrd="0" presId="urn:microsoft.com/office/officeart/2005/8/layout/gear1"/>
    <dgm:cxn modelId="{9D9E1250-0A03-4220-A939-B7574A1E3CA6}" type="presOf" srcId="{1A1EFEEA-7B67-45C3-B1F8-533A78BC345A}" destId="{D454B2FF-043F-48B2-98FC-AD817BEE17F8}" srcOrd="2" destOrd="0" presId="urn:microsoft.com/office/officeart/2005/8/layout/gear1"/>
    <dgm:cxn modelId="{EB7FA33C-0FF6-4A42-BD9F-DEFD662D41FB}" type="presParOf" srcId="{0484F5EC-0008-4870-95B1-4D9BC82316FB}" destId="{B8CB5DA9-2855-49A8-A96D-7484752668F0}" srcOrd="0" destOrd="0" presId="urn:microsoft.com/office/officeart/2005/8/layout/gear1"/>
    <dgm:cxn modelId="{1AFBC950-7EAF-4A46-A65C-1476866922A8}" type="presParOf" srcId="{0484F5EC-0008-4870-95B1-4D9BC82316FB}" destId="{5DCA1D95-21BD-45C2-8C62-7E6803951EAC}" srcOrd="1" destOrd="0" presId="urn:microsoft.com/office/officeart/2005/8/layout/gear1"/>
    <dgm:cxn modelId="{F68A7909-A19F-4C94-95B2-79F8AB2FA7E7}" type="presParOf" srcId="{0484F5EC-0008-4870-95B1-4D9BC82316FB}" destId="{4442D5F9-ABB6-4E4F-9198-4E92AE8BF8A2}" srcOrd="2" destOrd="0" presId="urn:microsoft.com/office/officeart/2005/8/layout/gear1"/>
    <dgm:cxn modelId="{8D4EF753-9AF1-42B8-9877-4A37131F3EEA}" type="presParOf" srcId="{0484F5EC-0008-4870-95B1-4D9BC82316FB}" destId="{B4F7217F-3A5B-433C-9C6D-06A715589187}" srcOrd="3" destOrd="0" presId="urn:microsoft.com/office/officeart/2005/8/layout/gear1"/>
    <dgm:cxn modelId="{13B4F72A-AED1-49BD-A4F6-1A8C5DB32EDB}" type="presParOf" srcId="{0484F5EC-0008-4870-95B1-4D9BC82316FB}" destId="{2AEC1162-F212-4ACB-B634-C40698335D79}" srcOrd="4" destOrd="0" presId="urn:microsoft.com/office/officeart/2005/8/layout/gear1"/>
    <dgm:cxn modelId="{7F3986FD-D780-478E-9E29-DB352853EA97}" type="presParOf" srcId="{0484F5EC-0008-4870-95B1-4D9BC82316FB}" destId="{B15F515C-A497-42BB-8144-AC5AAC4F3995}" srcOrd="5" destOrd="0" presId="urn:microsoft.com/office/officeart/2005/8/layout/gear1"/>
    <dgm:cxn modelId="{81280A42-E529-41C6-88B2-A3F781D0475D}" type="presParOf" srcId="{0484F5EC-0008-4870-95B1-4D9BC82316FB}" destId="{EDEA62E2-6D54-4FA5-87F3-206581D949AD}" srcOrd="6" destOrd="0" presId="urn:microsoft.com/office/officeart/2005/8/layout/gear1"/>
    <dgm:cxn modelId="{44A27A19-2D84-4C6B-B1B8-D334F5688022}" type="presParOf" srcId="{0484F5EC-0008-4870-95B1-4D9BC82316FB}" destId="{E0745C21-CA10-45E3-9E28-896EB223C0A0}" srcOrd="7" destOrd="0" presId="urn:microsoft.com/office/officeart/2005/8/layout/gear1"/>
    <dgm:cxn modelId="{E1B4B051-45C9-423F-942E-E0EF01473EE9}" type="presParOf" srcId="{0484F5EC-0008-4870-95B1-4D9BC82316FB}" destId="{D454B2FF-043F-48B2-98FC-AD817BEE17F8}" srcOrd="8" destOrd="0" presId="urn:microsoft.com/office/officeart/2005/8/layout/gear1"/>
    <dgm:cxn modelId="{95B75A8A-FE75-488A-A35C-F9C71F181695}" type="presParOf" srcId="{0484F5EC-0008-4870-95B1-4D9BC82316FB}" destId="{4215FF1C-EA70-40FA-9EC0-BC656F044DD7}" srcOrd="9" destOrd="0" presId="urn:microsoft.com/office/officeart/2005/8/layout/gear1"/>
    <dgm:cxn modelId="{F6AF6899-6DBE-49D8-942D-7D75AA7C8B37}" type="presParOf" srcId="{0484F5EC-0008-4870-95B1-4D9BC82316FB}" destId="{D2F4CA81-934D-4491-9892-B573A78ED869}" srcOrd="10" destOrd="0" presId="urn:microsoft.com/office/officeart/2005/8/layout/gear1"/>
    <dgm:cxn modelId="{AB7223DF-D8BA-4E9D-AE27-1DD25099D3D4}" type="presParOf" srcId="{0484F5EC-0008-4870-95B1-4D9BC82316FB}" destId="{DB7AA92A-977B-49DD-B2C3-D086392778A4}" srcOrd="11" destOrd="0" presId="urn:microsoft.com/office/officeart/2005/8/layout/gear1"/>
    <dgm:cxn modelId="{A9F1E1CE-0BA3-40C3-AB83-5F6055DE36EA}" type="presParOf" srcId="{0484F5EC-0008-4870-95B1-4D9BC82316FB}" destId="{1243294A-4B2A-4701-AEE6-9F635F2689F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677580A-14F3-42D7-925D-BDA7E109B5B5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C8D3CB2-968E-4E45-811C-670B52F8FC88}">
      <dgm:prSet phldrT="[文本]" custT="1"/>
      <dgm:spPr>
        <a:solidFill>
          <a:srgbClr val="FF0000"/>
        </a:solidFill>
      </dgm:spPr>
      <dgm:t>
        <a:bodyPr/>
        <a:lstStyle/>
        <a:p>
          <a:r>
            <a:rPr lang="zh-CN" altLang="en-US" sz="2800" b="1" dirty="0" smtClean="0">
              <a:latin typeface="宋体" pitchFamily="2" charset="-122"/>
              <a:ea typeface="宋体" pitchFamily="2" charset="-122"/>
            </a:rPr>
            <a:t>不同点</a:t>
          </a:r>
        </a:p>
      </dgm:t>
    </dgm:pt>
    <dgm:pt modelId="{365EA32F-C84F-49C8-BC2B-18420955CD0A}" type="parTrans" cxnId="{60A48CA9-6DF4-46E3-8A9B-04A9E6F5E260}">
      <dgm:prSet/>
      <dgm:spPr/>
      <dgm:t>
        <a:bodyPr/>
        <a:lstStyle/>
        <a:p>
          <a:endParaRPr lang="zh-CN" altLang="en-US"/>
        </a:p>
      </dgm:t>
    </dgm:pt>
    <dgm:pt modelId="{D7BCBC10-A0FC-47FC-BE88-B250E45B27AD}" type="sibTrans" cxnId="{60A48CA9-6DF4-46E3-8A9B-04A9E6F5E260}">
      <dgm:prSet/>
      <dgm:spPr/>
      <dgm:t>
        <a:bodyPr/>
        <a:lstStyle/>
        <a:p>
          <a:endParaRPr lang="zh-CN" altLang="en-US"/>
        </a:p>
      </dgm:t>
    </dgm:pt>
    <dgm:pt modelId="{54D6DBE7-7A17-4480-989B-1B32797578DE}">
      <dgm:prSet phldrT="[文本]" custT="1"/>
      <dgm:spPr>
        <a:solidFill>
          <a:srgbClr val="F6CB9C">
            <a:alpha val="89804"/>
          </a:srgbClr>
        </a:solidFill>
      </dgm:spPr>
      <dgm:t>
        <a:bodyPr/>
        <a:lstStyle/>
        <a:p>
          <a:r>
            <a:rPr lang="zh-CN" altLang="en-US" sz="2400" b="1" dirty="0" smtClean="0">
              <a:latin typeface="宋体" pitchFamily="2" charset="-122"/>
              <a:ea typeface="宋体" pitchFamily="2" charset="-122"/>
            </a:rPr>
            <a:t>调节领域不同</a:t>
          </a:r>
          <a:endParaRPr lang="zh-CN" altLang="en-US" sz="2400" b="1" dirty="0">
            <a:latin typeface="宋体" pitchFamily="2" charset="-122"/>
            <a:ea typeface="宋体" pitchFamily="2" charset="-122"/>
          </a:endParaRPr>
        </a:p>
      </dgm:t>
    </dgm:pt>
    <dgm:pt modelId="{CF8272E3-F739-438A-9DC3-1753FF8D052B}" type="parTrans" cxnId="{7CFF20FB-B6F8-4D90-9961-A3C8FEB54B1A}">
      <dgm:prSet/>
      <dgm:spPr/>
      <dgm:t>
        <a:bodyPr/>
        <a:lstStyle/>
        <a:p>
          <a:endParaRPr lang="zh-CN" altLang="en-US"/>
        </a:p>
      </dgm:t>
    </dgm:pt>
    <dgm:pt modelId="{966B4DB8-6809-4EE0-812E-61331172ED3F}" type="sibTrans" cxnId="{7CFF20FB-B6F8-4D90-9961-A3C8FEB54B1A}">
      <dgm:prSet/>
      <dgm:spPr/>
      <dgm:t>
        <a:bodyPr/>
        <a:lstStyle/>
        <a:p>
          <a:endParaRPr lang="zh-CN" altLang="en-US"/>
        </a:p>
      </dgm:t>
    </dgm:pt>
    <dgm:pt modelId="{9C0111F4-FC07-40C1-A44D-8DC0FFEB8E59}">
      <dgm:prSet phldrT="[文本]" custT="1"/>
      <dgm:spPr>
        <a:solidFill>
          <a:srgbClr val="0070C0"/>
        </a:solidFill>
      </dgm:spPr>
      <dgm:t>
        <a:bodyPr/>
        <a:lstStyle/>
        <a:p>
          <a:r>
            <a:rPr lang="zh-CN" altLang="en-US" sz="2800" b="1" dirty="0" smtClean="0">
              <a:latin typeface="宋体" pitchFamily="2" charset="-122"/>
              <a:ea typeface="宋体" pitchFamily="2" charset="-122"/>
            </a:rPr>
            <a:t>相同点</a:t>
          </a:r>
          <a:endParaRPr lang="zh-CN" altLang="en-US" sz="2800" b="1" dirty="0">
            <a:latin typeface="宋体" pitchFamily="2" charset="-122"/>
            <a:ea typeface="宋体" pitchFamily="2" charset="-122"/>
          </a:endParaRPr>
        </a:p>
      </dgm:t>
    </dgm:pt>
    <dgm:pt modelId="{EA72A22E-0306-4096-8BE7-680A2DF03A31}" type="parTrans" cxnId="{7956FD29-F0B9-4B85-8D03-55DB3A2E3D4F}">
      <dgm:prSet/>
      <dgm:spPr/>
      <dgm:t>
        <a:bodyPr/>
        <a:lstStyle/>
        <a:p>
          <a:endParaRPr lang="zh-CN" altLang="en-US"/>
        </a:p>
      </dgm:t>
    </dgm:pt>
    <dgm:pt modelId="{4678C4BE-620B-4CC9-9D66-C4EDDFD5D81B}" type="sibTrans" cxnId="{7956FD29-F0B9-4B85-8D03-55DB3A2E3D4F}">
      <dgm:prSet/>
      <dgm:spPr/>
      <dgm:t>
        <a:bodyPr/>
        <a:lstStyle/>
        <a:p>
          <a:endParaRPr lang="zh-CN" altLang="en-US"/>
        </a:p>
      </dgm:t>
    </dgm:pt>
    <dgm:pt modelId="{72DD54FF-68D1-47A7-88D3-1905ACA63F0E}">
      <dgm:prSet phldrT="[文本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zh-CN" altLang="en-US" sz="2400" b="1" dirty="0" smtClean="0">
              <a:latin typeface="宋体" pitchFamily="2" charset="-122"/>
              <a:ea typeface="宋体" pitchFamily="2" charset="-122"/>
            </a:rPr>
            <a:t>都是调节人们思想行为、协调人际关系、维护社会秩序的重要手段</a:t>
          </a:r>
          <a:endParaRPr lang="zh-CN" altLang="en-US" sz="2400" dirty="0"/>
        </a:p>
      </dgm:t>
    </dgm:pt>
    <dgm:pt modelId="{183337BF-518D-4980-B5EA-CBACDA751394}" type="parTrans" cxnId="{EFE28310-9BAA-45B0-96C9-12655A6D5EE7}">
      <dgm:prSet/>
      <dgm:spPr/>
      <dgm:t>
        <a:bodyPr/>
        <a:lstStyle/>
        <a:p>
          <a:endParaRPr lang="zh-CN" altLang="en-US"/>
        </a:p>
      </dgm:t>
    </dgm:pt>
    <dgm:pt modelId="{70D14BC8-DDC2-44E4-89C8-DF5AB22319D6}" type="sibTrans" cxnId="{EFE28310-9BAA-45B0-96C9-12655A6D5EE7}">
      <dgm:prSet/>
      <dgm:spPr/>
      <dgm:t>
        <a:bodyPr/>
        <a:lstStyle/>
        <a:p>
          <a:endParaRPr lang="zh-CN" altLang="en-US"/>
        </a:p>
      </dgm:t>
    </dgm:pt>
    <dgm:pt modelId="{8E49F396-BEF2-49B9-B8A1-34D2423BE27F}">
      <dgm:prSet phldrT="[文本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zh-CN" altLang="en-US" sz="2400" b="1" dirty="0" smtClean="0">
              <a:latin typeface="宋体" pitchFamily="2" charset="-122"/>
              <a:ea typeface="宋体" pitchFamily="2" charset="-122"/>
            </a:rPr>
            <a:t>都是上层建筑的重要组成部分，共同服务于一定的经济基础</a:t>
          </a:r>
          <a:endParaRPr lang="zh-CN" altLang="en-US" sz="2400" dirty="0"/>
        </a:p>
      </dgm:t>
    </dgm:pt>
    <dgm:pt modelId="{9A3C8BFE-F35E-4016-923E-D0438F99B439}" type="parTrans" cxnId="{EE76ABCD-AE53-4563-92B3-2E483A9FE196}">
      <dgm:prSet/>
      <dgm:spPr/>
      <dgm:t>
        <a:bodyPr/>
        <a:lstStyle/>
        <a:p>
          <a:endParaRPr lang="zh-CN" altLang="en-US"/>
        </a:p>
      </dgm:t>
    </dgm:pt>
    <dgm:pt modelId="{FB5EBA27-7EE2-421E-95E4-4F4A9F412F69}" type="sibTrans" cxnId="{EE76ABCD-AE53-4563-92B3-2E483A9FE196}">
      <dgm:prSet/>
      <dgm:spPr/>
      <dgm:t>
        <a:bodyPr/>
        <a:lstStyle/>
        <a:p>
          <a:endParaRPr lang="zh-CN" altLang="en-US"/>
        </a:p>
      </dgm:t>
    </dgm:pt>
    <dgm:pt modelId="{F1477B56-DADC-418F-B48F-9F1EAA658A16}">
      <dgm:prSet phldrT="[文本]" custT="1"/>
      <dgm:spPr>
        <a:solidFill>
          <a:srgbClr val="F6CB9C">
            <a:alpha val="89804"/>
          </a:srgbClr>
        </a:solidFill>
      </dgm:spPr>
      <dgm:t>
        <a:bodyPr/>
        <a:lstStyle/>
        <a:p>
          <a:r>
            <a:rPr lang="zh-CN" altLang="en-US" sz="2400" b="1" dirty="0" smtClean="0">
              <a:latin typeface="宋体" pitchFamily="2" charset="-122"/>
              <a:ea typeface="宋体" pitchFamily="2" charset="-122"/>
            </a:rPr>
            <a:t>调节方式不同</a:t>
          </a:r>
          <a:endParaRPr lang="zh-CN" altLang="en-US" sz="2400" b="1" dirty="0">
            <a:latin typeface="宋体" pitchFamily="2" charset="-122"/>
            <a:ea typeface="宋体" pitchFamily="2" charset="-122"/>
          </a:endParaRPr>
        </a:p>
      </dgm:t>
    </dgm:pt>
    <dgm:pt modelId="{B11570C0-4BB0-4CE2-AAC5-674320414E41}" type="parTrans" cxnId="{B09D8DAA-006E-4E3F-90BD-F33B5A60566A}">
      <dgm:prSet/>
      <dgm:spPr/>
      <dgm:t>
        <a:bodyPr/>
        <a:lstStyle/>
        <a:p>
          <a:endParaRPr lang="zh-CN" altLang="en-US"/>
        </a:p>
      </dgm:t>
    </dgm:pt>
    <dgm:pt modelId="{9FCAEF2F-BF2A-43F0-95EE-2EFF3499A146}" type="sibTrans" cxnId="{B09D8DAA-006E-4E3F-90BD-F33B5A60566A}">
      <dgm:prSet/>
      <dgm:spPr/>
      <dgm:t>
        <a:bodyPr/>
        <a:lstStyle/>
        <a:p>
          <a:endParaRPr lang="zh-CN" altLang="en-US"/>
        </a:p>
      </dgm:t>
    </dgm:pt>
    <dgm:pt modelId="{47B34C03-EE68-4D51-8284-2DBD00E0298A}">
      <dgm:prSet phldrT="[文本]" custT="1"/>
      <dgm:spPr>
        <a:solidFill>
          <a:srgbClr val="F6CB9C">
            <a:alpha val="89804"/>
          </a:srgbClr>
        </a:solidFill>
      </dgm:spPr>
      <dgm:t>
        <a:bodyPr/>
        <a:lstStyle/>
        <a:p>
          <a:r>
            <a:rPr lang="zh-CN" altLang="en-US" sz="2400" b="1" dirty="0" smtClean="0">
              <a:latin typeface="宋体" pitchFamily="2" charset="-122"/>
              <a:ea typeface="宋体" pitchFamily="2" charset="-122"/>
            </a:rPr>
            <a:t>调节目标不同</a:t>
          </a:r>
          <a:endParaRPr lang="zh-CN" altLang="en-US" sz="2400" b="1" dirty="0">
            <a:latin typeface="宋体" pitchFamily="2" charset="-122"/>
            <a:ea typeface="宋体" pitchFamily="2" charset="-122"/>
          </a:endParaRPr>
        </a:p>
      </dgm:t>
    </dgm:pt>
    <dgm:pt modelId="{B042B256-1B74-4FD5-9F32-F7A1AAEFD9D4}" type="parTrans" cxnId="{93AE2A5E-763F-4048-8CAD-C7DF0239FF6E}">
      <dgm:prSet/>
      <dgm:spPr/>
      <dgm:t>
        <a:bodyPr/>
        <a:lstStyle/>
        <a:p>
          <a:endParaRPr lang="zh-CN" altLang="en-US"/>
        </a:p>
      </dgm:t>
    </dgm:pt>
    <dgm:pt modelId="{005089B0-84DC-41FA-A3EF-45B35400FF3F}" type="sibTrans" cxnId="{93AE2A5E-763F-4048-8CAD-C7DF0239FF6E}">
      <dgm:prSet/>
      <dgm:spPr/>
      <dgm:t>
        <a:bodyPr/>
        <a:lstStyle/>
        <a:p>
          <a:endParaRPr lang="zh-CN" altLang="en-US"/>
        </a:p>
      </dgm:t>
    </dgm:pt>
    <dgm:pt modelId="{5BB47593-505B-45CB-B1E9-630F8E635925}" type="pres">
      <dgm:prSet presAssocID="{4677580A-14F3-42D7-925D-BDA7E109B5B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BCD51955-D41D-4158-87FF-B7C6929C46DC}" type="pres">
      <dgm:prSet presAssocID="{FC8D3CB2-968E-4E45-811C-670B52F8FC88}" presName="linNode" presStyleCnt="0"/>
      <dgm:spPr/>
    </dgm:pt>
    <dgm:pt modelId="{66556BB0-50EF-419C-99FB-DD278523F6B8}" type="pres">
      <dgm:prSet presAssocID="{FC8D3CB2-968E-4E45-811C-670B52F8FC88}" presName="parentShp" presStyleLbl="node1" presStyleIdx="0" presStyleCnt="2" custScaleX="41021" custScaleY="102270" custLinFactNeighborX="-23762" custLinFactNeighborY="469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EF467B3-9E01-4A9E-A1EB-0F6E6928460F}" type="pres">
      <dgm:prSet presAssocID="{FC8D3CB2-968E-4E45-811C-670B52F8FC88}" presName="childShp" presStyleLbl="bgAccFollowNode1" presStyleIdx="0" presStyleCnt="2" custScaleX="89848" custScaleY="130208" custLinFactNeighborX="-34489" custLinFactNeighborY="774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5DD65D4-3A0F-4D6A-91D2-00F4A5DBBA42}" type="pres">
      <dgm:prSet presAssocID="{D7BCBC10-A0FC-47FC-BE88-B250E45B27AD}" presName="spacing" presStyleCnt="0"/>
      <dgm:spPr/>
    </dgm:pt>
    <dgm:pt modelId="{D5AC291A-DCAF-4F12-BD12-F5BB073E7E2A}" type="pres">
      <dgm:prSet presAssocID="{9C0111F4-FC07-40C1-A44D-8DC0FFEB8E59}" presName="linNode" presStyleCnt="0"/>
      <dgm:spPr/>
    </dgm:pt>
    <dgm:pt modelId="{F1162A19-9781-4C52-BA9C-0A2D34FA802C}" type="pres">
      <dgm:prSet presAssocID="{9C0111F4-FC07-40C1-A44D-8DC0FFEB8E59}" presName="parentShp" presStyleLbl="node1" presStyleIdx="1" presStyleCnt="2" custScaleX="40816" custScaleY="108491" custLinFactNeighborX="-5483" custLinFactNeighborY="-403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BAF026F-5160-460B-96FB-1C919268FE28}" type="pres">
      <dgm:prSet presAssocID="{9C0111F4-FC07-40C1-A44D-8DC0FFEB8E59}" presName="childShp" presStyleLbl="bgAccFollowNode1" presStyleIdx="1" presStyleCnt="2" custScaleX="137614" custScaleY="138675" custLinFactNeighborX="-1266" custLinFactNeighborY="-216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121ACD5-BD71-4CFB-A840-351608816183}" type="presOf" srcId="{F1477B56-DADC-418F-B48F-9F1EAA658A16}" destId="{7EF467B3-9E01-4A9E-A1EB-0F6E6928460F}" srcOrd="0" destOrd="1" presId="urn:microsoft.com/office/officeart/2005/8/layout/vList6"/>
    <dgm:cxn modelId="{5F9CE2A3-6C4E-4CA9-A1B8-DF72D5199EA4}" type="presOf" srcId="{8E49F396-BEF2-49B9-B8A1-34D2423BE27F}" destId="{DBAF026F-5160-460B-96FB-1C919268FE28}" srcOrd="0" destOrd="1" presId="urn:microsoft.com/office/officeart/2005/8/layout/vList6"/>
    <dgm:cxn modelId="{E76D5A0E-D895-432D-B990-B1F09D363DC5}" type="presOf" srcId="{47B34C03-EE68-4D51-8284-2DBD00E0298A}" destId="{7EF467B3-9E01-4A9E-A1EB-0F6E6928460F}" srcOrd="0" destOrd="2" presId="urn:microsoft.com/office/officeart/2005/8/layout/vList6"/>
    <dgm:cxn modelId="{EF4DC77F-9284-4A4D-972C-81CCAA9CB0C5}" type="presOf" srcId="{FC8D3CB2-968E-4E45-811C-670B52F8FC88}" destId="{66556BB0-50EF-419C-99FB-DD278523F6B8}" srcOrd="0" destOrd="0" presId="urn:microsoft.com/office/officeart/2005/8/layout/vList6"/>
    <dgm:cxn modelId="{E24866C2-9948-4879-AF96-459215FFFF70}" type="presOf" srcId="{4677580A-14F3-42D7-925D-BDA7E109B5B5}" destId="{5BB47593-505B-45CB-B1E9-630F8E635925}" srcOrd="0" destOrd="0" presId="urn:microsoft.com/office/officeart/2005/8/layout/vList6"/>
    <dgm:cxn modelId="{93AE2A5E-763F-4048-8CAD-C7DF0239FF6E}" srcId="{FC8D3CB2-968E-4E45-811C-670B52F8FC88}" destId="{47B34C03-EE68-4D51-8284-2DBD00E0298A}" srcOrd="2" destOrd="0" parTransId="{B042B256-1B74-4FD5-9F32-F7A1AAEFD9D4}" sibTransId="{005089B0-84DC-41FA-A3EF-45B35400FF3F}"/>
    <dgm:cxn modelId="{7CFF20FB-B6F8-4D90-9961-A3C8FEB54B1A}" srcId="{FC8D3CB2-968E-4E45-811C-670B52F8FC88}" destId="{54D6DBE7-7A17-4480-989B-1B32797578DE}" srcOrd="0" destOrd="0" parTransId="{CF8272E3-F739-438A-9DC3-1753FF8D052B}" sibTransId="{966B4DB8-6809-4EE0-812E-61331172ED3F}"/>
    <dgm:cxn modelId="{60A48CA9-6DF4-46E3-8A9B-04A9E6F5E260}" srcId="{4677580A-14F3-42D7-925D-BDA7E109B5B5}" destId="{FC8D3CB2-968E-4E45-811C-670B52F8FC88}" srcOrd="0" destOrd="0" parTransId="{365EA32F-C84F-49C8-BC2B-18420955CD0A}" sibTransId="{D7BCBC10-A0FC-47FC-BE88-B250E45B27AD}"/>
    <dgm:cxn modelId="{7956FD29-F0B9-4B85-8D03-55DB3A2E3D4F}" srcId="{4677580A-14F3-42D7-925D-BDA7E109B5B5}" destId="{9C0111F4-FC07-40C1-A44D-8DC0FFEB8E59}" srcOrd="1" destOrd="0" parTransId="{EA72A22E-0306-4096-8BE7-680A2DF03A31}" sibTransId="{4678C4BE-620B-4CC9-9D66-C4EDDFD5D81B}"/>
    <dgm:cxn modelId="{4E28D2E6-03D1-4A00-A779-2633D3FB2501}" type="presOf" srcId="{9C0111F4-FC07-40C1-A44D-8DC0FFEB8E59}" destId="{F1162A19-9781-4C52-BA9C-0A2D34FA802C}" srcOrd="0" destOrd="0" presId="urn:microsoft.com/office/officeart/2005/8/layout/vList6"/>
    <dgm:cxn modelId="{0D84F2EC-7BF2-46C6-A9A6-CE61D2541FE2}" type="presOf" srcId="{72DD54FF-68D1-47A7-88D3-1905ACA63F0E}" destId="{DBAF026F-5160-460B-96FB-1C919268FE28}" srcOrd="0" destOrd="0" presId="urn:microsoft.com/office/officeart/2005/8/layout/vList6"/>
    <dgm:cxn modelId="{EE76ABCD-AE53-4563-92B3-2E483A9FE196}" srcId="{9C0111F4-FC07-40C1-A44D-8DC0FFEB8E59}" destId="{8E49F396-BEF2-49B9-B8A1-34D2423BE27F}" srcOrd="1" destOrd="0" parTransId="{9A3C8BFE-F35E-4016-923E-D0438F99B439}" sibTransId="{FB5EBA27-7EE2-421E-95E4-4F4A9F412F69}"/>
    <dgm:cxn modelId="{EFE28310-9BAA-45B0-96C9-12655A6D5EE7}" srcId="{9C0111F4-FC07-40C1-A44D-8DC0FFEB8E59}" destId="{72DD54FF-68D1-47A7-88D3-1905ACA63F0E}" srcOrd="0" destOrd="0" parTransId="{183337BF-518D-4980-B5EA-CBACDA751394}" sibTransId="{70D14BC8-DDC2-44E4-89C8-DF5AB22319D6}"/>
    <dgm:cxn modelId="{B09D8DAA-006E-4E3F-90BD-F33B5A60566A}" srcId="{FC8D3CB2-968E-4E45-811C-670B52F8FC88}" destId="{F1477B56-DADC-418F-B48F-9F1EAA658A16}" srcOrd="1" destOrd="0" parTransId="{B11570C0-4BB0-4CE2-AAC5-674320414E41}" sibTransId="{9FCAEF2F-BF2A-43F0-95EE-2EFF3499A146}"/>
    <dgm:cxn modelId="{2AF85620-71E0-4FCF-A040-BC20F019C422}" type="presOf" srcId="{54D6DBE7-7A17-4480-989B-1B32797578DE}" destId="{7EF467B3-9E01-4A9E-A1EB-0F6E6928460F}" srcOrd="0" destOrd="0" presId="urn:microsoft.com/office/officeart/2005/8/layout/vList6"/>
    <dgm:cxn modelId="{623C9F19-DC19-4E38-9B40-370E045D89F7}" type="presParOf" srcId="{5BB47593-505B-45CB-B1E9-630F8E635925}" destId="{BCD51955-D41D-4158-87FF-B7C6929C46DC}" srcOrd="0" destOrd="0" presId="urn:microsoft.com/office/officeart/2005/8/layout/vList6"/>
    <dgm:cxn modelId="{FB59F84A-E49F-4524-AE71-1FEAAE7AB33D}" type="presParOf" srcId="{BCD51955-D41D-4158-87FF-B7C6929C46DC}" destId="{66556BB0-50EF-419C-99FB-DD278523F6B8}" srcOrd="0" destOrd="0" presId="urn:microsoft.com/office/officeart/2005/8/layout/vList6"/>
    <dgm:cxn modelId="{BD3EC128-6C06-43E3-9B25-E67F4C941995}" type="presParOf" srcId="{BCD51955-D41D-4158-87FF-B7C6929C46DC}" destId="{7EF467B3-9E01-4A9E-A1EB-0F6E6928460F}" srcOrd="1" destOrd="0" presId="urn:microsoft.com/office/officeart/2005/8/layout/vList6"/>
    <dgm:cxn modelId="{27676FC8-F2D6-472C-B3DD-9DB760867676}" type="presParOf" srcId="{5BB47593-505B-45CB-B1E9-630F8E635925}" destId="{D5DD65D4-3A0F-4D6A-91D2-00F4A5DBBA42}" srcOrd="1" destOrd="0" presId="urn:microsoft.com/office/officeart/2005/8/layout/vList6"/>
    <dgm:cxn modelId="{727F64A9-7DAC-46B5-8865-1B1F953E7D52}" type="presParOf" srcId="{5BB47593-505B-45CB-B1E9-630F8E635925}" destId="{D5AC291A-DCAF-4F12-BD12-F5BB073E7E2A}" srcOrd="2" destOrd="0" presId="urn:microsoft.com/office/officeart/2005/8/layout/vList6"/>
    <dgm:cxn modelId="{134C6199-A604-42F9-8DEF-71C3066A3F18}" type="presParOf" srcId="{D5AC291A-DCAF-4F12-BD12-F5BB073E7E2A}" destId="{F1162A19-9781-4C52-BA9C-0A2D34FA802C}" srcOrd="0" destOrd="0" presId="urn:microsoft.com/office/officeart/2005/8/layout/vList6"/>
    <dgm:cxn modelId="{169927D2-FBFC-4EB6-9B26-89EBF61CBBC1}" type="presParOf" srcId="{D5AC291A-DCAF-4F12-BD12-F5BB073E7E2A}" destId="{DBAF026F-5160-460B-96FB-1C919268FE2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4A45CC7-DABF-4FC5-A494-C7225BEC256D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731533BC-D7B0-43A1-8AC4-B115E05C3D71}">
      <dgm:prSet phldrT="[文本]" custT="1"/>
      <dgm:spPr>
        <a:solidFill>
          <a:srgbClr val="FF0000"/>
        </a:solidFill>
      </dgm:spPr>
      <dgm:t>
        <a:bodyPr/>
        <a:lstStyle/>
        <a:p>
          <a:r>
            <a:rPr lang="zh-CN" altLang="en-US" sz="2800" b="1" dirty="0" smtClean="0">
              <a:latin typeface="宋体" pitchFamily="2" charset="-122"/>
              <a:ea typeface="宋体" pitchFamily="2" charset="-122"/>
            </a:rPr>
            <a:t>法治</a:t>
          </a:r>
          <a:endParaRPr lang="en-US" altLang="zh-CN" sz="2800" b="1" dirty="0" smtClean="0">
            <a:latin typeface="宋体" pitchFamily="2" charset="-122"/>
            <a:ea typeface="宋体" pitchFamily="2" charset="-122"/>
          </a:endParaRPr>
        </a:p>
        <a:p>
          <a:r>
            <a:rPr lang="zh-CN" altLang="en-US" sz="2800" b="1" dirty="0" smtClean="0">
              <a:latin typeface="宋体" pitchFamily="2" charset="-122"/>
              <a:ea typeface="宋体" pitchFamily="2" charset="-122"/>
            </a:rPr>
            <a:t>（法安天下）</a:t>
          </a:r>
          <a:endParaRPr lang="zh-CN" altLang="en-US" sz="2800" b="1" dirty="0">
            <a:latin typeface="宋体" pitchFamily="2" charset="-122"/>
            <a:ea typeface="宋体" pitchFamily="2" charset="-122"/>
          </a:endParaRPr>
        </a:p>
      </dgm:t>
    </dgm:pt>
    <dgm:pt modelId="{A1B415EE-5DDE-42C4-90D4-024C71088995}" type="parTrans" cxnId="{14FB9D32-7473-48C8-BAA9-E57186437FEE}">
      <dgm:prSet/>
      <dgm:spPr/>
      <dgm:t>
        <a:bodyPr/>
        <a:lstStyle/>
        <a:p>
          <a:endParaRPr lang="zh-CN" altLang="en-US"/>
        </a:p>
      </dgm:t>
    </dgm:pt>
    <dgm:pt modelId="{F5D808A3-9C43-4BA3-9AC8-3DC0714FE8EE}" type="sibTrans" cxnId="{14FB9D32-7473-48C8-BAA9-E57186437FEE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endParaRPr lang="zh-CN" altLang="en-US"/>
        </a:p>
      </dgm:t>
    </dgm:pt>
    <dgm:pt modelId="{A881EF8D-AEA1-40C6-AC80-89F24824B83D}">
      <dgm:prSet phldrT="[文本]" custT="1"/>
      <dgm:spPr>
        <a:solidFill>
          <a:srgbClr val="0070C0"/>
        </a:solidFill>
      </dgm:spPr>
      <dgm:t>
        <a:bodyPr/>
        <a:lstStyle/>
        <a:p>
          <a:r>
            <a:rPr lang="zh-CN" altLang="en-US" sz="2800" b="1" dirty="0" smtClean="0">
              <a:latin typeface="宋体" pitchFamily="2" charset="-122"/>
              <a:ea typeface="宋体" pitchFamily="2" charset="-122"/>
            </a:rPr>
            <a:t>德治</a:t>
          </a:r>
          <a:endParaRPr lang="en-US" altLang="zh-CN" sz="2800" b="1" dirty="0" smtClean="0">
            <a:latin typeface="宋体" pitchFamily="2" charset="-122"/>
            <a:ea typeface="宋体" pitchFamily="2" charset="-122"/>
          </a:endParaRPr>
        </a:p>
        <a:p>
          <a:r>
            <a:rPr lang="zh-CN" altLang="en-US" sz="2800" b="1" dirty="0" smtClean="0">
              <a:latin typeface="宋体" pitchFamily="2" charset="-122"/>
              <a:ea typeface="宋体" pitchFamily="2" charset="-122"/>
            </a:rPr>
            <a:t>（德润人心）</a:t>
          </a:r>
        </a:p>
      </dgm:t>
    </dgm:pt>
    <dgm:pt modelId="{3C093BCB-E79B-4470-A555-733E102C24F6}" type="parTrans" cxnId="{2C417544-B4A6-465D-B4B3-6CD435DF8FEF}">
      <dgm:prSet/>
      <dgm:spPr/>
      <dgm:t>
        <a:bodyPr/>
        <a:lstStyle/>
        <a:p>
          <a:endParaRPr lang="zh-CN" altLang="en-US"/>
        </a:p>
      </dgm:t>
    </dgm:pt>
    <dgm:pt modelId="{15E3FEF2-77A1-4C50-881E-F513B92C2438}" type="sibTrans" cxnId="{2C417544-B4A6-465D-B4B3-6CD435DF8FEF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endParaRPr lang="zh-CN" altLang="en-US"/>
        </a:p>
      </dgm:t>
    </dgm:pt>
    <dgm:pt modelId="{10202DE2-0303-4C55-A482-B36E980722E6}">
      <dgm:prSet phldrT="[文本]" custT="1"/>
      <dgm:spPr>
        <a:solidFill>
          <a:srgbClr val="7030A0"/>
        </a:solidFill>
      </dgm:spPr>
      <dgm:t>
        <a:bodyPr/>
        <a:lstStyle/>
        <a:p>
          <a:r>
            <a:rPr lang="zh-CN" altLang="en-US" sz="2800" b="1" dirty="0" smtClean="0">
              <a:latin typeface="宋体" pitchFamily="2" charset="-122"/>
              <a:ea typeface="宋体" pitchFamily="2" charset="-122"/>
            </a:rPr>
            <a:t>国家治理</a:t>
          </a:r>
        </a:p>
      </dgm:t>
    </dgm:pt>
    <dgm:pt modelId="{9321F201-BD46-4AE3-BE5D-0BCD571FC6AA}" type="parTrans" cxnId="{8D4B2847-EF03-4601-AB35-E5937D1D261B}">
      <dgm:prSet/>
      <dgm:spPr/>
      <dgm:t>
        <a:bodyPr/>
        <a:lstStyle/>
        <a:p>
          <a:endParaRPr lang="zh-CN" altLang="en-US"/>
        </a:p>
      </dgm:t>
    </dgm:pt>
    <dgm:pt modelId="{01F57650-EF1E-4802-84D5-C63DAAF39D2A}" type="sibTrans" cxnId="{8D4B2847-EF03-4601-AB35-E5937D1D261B}">
      <dgm:prSet/>
      <dgm:spPr/>
      <dgm:t>
        <a:bodyPr/>
        <a:lstStyle/>
        <a:p>
          <a:endParaRPr lang="zh-CN" altLang="en-US"/>
        </a:p>
      </dgm:t>
    </dgm:pt>
    <dgm:pt modelId="{B7DDC740-A634-437A-A3F9-14D94A0AE350}" type="pres">
      <dgm:prSet presAssocID="{14A45CC7-DABF-4FC5-A494-C7225BEC256D}" presName="Name0" presStyleCnt="0">
        <dgm:presLayoutVars>
          <dgm:dir/>
          <dgm:resizeHandles val="exact"/>
        </dgm:presLayoutVars>
      </dgm:prSet>
      <dgm:spPr/>
    </dgm:pt>
    <dgm:pt modelId="{741C21B0-8656-4677-85E4-B42E38FD59C7}" type="pres">
      <dgm:prSet presAssocID="{14A45CC7-DABF-4FC5-A494-C7225BEC256D}" presName="vNodes" presStyleCnt="0"/>
      <dgm:spPr/>
    </dgm:pt>
    <dgm:pt modelId="{174D1577-3B7F-49AB-BE09-7C829CC6DA56}" type="pres">
      <dgm:prSet presAssocID="{731533BC-D7B0-43A1-8AC4-B115E05C3D71}" presName="node" presStyleLbl="node1" presStyleIdx="0" presStyleCnt="3" custScaleX="216513" custScaleY="117696" custLinFactNeighborX="-20233" custLinFactNeighborY="-5293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5248E7A-B33E-47C1-BE2E-22E590C49336}" type="pres">
      <dgm:prSet presAssocID="{F5D808A3-9C43-4BA3-9AC8-3DC0714FE8EE}" presName="spacerT" presStyleCnt="0"/>
      <dgm:spPr/>
    </dgm:pt>
    <dgm:pt modelId="{7E7D2A87-D68E-414E-A917-0AE762B2FEB0}" type="pres">
      <dgm:prSet presAssocID="{F5D808A3-9C43-4BA3-9AC8-3DC0714FE8EE}" presName="sibTrans" presStyleLbl="sibTrans2D1" presStyleIdx="0" presStyleCnt="2" custLinFactNeighborX="-29703" custLinFactNeighborY="-31146"/>
      <dgm:spPr/>
      <dgm:t>
        <a:bodyPr/>
        <a:lstStyle/>
        <a:p>
          <a:endParaRPr lang="zh-CN" altLang="en-US"/>
        </a:p>
      </dgm:t>
    </dgm:pt>
    <dgm:pt modelId="{68B0C6B9-3382-412F-8B6F-3C381A5D7F6B}" type="pres">
      <dgm:prSet presAssocID="{F5D808A3-9C43-4BA3-9AC8-3DC0714FE8EE}" presName="spacerB" presStyleCnt="0"/>
      <dgm:spPr/>
    </dgm:pt>
    <dgm:pt modelId="{FA808A77-1D05-4B44-B4F3-E709D78B3CE5}" type="pres">
      <dgm:prSet presAssocID="{A881EF8D-AEA1-40C6-AC80-89F24824B83D}" presName="node" presStyleLbl="node1" presStyleIdx="1" presStyleCnt="3" custScaleX="223584" custScaleY="89476" custLinFactNeighborX="-10478" custLinFactNeighborY="-3779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8B39007-84C7-4068-8CC2-FE1EEA4217D6}" type="pres">
      <dgm:prSet presAssocID="{14A45CC7-DABF-4FC5-A494-C7225BEC256D}" presName="sibTransLast" presStyleLbl="sibTrans2D1" presStyleIdx="1" presStyleCnt="2" custScaleX="212591" custScaleY="365826" custLinFactNeighborX="-12369" custLinFactNeighborY="17137"/>
      <dgm:spPr/>
      <dgm:t>
        <a:bodyPr/>
        <a:lstStyle/>
        <a:p>
          <a:endParaRPr lang="zh-CN" altLang="en-US"/>
        </a:p>
      </dgm:t>
    </dgm:pt>
    <dgm:pt modelId="{9E6E8A33-FDA9-4EDB-A45A-023FD11DF83C}" type="pres">
      <dgm:prSet presAssocID="{14A45CC7-DABF-4FC5-A494-C7225BEC256D}" presName="connectorText" presStyleLbl="sibTrans2D1" presStyleIdx="1" presStyleCnt="2"/>
      <dgm:spPr/>
      <dgm:t>
        <a:bodyPr/>
        <a:lstStyle/>
        <a:p>
          <a:endParaRPr lang="zh-CN" altLang="en-US"/>
        </a:p>
      </dgm:t>
    </dgm:pt>
    <dgm:pt modelId="{83178DDC-E2F4-4551-9D12-8379B6795F72}" type="pres">
      <dgm:prSet presAssocID="{14A45CC7-DABF-4FC5-A494-C7225BEC256D}" presName="lastNode" presStyleLbl="node1" presStyleIdx="2" presStyleCnt="3" custScaleX="122269" custScaleY="85035" custLinFactX="64390" custLinFactNeighborX="100000" custLinFactNeighborY="-327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7D5BB44-88BD-4DC4-8989-AEAE8762B4D8}" type="presOf" srcId="{A881EF8D-AEA1-40C6-AC80-89F24824B83D}" destId="{FA808A77-1D05-4B44-B4F3-E709D78B3CE5}" srcOrd="0" destOrd="0" presId="urn:microsoft.com/office/officeart/2005/8/layout/equation2"/>
    <dgm:cxn modelId="{978AD969-CF57-4904-B854-54F87DB236D4}" type="presOf" srcId="{15E3FEF2-77A1-4C50-881E-F513B92C2438}" destId="{88B39007-84C7-4068-8CC2-FE1EEA4217D6}" srcOrd="0" destOrd="0" presId="urn:microsoft.com/office/officeart/2005/8/layout/equation2"/>
    <dgm:cxn modelId="{8D4B2847-EF03-4601-AB35-E5937D1D261B}" srcId="{14A45CC7-DABF-4FC5-A494-C7225BEC256D}" destId="{10202DE2-0303-4C55-A482-B36E980722E6}" srcOrd="2" destOrd="0" parTransId="{9321F201-BD46-4AE3-BE5D-0BCD571FC6AA}" sibTransId="{01F57650-EF1E-4802-84D5-C63DAAF39D2A}"/>
    <dgm:cxn modelId="{3FF16B5E-5907-4C7C-86DD-8BFAA3D95117}" type="presOf" srcId="{10202DE2-0303-4C55-A482-B36E980722E6}" destId="{83178DDC-E2F4-4551-9D12-8379B6795F72}" srcOrd="0" destOrd="0" presId="urn:microsoft.com/office/officeart/2005/8/layout/equation2"/>
    <dgm:cxn modelId="{2C417544-B4A6-465D-B4B3-6CD435DF8FEF}" srcId="{14A45CC7-DABF-4FC5-A494-C7225BEC256D}" destId="{A881EF8D-AEA1-40C6-AC80-89F24824B83D}" srcOrd="1" destOrd="0" parTransId="{3C093BCB-E79B-4470-A555-733E102C24F6}" sibTransId="{15E3FEF2-77A1-4C50-881E-F513B92C2438}"/>
    <dgm:cxn modelId="{14FB9D32-7473-48C8-BAA9-E57186437FEE}" srcId="{14A45CC7-DABF-4FC5-A494-C7225BEC256D}" destId="{731533BC-D7B0-43A1-8AC4-B115E05C3D71}" srcOrd="0" destOrd="0" parTransId="{A1B415EE-5DDE-42C4-90D4-024C71088995}" sibTransId="{F5D808A3-9C43-4BA3-9AC8-3DC0714FE8EE}"/>
    <dgm:cxn modelId="{875C8CCB-E441-4D24-85B1-AA7B821F1359}" type="presOf" srcId="{14A45CC7-DABF-4FC5-A494-C7225BEC256D}" destId="{B7DDC740-A634-437A-A3F9-14D94A0AE350}" srcOrd="0" destOrd="0" presId="urn:microsoft.com/office/officeart/2005/8/layout/equation2"/>
    <dgm:cxn modelId="{FDF31F50-D3F7-48E3-A095-4757B3063710}" type="presOf" srcId="{15E3FEF2-77A1-4C50-881E-F513B92C2438}" destId="{9E6E8A33-FDA9-4EDB-A45A-023FD11DF83C}" srcOrd="1" destOrd="0" presId="urn:microsoft.com/office/officeart/2005/8/layout/equation2"/>
    <dgm:cxn modelId="{EB23A372-763E-4F72-B2F8-5AE914F4E322}" type="presOf" srcId="{731533BC-D7B0-43A1-8AC4-B115E05C3D71}" destId="{174D1577-3B7F-49AB-BE09-7C829CC6DA56}" srcOrd="0" destOrd="0" presId="urn:microsoft.com/office/officeart/2005/8/layout/equation2"/>
    <dgm:cxn modelId="{616581F7-76AD-4606-BE40-EC7EAB1199C3}" type="presOf" srcId="{F5D808A3-9C43-4BA3-9AC8-3DC0714FE8EE}" destId="{7E7D2A87-D68E-414E-A917-0AE762B2FEB0}" srcOrd="0" destOrd="0" presId="urn:microsoft.com/office/officeart/2005/8/layout/equation2"/>
    <dgm:cxn modelId="{6EBF80C2-56BF-49FB-A59D-DD9BA019B471}" type="presParOf" srcId="{B7DDC740-A634-437A-A3F9-14D94A0AE350}" destId="{741C21B0-8656-4677-85E4-B42E38FD59C7}" srcOrd="0" destOrd="0" presId="urn:microsoft.com/office/officeart/2005/8/layout/equation2"/>
    <dgm:cxn modelId="{0312B74A-15A4-4A7C-B127-0BBA44B89798}" type="presParOf" srcId="{741C21B0-8656-4677-85E4-B42E38FD59C7}" destId="{174D1577-3B7F-49AB-BE09-7C829CC6DA56}" srcOrd="0" destOrd="0" presId="urn:microsoft.com/office/officeart/2005/8/layout/equation2"/>
    <dgm:cxn modelId="{DC197E99-9D06-4367-B8FA-D1917F278E41}" type="presParOf" srcId="{741C21B0-8656-4677-85E4-B42E38FD59C7}" destId="{75248E7A-B33E-47C1-BE2E-22E590C49336}" srcOrd="1" destOrd="0" presId="urn:microsoft.com/office/officeart/2005/8/layout/equation2"/>
    <dgm:cxn modelId="{6A8C363B-ED2E-40AB-B82E-58356EF8BCDA}" type="presParOf" srcId="{741C21B0-8656-4677-85E4-B42E38FD59C7}" destId="{7E7D2A87-D68E-414E-A917-0AE762B2FEB0}" srcOrd="2" destOrd="0" presId="urn:microsoft.com/office/officeart/2005/8/layout/equation2"/>
    <dgm:cxn modelId="{7E7F72A0-AB6F-41D3-B51D-61D4DDCDA187}" type="presParOf" srcId="{741C21B0-8656-4677-85E4-B42E38FD59C7}" destId="{68B0C6B9-3382-412F-8B6F-3C381A5D7F6B}" srcOrd="3" destOrd="0" presId="urn:microsoft.com/office/officeart/2005/8/layout/equation2"/>
    <dgm:cxn modelId="{8A5ADC98-B9E3-47EE-8D43-11121915B74F}" type="presParOf" srcId="{741C21B0-8656-4677-85E4-B42E38FD59C7}" destId="{FA808A77-1D05-4B44-B4F3-E709D78B3CE5}" srcOrd="4" destOrd="0" presId="urn:microsoft.com/office/officeart/2005/8/layout/equation2"/>
    <dgm:cxn modelId="{0B6181DD-4612-469D-ADA3-BC33C0F96A7F}" type="presParOf" srcId="{B7DDC740-A634-437A-A3F9-14D94A0AE350}" destId="{88B39007-84C7-4068-8CC2-FE1EEA4217D6}" srcOrd="1" destOrd="0" presId="urn:microsoft.com/office/officeart/2005/8/layout/equation2"/>
    <dgm:cxn modelId="{7DB4BDA9-DA6C-40B4-877F-150D18545B33}" type="presParOf" srcId="{88B39007-84C7-4068-8CC2-FE1EEA4217D6}" destId="{9E6E8A33-FDA9-4EDB-A45A-023FD11DF83C}" srcOrd="0" destOrd="0" presId="urn:microsoft.com/office/officeart/2005/8/layout/equation2"/>
    <dgm:cxn modelId="{DF3AFA3E-CDD5-4C46-8C34-FD57AB04759D}" type="presParOf" srcId="{B7DDC740-A634-437A-A3F9-14D94A0AE350}" destId="{83178DDC-E2F4-4551-9D12-8379B6795F72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EC387E4-9798-406A-8BE7-29073E058147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BA555E7E-92E7-4156-A23A-F6D71017A050}">
      <dgm:prSet phldrT="[文本]"/>
      <dgm:spPr>
        <a:solidFill>
          <a:srgbClr val="FF0000"/>
        </a:solidFill>
      </dgm:spPr>
      <dgm:t>
        <a:bodyPr/>
        <a:lstStyle/>
        <a:p>
          <a:r>
            <a:rPr lang="zh-CN" altLang="en-US" b="1" dirty="0" smtClean="0"/>
            <a:t>思想道德素质和法治素养</a:t>
          </a:r>
          <a:endParaRPr lang="zh-CN" altLang="en-US" b="1" dirty="0"/>
        </a:p>
      </dgm:t>
    </dgm:pt>
    <dgm:pt modelId="{409E5403-7569-47E9-9C50-3C3CDA7F8C19}" type="parTrans" cxnId="{CE4F0A7C-0BA0-4C5C-8D38-76B99090F42A}">
      <dgm:prSet/>
      <dgm:spPr/>
      <dgm:t>
        <a:bodyPr/>
        <a:lstStyle/>
        <a:p>
          <a:endParaRPr lang="zh-CN" altLang="en-US"/>
        </a:p>
      </dgm:t>
    </dgm:pt>
    <dgm:pt modelId="{0188362D-A344-4AB8-965D-8116E72EABA7}" type="sibTrans" cxnId="{CE4F0A7C-0BA0-4C5C-8D38-76B99090F42A}">
      <dgm:prSet/>
      <dgm:spPr/>
      <dgm:t>
        <a:bodyPr/>
        <a:lstStyle/>
        <a:p>
          <a:endParaRPr lang="zh-CN" altLang="en-US"/>
        </a:p>
      </dgm:t>
    </dgm:pt>
    <dgm:pt modelId="{9BA5B19D-DBC5-491C-B4FF-E6A42A8E44F7}">
      <dgm:prSet phldrT="[文本]" custT="1"/>
      <dgm:spPr>
        <a:solidFill>
          <a:srgbClr val="00B050"/>
        </a:solidFill>
      </dgm:spPr>
      <dgm:t>
        <a:bodyPr/>
        <a:lstStyle/>
        <a:p>
          <a:r>
            <a:rPr lang="zh-CN" altLang="en-US" sz="20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rPr>
            <a:t>学习中升华</a:t>
          </a:r>
          <a:endParaRPr lang="zh-CN" altLang="en-US" sz="2000" b="1" dirty="0">
            <a:solidFill>
              <a:schemeClr val="bg1"/>
            </a:solidFill>
            <a:latin typeface="宋体" pitchFamily="2" charset="-122"/>
            <a:ea typeface="宋体" pitchFamily="2" charset="-122"/>
          </a:endParaRPr>
        </a:p>
      </dgm:t>
    </dgm:pt>
    <dgm:pt modelId="{3EE7FD4E-6A45-428D-A19C-138B926F3BCE}" type="parTrans" cxnId="{11022B6A-9A05-45F1-8F53-36559194C6C7}">
      <dgm:prSet/>
      <dgm:spPr/>
      <dgm:t>
        <a:bodyPr/>
        <a:lstStyle/>
        <a:p>
          <a:endParaRPr lang="zh-CN" altLang="en-US"/>
        </a:p>
      </dgm:t>
    </dgm:pt>
    <dgm:pt modelId="{A8A0A916-0E15-4F97-8994-835FA35F29E7}" type="sibTrans" cxnId="{11022B6A-9A05-45F1-8F53-36559194C6C7}">
      <dgm:prSet/>
      <dgm:spPr/>
      <dgm:t>
        <a:bodyPr/>
        <a:lstStyle/>
        <a:p>
          <a:endParaRPr lang="zh-CN" altLang="en-US"/>
        </a:p>
      </dgm:t>
    </dgm:pt>
    <dgm:pt modelId="{B0AA52D7-B908-491C-9907-8021DF6AAC38}">
      <dgm:prSet phldrT="[文本]" custT="1"/>
      <dgm:spPr>
        <a:solidFill>
          <a:srgbClr val="7030A0"/>
        </a:solidFill>
      </dgm:spPr>
      <dgm:t>
        <a:bodyPr/>
        <a:lstStyle/>
        <a:p>
          <a:r>
            <a:rPr lang="zh-CN" altLang="en-US" sz="20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rPr>
            <a:t>内省中完善</a:t>
          </a:r>
        </a:p>
      </dgm:t>
    </dgm:pt>
    <dgm:pt modelId="{11CF97FC-893F-447A-A8BB-6A3FF63B1A6A}" type="parTrans" cxnId="{72DF9DBB-B65F-4AEC-B948-E91EA6B97208}">
      <dgm:prSet/>
      <dgm:spPr/>
      <dgm:t>
        <a:bodyPr/>
        <a:lstStyle/>
        <a:p>
          <a:endParaRPr lang="zh-CN" altLang="en-US"/>
        </a:p>
      </dgm:t>
    </dgm:pt>
    <dgm:pt modelId="{CE347408-6E42-479F-8D70-16ABDF3769E8}" type="sibTrans" cxnId="{72DF9DBB-B65F-4AEC-B948-E91EA6B97208}">
      <dgm:prSet/>
      <dgm:spPr/>
      <dgm:t>
        <a:bodyPr/>
        <a:lstStyle/>
        <a:p>
          <a:endParaRPr lang="zh-CN" altLang="en-US"/>
        </a:p>
      </dgm:t>
    </dgm:pt>
    <dgm:pt modelId="{B62FE88B-9EE0-48BC-9812-8BF61F6B6714}">
      <dgm:prSet phldrT="[文本]" custT="1"/>
      <dgm:spPr>
        <a:solidFill>
          <a:srgbClr val="002060"/>
        </a:solidFill>
      </dgm:spPr>
      <dgm:t>
        <a:bodyPr/>
        <a:lstStyle/>
        <a:p>
          <a:r>
            <a:rPr lang="zh-CN" altLang="en-US" sz="20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rPr>
            <a:t>自律中养成</a:t>
          </a:r>
        </a:p>
      </dgm:t>
    </dgm:pt>
    <dgm:pt modelId="{D479FCDD-E94F-4756-ACE2-BABF0A2CECC3}" type="parTrans" cxnId="{02A457A8-0316-4549-9D67-C8EF8514EB2B}">
      <dgm:prSet/>
      <dgm:spPr/>
      <dgm:t>
        <a:bodyPr/>
        <a:lstStyle/>
        <a:p>
          <a:endParaRPr lang="zh-CN" altLang="en-US"/>
        </a:p>
      </dgm:t>
    </dgm:pt>
    <dgm:pt modelId="{EED13835-45CD-438E-B83C-DFB2F6125E2A}" type="sibTrans" cxnId="{02A457A8-0316-4549-9D67-C8EF8514EB2B}">
      <dgm:prSet/>
      <dgm:spPr/>
      <dgm:t>
        <a:bodyPr/>
        <a:lstStyle/>
        <a:p>
          <a:endParaRPr lang="zh-CN" altLang="en-US"/>
        </a:p>
      </dgm:t>
    </dgm:pt>
    <dgm:pt modelId="{2A0090B0-B6C5-402D-99C9-7D38888C2366}">
      <dgm:prSet phldrT="[文本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zh-CN" altLang="en-US" sz="20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rPr>
            <a:t>实践中锤炼</a:t>
          </a:r>
        </a:p>
      </dgm:t>
    </dgm:pt>
    <dgm:pt modelId="{3D978CB0-B68D-49EB-80AA-00E3B7E69574}" type="parTrans" cxnId="{284040B2-8D9F-4793-B252-4A019BBDCAE8}">
      <dgm:prSet/>
      <dgm:spPr/>
      <dgm:t>
        <a:bodyPr/>
        <a:lstStyle/>
        <a:p>
          <a:endParaRPr lang="zh-CN" altLang="en-US"/>
        </a:p>
      </dgm:t>
    </dgm:pt>
    <dgm:pt modelId="{3405D504-74ED-4272-8DDE-6BE010BF5097}" type="sibTrans" cxnId="{284040B2-8D9F-4793-B252-4A019BBDCAE8}">
      <dgm:prSet/>
      <dgm:spPr/>
      <dgm:t>
        <a:bodyPr/>
        <a:lstStyle/>
        <a:p>
          <a:endParaRPr lang="zh-CN" altLang="en-US"/>
        </a:p>
      </dgm:t>
    </dgm:pt>
    <dgm:pt modelId="{20CEBEDC-7B9C-48AC-9186-EB4C02393979}" type="pres">
      <dgm:prSet presAssocID="{AEC387E4-9798-406A-8BE7-29073E05814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EF5059B-F4D2-43E9-A671-14D9D9E8C7B4}" type="pres">
      <dgm:prSet presAssocID="{BA555E7E-92E7-4156-A23A-F6D71017A050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F35BA0F2-5659-4F36-946E-85562B05EB3F}" type="pres">
      <dgm:prSet presAssocID="{9BA5B19D-DBC5-491C-B4FF-E6A42A8E44F7}" presName="node" presStyleLbl="node1" presStyleIdx="0" presStyleCnt="4" custRadScaleRad="99236" custRadScaleInc="2133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C1994F7-D879-4275-AABF-8D3E9C538B83}" type="pres">
      <dgm:prSet presAssocID="{9BA5B19D-DBC5-491C-B4FF-E6A42A8E44F7}" presName="dummy" presStyleCnt="0"/>
      <dgm:spPr/>
    </dgm:pt>
    <dgm:pt modelId="{F6D826A9-74C8-47BF-9381-3FD9970BDD31}" type="pres">
      <dgm:prSet presAssocID="{A8A0A916-0E15-4F97-8994-835FA35F29E7}" presName="sibTrans" presStyleLbl="sibTrans2D1" presStyleIdx="0" presStyleCnt="4"/>
      <dgm:spPr/>
      <dgm:t>
        <a:bodyPr/>
        <a:lstStyle/>
        <a:p>
          <a:endParaRPr lang="zh-CN" altLang="en-US"/>
        </a:p>
      </dgm:t>
    </dgm:pt>
    <dgm:pt modelId="{6CB5439D-8FAE-4793-AA58-B9479491DB4C}" type="pres">
      <dgm:prSet presAssocID="{B0AA52D7-B908-491C-9907-8021DF6AAC3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AF1F3F5-AA21-446D-875F-838CE82B47DF}" type="pres">
      <dgm:prSet presAssocID="{B0AA52D7-B908-491C-9907-8021DF6AAC38}" presName="dummy" presStyleCnt="0"/>
      <dgm:spPr/>
    </dgm:pt>
    <dgm:pt modelId="{31312DD5-9D39-4E4D-8AFD-38EF99561160}" type="pres">
      <dgm:prSet presAssocID="{CE347408-6E42-479F-8D70-16ABDF3769E8}" presName="sibTrans" presStyleLbl="sibTrans2D1" presStyleIdx="1" presStyleCnt="4"/>
      <dgm:spPr/>
      <dgm:t>
        <a:bodyPr/>
        <a:lstStyle/>
        <a:p>
          <a:endParaRPr lang="zh-CN" altLang="en-US"/>
        </a:p>
      </dgm:t>
    </dgm:pt>
    <dgm:pt modelId="{EBCD715C-FA30-4301-A8F2-00ED2BE26A0C}" type="pres">
      <dgm:prSet presAssocID="{B62FE88B-9EE0-48BC-9812-8BF61F6B671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27E82AF-7B89-41E3-8A9D-261F193BAD5F}" type="pres">
      <dgm:prSet presAssocID="{B62FE88B-9EE0-48BC-9812-8BF61F6B6714}" presName="dummy" presStyleCnt="0"/>
      <dgm:spPr/>
    </dgm:pt>
    <dgm:pt modelId="{6EE53CBA-9ED9-4301-B9DE-C089E674D7EA}" type="pres">
      <dgm:prSet presAssocID="{EED13835-45CD-438E-B83C-DFB2F6125E2A}" presName="sibTrans" presStyleLbl="sibTrans2D1" presStyleIdx="2" presStyleCnt="4"/>
      <dgm:spPr/>
      <dgm:t>
        <a:bodyPr/>
        <a:lstStyle/>
        <a:p>
          <a:endParaRPr lang="zh-CN" altLang="en-US"/>
        </a:p>
      </dgm:t>
    </dgm:pt>
    <dgm:pt modelId="{5D149DB9-842F-4388-AE72-78394E14FF12}" type="pres">
      <dgm:prSet presAssocID="{2A0090B0-B6C5-402D-99C9-7D38888C236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8CA1EFA-FB92-4BBB-BC50-76729DDA6AF1}" type="pres">
      <dgm:prSet presAssocID="{2A0090B0-B6C5-402D-99C9-7D38888C2366}" presName="dummy" presStyleCnt="0"/>
      <dgm:spPr/>
    </dgm:pt>
    <dgm:pt modelId="{BD842FA4-3D6A-469C-B6BC-D411AF45DD95}" type="pres">
      <dgm:prSet presAssocID="{3405D504-74ED-4272-8DDE-6BE010BF5097}" presName="sibTrans" presStyleLbl="sibTrans2D1" presStyleIdx="3" presStyleCnt="4"/>
      <dgm:spPr/>
      <dgm:t>
        <a:bodyPr/>
        <a:lstStyle/>
        <a:p>
          <a:endParaRPr lang="zh-CN" altLang="en-US"/>
        </a:p>
      </dgm:t>
    </dgm:pt>
  </dgm:ptLst>
  <dgm:cxnLst>
    <dgm:cxn modelId="{3A525DE9-23E2-4F45-9BD5-D29A535E5101}" type="presOf" srcId="{3405D504-74ED-4272-8DDE-6BE010BF5097}" destId="{BD842FA4-3D6A-469C-B6BC-D411AF45DD95}" srcOrd="0" destOrd="0" presId="urn:microsoft.com/office/officeart/2005/8/layout/radial6"/>
    <dgm:cxn modelId="{02A457A8-0316-4549-9D67-C8EF8514EB2B}" srcId="{BA555E7E-92E7-4156-A23A-F6D71017A050}" destId="{B62FE88B-9EE0-48BC-9812-8BF61F6B6714}" srcOrd="2" destOrd="0" parTransId="{D479FCDD-E94F-4756-ACE2-BABF0A2CECC3}" sibTransId="{EED13835-45CD-438E-B83C-DFB2F6125E2A}"/>
    <dgm:cxn modelId="{72DF9DBB-B65F-4AEC-B948-E91EA6B97208}" srcId="{BA555E7E-92E7-4156-A23A-F6D71017A050}" destId="{B0AA52D7-B908-491C-9907-8021DF6AAC38}" srcOrd="1" destOrd="0" parTransId="{11CF97FC-893F-447A-A8BB-6A3FF63B1A6A}" sibTransId="{CE347408-6E42-479F-8D70-16ABDF3769E8}"/>
    <dgm:cxn modelId="{CE4F0A7C-0BA0-4C5C-8D38-76B99090F42A}" srcId="{AEC387E4-9798-406A-8BE7-29073E058147}" destId="{BA555E7E-92E7-4156-A23A-F6D71017A050}" srcOrd="0" destOrd="0" parTransId="{409E5403-7569-47E9-9C50-3C3CDA7F8C19}" sibTransId="{0188362D-A344-4AB8-965D-8116E72EABA7}"/>
    <dgm:cxn modelId="{B27F84D3-C7A2-4E43-9245-055210F37889}" type="presOf" srcId="{BA555E7E-92E7-4156-A23A-F6D71017A050}" destId="{6EF5059B-F4D2-43E9-A671-14D9D9E8C7B4}" srcOrd="0" destOrd="0" presId="urn:microsoft.com/office/officeart/2005/8/layout/radial6"/>
    <dgm:cxn modelId="{11022B6A-9A05-45F1-8F53-36559194C6C7}" srcId="{BA555E7E-92E7-4156-A23A-F6D71017A050}" destId="{9BA5B19D-DBC5-491C-B4FF-E6A42A8E44F7}" srcOrd="0" destOrd="0" parTransId="{3EE7FD4E-6A45-428D-A19C-138B926F3BCE}" sibTransId="{A8A0A916-0E15-4F97-8994-835FA35F29E7}"/>
    <dgm:cxn modelId="{284040B2-8D9F-4793-B252-4A019BBDCAE8}" srcId="{BA555E7E-92E7-4156-A23A-F6D71017A050}" destId="{2A0090B0-B6C5-402D-99C9-7D38888C2366}" srcOrd="3" destOrd="0" parTransId="{3D978CB0-B68D-49EB-80AA-00E3B7E69574}" sibTransId="{3405D504-74ED-4272-8DDE-6BE010BF5097}"/>
    <dgm:cxn modelId="{9F980E8F-B626-4C05-93DF-A752CAD4BDEB}" type="presOf" srcId="{B62FE88B-9EE0-48BC-9812-8BF61F6B6714}" destId="{EBCD715C-FA30-4301-A8F2-00ED2BE26A0C}" srcOrd="0" destOrd="0" presId="urn:microsoft.com/office/officeart/2005/8/layout/radial6"/>
    <dgm:cxn modelId="{1BF64AAB-A4F6-4E7F-90CC-CBDE2A1529B5}" type="presOf" srcId="{EED13835-45CD-438E-B83C-DFB2F6125E2A}" destId="{6EE53CBA-9ED9-4301-B9DE-C089E674D7EA}" srcOrd="0" destOrd="0" presId="urn:microsoft.com/office/officeart/2005/8/layout/radial6"/>
    <dgm:cxn modelId="{BB62EBDF-D03F-4B5E-BFC4-948A3768B1C5}" type="presOf" srcId="{CE347408-6E42-479F-8D70-16ABDF3769E8}" destId="{31312DD5-9D39-4E4D-8AFD-38EF99561160}" srcOrd="0" destOrd="0" presId="urn:microsoft.com/office/officeart/2005/8/layout/radial6"/>
    <dgm:cxn modelId="{3C5E4936-FDFD-4EA4-9906-ACBFE2D6B5C4}" type="presOf" srcId="{2A0090B0-B6C5-402D-99C9-7D38888C2366}" destId="{5D149DB9-842F-4388-AE72-78394E14FF12}" srcOrd="0" destOrd="0" presId="urn:microsoft.com/office/officeart/2005/8/layout/radial6"/>
    <dgm:cxn modelId="{8B4957B0-F5EA-4558-848A-CCC8810F517A}" type="presOf" srcId="{B0AA52D7-B908-491C-9907-8021DF6AAC38}" destId="{6CB5439D-8FAE-4793-AA58-B9479491DB4C}" srcOrd="0" destOrd="0" presId="urn:microsoft.com/office/officeart/2005/8/layout/radial6"/>
    <dgm:cxn modelId="{5DF50F5F-4B2A-4B90-AB08-E5D57C40B246}" type="presOf" srcId="{9BA5B19D-DBC5-491C-B4FF-E6A42A8E44F7}" destId="{F35BA0F2-5659-4F36-946E-85562B05EB3F}" srcOrd="0" destOrd="0" presId="urn:microsoft.com/office/officeart/2005/8/layout/radial6"/>
    <dgm:cxn modelId="{DC3076D6-E4F7-47DE-B8ED-67EFC87C918E}" type="presOf" srcId="{AEC387E4-9798-406A-8BE7-29073E058147}" destId="{20CEBEDC-7B9C-48AC-9186-EB4C02393979}" srcOrd="0" destOrd="0" presId="urn:microsoft.com/office/officeart/2005/8/layout/radial6"/>
    <dgm:cxn modelId="{A5501A05-897A-4DEC-9675-8E2958483E57}" type="presOf" srcId="{A8A0A916-0E15-4F97-8994-835FA35F29E7}" destId="{F6D826A9-74C8-47BF-9381-3FD9970BDD31}" srcOrd="0" destOrd="0" presId="urn:microsoft.com/office/officeart/2005/8/layout/radial6"/>
    <dgm:cxn modelId="{947785D6-0270-4FE4-89B2-B715257EA5D3}" type="presParOf" srcId="{20CEBEDC-7B9C-48AC-9186-EB4C02393979}" destId="{6EF5059B-F4D2-43E9-A671-14D9D9E8C7B4}" srcOrd="0" destOrd="0" presId="urn:microsoft.com/office/officeart/2005/8/layout/radial6"/>
    <dgm:cxn modelId="{5B550E55-EA3E-447A-BA18-C7B55ED93BD0}" type="presParOf" srcId="{20CEBEDC-7B9C-48AC-9186-EB4C02393979}" destId="{F35BA0F2-5659-4F36-946E-85562B05EB3F}" srcOrd="1" destOrd="0" presId="urn:microsoft.com/office/officeart/2005/8/layout/radial6"/>
    <dgm:cxn modelId="{C83C37F9-9A83-4E3B-B0D3-25F195163B22}" type="presParOf" srcId="{20CEBEDC-7B9C-48AC-9186-EB4C02393979}" destId="{8C1994F7-D879-4275-AABF-8D3E9C538B83}" srcOrd="2" destOrd="0" presId="urn:microsoft.com/office/officeart/2005/8/layout/radial6"/>
    <dgm:cxn modelId="{F5C8814B-6066-48BE-BBC4-3011620E846C}" type="presParOf" srcId="{20CEBEDC-7B9C-48AC-9186-EB4C02393979}" destId="{F6D826A9-74C8-47BF-9381-3FD9970BDD31}" srcOrd="3" destOrd="0" presId="urn:microsoft.com/office/officeart/2005/8/layout/radial6"/>
    <dgm:cxn modelId="{8C03C149-1B51-4797-83B5-1DDF759D23C5}" type="presParOf" srcId="{20CEBEDC-7B9C-48AC-9186-EB4C02393979}" destId="{6CB5439D-8FAE-4793-AA58-B9479491DB4C}" srcOrd="4" destOrd="0" presId="urn:microsoft.com/office/officeart/2005/8/layout/radial6"/>
    <dgm:cxn modelId="{8A5E9AD1-1631-4A12-B4C5-8CBB996C1BAA}" type="presParOf" srcId="{20CEBEDC-7B9C-48AC-9186-EB4C02393979}" destId="{AAF1F3F5-AA21-446D-875F-838CE82B47DF}" srcOrd="5" destOrd="0" presId="urn:microsoft.com/office/officeart/2005/8/layout/radial6"/>
    <dgm:cxn modelId="{17DFC9C4-718A-4431-AB6B-2336C5818CFA}" type="presParOf" srcId="{20CEBEDC-7B9C-48AC-9186-EB4C02393979}" destId="{31312DD5-9D39-4E4D-8AFD-38EF99561160}" srcOrd="6" destOrd="0" presId="urn:microsoft.com/office/officeart/2005/8/layout/radial6"/>
    <dgm:cxn modelId="{F4A044EF-6C11-4CF1-B495-B0DFCE3132C2}" type="presParOf" srcId="{20CEBEDC-7B9C-48AC-9186-EB4C02393979}" destId="{EBCD715C-FA30-4301-A8F2-00ED2BE26A0C}" srcOrd="7" destOrd="0" presId="urn:microsoft.com/office/officeart/2005/8/layout/radial6"/>
    <dgm:cxn modelId="{EC8AB3C7-0558-4602-9F70-C0CE38C61FD0}" type="presParOf" srcId="{20CEBEDC-7B9C-48AC-9186-EB4C02393979}" destId="{E27E82AF-7B89-41E3-8A9D-261F193BAD5F}" srcOrd="8" destOrd="0" presId="urn:microsoft.com/office/officeart/2005/8/layout/radial6"/>
    <dgm:cxn modelId="{564E899A-712D-438A-B85D-6ADFEDE383EE}" type="presParOf" srcId="{20CEBEDC-7B9C-48AC-9186-EB4C02393979}" destId="{6EE53CBA-9ED9-4301-B9DE-C089E674D7EA}" srcOrd="9" destOrd="0" presId="urn:microsoft.com/office/officeart/2005/8/layout/radial6"/>
    <dgm:cxn modelId="{2B0F1E47-3568-4723-8EA5-88C16D58EABB}" type="presParOf" srcId="{20CEBEDC-7B9C-48AC-9186-EB4C02393979}" destId="{5D149DB9-842F-4388-AE72-78394E14FF12}" srcOrd="10" destOrd="0" presId="urn:microsoft.com/office/officeart/2005/8/layout/radial6"/>
    <dgm:cxn modelId="{837051E7-A6EF-4FA6-9133-597C7BB86310}" type="presParOf" srcId="{20CEBEDC-7B9C-48AC-9186-EB4C02393979}" destId="{58CA1EFA-FB92-4BBB-BC50-76729DDA6AF1}" srcOrd="11" destOrd="0" presId="urn:microsoft.com/office/officeart/2005/8/layout/radial6"/>
    <dgm:cxn modelId="{52CC1375-7B49-4A8B-8001-A812ECAD030A}" type="presParOf" srcId="{20CEBEDC-7B9C-48AC-9186-EB4C02393979}" destId="{BD842FA4-3D6A-469C-B6BC-D411AF45DD95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BADBA4F-4028-4EFB-AD52-D07C067BCBFF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1654E0A0-0711-4C6D-840E-1637B1E8198F}">
      <dgm:prSet phldrT="[文本]" custT="1"/>
      <dgm:spPr/>
      <dgm:t>
        <a:bodyPr/>
        <a:lstStyle/>
        <a:p>
          <a:r>
            <a:rPr lang="zh-CN" altLang="en-US" sz="2800" b="1" dirty="0" smtClean="0">
              <a:latin typeface="宋体" pitchFamily="2" charset="-122"/>
              <a:ea typeface="宋体" pitchFamily="2" charset="-122"/>
            </a:rPr>
            <a:t>（</a:t>
          </a:r>
          <a:r>
            <a:rPr lang="en-US" altLang="zh-CN" sz="2800" b="1" dirty="0" smtClean="0">
              <a:latin typeface="宋体" pitchFamily="2" charset="-122"/>
              <a:ea typeface="宋体" pitchFamily="2" charset="-122"/>
            </a:rPr>
            <a:t>1</a:t>
          </a:r>
          <a:r>
            <a:rPr lang="zh-CN" altLang="en-US" sz="2800" b="1" dirty="0" smtClean="0">
              <a:latin typeface="宋体" pitchFamily="2" charset="-122"/>
              <a:ea typeface="宋体" pitchFamily="2" charset="-122"/>
            </a:rPr>
            <a:t>）</a:t>
          </a:r>
          <a:endParaRPr lang="zh-CN" altLang="en-US" sz="2800" b="1" dirty="0">
            <a:latin typeface="宋体" pitchFamily="2" charset="-122"/>
            <a:ea typeface="宋体" pitchFamily="2" charset="-122"/>
          </a:endParaRPr>
        </a:p>
      </dgm:t>
    </dgm:pt>
    <dgm:pt modelId="{6362333F-77AB-40CD-B1E2-F9CCB5D6E212}" type="parTrans" cxnId="{20C7B83F-C41F-4475-842B-B97F31C316F8}">
      <dgm:prSet/>
      <dgm:spPr/>
      <dgm:t>
        <a:bodyPr/>
        <a:lstStyle/>
        <a:p>
          <a:endParaRPr lang="zh-CN" altLang="en-US"/>
        </a:p>
      </dgm:t>
    </dgm:pt>
    <dgm:pt modelId="{92922966-C61E-48AC-B8E9-F780AE7C999D}" type="sibTrans" cxnId="{20C7B83F-C41F-4475-842B-B97F31C316F8}">
      <dgm:prSet/>
      <dgm:spPr/>
      <dgm:t>
        <a:bodyPr/>
        <a:lstStyle/>
        <a:p>
          <a:endParaRPr lang="zh-CN" altLang="en-US"/>
        </a:p>
      </dgm:t>
    </dgm:pt>
    <dgm:pt modelId="{B0FF0172-5BFE-466F-924E-954700D154EE}">
      <dgm:prSet phldrT="[文本]" custT="1"/>
      <dgm:spPr/>
      <dgm:t>
        <a:bodyPr/>
        <a:lstStyle/>
        <a:p>
          <a:r>
            <a:rPr lang="zh-CN" altLang="en-US" sz="2800" b="1" dirty="0" smtClean="0">
              <a:latin typeface="宋体" pitchFamily="2" charset="-122"/>
              <a:ea typeface="宋体" pitchFamily="2" charset="-122"/>
            </a:rPr>
            <a:t>（</a:t>
          </a:r>
          <a:r>
            <a:rPr lang="en-US" altLang="zh-CN" sz="2800" b="1" dirty="0" smtClean="0">
              <a:latin typeface="宋体" pitchFamily="2" charset="-122"/>
              <a:ea typeface="宋体" pitchFamily="2" charset="-122"/>
            </a:rPr>
            <a:t>2</a:t>
          </a:r>
          <a:r>
            <a:rPr lang="zh-CN" altLang="en-US" sz="2800" b="1" dirty="0" smtClean="0">
              <a:latin typeface="宋体" pitchFamily="2" charset="-122"/>
              <a:ea typeface="宋体" pitchFamily="2" charset="-122"/>
            </a:rPr>
            <a:t>）</a:t>
          </a:r>
          <a:endParaRPr lang="zh-CN" altLang="en-US" sz="2800" b="1" dirty="0">
            <a:latin typeface="宋体" pitchFamily="2" charset="-122"/>
            <a:ea typeface="宋体" pitchFamily="2" charset="-122"/>
          </a:endParaRPr>
        </a:p>
      </dgm:t>
    </dgm:pt>
    <dgm:pt modelId="{41780CBC-5512-4294-B910-02F9D6146BAE}" type="parTrans" cxnId="{386FF3A9-077D-4034-92D0-861848CB2C96}">
      <dgm:prSet/>
      <dgm:spPr/>
      <dgm:t>
        <a:bodyPr/>
        <a:lstStyle/>
        <a:p>
          <a:endParaRPr lang="zh-CN" altLang="en-US"/>
        </a:p>
      </dgm:t>
    </dgm:pt>
    <dgm:pt modelId="{D872C75D-E978-4E20-9166-97D7AEA45CAC}" type="sibTrans" cxnId="{386FF3A9-077D-4034-92D0-861848CB2C96}">
      <dgm:prSet/>
      <dgm:spPr/>
      <dgm:t>
        <a:bodyPr/>
        <a:lstStyle/>
        <a:p>
          <a:endParaRPr lang="zh-CN" altLang="en-US"/>
        </a:p>
      </dgm:t>
    </dgm:pt>
    <dgm:pt modelId="{ADA62A10-8546-4903-98A0-256EC2714666}">
      <dgm:prSet phldrT="[文本]" custT="1"/>
      <dgm:spPr/>
      <dgm:t>
        <a:bodyPr/>
        <a:lstStyle/>
        <a:p>
          <a:r>
            <a:rPr lang="zh-CN" altLang="en-US" sz="2800" b="1" dirty="0" smtClean="0">
              <a:latin typeface="宋体" pitchFamily="2" charset="-122"/>
              <a:ea typeface="宋体" pitchFamily="2" charset="-122"/>
            </a:rPr>
            <a:t>（</a:t>
          </a:r>
          <a:r>
            <a:rPr lang="en-US" altLang="zh-CN" sz="2800" b="1" dirty="0" smtClean="0">
              <a:latin typeface="宋体" pitchFamily="2" charset="-122"/>
              <a:ea typeface="宋体" pitchFamily="2" charset="-122"/>
            </a:rPr>
            <a:t>3</a:t>
          </a:r>
          <a:r>
            <a:rPr lang="zh-CN" altLang="en-US" sz="2800" b="1" dirty="0" smtClean="0">
              <a:latin typeface="宋体" pitchFamily="2" charset="-122"/>
              <a:ea typeface="宋体" pitchFamily="2" charset="-122"/>
            </a:rPr>
            <a:t>）</a:t>
          </a:r>
          <a:endParaRPr lang="zh-CN" altLang="en-US" sz="2800" b="1" dirty="0">
            <a:latin typeface="宋体" pitchFamily="2" charset="-122"/>
            <a:ea typeface="宋体" pitchFamily="2" charset="-122"/>
          </a:endParaRPr>
        </a:p>
      </dgm:t>
    </dgm:pt>
    <dgm:pt modelId="{99D583CC-8E7D-4E37-A1B1-8E7381296066}" type="parTrans" cxnId="{A94D4A88-C19D-4F66-B6CA-774B3D931BDD}">
      <dgm:prSet/>
      <dgm:spPr/>
      <dgm:t>
        <a:bodyPr/>
        <a:lstStyle/>
        <a:p>
          <a:endParaRPr lang="zh-CN" altLang="en-US"/>
        </a:p>
      </dgm:t>
    </dgm:pt>
    <dgm:pt modelId="{ED12F433-5AC5-4198-81D7-5010209418BF}" type="sibTrans" cxnId="{A94D4A88-C19D-4F66-B6CA-774B3D931BDD}">
      <dgm:prSet/>
      <dgm:spPr/>
      <dgm:t>
        <a:bodyPr/>
        <a:lstStyle/>
        <a:p>
          <a:endParaRPr lang="zh-CN" altLang="en-US"/>
        </a:p>
      </dgm:t>
    </dgm:pt>
    <dgm:pt modelId="{FD94ACAB-2DA9-49CB-8D8B-8D984A6FB54A}">
      <dgm:prSet custT="1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pPr algn="l"/>
          <a:r>
            <a:rPr lang="zh-CN" altLang="en-US" sz="2800" b="1" dirty="0" smtClean="0">
              <a:latin typeface="宋体" pitchFamily="2" charset="-122"/>
              <a:ea typeface="宋体" pitchFamily="2" charset="-122"/>
              <a:cs typeface="+mj-cs"/>
            </a:rPr>
            <a:t>有助于领悟人生真谛，坚定理想信念，践行社会主义核心价值观，做新时代的忠诚爱国者和改革创新的生力军</a:t>
          </a:r>
          <a:endParaRPr lang="en-US" altLang="zh-CN" sz="2800" b="1" dirty="0" smtClean="0">
            <a:latin typeface="宋体" pitchFamily="2" charset="-122"/>
            <a:ea typeface="宋体" pitchFamily="2" charset="-122"/>
            <a:cs typeface="+mj-cs"/>
          </a:endParaRPr>
        </a:p>
      </dgm:t>
    </dgm:pt>
    <dgm:pt modelId="{D5057627-A218-47BC-9659-0DD54197D2E1}" type="parTrans" cxnId="{EB652A42-03DB-44F3-901E-412E0054838F}">
      <dgm:prSet/>
      <dgm:spPr/>
      <dgm:t>
        <a:bodyPr/>
        <a:lstStyle/>
        <a:p>
          <a:endParaRPr lang="zh-CN" altLang="en-US"/>
        </a:p>
      </dgm:t>
    </dgm:pt>
    <dgm:pt modelId="{431B8258-47FD-42F5-8220-C12547194447}" type="sibTrans" cxnId="{EB652A42-03DB-44F3-901E-412E0054838F}">
      <dgm:prSet/>
      <dgm:spPr/>
      <dgm:t>
        <a:bodyPr/>
        <a:lstStyle/>
        <a:p>
          <a:endParaRPr lang="zh-CN" altLang="en-US"/>
        </a:p>
      </dgm:t>
    </dgm:pt>
    <dgm:pt modelId="{87D34B44-85E3-45BF-A470-8FA233B326D0}">
      <dgm:prSet custT="1"/>
      <dgm:spPr>
        <a:solidFill>
          <a:srgbClr val="BAF69C">
            <a:alpha val="90000"/>
          </a:srgbClr>
        </a:solidFill>
      </dgm:spPr>
      <dgm:t>
        <a:bodyPr/>
        <a:lstStyle/>
        <a:p>
          <a:pPr algn="l"/>
          <a:r>
            <a:rPr lang="zh-CN" altLang="en-US" sz="2800" b="1" dirty="0" smtClean="0">
              <a:latin typeface="宋体" pitchFamily="2" charset="-122"/>
              <a:ea typeface="宋体" pitchFamily="2" charset="-122"/>
              <a:cs typeface="+mj-cs"/>
            </a:rPr>
            <a:t>有助于形成正确的道德认知，积极投身道德实践，做到明大德、守公德、严私德</a:t>
          </a:r>
          <a:endParaRPr lang="en-US" altLang="zh-CN" sz="2800" b="1" dirty="0" smtClean="0">
            <a:latin typeface="宋体" pitchFamily="2" charset="-122"/>
            <a:ea typeface="宋体" pitchFamily="2" charset="-122"/>
            <a:cs typeface="+mj-cs"/>
          </a:endParaRPr>
        </a:p>
      </dgm:t>
    </dgm:pt>
    <dgm:pt modelId="{9DC0796D-5AC9-4C2B-9306-44F29170E992}" type="parTrans" cxnId="{6EB6A442-FE57-437A-851E-602D82CAD631}">
      <dgm:prSet/>
      <dgm:spPr/>
      <dgm:t>
        <a:bodyPr/>
        <a:lstStyle/>
        <a:p>
          <a:endParaRPr lang="zh-CN" altLang="en-US"/>
        </a:p>
      </dgm:t>
    </dgm:pt>
    <dgm:pt modelId="{93481653-0AD9-4E4D-962E-D9B93D087FF3}" type="sibTrans" cxnId="{6EB6A442-FE57-437A-851E-602D82CAD631}">
      <dgm:prSet/>
      <dgm:spPr/>
      <dgm:t>
        <a:bodyPr/>
        <a:lstStyle/>
        <a:p>
          <a:endParaRPr lang="zh-CN" altLang="en-US"/>
        </a:p>
      </dgm:t>
    </dgm:pt>
    <dgm:pt modelId="{071DA9BA-2561-4D40-8392-10D5CBB04486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 algn="l"/>
          <a:r>
            <a:rPr lang="zh-CN" altLang="en-US" sz="2000" b="1" dirty="0" smtClean="0">
              <a:latin typeface="宋体" pitchFamily="2" charset="-122"/>
              <a:ea typeface="宋体" pitchFamily="2" charset="-122"/>
              <a:cs typeface="+mj-cs"/>
            </a:rPr>
            <a:t>有助于全面把握社会主义法律的本质、运行和体系，理解中国特色社会主义法治体系和法治道路的精髓，增进法治意识，养成法治思维，更好行使法律权利、履行法律义务，做到尊法学法守法用法，从而具备优秀的思想道德素质和法治素养。</a:t>
          </a:r>
        </a:p>
      </dgm:t>
    </dgm:pt>
    <dgm:pt modelId="{C84C3D74-13CD-4994-94ED-99991306C7DC}" type="parTrans" cxnId="{6B0BC502-A8A5-423D-AEDC-72EE45010CF6}">
      <dgm:prSet/>
      <dgm:spPr/>
      <dgm:t>
        <a:bodyPr/>
        <a:lstStyle/>
        <a:p>
          <a:endParaRPr lang="zh-CN" altLang="en-US"/>
        </a:p>
      </dgm:t>
    </dgm:pt>
    <dgm:pt modelId="{B926EBD8-C56B-48E5-8DF5-93C8DC9E004E}" type="sibTrans" cxnId="{6B0BC502-A8A5-423D-AEDC-72EE45010CF6}">
      <dgm:prSet/>
      <dgm:spPr/>
      <dgm:t>
        <a:bodyPr/>
        <a:lstStyle/>
        <a:p>
          <a:endParaRPr lang="zh-CN" altLang="en-US"/>
        </a:p>
      </dgm:t>
    </dgm:pt>
    <dgm:pt modelId="{06B1B4D7-E87F-4577-8794-6A68CFF5481E}" type="pres">
      <dgm:prSet presAssocID="{EBADBA4F-4028-4EFB-AD52-D07C067BCBF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DB26FE88-7975-44D3-9645-61C840CA4E2B}" type="pres">
      <dgm:prSet presAssocID="{1654E0A0-0711-4C6D-840E-1637B1E8198F}" presName="horFlow" presStyleCnt="0"/>
      <dgm:spPr/>
    </dgm:pt>
    <dgm:pt modelId="{6CE677B5-7784-428A-B45D-3C12D0AB13C7}" type="pres">
      <dgm:prSet presAssocID="{1654E0A0-0711-4C6D-840E-1637B1E8198F}" presName="bigChev" presStyleLbl="node1" presStyleIdx="0" presStyleCnt="3" custScaleX="50847" custScaleY="83360"/>
      <dgm:spPr/>
      <dgm:t>
        <a:bodyPr/>
        <a:lstStyle/>
        <a:p>
          <a:endParaRPr lang="zh-CN" altLang="en-US"/>
        </a:p>
      </dgm:t>
    </dgm:pt>
    <dgm:pt modelId="{889EA58A-F568-41F6-ABAA-3CCD4376E1A9}" type="pres">
      <dgm:prSet presAssocID="{D5057627-A218-47BC-9659-0DD54197D2E1}" presName="parTrans" presStyleCnt="0"/>
      <dgm:spPr/>
    </dgm:pt>
    <dgm:pt modelId="{90041A6E-7EBF-467F-8F83-D7115D5FBFE9}" type="pres">
      <dgm:prSet presAssocID="{FD94ACAB-2DA9-49CB-8D8B-8D984A6FB54A}" presName="node" presStyleLbl="alignAccFollowNode1" presStyleIdx="0" presStyleCnt="3" custScaleX="311263" custScaleY="10548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21DD74C-3ACC-4DA9-B8FB-EFC3F850FEDE}" type="pres">
      <dgm:prSet presAssocID="{1654E0A0-0711-4C6D-840E-1637B1E8198F}" presName="vSp" presStyleCnt="0"/>
      <dgm:spPr/>
    </dgm:pt>
    <dgm:pt modelId="{F30DE8CD-93DE-4682-83A7-9893B2AB7E69}" type="pres">
      <dgm:prSet presAssocID="{B0FF0172-5BFE-466F-924E-954700D154EE}" presName="horFlow" presStyleCnt="0"/>
      <dgm:spPr/>
    </dgm:pt>
    <dgm:pt modelId="{96ED7008-A5AC-48D0-B08F-C8365174DC0C}" type="pres">
      <dgm:prSet presAssocID="{B0FF0172-5BFE-466F-924E-954700D154EE}" presName="bigChev" presStyleLbl="node1" presStyleIdx="1" presStyleCnt="3" custScaleX="54072" custScaleY="91134"/>
      <dgm:spPr/>
      <dgm:t>
        <a:bodyPr/>
        <a:lstStyle/>
        <a:p>
          <a:endParaRPr lang="zh-CN" altLang="en-US"/>
        </a:p>
      </dgm:t>
    </dgm:pt>
    <dgm:pt modelId="{35A5D63D-84E5-4FD6-BF8D-DF3D0DDB5D34}" type="pres">
      <dgm:prSet presAssocID="{9DC0796D-5AC9-4C2B-9306-44F29170E992}" presName="parTrans" presStyleCnt="0"/>
      <dgm:spPr/>
    </dgm:pt>
    <dgm:pt modelId="{6385A1A9-CF66-4136-B5A3-C0B14FF2D8EE}" type="pres">
      <dgm:prSet presAssocID="{87D34B44-85E3-45BF-A470-8FA233B326D0}" presName="node" presStyleLbl="alignAccFollowNode1" presStyleIdx="1" presStyleCnt="3" custScaleX="304576" custScaleY="10590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55884E1-D603-4766-B2D7-06A075DDBD44}" type="pres">
      <dgm:prSet presAssocID="{B0FF0172-5BFE-466F-924E-954700D154EE}" presName="vSp" presStyleCnt="0"/>
      <dgm:spPr/>
    </dgm:pt>
    <dgm:pt modelId="{A3E6328B-3555-4118-A1C6-5A713955004D}" type="pres">
      <dgm:prSet presAssocID="{ADA62A10-8546-4903-98A0-256EC2714666}" presName="horFlow" presStyleCnt="0"/>
      <dgm:spPr/>
    </dgm:pt>
    <dgm:pt modelId="{EBB1C96F-EE55-45AD-89D9-DC64CB83A03C}" type="pres">
      <dgm:prSet presAssocID="{ADA62A10-8546-4903-98A0-256EC2714666}" presName="bigChev" presStyleLbl="node1" presStyleIdx="2" presStyleCnt="3" custScaleX="56632" custScaleY="94919"/>
      <dgm:spPr/>
      <dgm:t>
        <a:bodyPr/>
        <a:lstStyle/>
        <a:p>
          <a:endParaRPr lang="zh-CN" altLang="en-US"/>
        </a:p>
      </dgm:t>
    </dgm:pt>
    <dgm:pt modelId="{AAE374C4-9FBC-4700-A4CF-066C90A279FE}" type="pres">
      <dgm:prSet presAssocID="{C84C3D74-13CD-4994-94ED-99991306C7DC}" presName="parTrans" presStyleCnt="0"/>
      <dgm:spPr/>
    </dgm:pt>
    <dgm:pt modelId="{27F587F4-B995-4845-A190-F0342FB962F9}" type="pres">
      <dgm:prSet presAssocID="{071DA9BA-2561-4D40-8392-10D5CBB04486}" presName="node" presStyleLbl="alignAccFollowNode1" presStyleIdx="2" presStyleCnt="3" custScaleX="319217" custScaleY="134749" custLinFactNeighborX="-3070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94D4A88-C19D-4F66-B6CA-774B3D931BDD}" srcId="{EBADBA4F-4028-4EFB-AD52-D07C067BCBFF}" destId="{ADA62A10-8546-4903-98A0-256EC2714666}" srcOrd="2" destOrd="0" parTransId="{99D583CC-8E7D-4E37-A1B1-8E7381296066}" sibTransId="{ED12F433-5AC5-4198-81D7-5010209418BF}"/>
    <dgm:cxn modelId="{20C7B83F-C41F-4475-842B-B97F31C316F8}" srcId="{EBADBA4F-4028-4EFB-AD52-D07C067BCBFF}" destId="{1654E0A0-0711-4C6D-840E-1637B1E8198F}" srcOrd="0" destOrd="0" parTransId="{6362333F-77AB-40CD-B1E2-F9CCB5D6E212}" sibTransId="{92922966-C61E-48AC-B8E9-F780AE7C999D}"/>
    <dgm:cxn modelId="{D0FFDDAF-A8CB-4144-86E1-C8E8DFAEA4F1}" type="presOf" srcId="{EBADBA4F-4028-4EFB-AD52-D07C067BCBFF}" destId="{06B1B4D7-E87F-4577-8794-6A68CFF5481E}" srcOrd="0" destOrd="0" presId="urn:microsoft.com/office/officeart/2005/8/layout/lProcess3"/>
    <dgm:cxn modelId="{B360A463-31C1-4796-8011-EDED5689F1CD}" type="presOf" srcId="{B0FF0172-5BFE-466F-924E-954700D154EE}" destId="{96ED7008-A5AC-48D0-B08F-C8365174DC0C}" srcOrd="0" destOrd="0" presId="urn:microsoft.com/office/officeart/2005/8/layout/lProcess3"/>
    <dgm:cxn modelId="{6EB6A442-FE57-437A-851E-602D82CAD631}" srcId="{B0FF0172-5BFE-466F-924E-954700D154EE}" destId="{87D34B44-85E3-45BF-A470-8FA233B326D0}" srcOrd="0" destOrd="0" parTransId="{9DC0796D-5AC9-4C2B-9306-44F29170E992}" sibTransId="{93481653-0AD9-4E4D-962E-D9B93D087FF3}"/>
    <dgm:cxn modelId="{6C3C364E-E0B8-4C0D-A2E0-CAD5B409712F}" type="presOf" srcId="{ADA62A10-8546-4903-98A0-256EC2714666}" destId="{EBB1C96F-EE55-45AD-89D9-DC64CB83A03C}" srcOrd="0" destOrd="0" presId="urn:microsoft.com/office/officeart/2005/8/layout/lProcess3"/>
    <dgm:cxn modelId="{9929E888-9BDE-4EA8-86DE-9A70C572106E}" type="presOf" srcId="{1654E0A0-0711-4C6D-840E-1637B1E8198F}" destId="{6CE677B5-7784-428A-B45D-3C12D0AB13C7}" srcOrd="0" destOrd="0" presId="urn:microsoft.com/office/officeart/2005/8/layout/lProcess3"/>
    <dgm:cxn modelId="{6B0BC502-A8A5-423D-AEDC-72EE45010CF6}" srcId="{ADA62A10-8546-4903-98A0-256EC2714666}" destId="{071DA9BA-2561-4D40-8392-10D5CBB04486}" srcOrd="0" destOrd="0" parTransId="{C84C3D74-13CD-4994-94ED-99991306C7DC}" sibTransId="{B926EBD8-C56B-48E5-8DF5-93C8DC9E004E}"/>
    <dgm:cxn modelId="{4BD937C5-80E0-4DFD-A08C-54AC49F09E4C}" type="presOf" srcId="{071DA9BA-2561-4D40-8392-10D5CBB04486}" destId="{27F587F4-B995-4845-A190-F0342FB962F9}" srcOrd="0" destOrd="0" presId="urn:microsoft.com/office/officeart/2005/8/layout/lProcess3"/>
    <dgm:cxn modelId="{7D544FF1-E6D9-4E36-BF08-EF30FA5FD846}" type="presOf" srcId="{FD94ACAB-2DA9-49CB-8D8B-8D984A6FB54A}" destId="{90041A6E-7EBF-467F-8F83-D7115D5FBFE9}" srcOrd="0" destOrd="0" presId="urn:microsoft.com/office/officeart/2005/8/layout/lProcess3"/>
    <dgm:cxn modelId="{23C1CC47-935D-4E56-99BC-0FA990854038}" type="presOf" srcId="{87D34B44-85E3-45BF-A470-8FA233B326D0}" destId="{6385A1A9-CF66-4136-B5A3-C0B14FF2D8EE}" srcOrd="0" destOrd="0" presId="urn:microsoft.com/office/officeart/2005/8/layout/lProcess3"/>
    <dgm:cxn modelId="{EB652A42-03DB-44F3-901E-412E0054838F}" srcId="{1654E0A0-0711-4C6D-840E-1637B1E8198F}" destId="{FD94ACAB-2DA9-49CB-8D8B-8D984A6FB54A}" srcOrd="0" destOrd="0" parTransId="{D5057627-A218-47BC-9659-0DD54197D2E1}" sibTransId="{431B8258-47FD-42F5-8220-C12547194447}"/>
    <dgm:cxn modelId="{386FF3A9-077D-4034-92D0-861848CB2C96}" srcId="{EBADBA4F-4028-4EFB-AD52-D07C067BCBFF}" destId="{B0FF0172-5BFE-466F-924E-954700D154EE}" srcOrd="1" destOrd="0" parTransId="{41780CBC-5512-4294-B910-02F9D6146BAE}" sibTransId="{D872C75D-E978-4E20-9166-97D7AEA45CAC}"/>
    <dgm:cxn modelId="{9726D4CC-3711-4606-96F8-0C1EBD514F11}" type="presParOf" srcId="{06B1B4D7-E87F-4577-8794-6A68CFF5481E}" destId="{DB26FE88-7975-44D3-9645-61C840CA4E2B}" srcOrd="0" destOrd="0" presId="urn:microsoft.com/office/officeart/2005/8/layout/lProcess3"/>
    <dgm:cxn modelId="{C40D6479-C92B-4024-B558-1C87F2A07FC1}" type="presParOf" srcId="{DB26FE88-7975-44D3-9645-61C840CA4E2B}" destId="{6CE677B5-7784-428A-B45D-3C12D0AB13C7}" srcOrd="0" destOrd="0" presId="urn:microsoft.com/office/officeart/2005/8/layout/lProcess3"/>
    <dgm:cxn modelId="{F8048A02-7494-4AC5-BBD3-20E7DD5D72D0}" type="presParOf" srcId="{DB26FE88-7975-44D3-9645-61C840CA4E2B}" destId="{889EA58A-F568-41F6-ABAA-3CCD4376E1A9}" srcOrd="1" destOrd="0" presId="urn:microsoft.com/office/officeart/2005/8/layout/lProcess3"/>
    <dgm:cxn modelId="{6B654FEA-D3F3-4420-9F73-6DCA747D571F}" type="presParOf" srcId="{DB26FE88-7975-44D3-9645-61C840CA4E2B}" destId="{90041A6E-7EBF-467F-8F83-D7115D5FBFE9}" srcOrd="2" destOrd="0" presId="urn:microsoft.com/office/officeart/2005/8/layout/lProcess3"/>
    <dgm:cxn modelId="{3900AE48-A148-459D-B115-2A0CFAC43BF1}" type="presParOf" srcId="{06B1B4D7-E87F-4577-8794-6A68CFF5481E}" destId="{421DD74C-3ACC-4DA9-B8FB-EFC3F850FEDE}" srcOrd="1" destOrd="0" presId="urn:microsoft.com/office/officeart/2005/8/layout/lProcess3"/>
    <dgm:cxn modelId="{2580852E-4DFA-47A2-A5BF-00B831667933}" type="presParOf" srcId="{06B1B4D7-E87F-4577-8794-6A68CFF5481E}" destId="{F30DE8CD-93DE-4682-83A7-9893B2AB7E69}" srcOrd="2" destOrd="0" presId="urn:microsoft.com/office/officeart/2005/8/layout/lProcess3"/>
    <dgm:cxn modelId="{E526FBCE-8225-4E95-B45C-E0043FF62334}" type="presParOf" srcId="{F30DE8CD-93DE-4682-83A7-9893B2AB7E69}" destId="{96ED7008-A5AC-48D0-B08F-C8365174DC0C}" srcOrd="0" destOrd="0" presId="urn:microsoft.com/office/officeart/2005/8/layout/lProcess3"/>
    <dgm:cxn modelId="{33355245-D6ED-4B30-9417-AC0E74D44B48}" type="presParOf" srcId="{F30DE8CD-93DE-4682-83A7-9893B2AB7E69}" destId="{35A5D63D-84E5-4FD6-BF8D-DF3D0DDB5D34}" srcOrd="1" destOrd="0" presId="urn:microsoft.com/office/officeart/2005/8/layout/lProcess3"/>
    <dgm:cxn modelId="{D69CF0FB-F6EA-47F6-B98D-90164C3B0030}" type="presParOf" srcId="{F30DE8CD-93DE-4682-83A7-9893B2AB7E69}" destId="{6385A1A9-CF66-4136-B5A3-C0B14FF2D8EE}" srcOrd="2" destOrd="0" presId="urn:microsoft.com/office/officeart/2005/8/layout/lProcess3"/>
    <dgm:cxn modelId="{34D25766-DD15-4540-90FD-C6473353F90B}" type="presParOf" srcId="{06B1B4D7-E87F-4577-8794-6A68CFF5481E}" destId="{C55884E1-D603-4766-B2D7-06A075DDBD44}" srcOrd="3" destOrd="0" presId="urn:microsoft.com/office/officeart/2005/8/layout/lProcess3"/>
    <dgm:cxn modelId="{909C5995-1133-4699-BC86-B1DB4D3F2B3A}" type="presParOf" srcId="{06B1B4D7-E87F-4577-8794-6A68CFF5481E}" destId="{A3E6328B-3555-4118-A1C6-5A713955004D}" srcOrd="4" destOrd="0" presId="urn:microsoft.com/office/officeart/2005/8/layout/lProcess3"/>
    <dgm:cxn modelId="{028BEFD5-E5B4-4CAB-A428-0F343C43EFCE}" type="presParOf" srcId="{A3E6328B-3555-4118-A1C6-5A713955004D}" destId="{EBB1C96F-EE55-45AD-89D9-DC64CB83A03C}" srcOrd="0" destOrd="0" presId="urn:microsoft.com/office/officeart/2005/8/layout/lProcess3"/>
    <dgm:cxn modelId="{5B1DF9D3-FE12-4CA8-81EC-30134DE6150F}" type="presParOf" srcId="{A3E6328B-3555-4118-A1C6-5A713955004D}" destId="{AAE374C4-9FBC-4700-A4CF-066C90A279FE}" srcOrd="1" destOrd="0" presId="urn:microsoft.com/office/officeart/2005/8/layout/lProcess3"/>
    <dgm:cxn modelId="{A4AF0FBB-7C56-4C9F-8798-FDB3A05C87F7}" type="presParOf" srcId="{A3E6328B-3555-4118-A1C6-5A713955004D}" destId="{27F587F4-B995-4845-A190-F0342FB962F9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8B11BC-856C-47A3-97BC-FE65F7399B07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216D1A68-5077-46B1-A94B-63C6287FF8F6}">
      <dgm:prSet phldrT="[文本]" custT="1"/>
      <dgm:spPr>
        <a:solidFill>
          <a:srgbClr val="FF0000"/>
        </a:solidFill>
      </dgm:spPr>
      <dgm:t>
        <a:bodyPr/>
        <a:lstStyle/>
        <a:p>
          <a:pPr algn="l"/>
          <a:r>
            <a:rPr lang="zh-CN" altLang="en-US" sz="28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rPr>
            <a:t>马克思：人的本质是一切社会关系的总和</a:t>
          </a:r>
          <a:endParaRPr lang="zh-CN" altLang="en-US" sz="2800" b="1" dirty="0">
            <a:solidFill>
              <a:schemeClr val="bg1"/>
            </a:solidFill>
            <a:latin typeface="宋体" pitchFamily="2" charset="-122"/>
            <a:ea typeface="宋体" pitchFamily="2" charset="-122"/>
          </a:endParaRPr>
        </a:p>
      </dgm:t>
    </dgm:pt>
    <dgm:pt modelId="{E5A8EC8F-F561-472B-B8BC-33032F3FEC0C}" type="parTrans" cxnId="{74537973-2FAE-495D-BA1D-EDC3057F0300}">
      <dgm:prSet/>
      <dgm:spPr/>
      <dgm:t>
        <a:bodyPr/>
        <a:lstStyle/>
        <a:p>
          <a:endParaRPr lang="zh-CN" altLang="en-US"/>
        </a:p>
      </dgm:t>
    </dgm:pt>
    <dgm:pt modelId="{66F68E2F-9F57-4F5C-8E5D-7C5DB70013B0}" type="sibTrans" cxnId="{74537973-2FAE-495D-BA1D-EDC3057F0300}">
      <dgm:prSet/>
      <dgm:spPr/>
      <dgm:t>
        <a:bodyPr/>
        <a:lstStyle/>
        <a:p>
          <a:endParaRPr lang="zh-CN" altLang="en-US"/>
        </a:p>
      </dgm:t>
    </dgm:pt>
    <dgm:pt modelId="{CA0AC647-B985-4C70-94BB-D76DCA829592}">
      <dgm:prSet phldrT="[文本]" custT="1"/>
      <dgm:spPr>
        <a:solidFill>
          <a:srgbClr val="BAF69C"/>
        </a:solidFill>
      </dgm:spPr>
      <dgm:t>
        <a:bodyPr/>
        <a:lstStyle/>
        <a:p>
          <a:pPr algn="l"/>
          <a:endParaRPr lang="en-US" altLang="zh-CN" sz="2800" b="1" dirty="0" smtClean="0">
            <a:solidFill>
              <a:schemeClr val="tx1"/>
            </a:solidFill>
            <a:latin typeface="宋体" pitchFamily="2" charset="-122"/>
            <a:ea typeface="宋体" pitchFamily="2" charset="-122"/>
          </a:endParaRPr>
        </a:p>
        <a:p>
          <a:pPr algn="l"/>
          <a:r>
            <a:rPr lang="zh-CN" altLang="en-US" sz="2800" b="1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</a:rPr>
            <a:t>英国教育家纽曼</a:t>
          </a:r>
          <a:r>
            <a:rPr lang="en-US" altLang="zh-CN" sz="2800" b="1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</a:rPr>
            <a:t>《</a:t>
          </a:r>
          <a:r>
            <a:rPr lang="zh-CN" altLang="en-US" sz="2800" b="1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</a:rPr>
            <a:t>大学的理念</a:t>
          </a:r>
          <a:r>
            <a:rPr lang="en-US" altLang="zh-CN" sz="2800" b="1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</a:rPr>
            <a:t>》</a:t>
          </a:r>
          <a:r>
            <a:rPr lang="zh-CN" altLang="en-US" sz="2800" b="1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</a:rPr>
            <a:t>一书中提出</a:t>
          </a:r>
          <a:r>
            <a:rPr lang="zh-CN" altLang="en-US" sz="2800" b="1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rPr>
            <a:t>大学教育的目的：为学生进入社会而非仅仅进入专业工作做准备</a:t>
          </a:r>
          <a:endParaRPr lang="zh-CN" altLang="en-US" sz="2800" dirty="0">
            <a:solidFill>
              <a:srgbClr val="FF0000"/>
            </a:solidFill>
          </a:endParaRPr>
        </a:p>
      </dgm:t>
    </dgm:pt>
    <dgm:pt modelId="{F3AE1308-2D5E-4717-9928-F8061DBC2C70}" type="parTrans" cxnId="{E3C36FF9-62A8-4298-A400-16B2D0E4BFF7}">
      <dgm:prSet/>
      <dgm:spPr/>
      <dgm:t>
        <a:bodyPr/>
        <a:lstStyle/>
        <a:p>
          <a:endParaRPr lang="zh-CN" altLang="en-US"/>
        </a:p>
      </dgm:t>
    </dgm:pt>
    <dgm:pt modelId="{B17DFB1B-53DF-4ACA-A7E9-CF732417FF07}" type="sibTrans" cxnId="{E3C36FF9-62A8-4298-A400-16B2D0E4BFF7}">
      <dgm:prSet/>
      <dgm:spPr/>
      <dgm:t>
        <a:bodyPr/>
        <a:lstStyle/>
        <a:p>
          <a:endParaRPr lang="zh-CN" altLang="en-US"/>
        </a:p>
      </dgm:t>
    </dgm:pt>
    <dgm:pt modelId="{7F23AC40-0DEB-4AB8-833A-1E0CE636E7B9}">
      <dgm:prSet phldrT="[文本]" phldr="1"/>
      <dgm:spPr/>
      <dgm:t>
        <a:bodyPr/>
        <a:lstStyle/>
        <a:p>
          <a:endParaRPr lang="zh-CN" altLang="en-US" dirty="0"/>
        </a:p>
      </dgm:t>
    </dgm:pt>
    <dgm:pt modelId="{F487E063-855E-4E57-8258-44DB92CDAB6D}" type="parTrans" cxnId="{A56C9E5C-F2C5-4D97-9AC9-E86D5D4FC41B}">
      <dgm:prSet/>
      <dgm:spPr/>
      <dgm:t>
        <a:bodyPr/>
        <a:lstStyle/>
        <a:p>
          <a:endParaRPr lang="zh-CN" altLang="en-US"/>
        </a:p>
      </dgm:t>
    </dgm:pt>
    <dgm:pt modelId="{A7DD0141-3F16-4238-8707-6408D9D5D192}" type="sibTrans" cxnId="{A56C9E5C-F2C5-4D97-9AC9-E86D5D4FC41B}">
      <dgm:prSet/>
      <dgm:spPr/>
      <dgm:t>
        <a:bodyPr/>
        <a:lstStyle/>
        <a:p>
          <a:endParaRPr lang="zh-CN" altLang="en-US"/>
        </a:p>
      </dgm:t>
    </dgm:pt>
    <dgm:pt modelId="{FBDB4246-BE41-49BA-8523-9833F891DEAF}">
      <dgm:prSet phldrT="[文本]" phldr="1"/>
      <dgm:spPr/>
      <dgm:t>
        <a:bodyPr/>
        <a:lstStyle/>
        <a:p>
          <a:endParaRPr lang="zh-CN" altLang="en-US" dirty="0"/>
        </a:p>
      </dgm:t>
    </dgm:pt>
    <dgm:pt modelId="{F2FD2AE1-B4E0-4167-802F-30BB5A9EB723}" type="parTrans" cxnId="{B5C82E01-3FD4-45EF-92A2-94BBDFC9AB29}">
      <dgm:prSet/>
      <dgm:spPr/>
      <dgm:t>
        <a:bodyPr/>
        <a:lstStyle/>
        <a:p>
          <a:endParaRPr lang="zh-CN" altLang="en-US"/>
        </a:p>
      </dgm:t>
    </dgm:pt>
    <dgm:pt modelId="{7E64DB6D-7537-4519-9C09-C97D7CC11FEE}" type="sibTrans" cxnId="{B5C82E01-3FD4-45EF-92A2-94BBDFC9AB29}">
      <dgm:prSet/>
      <dgm:spPr/>
      <dgm:t>
        <a:bodyPr/>
        <a:lstStyle/>
        <a:p>
          <a:endParaRPr lang="zh-CN" altLang="en-US"/>
        </a:p>
      </dgm:t>
    </dgm:pt>
    <dgm:pt modelId="{3109C222-5182-428C-B781-0881EB031772}">
      <dgm:prSet phldrT="[文本]" phldr="1"/>
      <dgm:spPr/>
      <dgm:t>
        <a:bodyPr/>
        <a:lstStyle/>
        <a:p>
          <a:endParaRPr lang="zh-CN" altLang="en-US" dirty="0"/>
        </a:p>
      </dgm:t>
    </dgm:pt>
    <dgm:pt modelId="{C0DD078D-E728-4318-B4B5-9796F802A95A}" type="parTrans" cxnId="{AF1E98B7-F0CB-4036-A42C-CE125F56084E}">
      <dgm:prSet/>
      <dgm:spPr/>
      <dgm:t>
        <a:bodyPr/>
        <a:lstStyle/>
        <a:p>
          <a:endParaRPr lang="zh-CN" altLang="en-US"/>
        </a:p>
      </dgm:t>
    </dgm:pt>
    <dgm:pt modelId="{A19DD68E-FCC6-4727-B6E5-87AE331CD32A}" type="sibTrans" cxnId="{AF1E98B7-F0CB-4036-A42C-CE125F56084E}">
      <dgm:prSet/>
      <dgm:spPr/>
      <dgm:t>
        <a:bodyPr/>
        <a:lstStyle/>
        <a:p>
          <a:endParaRPr lang="zh-CN" altLang="en-US"/>
        </a:p>
      </dgm:t>
    </dgm:pt>
    <dgm:pt modelId="{A5382F07-562B-4B36-A91A-20D1D4177993}">
      <dgm:prSet/>
      <dgm:spPr/>
      <dgm:t>
        <a:bodyPr/>
        <a:lstStyle/>
        <a:p>
          <a:endParaRPr lang="zh-CN" altLang="en-US"/>
        </a:p>
      </dgm:t>
    </dgm:pt>
    <dgm:pt modelId="{C359DF7B-552C-4BCC-BBDA-C0AD90242626}" type="parTrans" cxnId="{EADEBDB9-BAC5-447B-B5F5-19F41037A46C}">
      <dgm:prSet/>
      <dgm:spPr/>
      <dgm:t>
        <a:bodyPr/>
        <a:lstStyle/>
        <a:p>
          <a:endParaRPr lang="zh-CN" altLang="en-US"/>
        </a:p>
      </dgm:t>
    </dgm:pt>
    <dgm:pt modelId="{04C02BE5-51A9-41DC-B635-B33F006EF094}" type="sibTrans" cxnId="{EADEBDB9-BAC5-447B-B5F5-19F41037A46C}">
      <dgm:prSet/>
      <dgm:spPr/>
      <dgm:t>
        <a:bodyPr/>
        <a:lstStyle/>
        <a:p>
          <a:endParaRPr lang="zh-CN" altLang="en-US"/>
        </a:p>
      </dgm:t>
    </dgm:pt>
    <dgm:pt modelId="{10223135-BE9F-41AB-9207-85623C8AA15B}">
      <dgm:prSet custT="1"/>
      <dgm:spPr>
        <a:solidFill>
          <a:srgbClr val="FFFF00"/>
        </a:solidFill>
      </dgm:spPr>
      <dgm:t>
        <a:bodyPr/>
        <a:lstStyle/>
        <a:p>
          <a:pPr algn="l"/>
          <a:r>
            <a:rPr lang="zh-CN" altLang="en-US" sz="2800" b="1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</a:rPr>
            <a:t>英国牛津大学和剑桥大学提出：“就大学毕业生而言，</a:t>
          </a:r>
          <a:r>
            <a:rPr lang="zh-CN" altLang="en-US" sz="2800" b="1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rPr>
            <a:t>具有教养比具有高深学识更重要</a:t>
          </a:r>
          <a:r>
            <a:rPr lang="zh-CN" altLang="en-US" sz="2800" b="1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</a:rPr>
            <a:t>”</a:t>
          </a:r>
          <a:endParaRPr lang="zh-CN" altLang="en-US" sz="2800" dirty="0">
            <a:solidFill>
              <a:schemeClr val="tx1"/>
            </a:solidFill>
          </a:endParaRPr>
        </a:p>
      </dgm:t>
    </dgm:pt>
    <dgm:pt modelId="{51B243EC-6DFA-4C47-86C1-20BD13996C92}" type="parTrans" cxnId="{EC57AC26-24C6-4EF9-896C-C4695079626C}">
      <dgm:prSet/>
      <dgm:spPr/>
      <dgm:t>
        <a:bodyPr/>
        <a:lstStyle/>
        <a:p>
          <a:endParaRPr lang="zh-CN" altLang="en-US"/>
        </a:p>
      </dgm:t>
    </dgm:pt>
    <dgm:pt modelId="{F326EEAE-5430-4399-9A0E-81F69141E3D6}" type="sibTrans" cxnId="{EC57AC26-24C6-4EF9-896C-C4695079626C}">
      <dgm:prSet/>
      <dgm:spPr/>
      <dgm:t>
        <a:bodyPr/>
        <a:lstStyle/>
        <a:p>
          <a:endParaRPr lang="zh-CN" altLang="en-US"/>
        </a:p>
      </dgm:t>
    </dgm:pt>
    <dgm:pt modelId="{7B3FBE47-3F42-49A8-B4F1-1FAB956CE55E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l"/>
          <a:endParaRPr lang="en-US" altLang="zh-CN" sz="1800" b="1" dirty="0" smtClean="0">
            <a:latin typeface="宋体" pitchFamily="2" charset="-122"/>
            <a:ea typeface="宋体" pitchFamily="2" charset="-122"/>
          </a:endParaRPr>
        </a:p>
        <a:p>
          <a:pPr algn="l"/>
          <a:r>
            <a:rPr lang="zh-CN" altLang="en-US" sz="2000" b="1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</a:rPr>
            <a:t>爱因斯坦也曾指出：“用专业知识教育人是不够的。通过专业教育，他可能成为一种有用的机器，但是不能成为一个全面发展的人。要使学生对价值有所理解并产生热烈的激情，那是最基本的。他必须获得对美和道德上的善和鲜明的辨别力。”</a:t>
          </a:r>
          <a:endParaRPr lang="zh-CN" altLang="en-US" sz="2000" dirty="0">
            <a:solidFill>
              <a:schemeClr val="tx1"/>
            </a:solidFill>
          </a:endParaRPr>
        </a:p>
      </dgm:t>
    </dgm:pt>
    <dgm:pt modelId="{C869B583-B7AA-4412-B5F6-AA9C6BC3397B}" type="parTrans" cxnId="{79937FEC-A8C2-4C76-8818-5988CC35EC25}">
      <dgm:prSet/>
      <dgm:spPr/>
      <dgm:t>
        <a:bodyPr/>
        <a:lstStyle/>
        <a:p>
          <a:endParaRPr lang="zh-CN" altLang="en-US"/>
        </a:p>
      </dgm:t>
    </dgm:pt>
    <dgm:pt modelId="{E74FA2BD-A2D8-48A4-BA91-2A99AE3A9695}" type="sibTrans" cxnId="{79937FEC-A8C2-4C76-8818-5988CC35EC25}">
      <dgm:prSet/>
      <dgm:spPr/>
      <dgm:t>
        <a:bodyPr/>
        <a:lstStyle/>
        <a:p>
          <a:endParaRPr lang="zh-CN" altLang="en-US"/>
        </a:p>
      </dgm:t>
    </dgm:pt>
    <dgm:pt modelId="{34460B93-292C-4515-806F-D103232613FE}">
      <dgm:prSet/>
      <dgm:spPr/>
      <dgm:t>
        <a:bodyPr/>
        <a:lstStyle/>
        <a:p>
          <a:endParaRPr lang="en-US" altLang="zh-CN" b="1" dirty="0" smtClean="0">
            <a:latin typeface="宋体" pitchFamily="2" charset="-122"/>
            <a:ea typeface="宋体" pitchFamily="2" charset="-122"/>
          </a:endParaRPr>
        </a:p>
      </dgm:t>
    </dgm:pt>
    <dgm:pt modelId="{38BA6D71-C046-4EE9-A929-C2DFDD625D7A}" type="parTrans" cxnId="{3AFB0090-2F1C-40DE-BEF4-48019E751397}">
      <dgm:prSet/>
      <dgm:spPr/>
      <dgm:t>
        <a:bodyPr/>
        <a:lstStyle/>
        <a:p>
          <a:endParaRPr lang="zh-CN" altLang="en-US"/>
        </a:p>
      </dgm:t>
    </dgm:pt>
    <dgm:pt modelId="{E8ACEDC2-671A-44FB-B0B9-9FD140A99A39}" type="sibTrans" cxnId="{3AFB0090-2F1C-40DE-BEF4-48019E751397}">
      <dgm:prSet/>
      <dgm:spPr/>
      <dgm:t>
        <a:bodyPr/>
        <a:lstStyle/>
        <a:p>
          <a:endParaRPr lang="zh-CN" altLang="en-US"/>
        </a:p>
      </dgm:t>
    </dgm:pt>
    <dgm:pt modelId="{5853A911-AC4C-49CA-8790-EF7A6DEDFA77}">
      <dgm:prSet custT="1"/>
      <dgm:spPr>
        <a:solidFill>
          <a:srgbClr val="FADAF4"/>
        </a:solidFill>
      </dgm:spPr>
      <dgm:t>
        <a:bodyPr/>
        <a:lstStyle/>
        <a:p>
          <a:pPr algn="l"/>
          <a:endParaRPr lang="en-US" altLang="zh-CN" sz="2800" b="1" dirty="0" smtClean="0">
            <a:solidFill>
              <a:srgbClr val="0070C0"/>
            </a:solidFill>
            <a:latin typeface="宋体" pitchFamily="2" charset="-122"/>
            <a:ea typeface="宋体" pitchFamily="2" charset="-122"/>
          </a:endParaRPr>
        </a:p>
        <a:p>
          <a:pPr algn="l"/>
          <a:r>
            <a:rPr lang="zh-CN" altLang="en-US" sz="2400" b="1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rPr>
            <a:t>要使人真正成为有修养的人，必须具备三个品质：</a:t>
          </a:r>
          <a:r>
            <a:rPr lang="zh-CN" altLang="en-US" sz="2400" b="1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rPr>
            <a:t>渊博的知识、思维的习惯和高尚的情操。</a:t>
          </a:r>
          <a:r>
            <a:rPr lang="en-US" altLang="zh-CN" sz="2400" b="1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rPr>
            <a:t>——</a:t>
          </a:r>
          <a:r>
            <a:rPr lang="zh-CN" altLang="en-US" sz="2400" b="1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rPr>
            <a:t>车尔尼雪夫斯基</a:t>
          </a:r>
          <a:endParaRPr lang="en-US" altLang="zh-CN" sz="2400" b="1" dirty="0" smtClean="0">
            <a:solidFill>
              <a:srgbClr val="FF0000"/>
            </a:solidFill>
            <a:latin typeface="宋体" pitchFamily="2" charset="-122"/>
            <a:ea typeface="宋体" pitchFamily="2" charset="-122"/>
          </a:endParaRPr>
        </a:p>
      </dgm:t>
    </dgm:pt>
    <dgm:pt modelId="{93C7B9E4-9CC1-4A2D-BCF9-D1ECFBDE0146}" type="parTrans" cxnId="{8A49BA35-60F5-49A3-A21C-B792D63A0DC6}">
      <dgm:prSet/>
      <dgm:spPr/>
      <dgm:t>
        <a:bodyPr/>
        <a:lstStyle/>
        <a:p>
          <a:endParaRPr lang="zh-CN" altLang="en-US"/>
        </a:p>
      </dgm:t>
    </dgm:pt>
    <dgm:pt modelId="{B14885F8-B0AA-44FB-8B35-E0D541D03832}" type="sibTrans" cxnId="{8A49BA35-60F5-49A3-A21C-B792D63A0DC6}">
      <dgm:prSet/>
      <dgm:spPr/>
      <dgm:t>
        <a:bodyPr/>
        <a:lstStyle/>
        <a:p>
          <a:endParaRPr lang="zh-CN" altLang="en-US"/>
        </a:p>
      </dgm:t>
    </dgm:pt>
    <dgm:pt modelId="{D50173A7-6CB3-49E1-A217-1C7B729E7DA0}" type="pres">
      <dgm:prSet presAssocID="{6C8B11BC-856C-47A3-97BC-FE65F7399B0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D098276-002A-4F43-BDF1-503267123D64}" type="pres">
      <dgm:prSet presAssocID="{6C8B11BC-856C-47A3-97BC-FE65F7399B07}" presName="matrix" presStyleCnt="0"/>
      <dgm:spPr/>
    </dgm:pt>
    <dgm:pt modelId="{C4A6CB16-7713-4D8F-84E2-4B60CC6E3FC1}" type="pres">
      <dgm:prSet presAssocID="{6C8B11BC-856C-47A3-97BC-FE65F7399B07}" presName="tile1" presStyleLbl="node1" presStyleIdx="0" presStyleCnt="4"/>
      <dgm:spPr/>
      <dgm:t>
        <a:bodyPr/>
        <a:lstStyle/>
        <a:p>
          <a:endParaRPr lang="zh-CN" altLang="en-US"/>
        </a:p>
      </dgm:t>
    </dgm:pt>
    <dgm:pt modelId="{DE5BC1B0-BBE8-4FD0-9AD9-58453F9CC4B7}" type="pres">
      <dgm:prSet presAssocID="{6C8B11BC-856C-47A3-97BC-FE65F7399B0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7EB9FD3-9C48-4326-93F9-C20701B2DA56}" type="pres">
      <dgm:prSet presAssocID="{6C8B11BC-856C-47A3-97BC-FE65F7399B07}" presName="tile2" presStyleLbl="node1" presStyleIdx="1" presStyleCnt="4"/>
      <dgm:spPr/>
      <dgm:t>
        <a:bodyPr/>
        <a:lstStyle/>
        <a:p>
          <a:endParaRPr lang="zh-CN" altLang="en-US"/>
        </a:p>
      </dgm:t>
    </dgm:pt>
    <dgm:pt modelId="{FCAEDD31-33CC-4E33-933D-C8AEE0687364}" type="pres">
      <dgm:prSet presAssocID="{6C8B11BC-856C-47A3-97BC-FE65F7399B0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BB65D48-3E96-40B5-B32F-5E7E03548356}" type="pres">
      <dgm:prSet presAssocID="{6C8B11BC-856C-47A3-97BC-FE65F7399B07}" presName="tile3" presStyleLbl="node1" presStyleIdx="2" presStyleCnt="4"/>
      <dgm:spPr/>
      <dgm:t>
        <a:bodyPr/>
        <a:lstStyle/>
        <a:p>
          <a:endParaRPr lang="zh-CN" altLang="en-US"/>
        </a:p>
      </dgm:t>
    </dgm:pt>
    <dgm:pt modelId="{A1737EB2-1702-434D-B9EA-5EBB1E8EB2EA}" type="pres">
      <dgm:prSet presAssocID="{6C8B11BC-856C-47A3-97BC-FE65F7399B0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593E5F5-2CF5-4BBD-9AD4-9E2F1B3A3877}" type="pres">
      <dgm:prSet presAssocID="{6C8B11BC-856C-47A3-97BC-FE65F7399B07}" presName="tile4" presStyleLbl="node1" presStyleIdx="3" presStyleCnt="4"/>
      <dgm:spPr/>
      <dgm:t>
        <a:bodyPr/>
        <a:lstStyle/>
        <a:p>
          <a:endParaRPr lang="zh-CN" altLang="en-US"/>
        </a:p>
      </dgm:t>
    </dgm:pt>
    <dgm:pt modelId="{F403D6F0-4E8E-49B7-8DD9-7BC58EF3674A}" type="pres">
      <dgm:prSet presAssocID="{6C8B11BC-856C-47A3-97BC-FE65F7399B0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97E6709-9E4A-4FC7-B1CD-046BDD901AF4}" type="pres">
      <dgm:prSet presAssocID="{6C8B11BC-856C-47A3-97BC-FE65F7399B07}" presName="centerTile" presStyleLbl="fgShp" presStyleIdx="0" presStyleCnt="1" custScaleX="83040" custScaleY="114976" custLinFactNeighborX="2470" custLinFactNeighborY="6253">
        <dgm:presLayoutVars>
          <dgm:chMax val="0"/>
          <dgm:chPref val="0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F1E98B7-F0CB-4036-A42C-CE125F56084E}" srcId="{216D1A68-5077-46B1-A94B-63C6287FF8F6}" destId="{3109C222-5182-428C-B781-0881EB031772}" srcOrd="7" destOrd="0" parTransId="{C0DD078D-E728-4318-B4B5-9796F802A95A}" sibTransId="{A19DD68E-FCC6-4727-B6E5-87AE331CD32A}"/>
    <dgm:cxn modelId="{CA0E3981-B0B3-4B43-840D-E67CE20A7B0F}" type="presOf" srcId="{10223135-BE9F-41AB-9207-85623C8AA15B}" destId="{FCAEDD31-33CC-4E33-933D-C8AEE0687364}" srcOrd="1" destOrd="0" presId="urn:microsoft.com/office/officeart/2005/8/layout/matrix1"/>
    <dgm:cxn modelId="{74537973-2FAE-495D-BA1D-EDC3057F0300}" srcId="{6C8B11BC-856C-47A3-97BC-FE65F7399B07}" destId="{216D1A68-5077-46B1-A94B-63C6287FF8F6}" srcOrd="0" destOrd="0" parTransId="{E5A8EC8F-F561-472B-B8BC-33032F3FEC0C}" sibTransId="{66F68E2F-9F57-4F5C-8E5D-7C5DB70013B0}"/>
    <dgm:cxn modelId="{DA3B31FF-B6D4-4C69-94D8-B9E776DF9FDD}" type="presOf" srcId="{6C8B11BC-856C-47A3-97BC-FE65F7399B07}" destId="{D50173A7-6CB3-49E1-A217-1C7B729E7DA0}" srcOrd="0" destOrd="0" presId="urn:microsoft.com/office/officeart/2005/8/layout/matrix1"/>
    <dgm:cxn modelId="{EC57AC26-24C6-4EF9-896C-C4695079626C}" srcId="{216D1A68-5077-46B1-A94B-63C6287FF8F6}" destId="{10223135-BE9F-41AB-9207-85623C8AA15B}" srcOrd="1" destOrd="0" parTransId="{51B243EC-6DFA-4C47-86C1-20BD13996C92}" sibTransId="{F326EEAE-5430-4399-9A0E-81F69141E3D6}"/>
    <dgm:cxn modelId="{E3C36FF9-62A8-4298-A400-16B2D0E4BFF7}" srcId="{216D1A68-5077-46B1-A94B-63C6287FF8F6}" destId="{CA0AC647-B985-4C70-94BB-D76DCA829592}" srcOrd="0" destOrd="0" parTransId="{F3AE1308-2D5E-4717-9928-F8061DBC2C70}" sibTransId="{B17DFB1B-53DF-4ACA-A7E9-CF732417FF07}"/>
    <dgm:cxn modelId="{3AFB0090-2F1C-40DE-BEF4-48019E751397}" srcId="{216D1A68-5077-46B1-A94B-63C6287FF8F6}" destId="{34460B93-292C-4515-806F-D103232613FE}" srcOrd="4" destOrd="0" parTransId="{38BA6D71-C046-4EE9-A929-C2DFDD625D7A}" sibTransId="{E8ACEDC2-671A-44FB-B0B9-9FD140A99A39}"/>
    <dgm:cxn modelId="{EADEBDB9-BAC5-447B-B5F5-19F41037A46C}" srcId="{6C8B11BC-856C-47A3-97BC-FE65F7399B07}" destId="{A5382F07-562B-4B36-A91A-20D1D4177993}" srcOrd="1" destOrd="0" parTransId="{C359DF7B-552C-4BCC-BBDA-C0AD90242626}" sibTransId="{04C02BE5-51A9-41DC-B635-B33F006EF094}"/>
    <dgm:cxn modelId="{D9D5A73E-6148-4134-8F44-9F337C0338A7}" type="presOf" srcId="{5853A911-AC4C-49CA-8790-EF7A6DEDFA77}" destId="{2593E5F5-2CF5-4BBD-9AD4-9E2F1B3A3877}" srcOrd="0" destOrd="0" presId="urn:microsoft.com/office/officeart/2005/8/layout/matrix1"/>
    <dgm:cxn modelId="{E1FD00BD-10CB-4D65-9BA9-8404508AB494}" type="presOf" srcId="{CA0AC647-B985-4C70-94BB-D76DCA829592}" destId="{C4A6CB16-7713-4D8F-84E2-4B60CC6E3FC1}" srcOrd="0" destOrd="0" presId="urn:microsoft.com/office/officeart/2005/8/layout/matrix1"/>
    <dgm:cxn modelId="{79937FEC-A8C2-4C76-8818-5988CC35EC25}" srcId="{216D1A68-5077-46B1-A94B-63C6287FF8F6}" destId="{7B3FBE47-3F42-49A8-B4F1-1FAB956CE55E}" srcOrd="2" destOrd="0" parTransId="{C869B583-B7AA-4412-B5F6-AA9C6BC3397B}" sibTransId="{E74FA2BD-A2D8-48A4-BA91-2A99AE3A9695}"/>
    <dgm:cxn modelId="{ED2C0E5E-7EEB-4A68-88E2-16C74DF1EE03}" type="presOf" srcId="{216D1A68-5077-46B1-A94B-63C6287FF8F6}" destId="{197E6709-9E4A-4FC7-B1CD-046BDD901AF4}" srcOrd="0" destOrd="0" presId="urn:microsoft.com/office/officeart/2005/8/layout/matrix1"/>
    <dgm:cxn modelId="{8A49BA35-60F5-49A3-A21C-B792D63A0DC6}" srcId="{216D1A68-5077-46B1-A94B-63C6287FF8F6}" destId="{5853A911-AC4C-49CA-8790-EF7A6DEDFA77}" srcOrd="3" destOrd="0" parTransId="{93C7B9E4-9CC1-4A2D-BCF9-D1ECFBDE0146}" sibTransId="{B14885F8-B0AA-44FB-8B35-E0D541D03832}"/>
    <dgm:cxn modelId="{8C41432C-AC39-42FF-BB13-5465D3257D2D}" type="presOf" srcId="{7B3FBE47-3F42-49A8-B4F1-1FAB956CE55E}" destId="{4BB65D48-3E96-40B5-B32F-5E7E03548356}" srcOrd="0" destOrd="0" presId="urn:microsoft.com/office/officeart/2005/8/layout/matrix1"/>
    <dgm:cxn modelId="{A56C9E5C-F2C5-4D97-9AC9-E86D5D4FC41B}" srcId="{216D1A68-5077-46B1-A94B-63C6287FF8F6}" destId="{7F23AC40-0DEB-4AB8-833A-1E0CE636E7B9}" srcOrd="5" destOrd="0" parTransId="{F487E063-855E-4E57-8258-44DB92CDAB6D}" sibTransId="{A7DD0141-3F16-4238-8707-6408D9D5D192}"/>
    <dgm:cxn modelId="{CE42DAFB-E7D3-47E3-B325-5F6080DC0E74}" type="presOf" srcId="{CA0AC647-B985-4C70-94BB-D76DCA829592}" destId="{DE5BC1B0-BBE8-4FD0-9AD9-58453F9CC4B7}" srcOrd="1" destOrd="0" presId="urn:microsoft.com/office/officeart/2005/8/layout/matrix1"/>
    <dgm:cxn modelId="{B5C82E01-3FD4-45EF-92A2-94BBDFC9AB29}" srcId="{216D1A68-5077-46B1-A94B-63C6287FF8F6}" destId="{FBDB4246-BE41-49BA-8523-9833F891DEAF}" srcOrd="6" destOrd="0" parTransId="{F2FD2AE1-B4E0-4167-802F-30BB5A9EB723}" sibTransId="{7E64DB6D-7537-4519-9C09-C97D7CC11FEE}"/>
    <dgm:cxn modelId="{A30DF9E7-7D69-487F-8750-BDE74D3AE5B6}" type="presOf" srcId="{5853A911-AC4C-49CA-8790-EF7A6DEDFA77}" destId="{F403D6F0-4E8E-49B7-8DD9-7BC58EF3674A}" srcOrd="1" destOrd="0" presId="urn:microsoft.com/office/officeart/2005/8/layout/matrix1"/>
    <dgm:cxn modelId="{95C61CA1-9D81-4C86-8F8B-D8DD9981662A}" type="presOf" srcId="{10223135-BE9F-41AB-9207-85623C8AA15B}" destId="{97EB9FD3-9C48-4326-93F9-C20701B2DA56}" srcOrd="0" destOrd="0" presId="urn:microsoft.com/office/officeart/2005/8/layout/matrix1"/>
    <dgm:cxn modelId="{1E781630-1B3A-4563-8096-07BABB62F1D7}" type="presOf" srcId="{7B3FBE47-3F42-49A8-B4F1-1FAB956CE55E}" destId="{A1737EB2-1702-434D-B9EA-5EBB1E8EB2EA}" srcOrd="1" destOrd="0" presId="urn:microsoft.com/office/officeart/2005/8/layout/matrix1"/>
    <dgm:cxn modelId="{C14C11FB-0A42-406E-B48B-80650044D7FB}" type="presParOf" srcId="{D50173A7-6CB3-49E1-A217-1C7B729E7DA0}" destId="{BD098276-002A-4F43-BDF1-503267123D64}" srcOrd="0" destOrd="0" presId="urn:microsoft.com/office/officeart/2005/8/layout/matrix1"/>
    <dgm:cxn modelId="{0B04C1A9-F4D7-4709-8DEA-DE74C21325F4}" type="presParOf" srcId="{BD098276-002A-4F43-BDF1-503267123D64}" destId="{C4A6CB16-7713-4D8F-84E2-4B60CC6E3FC1}" srcOrd="0" destOrd="0" presId="urn:microsoft.com/office/officeart/2005/8/layout/matrix1"/>
    <dgm:cxn modelId="{C912CEBD-6E5E-4CDE-8A8A-F9D4F82F1A34}" type="presParOf" srcId="{BD098276-002A-4F43-BDF1-503267123D64}" destId="{DE5BC1B0-BBE8-4FD0-9AD9-58453F9CC4B7}" srcOrd="1" destOrd="0" presId="urn:microsoft.com/office/officeart/2005/8/layout/matrix1"/>
    <dgm:cxn modelId="{7D279AB4-94BD-4E7C-963D-0BC07C1C54C1}" type="presParOf" srcId="{BD098276-002A-4F43-BDF1-503267123D64}" destId="{97EB9FD3-9C48-4326-93F9-C20701B2DA56}" srcOrd="2" destOrd="0" presId="urn:microsoft.com/office/officeart/2005/8/layout/matrix1"/>
    <dgm:cxn modelId="{88D6E956-A307-435C-9597-9FDA48A2528F}" type="presParOf" srcId="{BD098276-002A-4F43-BDF1-503267123D64}" destId="{FCAEDD31-33CC-4E33-933D-C8AEE0687364}" srcOrd="3" destOrd="0" presId="urn:microsoft.com/office/officeart/2005/8/layout/matrix1"/>
    <dgm:cxn modelId="{51C7E8B7-8EB7-47D4-9722-31053F7BF52B}" type="presParOf" srcId="{BD098276-002A-4F43-BDF1-503267123D64}" destId="{4BB65D48-3E96-40B5-B32F-5E7E03548356}" srcOrd="4" destOrd="0" presId="urn:microsoft.com/office/officeart/2005/8/layout/matrix1"/>
    <dgm:cxn modelId="{F1BF65F0-0630-4529-83EC-57AB71931212}" type="presParOf" srcId="{BD098276-002A-4F43-BDF1-503267123D64}" destId="{A1737EB2-1702-434D-B9EA-5EBB1E8EB2EA}" srcOrd="5" destOrd="0" presId="urn:microsoft.com/office/officeart/2005/8/layout/matrix1"/>
    <dgm:cxn modelId="{B2B85CD9-6CE6-46E0-8F36-9BE60B3402D1}" type="presParOf" srcId="{BD098276-002A-4F43-BDF1-503267123D64}" destId="{2593E5F5-2CF5-4BBD-9AD4-9E2F1B3A3877}" srcOrd="6" destOrd="0" presId="urn:microsoft.com/office/officeart/2005/8/layout/matrix1"/>
    <dgm:cxn modelId="{03CC000A-75E3-4B94-8696-98D044BCE0AD}" type="presParOf" srcId="{BD098276-002A-4F43-BDF1-503267123D64}" destId="{F403D6F0-4E8E-49B7-8DD9-7BC58EF3674A}" srcOrd="7" destOrd="0" presId="urn:microsoft.com/office/officeart/2005/8/layout/matrix1"/>
    <dgm:cxn modelId="{DB5302EB-CEF0-4262-98FB-7F70559D4AB6}" type="presParOf" srcId="{D50173A7-6CB3-49E1-A217-1C7B729E7DA0}" destId="{197E6709-9E4A-4FC7-B1CD-046BDD901AF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A7905C-48C2-4830-B11F-980277D8AE38}" type="doc">
      <dgm:prSet loTypeId="urn:microsoft.com/office/officeart/2005/8/layout/bList2#2" loCatId="list" qsTypeId="urn:microsoft.com/office/officeart/2005/8/quickstyle/simple1" qsCatId="simple" csTypeId="urn:microsoft.com/office/officeart/2005/8/colors/accent1_2" csCatId="accent1" phldr="1"/>
      <dgm:spPr/>
    </dgm:pt>
    <dgm:pt modelId="{DD328674-E553-4C2E-B845-3E9860DC772C}">
      <dgm:prSet phldrT="[文本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altLang="zh-CN" b="1" dirty="0" smtClean="0">
              <a:latin typeface="+mn-ea"/>
            </a:rPr>
            <a:t>《</a:t>
          </a:r>
          <a:r>
            <a:rPr lang="zh-CN" altLang="en-US" b="1" dirty="0" smtClean="0">
              <a:latin typeface="+mn-ea"/>
            </a:rPr>
            <a:t>大学</a:t>
          </a:r>
          <a:r>
            <a:rPr lang="en-US" altLang="zh-CN" b="1" dirty="0" smtClean="0">
              <a:latin typeface="+mn-ea"/>
            </a:rPr>
            <a:t>》</a:t>
          </a:r>
          <a:endParaRPr lang="zh-CN" altLang="en-US" dirty="0"/>
        </a:p>
      </dgm:t>
    </dgm:pt>
    <dgm:pt modelId="{04389E9C-941C-445C-A1F7-39E51C99FC4A}" type="parTrans" cxnId="{9CBBBEF0-E60A-43B3-9164-E64D9B35D066}">
      <dgm:prSet/>
      <dgm:spPr/>
      <dgm:t>
        <a:bodyPr/>
        <a:lstStyle/>
        <a:p>
          <a:endParaRPr lang="zh-CN" altLang="en-US"/>
        </a:p>
      </dgm:t>
    </dgm:pt>
    <dgm:pt modelId="{E7F95E17-392E-4D61-8674-C1A5E47004F2}" type="sibTrans" cxnId="{9CBBBEF0-E60A-43B3-9164-E64D9B35D066}">
      <dgm:prSet/>
      <dgm:spPr/>
      <dgm:t>
        <a:bodyPr/>
        <a:lstStyle/>
        <a:p>
          <a:endParaRPr lang="zh-CN" altLang="en-US"/>
        </a:p>
      </dgm:t>
    </dgm:pt>
    <dgm:pt modelId="{14EABF34-FCAF-45BE-B294-C43A6FEABED4}">
      <dgm:prSet phldrT="[文本]"/>
      <dgm:spPr>
        <a:solidFill>
          <a:srgbClr val="00B050"/>
        </a:solidFill>
      </dgm:spPr>
      <dgm:t>
        <a:bodyPr/>
        <a:lstStyle/>
        <a:p>
          <a:pPr algn="ctr"/>
          <a:r>
            <a:rPr lang="zh-CN" altLang="en-US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rPr>
            <a:t>梁启超</a:t>
          </a:r>
          <a:endParaRPr lang="zh-CN" altLang="en-US" dirty="0">
            <a:solidFill>
              <a:schemeClr val="bg1"/>
            </a:solidFill>
          </a:endParaRPr>
        </a:p>
      </dgm:t>
    </dgm:pt>
    <dgm:pt modelId="{56A4CEDF-7A32-4FD3-B258-68D7CB48332C}" type="parTrans" cxnId="{4116C015-5D55-48BD-980D-4FB475664781}">
      <dgm:prSet/>
      <dgm:spPr/>
      <dgm:t>
        <a:bodyPr/>
        <a:lstStyle/>
        <a:p>
          <a:endParaRPr lang="zh-CN" altLang="en-US"/>
        </a:p>
      </dgm:t>
    </dgm:pt>
    <dgm:pt modelId="{6DEFCC40-D997-4AC6-AA45-EB11F3720FAB}" type="sibTrans" cxnId="{4116C015-5D55-48BD-980D-4FB475664781}">
      <dgm:prSet/>
      <dgm:spPr/>
      <dgm:t>
        <a:bodyPr/>
        <a:lstStyle/>
        <a:p>
          <a:endParaRPr lang="zh-CN" altLang="en-US"/>
        </a:p>
      </dgm:t>
    </dgm:pt>
    <dgm:pt modelId="{2FF14639-FAB7-421E-9DBC-12B98C0254B6}">
      <dgm:prSet phldrT="[文本]"/>
      <dgm:spPr>
        <a:solidFill>
          <a:srgbClr val="0070C0"/>
        </a:solidFill>
      </dgm:spPr>
      <dgm:t>
        <a:bodyPr/>
        <a:lstStyle/>
        <a:p>
          <a:r>
            <a:rPr lang="zh-CN" altLang="en-US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rPr>
            <a:t>陶行知</a:t>
          </a:r>
          <a:endParaRPr lang="zh-CN" altLang="en-US" dirty="0">
            <a:solidFill>
              <a:schemeClr val="bg1"/>
            </a:solidFill>
          </a:endParaRPr>
        </a:p>
      </dgm:t>
    </dgm:pt>
    <dgm:pt modelId="{3D342545-DD0F-421D-BCB9-50CD546B2A9C}" type="parTrans" cxnId="{ED29C8D3-F744-4188-90FC-7528E5AD9FB0}">
      <dgm:prSet/>
      <dgm:spPr/>
      <dgm:t>
        <a:bodyPr/>
        <a:lstStyle/>
        <a:p>
          <a:endParaRPr lang="zh-CN" altLang="en-US"/>
        </a:p>
      </dgm:t>
    </dgm:pt>
    <dgm:pt modelId="{F196CACA-B565-434E-B60B-2AC79911F23F}" type="sibTrans" cxnId="{ED29C8D3-F744-4188-90FC-7528E5AD9FB0}">
      <dgm:prSet/>
      <dgm:spPr/>
      <dgm:t>
        <a:bodyPr/>
        <a:lstStyle/>
        <a:p>
          <a:endParaRPr lang="zh-CN" altLang="en-US"/>
        </a:p>
      </dgm:t>
    </dgm:pt>
    <dgm:pt modelId="{D98FF14F-D257-444A-AE57-04608F6EA2FB}">
      <dgm:prSet custT="1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zh-CN" altLang="en-US" sz="2800" b="1" dirty="0" smtClean="0">
              <a:latin typeface="宋体" pitchFamily="2" charset="-122"/>
              <a:ea typeface="宋体" pitchFamily="2" charset="-122"/>
            </a:rPr>
            <a:t>大学之道，在明明德，在亲民，在止于至善。</a:t>
          </a:r>
          <a:endParaRPr lang="zh-CN" altLang="en-US" sz="2800" dirty="0">
            <a:latin typeface="宋体" pitchFamily="2" charset="-122"/>
            <a:ea typeface="宋体" pitchFamily="2" charset="-122"/>
          </a:endParaRPr>
        </a:p>
      </dgm:t>
    </dgm:pt>
    <dgm:pt modelId="{310D91C8-135E-4C1C-8752-E8676AD6FE0A}" type="parTrans" cxnId="{6C7DDD75-8BA9-4774-B8A1-96CF1D27F4F6}">
      <dgm:prSet/>
      <dgm:spPr/>
      <dgm:t>
        <a:bodyPr/>
        <a:lstStyle/>
        <a:p>
          <a:endParaRPr lang="zh-CN" altLang="en-US"/>
        </a:p>
      </dgm:t>
    </dgm:pt>
    <dgm:pt modelId="{0BA8A7DD-00C0-4D0A-A827-A0BD80FE8FB5}" type="sibTrans" cxnId="{6C7DDD75-8BA9-4774-B8A1-96CF1D27F4F6}">
      <dgm:prSet/>
      <dgm:spPr/>
      <dgm:t>
        <a:bodyPr/>
        <a:lstStyle/>
        <a:p>
          <a:endParaRPr lang="zh-CN" altLang="en-US"/>
        </a:p>
      </dgm:t>
    </dgm:pt>
    <dgm:pt modelId="{3E2C9ECA-EDFA-4C87-99E8-08C11DB7D595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zh-CN" altLang="en-US" sz="2800" b="1" dirty="0" smtClean="0">
              <a:latin typeface="宋体" pitchFamily="2" charset="-122"/>
              <a:ea typeface="宋体" pitchFamily="2" charset="-122"/>
            </a:rPr>
            <a:t>“学校的任务是</a:t>
          </a:r>
          <a:r>
            <a:rPr lang="zh-CN" altLang="en-US" sz="2800" b="1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rPr>
            <a:t>千教万教，教人求真</a:t>
          </a:r>
          <a:r>
            <a:rPr lang="zh-CN" altLang="en-US" sz="2800" b="1" dirty="0" smtClean="0">
              <a:latin typeface="宋体" pitchFamily="2" charset="-122"/>
              <a:ea typeface="宋体" pitchFamily="2" charset="-122"/>
            </a:rPr>
            <a:t>；</a:t>
          </a:r>
          <a:r>
            <a:rPr lang="zh-CN" altLang="en-US" sz="2800" b="1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rPr>
            <a:t>千学万学，学做真人</a:t>
          </a:r>
          <a:r>
            <a:rPr lang="zh-CN" altLang="en-US" sz="2800" b="1" dirty="0" smtClean="0">
              <a:latin typeface="宋体" pitchFamily="2" charset="-122"/>
              <a:ea typeface="宋体" pitchFamily="2" charset="-122"/>
            </a:rPr>
            <a:t>。”</a:t>
          </a:r>
          <a:endParaRPr lang="zh-CN" altLang="en-US" sz="2800" dirty="0"/>
        </a:p>
      </dgm:t>
    </dgm:pt>
    <dgm:pt modelId="{C6B2D05A-BA7B-4AB8-BFB0-D9C770F05975}" type="parTrans" cxnId="{4823AAE2-7114-4E9A-8DB1-063CED90FE14}">
      <dgm:prSet/>
      <dgm:spPr/>
      <dgm:t>
        <a:bodyPr/>
        <a:lstStyle/>
        <a:p>
          <a:endParaRPr lang="zh-CN" altLang="en-US"/>
        </a:p>
      </dgm:t>
    </dgm:pt>
    <dgm:pt modelId="{0397A659-0629-41F0-89A9-A432C1B76E8E}" type="sibTrans" cxnId="{4823AAE2-7114-4E9A-8DB1-063CED90FE14}">
      <dgm:prSet/>
      <dgm:spPr/>
      <dgm:t>
        <a:bodyPr/>
        <a:lstStyle/>
        <a:p>
          <a:endParaRPr lang="zh-CN" altLang="en-US"/>
        </a:p>
      </dgm:t>
    </dgm:pt>
    <dgm:pt modelId="{2C436FB1-2F36-40EA-89DA-39BB83103607}">
      <dgm:prSet/>
      <dgm:spPr>
        <a:solidFill>
          <a:srgbClr val="BAF69C">
            <a:alpha val="90000"/>
          </a:srgbClr>
        </a:solidFill>
      </dgm:spPr>
      <dgm:t>
        <a:bodyPr/>
        <a:lstStyle/>
        <a:p>
          <a:r>
            <a:rPr lang="zh-CN" altLang="en-US" b="1" dirty="0" smtClean="0">
              <a:latin typeface="宋体" pitchFamily="2" charset="-122"/>
              <a:ea typeface="宋体" pitchFamily="2" charset="-122"/>
            </a:rPr>
            <a:t>在他所写的</a:t>
          </a:r>
          <a:r>
            <a:rPr lang="en-US" altLang="zh-CN" b="1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rPr>
            <a:t>《</a:t>
          </a:r>
          <a:r>
            <a:rPr lang="zh-CN" altLang="en-US" b="1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rPr>
            <a:t>为学与做人</a:t>
          </a:r>
          <a:r>
            <a:rPr lang="en-US" altLang="zh-CN" b="1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rPr>
            <a:t>》</a:t>
          </a:r>
          <a:r>
            <a:rPr lang="zh-CN" altLang="en-US" b="1" dirty="0" smtClean="0">
              <a:latin typeface="宋体" pitchFamily="2" charset="-122"/>
              <a:ea typeface="宋体" pitchFamily="2" charset="-122"/>
            </a:rPr>
            <a:t>中大胆地指出，青年学生进学校求学问最终的目的就是为了学做人。他说：“你在学校里学的数学、几何、物理、化学、历史、哲学、经济等等，不过都是做人所需要的一种手段，不能说专靠这些便达到做人的目的，</a:t>
          </a:r>
          <a:r>
            <a:rPr lang="zh-CN" altLang="en-US" b="1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rPr>
            <a:t>任凭你这些件件学得精通，你能够成个人不能成个人还是个问题</a:t>
          </a:r>
          <a:r>
            <a:rPr lang="zh-CN" altLang="en-US" b="1" dirty="0" smtClean="0">
              <a:latin typeface="宋体" pitchFamily="2" charset="-122"/>
              <a:ea typeface="宋体" pitchFamily="2" charset="-122"/>
            </a:rPr>
            <a:t>。”</a:t>
          </a:r>
          <a:endParaRPr lang="zh-CN" altLang="en-US" dirty="0"/>
        </a:p>
      </dgm:t>
    </dgm:pt>
    <dgm:pt modelId="{90DAE7F8-A804-4180-BE46-7BFA58E02DD5}" type="parTrans" cxnId="{F120EC06-56B0-44F9-8472-26461DF447BC}">
      <dgm:prSet/>
      <dgm:spPr/>
      <dgm:t>
        <a:bodyPr/>
        <a:lstStyle/>
        <a:p>
          <a:endParaRPr lang="zh-CN" altLang="en-US"/>
        </a:p>
      </dgm:t>
    </dgm:pt>
    <dgm:pt modelId="{D821FDA4-15C6-47E9-BB51-E79E04FB2E88}" type="sibTrans" cxnId="{F120EC06-56B0-44F9-8472-26461DF447BC}">
      <dgm:prSet/>
      <dgm:spPr/>
      <dgm:t>
        <a:bodyPr/>
        <a:lstStyle/>
        <a:p>
          <a:endParaRPr lang="zh-CN" altLang="en-US"/>
        </a:p>
      </dgm:t>
    </dgm:pt>
    <dgm:pt modelId="{D7A75FD9-B903-4BB1-8D7F-19360DEEA9C4}">
      <dgm:prSet custT="1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endParaRPr lang="zh-CN" altLang="en-US" sz="2800" dirty="0">
            <a:latin typeface="宋体" pitchFamily="2" charset="-122"/>
            <a:ea typeface="宋体" pitchFamily="2" charset="-122"/>
          </a:endParaRPr>
        </a:p>
      </dgm:t>
    </dgm:pt>
    <dgm:pt modelId="{C66FD2AB-CF84-4C8E-B808-3379D52B6471}" type="parTrans" cxnId="{A347564A-86CB-44F7-9A8A-94567CF105FA}">
      <dgm:prSet/>
      <dgm:spPr/>
    </dgm:pt>
    <dgm:pt modelId="{844C054E-AF72-4D82-B3BB-5AD61818014D}" type="sibTrans" cxnId="{A347564A-86CB-44F7-9A8A-94567CF105FA}">
      <dgm:prSet/>
      <dgm:spPr/>
    </dgm:pt>
    <dgm:pt modelId="{6AC3B76A-A965-428D-B372-E8EFC7B4C2C0}" type="pres">
      <dgm:prSet presAssocID="{CDA7905C-48C2-4830-B11F-980277D8AE38}" presName="diagram" presStyleCnt="0">
        <dgm:presLayoutVars>
          <dgm:dir/>
          <dgm:animLvl val="lvl"/>
          <dgm:resizeHandles val="exact"/>
        </dgm:presLayoutVars>
      </dgm:prSet>
      <dgm:spPr/>
    </dgm:pt>
    <dgm:pt modelId="{36D3C78B-B3A6-414E-959D-9D8A65954865}" type="pres">
      <dgm:prSet presAssocID="{DD328674-E553-4C2E-B845-3E9860DC772C}" presName="compNode" presStyleCnt="0"/>
      <dgm:spPr/>
    </dgm:pt>
    <dgm:pt modelId="{A67E57FE-B212-4222-8563-A18B63C874F5}" type="pres">
      <dgm:prSet presAssocID="{DD328674-E553-4C2E-B845-3E9860DC772C}" presName="childRect" presStyleLbl="bgAcc1" presStyleIdx="0" presStyleCnt="3" custScaleX="105440" custScaleY="13180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24EEACC-705B-4195-9443-E4F17B06DCAD}" type="pres">
      <dgm:prSet presAssocID="{DD328674-E553-4C2E-B845-3E9860DC772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034DB1D-8523-4BF2-A5BF-912420A29C68}" type="pres">
      <dgm:prSet presAssocID="{DD328674-E553-4C2E-B845-3E9860DC772C}" presName="parentRect" presStyleLbl="alignNode1" presStyleIdx="0" presStyleCnt="3" custScaleX="103372" custScaleY="100753" custLinFactNeighborX="-1903" custLinFactNeighborY="40467"/>
      <dgm:spPr/>
      <dgm:t>
        <a:bodyPr/>
        <a:lstStyle/>
        <a:p>
          <a:endParaRPr lang="zh-CN" altLang="en-US"/>
        </a:p>
      </dgm:t>
    </dgm:pt>
    <dgm:pt modelId="{E106F688-A8C7-476D-92AA-62F637B1ECAF}" type="pres">
      <dgm:prSet presAssocID="{DD328674-E553-4C2E-B845-3E9860DC772C}" presName="adorn" presStyleLbl="fgAccFollowNode1" presStyleIdx="0" presStyleCnt="3" custLinFactNeighborX="-2674" custLinFactNeighborY="1069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CBE6665-5157-4291-812C-25BA05DADFF9}" type="pres">
      <dgm:prSet presAssocID="{E7F95E17-392E-4D61-8674-C1A5E47004F2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DE99588F-B5F6-47BF-979E-A1885C7D5B81}" type="pres">
      <dgm:prSet presAssocID="{14EABF34-FCAF-45BE-B294-C43A6FEABED4}" presName="compNode" presStyleCnt="0"/>
      <dgm:spPr/>
    </dgm:pt>
    <dgm:pt modelId="{A80E90E7-323F-44D4-AE2F-CC463105194E}" type="pres">
      <dgm:prSet presAssocID="{14EABF34-FCAF-45BE-B294-C43A6FEABED4}" presName="childRect" presStyleLbl="bgAcc1" presStyleIdx="1" presStyleCnt="3" custScaleX="137059" custScaleY="13126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FA076ED-AD54-4A2F-8B8C-08EBCD2B1656}" type="pres">
      <dgm:prSet presAssocID="{14EABF34-FCAF-45BE-B294-C43A6FEABED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0344CF6-4A35-4335-8C98-3E116E9E49AD}" type="pres">
      <dgm:prSet presAssocID="{14EABF34-FCAF-45BE-B294-C43A6FEABED4}" presName="parentRect" presStyleLbl="alignNode1" presStyleIdx="1" presStyleCnt="3" custScaleX="138801" custScaleY="101975" custLinFactNeighborX="854" custLinFactNeighborY="36321"/>
      <dgm:spPr/>
      <dgm:t>
        <a:bodyPr/>
        <a:lstStyle/>
        <a:p>
          <a:endParaRPr lang="zh-CN" altLang="en-US"/>
        </a:p>
      </dgm:t>
    </dgm:pt>
    <dgm:pt modelId="{9E052A6E-4B49-481B-8EAF-EE97EFA103AA}" type="pres">
      <dgm:prSet presAssocID="{14EABF34-FCAF-45BE-B294-C43A6FEABED4}" presName="adorn" presStyleLbl="fgAccFollowNode1" presStyleIdx="1" presStyleCnt="3" custLinFactNeighborX="32088" custLinFactNeighborY="935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0D35712-7EB3-4EBC-A8D3-D57D085F5566}" type="pres">
      <dgm:prSet presAssocID="{6DEFCC40-D997-4AC6-AA45-EB11F3720FAB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D9341337-9972-4F6B-8B6A-6F15D6C24D77}" type="pres">
      <dgm:prSet presAssocID="{2FF14639-FAB7-421E-9DBC-12B98C0254B6}" presName="compNode" presStyleCnt="0"/>
      <dgm:spPr/>
    </dgm:pt>
    <dgm:pt modelId="{9CD66389-A86D-46BF-8E4C-73EAD75653A8}" type="pres">
      <dgm:prSet presAssocID="{2FF14639-FAB7-421E-9DBC-12B98C0254B6}" presName="childRect" presStyleLbl="bgAcc1" presStyleIdx="2" presStyleCnt="3" custScaleX="101053" custScaleY="128623" custLinFactNeighborX="5104" custLinFactNeighborY="62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87D2B52-165C-4A5E-934A-B783735DFCEB}" type="pres">
      <dgm:prSet presAssocID="{2FF14639-FAB7-421E-9DBC-12B98C0254B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E15E4F2-3762-4210-9905-82359AE80F40}" type="pres">
      <dgm:prSet presAssocID="{2FF14639-FAB7-421E-9DBC-12B98C0254B6}" presName="parentRect" presStyleLbl="alignNode1" presStyleIdx="2" presStyleCnt="3" custLinFactNeighborX="4640" custLinFactNeighborY="37720"/>
      <dgm:spPr/>
      <dgm:t>
        <a:bodyPr/>
        <a:lstStyle/>
        <a:p>
          <a:endParaRPr lang="zh-CN" altLang="en-US"/>
        </a:p>
      </dgm:t>
    </dgm:pt>
    <dgm:pt modelId="{630523FC-738A-4A87-A753-745677B30210}" type="pres">
      <dgm:prSet presAssocID="{2FF14639-FAB7-421E-9DBC-12B98C0254B6}" presName="adorn" presStyleLbl="fgAccFollowNode1" presStyleIdx="2" presStyleCnt="3" custLinFactNeighborY="1069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B2D2C655-E41C-4C45-B46A-87FAFA9B0E28}" type="presOf" srcId="{2C436FB1-2F36-40EA-89DA-39BB83103607}" destId="{A80E90E7-323F-44D4-AE2F-CC463105194E}" srcOrd="0" destOrd="0" presId="urn:microsoft.com/office/officeart/2005/8/layout/bList2#2"/>
    <dgm:cxn modelId="{8F5B9C86-EE80-4255-A7C1-499B3C63CA40}" type="presOf" srcId="{D7A75FD9-B903-4BB1-8D7F-19360DEEA9C4}" destId="{A67E57FE-B212-4222-8563-A18B63C874F5}" srcOrd="0" destOrd="0" presId="urn:microsoft.com/office/officeart/2005/8/layout/bList2#2"/>
    <dgm:cxn modelId="{ABDAABF4-0B5A-4591-8F92-49D9EB94130E}" type="presOf" srcId="{6DEFCC40-D997-4AC6-AA45-EB11F3720FAB}" destId="{10D35712-7EB3-4EBC-A8D3-D57D085F5566}" srcOrd="0" destOrd="0" presId="urn:microsoft.com/office/officeart/2005/8/layout/bList2#2"/>
    <dgm:cxn modelId="{E57C1531-8EAE-4FC5-9C15-AA9946AB811E}" type="presOf" srcId="{D98FF14F-D257-444A-AE57-04608F6EA2FB}" destId="{A67E57FE-B212-4222-8563-A18B63C874F5}" srcOrd="0" destOrd="1" presId="urn:microsoft.com/office/officeart/2005/8/layout/bList2#2"/>
    <dgm:cxn modelId="{9C8D670A-4D78-4381-B101-97B8CB54F2F9}" type="presOf" srcId="{DD328674-E553-4C2E-B845-3E9860DC772C}" destId="{E034DB1D-8523-4BF2-A5BF-912420A29C68}" srcOrd="1" destOrd="0" presId="urn:microsoft.com/office/officeart/2005/8/layout/bList2#2"/>
    <dgm:cxn modelId="{F8E29BB2-C724-4852-9743-CEAC303FB2E0}" type="presOf" srcId="{2FF14639-FAB7-421E-9DBC-12B98C0254B6}" destId="{AE15E4F2-3762-4210-9905-82359AE80F40}" srcOrd="1" destOrd="0" presId="urn:microsoft.com/office/officeart/2005/8/layout/bList2#2"/>
    <dgm:cxn modelId="{9CBBBEF0-E60A-43B3-9164-E64D9B35D066}" srcId="{CDA7905C-48C2-4830-B11F-980277D8AE38}" destId="{DD328674-E553-4C2E-B845-3E9860DC772C}" srcOrd="0" destOrd="0" parTransId="{04389E9C-941C-445C-A1F7-39E51C99FC4A}" sibTransId="{E7F95E17-392E-4D61-8674-C1A5E47004F2}"/>
    <dgm:cxn modelId="{59F3BB58-20B6-4330-A6F9-4712B7B1A142}" type="presOf" srcId="{3E2C9ECA-EDFA-4C87-99E8-08C11DB7D595}" destId="{9CD66389-A86D-46BF-8E4C-73EAD75653A8}" srcOrd="0" destOrd="0" presId="urn:microsoft.com/office/officeart/2005/8/layout/bList2#2"/>
    <dgm:cxn modelId="{4116C015-5D55-48BD-980D-4FB475664781}" srcId="{CDA7905C-48C2-4830-B11F-980277D8AE38}" destId="{14EABF34-FCAF-45BE-B294-C43A6FEABED4}" srcOrd="1" destOrd="0" parTransId="{56A4CEDF-7A32-4FD3-B258-68D7CB48332C}" sibTransId="{6DEFCC40-D997-4AC6-AA45-EB11F3720FAB}"/>
    <dgm:cxn modelId="{ED29C8D3-F744-4188-90FC-7528E5AD9FB0}" srcId="{CDA7905C-48C2-4830-B11F-980277D8AE38}" destId="{2FF14639-FAB7-421E-9DBC-12B98C0254B6}" srcOrd="2" destOrd="0" parTransId="{3D342545-DD0F-421D-BCB9-50CD546B2A9C}" sibTransId="{F196CACA-B565-434E-B60B-2AC79911F23F}"/>
    <dgm:cxn modelId="{4823AAE2-7114-4E9A-8DB1-063CED90FE14}" srcId="{2FF14639-FAB7-421E-9DBC-12B98C0254B6}" destId="{3E2C9ECA-EDFA-4C87-99E8-08C11DB7D595}" srcOrd="0" destOrd="0" parTransId="{C6B2D05A-BA7B-4AB8-BFB0-D9C770F05975}" sibTransId="{0397A659-0629-41F0-89A9-A432C1B76E8E}"/>
    <dgm:cxn modelId="{A347564A-86CB-44F7-9A8A-94567CF105FA}" srcId="{DD328674-E553-4C2E-B845-3E9860DC772C}" destId="{D7A75FD9-B903-4BB1-8D7F-19360DEEA9C4}" srcOrd="0" destOrd="0" parTransId="{C66FD2AB-CF84-4C8E-B808-3379D52B6471}" sibTransId="{844C054E-AF72-4D82-B3BB-5AD61818014D}"/>
    <dgm:cxn modelId="{917A4EB5-C221-4ABB-AA3F-747EAAC302FB}" type="presOf" srcId="{DD328674-E553-4C2E-B845-3E9860DC772C}" destId="{F24EEACC-705B-4195-9443-E4F17B06DCAD}" srcOrd="0" destOrd="0" presId="urn:microsoft.com/office/officeart/2005/8/layout/bList2#2"/>
    <dgm:cxn modelId="{4113608F-E576-4847-A849-D189F0A2EF68}" type="presOf" srcId="{CDA7905C-48C2-4830-B11F-980277D8AE38}" destId="{6AC3B76A-A965-428D-B372-E8EFC7B4C2C0}" srcOrd="0" destOrd="0" presId="urn:microsoft.com/office/officeart/2005/8/layout/bList2#2"/>
    <dgm:cxn modelId="{163C6BE7-DF48-4780-81F0-5796425A090F}" type="presOf" srcId="{14EABF34-FCAF-45BE-B294-C43A6FEABED4}" destId="{30344CF6-4A35-4335-8C98-3E116E9E49AD}" srcOrd="1" destOrd="0" presId="urn:microsoft.com/office/officeart/2005/8/layout/bList2#2"/>
    <dgm:cxn modelId="{6C7DDD75-8BA9-4774-B8A1-96CF1D27F4F6}" srcId="{DD328674-E553-4C2E-B845-3E9860DC772C}" destId="{D98FF14F-D257-444A-AE57-04608F6EA2FB}" srcOrd="1" destOrd="0" parTransId="{310D91C8-135E-4C1C-8752-E8676AD6FE0A}" sibTransId="{0BA8A7DD-00C0-4D0A-A827-A0BD80FE8FB5}"/>
    <dgm:cxn modelId="{F120EC06-56B0-44F9-8472-26461DF447BC}" srcId="{14EABF34-FCAF-45BE-B294-C43A6FEABED4}" destId="{2C436FB1-2F36-40EA-89DA-39BB83103607}" srcOrd="0" destOrd="0" parTransId="{90DAE7F8-A804-4180-BE46-7BFA58E02DD5}" sibTransId="{D821FDA4-15C6-47E9-BB51-E79E04FB2E88}"/>
    <dgm:cxn modelId="{4A681FEB-A1F8-474E-A3C3-BF8EF9820E38}" type="presOf" srcId="{14EABF34-FCAF-45BE-B294-C43A6FEABED4}" destId="{2FA076ED-AD54-4A2F-8B8C-08EBCD2B1656}" srcOrd="0" destOrd="0" presId="urn:microsoft.com/office/officeart/2005/8/layout/bList2#2"/>
    <dgm:cxn modelId="{653F07D1-778D-464C-81F9-D9C1941AF8F6}" type="presOf" srcId="{E7F95E17-392E-4D61-8674-C1A5E47004F2}" destId="{4CBE6665-5157-4291-812C-25BA05DADFF9}" srcOrd="0" destOrd="0" presId="urn:microsoft.com/office/officeart/2005/8/layout/bList2#2"/>
    <dgm:cxn modelId="{3ABEDD27-256C-46B5-B9B3-63CF04EA2082}" type="presOf" srcId="{2FF14639-FAB7-421E-9DBC-12B98C0254B6}" destId="{187D2B52-165C-4A5E-934A-B783735DFCEB}" srcOrd="0" destOrd="0" presId="urn:microsoft.com/office/officeart/2005/8/layout/bList2#2"/>
    <dgm:cxn modelId="{4AB36962-F776-4DAD-B4BD-3B8EA9A9C96F}" type="presParOf" srcId="{6AC3B76A-A965-428D-B372-E8EFC7B4C2C0}" destId="{36D3C78B-B3A6-414E-959D-9D8A65954865}" srcOrd="0" destOrd="0" presId="urn:microsoft.com/office/officeart/2005/8/layout/bList2#2"/>
    <dgm:cxn modelId="{D50DA9E3-C901-47E3-BBD0-A56B1C2EEAF5}" type="presParOf" srcId="{36D3C78B-B3A6-414E-959D-9D8A65954865}" destId="{A67E57FE-B212-4222-8563-A18B63C874F5}" srcOrd="0" destOrd="0" presId="urn:microsoft.com/office/officeart/2005/8/layout/bList2#2"/>
    <dgm:cxn modelId="{AE35E893-8D34-4071-A8A3-2424355A7A2A}" type="presParOf" srcId="{36D3C78B-B3A6-414E-959D-9D8A65954865}" destId="{F24EEACC-705B-4195-9443-E4F17B06DCAD}" srcOrd="1" destOrd="0" presId="urn:microsoft.com/office/officeart/2005/8/layout/bList2#2"/>
    <dgm:cxn modelId="{8CA2E0D0-3679-49A0-96E1-B695294059A1}" type="presParOf" srcId="{36D3C78B-B3A6-414E-959D-9D8A65954865}" destId="{E034DB1D-8523-4BF2-A5BF-912420A29C68}" srcOrd="2" destOrd="0" presId="urn:microsoft.com/office/officeart/2005/8/layout/bList2#2"/>
    <dgm:cxn modelId="{B802620A-2488-4C3C-A8D5-8B6D793A5819}" type="presParOf" srcId="{36D3C78B-B3A6-414E-959D-9D8A65954865}" destId="{E106F688-A8C7-476D-92AA-62F637B1ECAF}" srcOrd="3" destOrd="0" presId="urn:microsoft.com/office/officeart/2005/8/layout/bList2#2"/>
    <dgm:cxn modelId="{879AD0D7-91E3-4F3E-86F0-0017D4B4BBD5}" type="presParOf" srcId="{6AC3B76A-A965-428D-B372-E8EFC7B4C2C0}" destId="{4CBE6665-5157-4291-812C-25BA05DADFF9}" srcOrd="1" destOrd="0" presId="urn:microsoft.com/office/officeart/2005/8/layout/bList2#2"/>
    <dgm:cxn modelId="{B73568B1-9609-4C8B-A1E4-CB304DEA779D}" type="presParOf" srcId="{6AC3B76A-A965-428D-B372-E8EFC7B4C2C0}" destId="{DE99588F-B5F6-47BF-979E-A1885C7D5B81}" srcOrd="2" destOrd="0" presId="urn:microsoft.com/office/officeart/2005/8/layout/bList2#2"/>
    <dgm:cxn modelId="{8F674E6E-0D8D-441F-8367-3C3A5E03A44B}" type="presParOf" srcId="{DE99588F-B5F6-47BF-979E-A1885C7D5B81}" destId="{A80E90E7-323F-44D4-AE2F-CC463105194E}" srcOrd="0" destOrd="0" presId="urn:microsoft.com/office/officeart/2005/8/layout/bList2#2"/>
    <dgm:cxn modelId="{045144F3-8342-4C21-8330-21BABAAD73C0}" type="presParOf" srcId="{DE99588F-B5F6-47BF-979E-A1885C7D5B81}" destId="{2FA076ED-AD54-4A2F-8B8C-08EBCD2B1656}" srcOrd="1" destOrd="0" presId="urn:microsoft.com/office/officeart/2005/8/layout/bList2#2"/>
    <dgm:cxn modelId="{304FFF36-3E4B-4CDD-9F12-7FFDE966A05A}" type="presParOf" srcId="{DE99588F-B5F6-47BF-979E-A1885C7D5B81}" destId="{30344CF6-4A35-4335-8C98-3E116E9E49AD}" srcOrd="2" destOrd="0" presId="urn:microsoft.com/office/officeart/2005/8/layout/bList2#2"/>
    <dgm:cxn modelId="{15B5226C-986D-4670-BFBE-AD874C72699D}" type="presParOf" srcId="{DE99588F-B5F6-47BF-979E-A1885C7D5B81}" destId="{9E052A6E-4B49-481B-8EAF-EE97EFA103AA}" srcOrd="3" destOrd="0" presId="urn:microsoft.com/office/officeart/2005/8/layout/bList2#2"/>
    <dgm:cxn modelId="{A8C1E4AA-DA26-4295-B8AF-A4422B12885C}" type="presParOf" srcId="{6AC3B76A-A965-428D-B372-E8EFC7B4C2C0}" destId="{10D35712-7EB3-4EBC-A8D3-D57D085F5566}" srcOrd="3" destOrd="0" presId="urn:microsoft.com/office/officeart/2005/8/layout/bList2#2"/>
    <dgm:cxn modelId="{368A51BB-969D-4560-88C2-AF311FAD45B0}" type="presParOf" srcId="{6AC3B76A-A965-428D-B372-E8EFC7B4C2C0}" destId="{D9341337-9972-4F6B-8B6A-6F15D6C24D77}" srcOrd="4" destOrd="0" presId="urn:microsoft.com/office/officeart/2005/8/layout/bList2#2"/>
    <dgm:cxn modelId="{8FEC0419-721C-4485-AFB2-ACAD014E8445}" type="presParOf" srcId="{D9341337-9972-4F6B-8B6A-6F15D6C24D77}" destId="{9CD66389-A86D-46BF-8E4C-73EAD75653A8}" srcOrd="0" destOrd="0" presId="urn:microsoft.com/office/officeart/2005/8/layout/bList2#2"/>
    <dgm:cxn modelId="{E7E41624-DC44-42F0-A5B9-F1F64D562C94}" type="presParOf" srcId="{D9341337-9972-4F6B-8B6A-6F15D6C24D77}" destId="{187D2B52-165C-4A5E-934A-B783735DFCEB}" srcOrd="1" destOrd="0" presId="urn:microsoft.com/office/officeart/2005/8/layout/bList2#2"/>
    <dgm:cxn modelId="{DDDD6367-207E-42CF-B9F3-02B51A1CB971}" type="presParOf" srcId="{D9341337-9972-4F6B-8B6A-6F15D6C24D77}" destId="{AE15E4F2-3762-4210-9905-82359AE80F40}" srcOrd="2" destOrd="0" presId="urn:microsoft.com/office/officeart/2005/8/layout/bList2#2"/>
    <dgm:cxn modelId="{69AB8E19-161A-4117-A36B-76904298B47A}" type="presParOf" srcId="{D9341337-9972-4F6B-8B6A-6F15D6C24D77}" destId="{630523FC-738A-4A87-A753-745677B30210}" srcOrd="3" destOrd="0" presId="urn:microsoft.com/office/officeart/2005/8/layout/bList2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DA4DC1-2E04-4087-91C3-D2A2D6FF70C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6DD6B5B-753D-4298-9569-CA8A2C336201}">
      <dgm:prSet phldrT="[文本]" custT="1"/>
      <dgm:spPr>
        <a:solidFill>
          <a:srgbClr val="00B0F0"/>
        </a:solidFill>
      </dgm:spPr>
      <dgm:t>
        <a:bodyPr/>
        <a:lstStyle/>
        <a:p>
          <a:endParaRPr lang="zh-CN" altLang="en-US" sz="2800" b="1" dirty="0">
            <a:latin typeface="宋体" pitchFamily="2" charset="-122"/>
            <a:ea typeface="宋体" pitchFamily="2" charset="-122"/>
          </a:endParaRPr>
        </a:p>
      </dgm:t>
    </dgm:pt>
    <dgm:pt modelId="{6B1E45DE-9386-4C87-8006-043328E7B31C}" type="parTrans" cxnId="{2C721E2A-A5EB-45D4-A3C1-4A9A5915A7AF}">
      <dgm:prSet/>
      <dgm:spPr/>
      <dgm:t>
        <a:bodyPr/>
        <a:lstStyle/>
        <a:p>
          <a:endParaRPr lang="zh-CN" altLang="en-US"/>
        </a:p>
      </dgm:t>
    </dgm:pt>
    <dgm:pt modelId="{6634E808-8554-45CD-A135-7CE7B22C4C4B}" type="sibTrans" cxnId="{2C721E2A-A5EB-45D4-A3C1-4A9A5915A7AF}">
      <dgm:prSet/>
      <dgm:spPr/>
      <dgm:t>
        <a:bodyPr/>
        <a:lstStyle/>
        <a:p>
          <a:endParaRPr lang="zh-CN" altLang="en-US"/>
        </a:p>
      </dgm:t>
    </dgm:pt>
    <dgm:pt modelId="{D64D003D-5011-4875-B06E-CA6D32E7D05A}">
      <dgm:prSet phldrT="[文本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zh-CN" altLang="en-US" sz="2800" b="1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</a:rPr>
            <a:t>迎来实现中华民族伟大复兴的光明前景</a:t>
          </a:r>
          <a:endParaRPr lang="zh-CN" altLang="en-US" sz="2800" dirty="0">
            <a:solidFill>
              <a:schemeClr val="tx1"/>
            </a:solidFill>
          </a:endParaRPr>
        </a:p>
      </dgm:t>
    </dgm:pt>
    <dgm:pt modelId="{EE0C28DC-1C45-4351-9506-F8DF588D9A22}" type="parTrans" cxnId="{3FE3FFE4-CA3B-4BEB-82DD-727FA684B7DE}">
      <dgm:prSet/>
      <dgm:spPr/>
      <dgm:t>
        <a:bodyPr/>
        <a:lstStyle/>
        <a:p>
          <a:endParaRPr lang="zh-CN" altLang="en-US"/>
        </a:p>
      </dgm:t>
    </dgm:pt>
    <dgm:pt modelId="{CECDD235-4B94-47BB-A609-0CC5AFF9E482}" type="sibTrans" cxnId="{3FE3FFE4-CA3B-4BEB-82DD-727FA684B7DE}">
      <dgm:prSet/>
      <dgm:spPr/>
      <dgm:t>
        <a:bodyPr/>
        <a:lstStyle/>
        <a:p>
          <a:endParaRPr lang="zh-CN" altLang="en-US"/>
        </a:p>
      </dgm:t>
    </dgm:pt>
    <dgm:pt modelId="{5FC487DB-A6A0-4F1C-9A61-8DA4F501D599}">
      <dgm:prSet phldrT="[文本]" custT="1"/>
      <dgm:spPr>
        <a:solidFill>
          <a:srgbClr val="00B0F0"/>
        </a:solidFill>
      </dgm:spPr>
      <dgm:t>
        <a:bodyPr/>
        <a:lstStyle/>
        <a:p>
          <a:endParaRPr lang="zh-CN" altLang="en-US" sz="2800" b="1" dirty="0">
            <a:latin typeface="宋体" pitchFamily="2" charset="-122"/>
            <a:ea typeface="宋体" pitchFamily="2" charset="-122"/>
          </a:endParaRPr>
        </a:p>
      </dgm:t>
    </dgm:pt>
    <dgm:pt modelId="{9A6FAAFA-B74D-45EC-9247-A8672DCA7A14}" type="parTrans" cxnId="{DABC7205-89C8-4088-B754-7F4F8C45B09F}">
      <dgm:prSet/>
      <dgm:spPr/>
      <dgm:t>
        <a:bodyPr/>
        <a:lstStyle/>
        <a:p>
          <a:endParaRPr lang="zh-CN" altLang="en-US"/>
        </a:p>
      </dgm:t>
    </dgm:pt>
    <dgm:pt modelId="{0CCD2A3A-069D-40C0-8173-AC6EFFEDCA01}" type="sibTrans" cxnId="{DABC7205-89C8-4088-B754-7F4F8C45B09F}">
      <dgm:prSet/>
      <dgm:spPr/>
      <dgm:t>
        <a:bodyPr/>
        <a:lstStyle/>
        <a:p>
          <a:endParaRPr lang="zh-CN" altLang="en-US"/>
        </a:p>
      </dgm:t>
    </dgm:pt>
    <dgm:pt modelId="{3BA77F5D-ACD3-41BB-9FF0-A67D8CF408FB}">
      <dgm:prSet phldrT="[文本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zh-CN" altLang="en-US" sz="2700" b="1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</a:rPr>
            <a:t>在世界上</a:t>
          </a:r>
          <a:r>
            <a:rPr lang="zh-CN" altLang="en-US" sz="2800" b="1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</a:rPr>
            <a:t>高高</a:t>
          </a:r>
          <a:r>
            <a:rPr lang="zh-CN" altLang="en-US" sz="2700" b="1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</a:rPr>
            <a:t>举起了中国特色社会主义伟大旗帜</a:t>
          </a:r>
          <a:endParaRPr lang="zh-CN" altLang="en-US" sz="2700" dirty="0">
            <a:solidFill>
              <a:schemeClr val="tx1"/>
            </a:solidFill>
          </a:endParaRPr>
        </a:p>
      </dgm:t>
    </dgm:pt>
    <dgm:pt modelId="{16604086-5199-48F2-86B6-F228CA4369B1}" type="parTrans" cxnId="{9BD716E6-0410-4BD4-8CD0-4B6BC99F94BA}">
      <dgm:prSet/>
      <dgm:spPr/>
      <dgm:t>
        <a:bodyPr/>
        <a:lstStyle/>
        <a:p>
          <a:endParaRPr lang="zh-CN" altLang="en-US"/>
        </a:p>
      </dgm:t>
    </dgm:pt>
    <dgm:pt modelId="{E3844A59-7082-40D4-B4AC-2A7F00AB0BA9}" type="sibTrans" cxnId="{9BD716E6-0410-4BD4-8CD0-4B6BC99F94BA}">
      <dgm:prSet/>
      <dgm:spPr/>
      <dgm:t>
        <a:bodyPr/>
        <a:lstStyle/>
        <a:p>
          <a:endParaRPr lang="zh-CN" altLang="en-US"/>
        </a:p>
      </dgm:t>
    </dgm:pt>
    <dgm:pt modelId="{E78BF0D2-FB03-4A93-BA2D-1F370EC46AEB}">
      <dgm:prSet phldrT="[文本]" custT="1"/>
      <dgm:spPr>
        <a:solidFill>
          <a:srgbClr val="00B0F0"/>
        </a:solidFill>
      </dgm:spPr>
      <dgm:t>
        <a:bodyPr/>
        <a:lstStyle/>
        <a:p>
          <a:endParaRPr lang="zh-CN" altLang="en-US" sz="2800" b="1" dirty="0">
            <a:latin typeface="宋体" pitchFamily="2" charset="-122"/>
            <a:ea typeface="宋体" pitchFamily="2" charset="-122"/>
          </a:endParaRPr>
        </a:p>
      </dgm:t>
    </dgm:pt>
    <dgm:pt modelId="{A53D7114-620D-4956-8137-641FD2671B7A}" type="parTrans" cxnId="{D29CCF5E-9588-4272-8E7E-51A06C47E32B}">
      <dgm:prSet/>
      <dgm:spPr/>
      <dgm:t>
        <a:bodyPr/>
        <a:lstStyle/>
        <a:p>
          <a:endParaRPr lang="zh-CN" altLang="en-US"/>
        </a:p>
      </dgm:t>
    </dgm:pt>
    <dgm:pt modelId="{A2E95C9C-8D8D-4308-AFE8-1F05B8F2206A}" type="sibTrans" cxnId="{D29CCF5E-9588-4272-8E7E-51A06C47E32B}">
      <dgm:prSet/>
      <dgm:spPr/>
      <dgm:t>
        <a:bodyPr/>
        <a:lstStyle/>
        <a:p>
          <a:endParaRPr lang="zh-CN" altLang="en-US"/>
        </a:p>
      </dgm:t>
    </dgm:pt>
    <dgm:pt modelId="{EED8A64D-3822-4A91-B450-5547781F1482}">
      <dgm:prSet phldrT="[文本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zh-CN" altLang="en-US" sz="2700" b="1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</a:rPr>
            <a:t>为解决人类问题贡献了中国智慧和中国方案</a:t>
          </a:r>
          <a:endParaRPr lang="zh-CN" altLang="en-US" sz="2700" b="1" dirty="0">
            <a:solidFill>
              <a:schemeClr val="tx1"/>
            </a:solidFill>
            <a:latin typeface="宋体" pitchFamily="2" charset="-122"/>
            <a:ea typeface="宋体" pitchFamily="2" charset="-122"/>
          </a:endParaRPr>
        </a:p>
      </dgm:t>
    </dgm:pt>
    <dgm:pt modelId="{D5E7623D-875B-46AF-A144-B4FDEF5E3FB9}" type="parTrans" cxnId="{47C27BC1-2829-4A53-81A4-C0DE83C62993}">
      <dgm:prSet/>
      <dgm:spPr/>
      <dgm:t>
        <a:bodyPr/>
        <a:lstStyle/>
        <a:p>
          <a:endParaRPr lang="zh-CN" altLang="en-US"/>
        </a:p>
      </dgm:t>
    </dgm:pt>
    <dgm:pt modelId="{9B7EB39E-1800-4177-B339-62F50AE83F28}" type="sibTrans" cxnId="{47C27BC1-2829-4A53-81A4-C0DE83C62993}">
      <dgm:prSet/>
      <dgm:spPr/>
      <dgm:t>
        <a:bodyPr/>
        <a:lstStyle/>
        <a:p>
          <a:endParaRPr lang="zh-CN" altLang="en-US"/>
        </a:p>
      </dgm:t>
    </dgm:pt>
    <dgm:pt modelId="{5A899F32-CE60-4946-8310-1B7B29696933}" type="pres">
      <dgm:prSet presAssocID="{02DA4DC1-2E04-4087-91C3-D2A2D6FF70C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D083013-AA00-44F1-BA89-7CF6199A3085}" type="pres">
      <dgm:prSet presAssocID="{E6DD6B5B-753D-4298-9569-CA8A2C336201}" presName="composite" presStyleCnt="0"/>
      <dgm:spPr/>
    </dgm:pt>
    <dgm:pt modelId="{2CD1E944-1CAF-4DAA-965C-46022D41E573}" type="pres">
      <dgm:prSet presAssocID="{E6DD6B5B-753D-4298-9569-CA8A2C33620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2CA1976-296A-4EC8-8411-B9BE58356FFC}" type="pres">
      <dgm:prSet presAssocID="{E6DD6B5B-753D-4298-9569-CA8A2C33620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7441B7A-1969-4E8C-8C70-977B4B7EDDBD}" type="pres">
      <dgm:prSet presAssocID="{6634E808-8554-45CD-A135-7CE7B22C4C4B}" presName="sp" presStyleCnt="0"/>
      <dgm:spPr/>
    </dgm:pt>
    <dgm:pt modelId="{0402424A-D630-4670-B00A-2A8D326B6230}" type="pres">
      <dgm:prSet presAssocID="{5FC487DB-A6A0-4F1C-9A61-8DA4F501D599}" presName="composite" presStyleCnt="0"/>
      <dgm:spPr/>
    </dgm:pt>
    <dgm:pt modelId="{AB2A5FDB-D401-4815-93E8-2E4BF27E1ACB}" type="pres">
      <dgm:prSet presAssocID="{5FC487DB-A6A0-4F1C-9A61-8DA4F501D59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AB18E7F-6844-487A-91B2-23A4E8128039}" type="pres">
      <dgm:prSet presAssocID="{5FC487DB-A6A0-4F1C-9A61-8DA4F501D59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48B5140-05FF-4D92-B821-AAF85187AA0B}" type="pres">
      <dgm:prSet presAssocID="{0CCD2A3A-069D-40C0-8173-AC6EFFEDCA01}" presName="sp" presStyleCnt="0"/>
      <dgm:spPr/>
    </dgm:pt>
    <dgm:pt modelId="{42F61AD4-4ED5-4C54-B729-79444046713C}" type="pres">
      <dgm:prSet presAssocID="{E78BF0D2-FB03-4A93-BA2D-1F370EC46AEB}" presName="composite" presStyleCnt="0"/>
      <dgm:spPr/>
    </dgm:pt>
    <dgm:pt modelId="{16D08466-7517-4049-92E6-684D1079A2B7}" type="pres">
      <dgm:prSet presAssocID="{E78BF0D2-FB03-4A93-BA2D-1F370EC46AE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5695C0F-D853-4406-B165-7F4201E63B48}" type="pres">
      <dgm:prSet presAssocID="{E78BF0D2-FB03-4A93-BA2D-1F370EC46AE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C721E2A-A5EB-45D4-A3C1-4A9A5915A7AF}" srcId="{02DA4DC1-2E04-4087-91C3-D2A2D6FF70CD}" destId="{E6DD6B5B-753D-4298-9569-CA8A2C336201}" srcOrd="0" destOrd="0" parTransId="{6B1E45DE-9386-4C87-8006-043328E7B31C}" sibTransId="{6634E808-8554-45CD-A135-7CE7B22C4C4B}"/>
    <dgm:cxn modelId="{31F93A3A-542D-4777-8AB2-852E2A8F58E3}" type="presOf" srcId="{3BA77F5D-ACD3-41BB-9FF0-A67D8CF408FB}" destId="{8AB18E7F-6844-487A-91B2-23A4E8128039}" srcOrd="0" destOrd="0" presId="urn:microsoft.com/office/officeart/2005/8/layout/chevron2"/>
    <dgm:cxn modelId="{EEA31B0C-0374-42E8-849A-06BEA0DD7747}" type="presOf" srcId="{EED8A64D-3822-4A91-B450-5547781F1482}" destId="{85695C0F-D853-4406-B165-7F4201E63B48}" srcOrd="0" destOrd="0" presId="urn:microsoft.com/office/officeart/2005/8/layout/chevron2"/>
    <dgm:cxn modelId="{414274D4-F4B4-4377-BC62-A57370B357A1}" type="presOf" srcId="{E78BF0D2-FB03-4A93-BA2D-1F370EC46AEB}" destId="{16D08466-7517-4049-92E6-684D1079A2B7}" srcOrd="0" destOrd="0" presId="urn:microsoft.com/office/officeart/2005/8/layout/chevron2"/>
    <dgm:cxn modelId="{43E719D3-2AC7-412B-936A-C7CD232EEE53}" type="presOf" srcId="{02DA4DC1-2E04-4087-91C3-D2A2D6FF70CD}" destId="{5A899F32-CE60-4946-8310-1B7B29696933}" srcOrd="0" destOrd="0" presId="urn:microsoft.com/office/officeart/2005/8/layout/chevron2"/>
    <dgm:cxn modelId="{C77BF094-8539-4D57-9A3E-0EA308BAB6B1}" type="presOf" srcId="{5FC487DB-A6A0-4F1C-9A61-8DA4F501D599}" destId="{AB2A5FDB-D401-4815-93E8-2E4BF27E1ACB}" srcOrd="0" destOrd="0" presId="urn:microsoft.com/office/officeart/2005/8/layout/chevron2"/>
    <dgm:cxn modelId="{DABC7205-89C8-4088-B754-7F4F8C45B09F}" srcId="{02DA4DC1-2E04-4087-91C3-D2A2D6FF70CD}" destId="{5FC487DB-A6A0-4F1C-9A61-8DA4F501D599}" srcOrd="1" destOrd="0" parTransId="{9A6FAAFA-B74D-45EC-9247-A8672DCA7A14}" sibTransId="{0CCD2A3A-069D-40C0-8173-AC6EFFEDCA01}"/>
    <dgm:cxn modelId="{D29CCF5E-9588-4272-8E7E-51A06C47E32B}" srcId="{02DA4DC1-2E04-4087-91C3-D2A2D6FF70CD}" destId="{E78BF0D2-FB03-4A93-BA2D-1F370EC46AEB}" srcOrd="2" destOrd="0" parTransId="{A53D7114-620D-4956-8137-641FD2671B7A}" sibTransId="{A2E95C9C-8D8D-4308-AFE8-1F05B8F2206A}"/>
    <dgm:cxn modelId="{47C27BC1-2829-4A53-81A4-C0DE83C62993}" srcId="{E78BF0D2-FB03-4A93-BA2D-1F370EC46AEB}" destId="{EED8A64D-3822-4A91-B450-5547781F1482}" srcOrd="0" destOrd="0" parTransId="{D5E7623D-875B-46AF-A144-B4FDEF5E3FB9}" sibTransId="{9B7EB39E-1800-4177-B339-62F50AE83F28}"/>
    <dgm:cxn modelId="{9B391B18-18A3-4226-B219-09B4331517D8}" type="presOf" srcId="{D64D003D-5011-4875-B06E-CA6D32E7D05A}" destId="{F2CA1976-296A-4EC8-8411-B9BE58356FFC}" srcOrd="0" destOrd="0" presId="urn:microsoft.com/office/officeart/2005/8/layout/chevron2"/>
    <dgm:cxn modelId="{9BD716E6-0410-4BD4-8CD0-4B6BC99F94BA}" srcId="{5FC487DB-A6A0-4F1C-9A61-8DA4F501D599}" destId="{3BA77F5D-ACD3-41BB-9FF0-A67D8CF408FB}" srcOrd="0" destOrd="0" parTransId="{16604086-5199-48F2-86B6-F228CA4369B1}" sibTransId="{E3844A59-7082-40D4-B4AC-2A7F00AB0BA9}"/>
    <dgm:cxn modelId="{3FE3FFE4-CA3B-4BEB-82DD-727FA684B7DE}" srcId="{E6DD6B5B-753D-4298-9569-CA8A2C336201}" destId="{D64D003D-5011-4875-B06E-CA6D32E7D05A}" srcOrd="0" destOrd="0" parTransId="{EE0C28DC-1C45-4351-9506-F8DF588D9A22}" sibTransId="{CECDD235-4B94-47BB-A609-0CC5AFF9E482}"/>
    <dgm:cxn modelId="{61D3DA19-E504-45AD-9A11-A94A90C735E1}" type="presOf" srcId="{E6DD6B5B-753D-4298-9569-CA8A2C336201}" destId="{2CD1E944-1CAF-4DAA-965C-46022D41E573}" srcOrd="0" destOrd="0" presId="urn:microsoft.com/office/officeart/2005/8/layout/chevron2"/>
    <dgm:cxn modelId="{F83470BD-7C6C-47F7-97F8-2CAAF694ADE5}" type="presParOf" srcId="{5A899F32-CE60-4946-8310-1B7B29696933}" destId="{8D083013-AA00-44F1-BA89-7CF6199A3085}" srcOrd="0" destOrd="0" presId="urn:microsoft.com/office/officeart/2005/8/layout/chevron2"/>
    <dgm:cxn modelId="{AA0BF3BD-0528-4B5D-AA25-88BD02436339}" type="presParOf" srcId="{8D083013-AA00-44F1-BA89-7CF6199A3085}" destId="{2CD1E944-1CAF-4DAA-965C-46022D41E573}" srcOrd="0" destOrd="0" presId="urn:microsoft.com/office/officeart/2005/8/layout/chevron2"/>
    <dgm:cxn modelId="{18003957-BD45-4C63-81E0-EE18D1FDF2D5}" type="presParOf" srcId="{8D083013-AA00-44F1-BA89-7CF6199A3085}" destId="{F2CA1976-296A-4EC8-8411-B9BE58356FFC}" srcOrd="1" destOrd="0" presId="urn:microsoft.com/office/officeart/2005/8/layout/chevron2"/>
    <dgm:cxn modelId="{C8B4FD22-2670-4570-9E57-9A6D380A2D66}" type="presParOf" srcId="{5A899F32-CE60-4946-8310-1B7B29696933}" destId="{87441B7A-1969-4E8C-8C70-977B4B7EDDBD}" srcOrd="1" destOrd="0" presId="urn:microsoft.com/office/officeart/2005/8/layout/chevron2"/>
    <dgm:cxn modelId="{26ABBFD6-A0E1-464B-B1F1-5A63F3CD1F27}" type="presParOf" srcId="{5A899F32-CE60-4946-8310-1B7B29696933}" destId="{0402424A-D630-4670-B00A-2A8D326B6230}" srcOrd="2" destOrd="0" presId="urn:microsoft.com/office/officeart/2005/8/layout/chevron2"/>
    <dgm:cxn modelId="{B1E34968-E715-4200-AB8A-5957BC1C0C84}" type="presParOf" srcId="{0402424A-D630-4670-B00A-2A8D326B6230}" destId="{AB2A5FDB-D401-4815-93E8-2E4BF27E1ACB}" srcOrd="0" destOrd="0" presId="urn:microsoft.com/office/officeart/2005/8/layout/chevron2"/>
    <dgm:cxn modelId="{A8920E9A-7334-4FC3-B9F4-40E9053F90B0}" type="presParOf" srcId="{0402424A-D630-4670-B00A-2A8D326B6230}" destId="{8AB18E7F-6844-487A-91B2-23A4E8128039}" srcOrd="1" destOrd="0" presId="urn:microsoft.com/office/officeart/2005/8/layout/chevron2"/>
    <dgm:cxn modelId="{7766FEDC-63AE-4D8F-9664-4B3EA2FCF6E5}" type="presParOf" srcId="{5A899F32-CE60-4946-8310-1B7B29696933}" destId="{E48B5140-05FF-4D92-B821-AAF85187AA0B}" srcOrd="3" destOrd="0" presId="urn:microsoft.com/office/officeart/2005/8/layout/chevron2"/>
    <dgm:cxn modelId="{6D80AD73-0D48-4E6B-BD24-E11C34E7A5DE}" type="presParOf" srcId="{5A899F32-CE60-4946-8310-1B7B29696933}" destId="{42F61AD4-4ED5-4C54-B729-79444046713C}" srcOrd="4" destOrd="0" presId="urn:microsoft.com/office/officeart/2005/8/layout/chevron2"/>
    <dgm:cxn modelId="{4C96BDB9-A804-45F7-AA92-D05F706C0CB3}" type="presParOf" srcId="{42F61AD4-4ED5-4C54-B729-79444046713C}" destId="{16D08466-7517-4049-92E6-684D1079A2B7}" srcOrd="0" destOrd="0" presId="urn:microsoft.com/office/officeart/2005/8/layout/chevron2"/>
    <dgm:cxn modelId="{FEF90E05-0071-4984-85F4-89F436231FE4}" type="presParOf" srcId="{42F61AD4-4ED5-4C54-B729-79444046713C}" destId="{85695C0F-D853-4406-B165-7F4201E63B4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B10EAE-E097-486D-9CEA-F7EF71C91FE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CCAB42A3-B75F-4958-8A9B-FEFC9DE514BA}">
      <dgm:prSet phldrT="[文本]"/>
      <dgm:spPr>
        <a:solidFill>
          <a:srgbClr val="FFC000"/>
        </a:solidFill>
      </dgm:spPr>
      <dgm:t>
        <a:bodyPr/>
        <a:lstStyle/>
        <a:p>
          <a:endParaRPr lang="zh-CN" altLang="en-US" dirty="0"/>
        </a:p>
      </dgm:t>
    </dgm:pt>
    <dgm:pt modelId="{B2F77EC0-7D78-4F2B-A607-C750E42E0416}" type="parTrans" cxnId="{92A96FCF-987D-4FB9-8900-342891F7C81A}">
      <dgm:prSet/>
      <dgm:spPr/>
      <dgm:t>
        <a:bodyPr/>
        <a:lstStyle/>
        <a:p>
          <a:endParaRPr lang="zh-CN" altLang="en-US"/>
        </a:p>
      </dgm:t>
    </dgm:pt>
    <dgm:pt modelId="{EAB8531E-AA49-465B-99D1-3EBC02BF25F2}" type="sibTrans" cxnId="{92A96FCF-987D-4FB9-8900-342891F7C81A}">
      <dgm:prSet/>
      <dgm:spPr/>
      <dgm:t>
        <a:bodyPr/>
        <a:lstStyle/>
        <a:p>
          <a:endParaRPr lang="zh-CN" altLang="en-US"/>
        </a:p>
      </dgm:t>
    </dgm:pt>
    <dgm:pt modelId="{57785C0D-8241-4713-9837-89CCBB37BAB2}">
      <dgm:prSet phldrT="[文本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zh-CN" altLang="en-US" sz="2400" b="1" dirty="0" smtClean="0">
              <a:latin typeface="宋体" pitchFamily="2" charset="-122"/>
              <a:ea typeface="宋体" pitchFamily="2" charset="-122"/>
            </a:rPr>
            <a:t>是承前启后、继往开来、在新的历史条件下继续夺取中国特色社会主义伟大胜利的时代</a:t>
          </a:r>
          <a:endParaRPr lang="zh-CN" altLang="en-US" sz="2400" b="1" dirty="0">
            <a:latin typeface="宋体" pitchFamily="2" charset="-122"/>
            <a:ea typeface="宋体" pitchFamily="2" charset="-122"/>
          </a:endParaRPr>
        </a:p>
      </dgm:t>
    </dgm:pt>
    <dgm:pt modelId="{05EEDC34-EC2A-4D9A-8966-095B4F950EC0}" type="parTrans" cxnId="{EF637F13-4D6E-43C2-926F-485DADCE8EEB}">
      <dgm:prSet/>
      <dgm:spPr/>
      <dgm:t>
        <a:bodyPr/>
        <a:lstStyle/>
        <a:p>
          <a:endParaRPr lang="zh-CN" altLang="en-US"/>
        </a:p>
      </dgm:t>
    </dgm:pt>
    <dgm:pt modelId="{0279BE9C-7B56-4675-A5C1-A711DACE2490}" type="sibTrans" cxnId="{EF637F13-4D6E-43C2-926F-485DADCE8EEB}">
      <dgm:prSet/>
      <dgm:spPr/>
      <dgm:t>
        <a:bodyPr/>
        <a:lstStyle/>
        <a:p>
          <a:endParaRPr lang="zh-CN" altLang="en-US"/>
        </a:p>
      </dgm:t>
    </dgm:pt>
    <dgm:pt modelId="{FF6D842A-3A18-411E-92C2-B01C45D5D47B}">
      <dgm:prSet phldrT="[文本]"/>
      <dgm:spPr>
        <a:solidFill>
          <a:srgbClr val="FFC000"/>
        </a:solidFill>
      </dgm:spPr>
      <dgm:t>
        <a:bodyPr/>
        <a:lstStyle/>
        <a:p>
          <a:endParaRPr lang="zh-CN" altLang="en-US" dirty="0"/>
        </a:p>
      </dgm:t>
    </dgm:pt>
    <dgm:pt modelId="{45D09D99-D881-478F-AB91-9173D5975E5C}" type="parTrans" cxnId="{3A78B804-7376-4842-B359-DB7AE4B373D7}">
      <dgm:prSet/>
      <dgm:spPr/>
      <dgm:t>
        <a:bodyPr/>
        <a:lstStyle/>
        <a:p>
          <a:endParaRPr lang="zh-CN" altLang="en-US"/>
        </a:p>
      </dgm:t>
    </dgm:pt>
    <dgm:pt modelId="{2C72F3DA-B96C-4A19-AD5B-EEEA03E028E4}" type="sibTrans" cxnId="{3A78B804-7376-4842-B359-DB7AE4B373D7}">
      <dgm:prSet/>
      <dgm:spPr/>
      <dgm:t>
        <a:bodyPr/>
        <a:lstStyle/>
        <a:p>
          <a:endParaRPr lang="zh-CN" altLang="en-US"/>
        </a:p>
      </dgm:t>
    </dgm:pt>
    <dgm:pt modelId="{0E723407-4FC7-47BC-8E60-9379F679A74E}">
      <dgm:prSet phldrT="[文本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zh-CN" altLang="en-US" sz="2400" b="1" dirty="0" smtClean="0">
              <a:latin typeface="宋体" pitchFamily="2" charset="-122"/>
              <a:ea typeface="宋体" pitchFamily="2" charset="-122"/>
            </a:rPr>
            <a:t>是决胜全面建成小康社会、进而全面建设社会主义现代化强国的时代</a:t>
          </a:r>
          <a:endParaRPr lang="zh-CN" altLang="en-US" sz="2400" b="1" dirty="0">
            <a:latin typeface="宋体" pitchFamily="2" charset="-122"/>
            <a:ea typeface="宋体" pitchFamily="2" charset="-122"/>
          </a:endParaRPr>
        </a:p>
      </dgm:t>
    </dgm:pt>
    <dgm:pt modelId="{A9D0ABDE-DA85-44BA-9B9E-E08DF4A64BA6}" type="parTrans" cxnId="{FBFCC07C-8271-4703-8FE9-9842F4F4794A}">
      <dgm:prSet/>
      <dgm:spPr/>
      <dgm:t>
        <a:bodyPr/>
        <a:lstStyle/>
        <a:p>
          <a:endParaRPr lang="zh-CN" altLang="en-US"/>
        </a:p>
      </dgm:t>
    </dgm:pt>
    <dgm:pt modelId="{81130A13-8D09-4984-9CAF-989626B61105}" type="sibTrans" cxnId="{FBFCC07C-8271-4703-8FE9-9842F4F4794A}">
      <dgm:prSet/>
      <dgm:spPr/>
      <dgm:t>
        <a:bodyPr/>
        <a:lstStyle/>
        <a:p>
          <a:endParaRPr lang="zh-CN" altLang="en-US"/>
        </a:p>
      </dgm:t>
    </dgm:pt>
    <dgm:pt modelId="{07A9131A-C848-4B14-AC10-0BFE6AB8FC8B}">
      <dgm:prSet phldrT="[文本]"/>
      <dgm:spPr>
        <a:solidFill>
          <a:srgbClr val="FFC000"/>
        </a:solidFill>
      </dgm:spPr>
      <dgm:t>
        <a:bodyPr/>
        <a:lstStyle/>
        <a:p>
          <a:endParaRPr lang="zh-CN" altLang="en-US" dirty="0"/>
        </a:p>
      </dgm:t>
    </dgm:pt>
    <dgm:pt modelId="{B6819C9B-2127-4B2F-838C-4EEF33541FAB}" type="parTrans" cxnId="{AADF4762-678D-4D8B-AAE3-9E52D10788FD}">
      <dgm:prSet/>
      <dgm:spPr/>
      <dgm:t>
        <a:bodyPr/>
        <a:lstStyle/>
        <a:p>
          <a:endParaRPr lang="zh-CN" altLang="en-US"/>
        </a:p>
      </dgm:t>
    </dgm:pt>
    <dgm:pt modelId="{B9D0E26D-2A8A-4A5B-92C8-7D7E32C9BB03}" type="sibTrans" cxnId="{AADF4762-678D-4D8B-AAE3-9E52D10788FD}">
      <dgm:prSet/>
      <dgm:spPr/>
      <dgm:t>
        <a:bodyPr/>
        <a:lstStyle/>
        <a:p>
          <a:endParaRPr lang="zh-CN" altLang="en-US"/>
        </a:p>
      </dgm:t>
    </dgm:pt>
    <dgm:pt modelId="{4320CF63-25F5-4E68-94D2-1FC8722B3069}">
      <dgm:prSet phldrT="[文本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zh-CN" altLang="en-US" sz="2400" b="1" dirty="0" smtClean="0">
              <a:latin typeface="宋体" pitchFamily="2" charset="-122"/>
              <a:ea typeface="宋体" pitchFamily="2" charset="-122"/>
            </a:rPr>
            <a:t>是全国各族人民团结奋斗、不断创造美好生活、逐步实现全体人民共同富裕的时代</a:t>
          </a:r>
          <a:endParaRPr lang="zh-CN" altLang="en-US" sz="2400" b="1" dirty="0">
            <a:latin typeface="宋体" pitchFamily="2" charset="-122"/>
            <a:ea typeface="宋体" pitchFamily="2" charset="-122"/>
          </a:endParaRPr>
        </a:p>
      </dgm:t>
    </dgm:pt>
    <dgm:pt modelId="{C2591DBA-95D3-4F74-A842-27EBBD718931}" type="parTrans" cxnId="{91010BBD-C18D-4243-AC70-90271D6E5182}">
      <dgm:prSet/>
      <dgm:spPr/>
      <dgm:t>
        <a:bodyPr/>
        <a:lstStyle/>
        <a:p>
          <a:endParaRPr lang="zh-CN" altLang="en-US"/>
        </a:p>
      </dgm:t>
    </dgm:pt>
    <dgm:pt modelId="{DCD4DB77-3D8B-45D9-AF9D-1321C6E85619}" type="sibTrans" cxnId="{91010BBD-C18D-4243-AC70-90271D6E5182}">
      <dgm:prSet/>
      <dgm:spPr/>
      <dgm:t>
        <a:bodyPr/>
        <a:lstStyle/>
        <a:p>
          <a:endParaRPr lang="zh-CN" altLang="en-US"/>
        </a:p>
      </dgm:t>
    </dgm:pt>
    <dgm:pt modelId="{21A84D3E-B1B2-426E-A0A6-FED75A34D7B0}">
      <dgm:prSet phldrT="[文本]"/>
      <dgm:spPr>
        <a:solidFill>
          <a:srgbClr val="FFC000"/>
        </a:solidFill>
      </dgm:spPr>
      <dgm:t>
        <a:bodyPr/>
        <a:lstStyle/>
        <a:p>
          <a:endParaRPr lang="zh-CN" altLang="en-US" dirty="0"/>
        </a:p>
      </dgm:t>
    </dgm:pt>
    <dgm:pt modelId="{2AFEAE26-938E-41EC-991C-C90137FBF3E1}" type="parTrans" cxnId="{1D679E5D-A9D1-4B90-8D71-335FFEB6A5FD}">
      <dgm:prSet/>
      <dgm:spPr/>
      <dgm:t>
        <a:bodyPr/>
        <a:lstStyle/>
        <a:p>
          <a:endParaRPr lang="zh-CN" altLang="en-US"/>
        </a:p>
      </dgm:t>
    </dgm:pt>
    <dgm:pt modelId="{815B7ED1-350C-47B2-8023-483C2DAF5CA5}" type="sibTrans" cxnId="{1D679E5D-A9D1-4B90-8D71-335FFEB6A5FD}">
      <dgm:prSet/>
      <dgm:spPr/>
      <dgm:t>
        <a:bodyPr/>
        <a:lstStyle/>
        <a:p>
          <a:endParaRPr lang="zh-CN" altLang="en-US"/>
        </a:p>
      </dgm:t>
    </dgm:pt>
    <dgm:pt modelId="{7F1F66A3-986F-4F4D-A62D-2A4B137A98A5}">
      <dgm:prSet phldrT="[文本]"/>
      <dgm:spPr>
        <a:solidFill>
          <a:srgbClr val="FFC000"/>
        </a:solidFill>
      </dgm:spPr>
      <dgm:t>
        <a:bodyPr/>
        <a:lstStyle/>
        <a:p>
          <a:endParaRPr lang="zh-CN" altLang="en-US" dirty="0"/>
        </a:p>
      </dgm:t>
    </dgm:pt>
    <dgm:pt modelId="{084FB70B-F9FF-43B3-A898-CE07D970425B}" type="parTrans" cxnId="{2E2A9F78-A09C-43D6-9B54-E4CB6BC3D9B3}">
      <dgm:prSet/>
      <dgm:spPr/>
      <dgm:t>
        <a:bodyPr/>
        <a:lstStyle/>
        <a:p>
          <a:endParaRPr lang="zh-CN" altLang="en-US"/>
        </a:p>
      </dgm:t>
    </dgm:pt>
    <dgm:pt modelId="{C86BB48D-DD54-458B-AA0E-9FEB8EDF2589}" type="sibTrans" cxnId="{2E2A9F78-A09C-43D6-9B54-E4CB6BC3D9B3}">
      <dgm:prSet/>
      <dgm:spPr/>
      <dgm:t>
        <a:bodyPr/>
        <a:lstStyle/>
        <a:p>
          <a:endParaRPr lang="zh-CN" altLang="en-US"/>
        </a:p>
      </dgm:t>
    </dgm:pt>
    <dgm:pt modelId="{B479A43C-002F-4C1E-BC51-8389ECC18121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zh-CN" altLang="en-US" sz="2400" b="1" dirty="0" smtClean="0">
              <a:latin typeface="宋体" pitchFamily="2" charset="-122"/>
              <a:ea typeface="宋体" pitchFamily="2" charset="-122"/>
            </a:rPr>
            <a:t>是全体中华儿女勠力同心、奋力实现中华民族伟大复兴中国梦的时代</a:t>
          </a:r>
          <a:endParaRPr lang="zh-CN" altLang="en-US" sz="2400" b="1" dirty="0">
            <a:latin typeface="宋体" pitchFamily="2" charset="-122"/>
            <a:ea typeface="宋体" pitchFamily="2" charset="-122"/>
          </a:endParaRPr>
        </a:p>
      </dgm:t>
    </dgm:pt>
    <dgm:pt modelId="{4A6820AE-12FD-4A07-A1DB-7D10AC08AAB7}" type="parTrans" cxnId="{342B6EE6-1365-43C1-9627-1A1AE2D20EE5}">
      <dgm:prSet/>
      <dgm:spPr/>
      <dgm:t>
        <a:bodyPr/>
        <a:lstStyle/>
        <a:p>
          <a:endParaRPr lang="zh-CN" altLang="en-US"/>
        </a:p>
      </dgm:t>
    </dgm:pt>
    <dgm:pt modelId="{B93E8E36-1304-4980-8F9E-CA2B67810D0B}" type="sibTrans" cxnId="{342B6EE6-1365-43C1-9627-1A1AE2D20EE5}">
      <dgm:prSet/>
      <dgm:spPr/>
      <dgm:t>
        <a:bodyPr/>
        <a:lstStyle/>
        <a:p>
          <a:endParaRPr lang="zh-CN" altLang="en-US"/>
        </a:p>
      </dgm:t>
    </dgm:pt>
    <dgm:pt modelId="{9777216A-2607-4A8E-BB70-0DFFC90ECE52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zh-CN" altLang="en-US" sz="2400" b="1" dirty="0" smtClean="0">
              <a:latin typeface="宋体" pitchFamily="2" charset="-122"/>
              <a:ea typeface="宋体" pitchFamily="2" charset="-122"/>
            </a:rPr>
            <a:t>是我国日益走近世界舞台中央、不断为人类作出更大贡献的时代</a:t>
          </a:r>
          <a:endParaRPr lang="zh-CN" altLang="en-US" sz="2400" b="1" dirty="0">
            <a:latin typeface="宋体" pitchFamily="2" charset="-122"/>
            <a:ea typeface="宋体" pitchFamily="2" charset="-122"/>
          </a:endParaRPr>
        </a:p>
      </dgm:t>
    </dgm:pt>
    <dgm:pt modelId="{C3F53691-51A8-416E-BFE3-F3A415635F1A}" type="parTrans" cxnId="{36368CAF-F7B8-462B-BD3A-8785D046E276}">
      <dgm:prSet/>
      <dgm:spPr/>
      <dgm:t>
        <a:bodyPr/>
        <a:lstStyle/>
        <a:p>
          <a:endParaRPr lang="zh-CN" altLang="en-US"/>
        </a:p>
      </dgm:t>
    </dgm:pt>
    <dgm:pt modelId="{9FAC449F-5796-4FF0-A875-A877BA8A2FFC}" type="sibTrans" cxnId="{36368CAF-F7B8-462B-BD3A-8785D046E276}">
      <dgm:prSet/>
      <dgm:spPr/>
      <dgm:t>
        <a:bodyPr/>
        <a:lstStyle/>
        <a:p>
          <a:endParaRPr lang="zh-CN" altLang="en-US"/>
        </a:p>
      </dgm:t>
    </dgm:pt>
    <dgm:pt modelId="{55F8886F-B3F4-4C4D-85B9-5295F5DBC44B}" type="pres">
      <dgm:prSet presAssocID="{3FB10EAE-E097-486D-9CEA-F7EF71C91FE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552E1D9-373E-4FF3-93CA-822BF6F05B01}" type="pres">
      <dgm:prSet presAssocID="{CCAB42A3-B75F-4958-8A9B-FEFC9DE514BA}" presName="composite" presStyleCnt="0"/>
      <dgm:spPr/>
    </dgm:pt>
    <dgm:pt modelId="{3C5557D7-9BE7-450E-A4B9-8F527096F8E6}" type="pres">
      <dgm:prSet presAssocID="{CCAB42A3-B75F-4958-8A9B-FEFC9DE514BA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BD66C5C-3BC2-4DE2-ABDA-BAC8B5BB48FA}" type="pres">
      <dgm:prSet presAssocID="{CCAB42A3-B75F-4958-8A9B-FEFC9DE514BA}" presName="descendantText" presStyleLbl="alignAcc1" presStyleIdx="0" presStyleCnt="5" custScaleX="99242" custScaleY="12970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0C9633B-B58E-49FC-BD13-4851005045A3}" type="pres">
      <dgm:prSet presAssocID="{EAB8531E-AA49-465B-99D1-3EBC02BF25F2}" presName="sp" presStyleCnt="0"/>
      <dgm:spPr/>
    </dgm:pt>
    <dgm:pt modelId="{6B14CE78-7167-40CB-856F-24C178FCBC35}" type="pres">
      <dgm:prSet presAssocID="{FF6D842A-3A18-411E-92C2-B01C45D5D47B}" presName="composite" presStyleCnt="0"/>
      <dgm:spPr/>
    </dgm:pt>
    <dgm:pt modelId="{40B91EF3-AF44-4708-9DFF-5A0B683E11FA}" type="pres">
      <dgm:prSet presAssocID="{FF6D842A-3A18-411E-92C2-B01C45D5D47B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425F120-74EE-4448-8ED7-51E6C2433A71}" type="pres">
      <dgm:prSet presAssocID="{FF6D842A-3A18-411E-92C2-B01C45D5D47B}" presName="descendantText" presStyleLbl="alignAcc1" presStyleIdx="1" presStyleCnt="5" custLinFactNeighborX="0" custLinFactNeighborY="508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1183806-A720-4976-A319-55F1AD7328A5}" type="pres">
      <dgm:prSet presAssocID="{2C72F3DA-B96C-4A19-AD5B-EEEA03E028E4}" presName="sp" presStyleCnt="0"/>
      <dgm:spPr/>
    </dgm:pt>
    <dgm:pt modelId="{363B4D5F-4B38-4180-A697-40D7DBEE8B90}" type="pres">
      <dgm:prSet presAssocID="{07A9131A-C848-4B14-AC10-0BFE6AB8FC8B}" presName="composite" presStyleCnt="0"/>
      <dgm:spPr/>
    </dgm:pt>
    <dgm:pt modelId="{3D2417EB-E2DD-4F79-A5C1-DDF136226691}" type="pres">
      <dgm:prSet presAssocID="{07A9131A-C848-4B14-AC10-0BFE6AB8FC8B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63FF701-435C-4ED4-8608-ED6DE2C555D7}" type="pres">
      <dgm:prSet presAssocID="{07A9131A-C848-4B14-AC10-0BFE6AB8FC8B}" presName="descendantText" presStyleLbl="alignAcc1" presStyleIdx="2" presStyleCnt="5" custScaleX="100100" custScaleY="131178" custLinFactNeighborX="132" custLinFactNeighborY="-105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E505BDD-BF27-4CC0-B1EE-F71E4726F4B9}" type="pres">
      <dgm:prSet presAssocID="{B9D0E26D-2A8A-4A5B-92C8-7D7E32C9BB03}" presName="sp" presStyleCnt="0"/>
      <dgm:spPr/>
    </dgm:pt>
    <dgm:pt modelId="{AD31D016-407B-432B-AC18-EB096F3FC82A}" type="pres">
      <dgm:prSet presAssocID="{21A84D3E-B1B2-426E-A0A6-FED75A34D7B0}" presName="composite" presStyleCnt="0"/>
      <dgm:spPr/>
    </dgm:pt>
    <dgm:pt modelId="{FF9B6FAC-0029-44C5-B20C-9AA24C4BA2D6}" type="pres">
      <dgm:prSet presAssocID="{21A84D3E-B1B2-426E-A0A6-FED75A34D7B0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08F469F-3D62-4AA2-B178-E7E584F3EE09}" type="pres">
      <dgm:prSet presAssocID="{21A84D3E-B1B2-426E-A0A6-FED75A34D7B0}" presName="descendantText" presStyleLbl="alignAcc1" presStyleIdx="3" presStyleCnt="5" custLinFactNeighborX="132" custLinFactNeighborY="1317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BF8F837-3841-4C79-A45F-4E6A2CE93062}" type="pres">
      <dgm:prSet presAssocID="{815B7ED1-350C-47B2-8023-483C2DAF5CA5}" presName="sp" presStyleCnt="0"/>
      <dgm:spPr/>
    </dgm:pt>
    <dgm:pt modelId="{7F07F441-6A97-46CF-8AD4-CBC8BC0781A9}" type="pres">
      <dgm:prSet presAssocID="{7F1F66A3-986F-4F4D-A62D-2A4B137A98A5}" presName="composite" presStyleCnt="0"/>
      <dgm:spPr/>
    </dgm:pt>
    <dgm:pt modelId="{2AA40DDB-DF1E-4048-8848-8301ED32AD6A}" type="pres">
      <dgm:prSet presAssocID="{7F1F66A3-986F-4F4D-A62D-2A4B137A98A5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23F6A31-F7BB-473C-9E3D-9147681C89EF}" type="pres">
      <dgm:prSet presAssocID="{7F1F66A3-986F-4F4D-A62D-2A4B137A98A5}" presName="descendantText" presStyleLbl="alignAcc1" presStyleIdx="4" presStyleCnt="5" custLinFactNeighborX="265" custLinFactNeighborY="1317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B7FC1EB-39F0-46AD-B306-3F63B98FE997}" type="presOf" srcId="{57785C0D-8241-4713-9837-89CCBB37BAB2}" destId="{7BD66C5C-3BC2-4DE2-ABDA-BAC8B5BB48FA}" srcOrd="0" destOrd="0" presId="urn:microsoft.com/office/officeart/2005/8/layout/chevron2"/>
    <dgm:cxn modelId="{2E2A9F78-A09C-43D6-9B54-E4CB6BC3D9B3}" srcId="{3FB10EAE-E097-486D-9CEA-F7EF71C91FEE}" destId="{7F1F66A3-986F-4F4D-A62D-2A4B137A98A5}" srcOrd="4" destOrd="0" parTransId="{084FB70B-F9FF-43B3-A898-CE07D970425B}" sibTransId="{C86BB48D-DD54-458B-AA0E-9FEB8EDF2589}"/>
    <dgm:cxn modelId="{EF637F13-4D6E-43C2-926F-485DADCE8EEB}" srcId="{CCAB42A3-B75F-4958-8A9B-FEFC9DE514BA}" destId="{57785C0D-8241-4713-9837-89CCBB37BAB2}" srcOrd="0" destOrd="0" parTransId="{05EEDC34-EC2A-4D9A-8966-095B4F950EC0}" sibTransId="{0279BE9C-7B56-4675-A5C1-A711DACE2490}"/>
    <dgm:cxn modelId="{6D4F2296-E2CE-4536-B5FA-B4A79C52979C}" type="presOf" srcId="{FF6D842A-3A18-411E-92C2-B01C45D5D47B}" destId="{40B91EF3-AF44-4708-9DFF-5A0B683E11FA}" srcOrd="0" destOrd="0" presId="urn:microsoft.com/office/officeart/2005/8/layout/chevron2"/>
    <dgm:cxn modelId="{36368CAF-F7B8-462B-BD3A-8785D046E276}" srcId="{7F1F66A3-986F-4F4D-A62D-2A4B137A98A5}" destId="{9777216A-2607-4A8E-BB70-0DFFC90ECE52}" srcOrd="0" destOrd="0" parTransId="{C3F53691-51A8-416E-BFE3-F3A415635F1A}" sibTransId="{9FAC449F-5796-4FF0-A875-A877BA8A2FFC}"/>
    <dgm:cxn modelId="{02D7567E-4AAA-4E9B-92F2-66A67611CA02}" type="presOf" srcId="{21A84D3E-B1B2-426E-A0A6-FED75A34D7B0}" destId="{FF9B6FAC-0029-44C5-B20C-9AA24C4BA2D6}" srcOrd="0" destOrd="0" presId="urn:microsoft.com/office/officeart/2005/8/layout/chevron2"/>
    <dgm:cxn modelId="{92A96FCF-987D-4FB9-8900-342891F7C81A}" srcId="{3FB10EAE-E097-486D-9CEA-F7EF71C91FEE}" destId="{CCAB42A3-B75F-4958-8A9B-FEFC9DE514BA}" srcOrd="0" destOrd="0" parTransId="{B2F77EC0-7D78-4F2B-A607-C750E42E0416}" sibTransId="{EAB8531E-AA49-465B-99D1-3EBC02BF25F2}"/>
    <dgm:cxn modelId="{3A78B804-7376-4842-B359-DB7AE4B373D7}" srcId="{3FB10EAE-E097-486D-9CEA-F7EF71C91FEE}" destId="{FF6D842A-3A18-411E-92C2-B01C45D5D47B}" srcOrd="1" destOrd="0" parTransId="{45D09D99-D881-478F-AB91-9173D5975E5C}" sibTransId="{2C72F3DA-B96C-4A19-AD5B-EEEA03E028E4}"/>
    <dgm:cxn modelId="{91010BBD-C18D-4243-AC70-90271D6E5182}" srcId="{07A9131A-C848-4B14-AC10-0BFE6AB8FC8B}" destId="{4320CF63-25F5-4E68-94D2-1FC8722B3069}" srcOrd="0" destOrd="0" parTransId="{C2591DBA-95D3-4F74-A842-27EBBD718931}" sibTransId="{DCD4DB77-3D8B-45D9-AF9D-1321C6E85619}"/>
    <dgm:cxn modelId="{1D679E5D-A9D1-4B90-8D71-335FFEB6A5FD}" srcId="{3FB10EAE-E097-486D-9CEA-F7EF71C91FEE}" destId="{21A84D3E-B1B2-426E-A0A6-FED75A34D7B0}" srcOrd="3" destOrd="0" parTransId="{2AFEAE26-938E-41EC-991C-C90137FBF3E1}" sibTransId="{815B7ED1-350C-47B2-8023-483C2DAF5CA5}"/>
    <dgm:cxn modelId="{8C8AB6C3-0134-445D-AFF8-3C572B521F5E}" type="presOf" srcId="{07A9131A-C848-4B14-AC10-0BFE6AB8FC8B}" destId="{3D2417EB-E2DD-4F79-A5C1-DDF136226691}" srcOrd="0" destOrd="0" presId="urn:microsoft.com/office/officeart/2005/8/layout/chevron2"/>
    <dgm:cxn modelId="{4559F424-BA14-4EE3-9027-D7B2D40EC916}" type="presOf" srcId="{CCAB42A3-B75F-4958-8A9B-FEFC9DE514BA}" destId="{3C5557D7-9BE7-450E-A4B9-8F527096F8E6}" srcOrd="0" destOrd="0" presId="urn:microsoft.com/office/officeart/2005/8/layout/chevron2"/>
    <dgm:cxn modelId="{018D9691-57B8-4FEF-9211-B394DB5906C2}" type="presOf" srcId="{0E723407-4FC7-47BC-8E60-9379F679A74E}" destId="{3425F120-74EE-4448-8ED7-51E6C2433A71}" srcOrd="0" destOrd="0" presId="urn:microsoft.com/office/officeart/2005/8/layout/chevron2"/>
    <dgm:cxn modelId="{FBFCC07C-8271-4703-8FE9-9842F4F4794A}" srcId="{FF6D842A-3A18-411E-92C2-B01C45D5D47B}" destId="{0E723407-4FC7-47BC-8E60-9379F679A74E}" srcOrd="0" destOrd="0" parTransId="{A9D0ABDE-DA85-44BA-9B9E-E08DF4A64BA6}" sibTransId="{81130A13-8D09-4984-9CAF-989626B61105}"/>
    <dgm:cxn modelId="{9FC342C6-0A86-441B-8125-C9CA99F77519}" type="presOf" srcId="{9777216A-2607-4A8E-BB70-0DFFC90ECE52}" destId="{323F6A31-F7BB-473C-9E3D-9147681C89EF}" srcOrd="0" destOrd="0" presId="urn:microsoft.com/office/officeart/2005/8/layout/chevron2"/>
    <dgm:cxn modelId="{342B6EE6-1365-43C1-9627-1A1AE2D20EE5}" srcId="{21A84D3E-B1B2-426E-A0A6-FED75A34D7B0}" destId="{B479A43C-002F-4C1E-BC51-8389ECC18121}" srcOrd="0" destOrd="0" parTransId="{4A6820AE-12FD-4A07-A1DB-7D10AC08AAB7}" sibTransId="{B93E8E36-1304-4980-8F9E-CA2B67810D0B}"/>
    <dgm:cxn modelId="{FEA47B44-C37E-489B-97F7-EB9C9CD7B8A0}" type="presOf" srcId="{3FB10EAE-E097-486D-9CEA-F7EF71C91FEE}" destId="{55F8886F-B3F4-4C4D-85B9-5295F5DBC44B}" srcOrd="0" destOrd="0" presId="urn:microsoft.com/office/officeart/2005/8/layout/chevron2"/>
    <dgm:cxn modelId="{1D17CB25-F151-4FB2-AFF7-715B961E7510}" type="presOf" srcId="{7F1F66A3-986F-4F4D-A62D-2A4B137A98A5}" destId="{2AA40DDB-DF1E-4048-8848-8301ED32AD6A}" srcOrd="0" destOrd="0" presId="urn:microsoft.com/office/officeart/2005/8/layout/chevron2"/>
    <dgm:cxn modelId="{26744841-5607-4870-B75B-071C6F95B87E}" type="presOf" srcId="{4320CF63-25F5-4E68-94D2-1FC8722B3069}" destId="{063FF701-435C-4ED4-8608-ED6DE2C555D7}" srcOrd="0" destOrd="0" presId="urn:microsoft.com/office/officeart/2005/8/layout/chevron2"/>
    <dgm:cxn modelId="{AADF4762-678D-4D8B-AAE3-9E52D10788FD}" srcId="{3FB10EAE-E097-486D-9CEA-F7EF71C91FEE}" destId="{07A9131A-C848-4B14-AC10-0BFE6AB8FC8B}" srcOrd="2" destOrd="0" parTransId="{B6819C9B-2127-4B2F-838C-4EEF33541FAB}" sibTransId="{B9D0E26D-2A8A-4A5B-92C8-7D7E32C9BB03}"/>
    <dgm:cxn modelId="{47D7254C-74DB-4ACA-8993-DE62645FF1C6}" type="presOf" srcId="{B479A43C-002F-4C1E-BC51-8389ECC18121}" destId="{108F469F-3D62-4AA2-B178-E7E584F3EE09}" srcOrd="0" destOrd="0" presId="urn:microsoft.com/office/officeart/2005/8/layout/chevron2"/>
    <dgm:cxn modelId="{B741488B-8B68-4994-B143-1B7960F794BB}" type="presParOf" srcId="{55F8886F-B3F4-4C4D-85B9-5295F5DBC44B}" destId="{E552E1D9-373E-4FF3-93CA-822BF6F05B01}" srcOrd="0" destOrd="0" presId="urn:microsoft.com/office/officeart/2005/8/layout/chevron2"/>
    <dgm:cxn modelId="{FCF71A86-E59A-47AF-B6E9-F375EE758436}" type="presParOf" srcId="{E552E1D9-373E-4FF3-93CA-822BF6F05B01}" destId="{3C5557D7-9BE7-450E-A4B9-8F527096F8E6}" srcOrd="0" destOrd="0" presId="urn:microsoft.com/office/officeart/2005/8/layout/chevron2"/>
    <dgm:cxn modelId="{11C18B60-C0F4-468F-8831-85172BD755F9}" type="presParOf" srcId="{E552E1D9-373E-4FF3-93CA-822BF6F05B01}" destId="{7BD66C5C-3BC2-4DE2-ABDA-BAC8B5BB48FA}" srcOrd="1" destOrd="0" presId="urn:microsoft.com/office/officeart/2005/8/layout/chevron2"/>
    <dgm:cxn modelId="{1A33F412-EE15-4CC5-A22F-F4AAEC186C9A}" type="presParOf" srcId="{55F8886F-B3F4-4C4D-85B9-5295F5DBC44B}" destId="{A0C9633B-B58E-49FC-BD13-4851005045A3}" srcOrd="1" destOrd="0" presId="urn:microsoft.com/office/officeart/2005/8/layout/chevron2"/>
    <dgm:cxn modelId="{4920361E-2873-46AA-99C1-BCB47C9B05AC}" type="presParOf" srcId="{55F8886F-B3F4-4C4D-85B9-5295F5DBC44B}" destId="{6B14CE78-7167-40CB-856F-24C178FCBC35}" srcOrd="2" destOrd="0" presId="urn:microsoft.com/office/officeart/2005/8/layout/chevron2"/>
    <dgm:cxn modelId="{EAFBC0C0-177C-4D70-B754-7BEB81E06336}" type="presParOf" srcId="{6B14CE78-7167-40CB-856F-24C178FCBC35}" destId="{40B91EF3-AF44-4708-9DFF-5A0B683E11FA}" srcOrd="0" destOrd="0" presId="urn:microsoft.com/office/officeart/2005/8/layout/chevron2"/>
    <dgm:cxn modelId="{22562AF0-1181-4F89-B9AB-8660B243EE91}" type="presParOf" srcId="{6B14CE78-7167-40CB-856F-24C178FCBC35}" destId="{3425F120-74EE-4448-8ED7-51E6C2433A71}" srcOrd="1" destOrd="0" presId="urn:microsoft.com/office/officeart/2005/8/layout/chevron2"/>
    <dgm:cxn modelId="{EF8E89D4-F99F-412E-B028-ED14E4F0AD84}" type="presParOf" srcId="{55F8886F-B3F4-4C4D-85B9-5295F5DBC44B}" destId="{A1183806-A720-4976-A319-55F1AD7328A5}" srcOrd="3" destOrd="0" presId="urn:microsoft.com/office/officeart/2005/8/layout/chevron2"/>
    <dgm:cxn modelId="{E1167B3D-1344-4B17-A98C-84FFCF5654C7}" type="presParOf" srcId="{55F8886F-B3F4-4C4D-85B9-5295F5DBC44B}" destId="{363B4D5F-4B38-4180-A697-40D7DBEE8B90}" srcOrd="4" destOrd="0" presId="urn:microsoft.com/office/officeart/2005/8/layout/chevron2"/>
    <dgm:cxn modelId="{FA597DB7-3E99-4F5B-9A8B-64471C2CA61D}" type="presParOf" srcId="{363B4D5F-4B38-4180-A697-40D7DBEE8B90}" destId="{3D2417EB-E2DD-4F79-A5C1-DDF136226691}" srcOrd="0" destOrd="0" presId="urn:microsoft.com/office/officeart/2005/8/layout/chevron2"/>
    <dgm:cxn modelId="{FC3BD0D0-D82C-4372-B7B5-0073BE0BB085}" type="presParOf" srcId="{363B4D5F-4B38-4180-A697-40D7DBEE8B90}" destId="{063FF701-435C-4ED4-8608-ED6DE2C555D7}" srcOrd="1" destOrd="0" presId="urn:microsoft.com/office/officeart/2005/8/layout/chevron2"/>
    <dgm:cxn modelId="{BDE4AD35-D2C3-4E0E-B0A6-9BD484A2D762}" type="presParOf" srcId="{55F8886F-B3F4-4C4D-85B9-5295F5DBC44B}" destId="{CE505BDD-BF27-4CC0-B1EE-F71E4726F4B9}" srcOrd="5" destOrd="0" presId="urn:microsoft.com/office/officeart/2005/8/layout/chevron2"/>
    <dgm:cxn modelId="{8D6C2412-4086-45B1-9ACA-9CA59E7A1E2B}" type="presParOf" srcId="{55F8886F-B3F4-4C4D-85B9-5295F5DBC44B}" destId="{AD31D016-407B-432B-AC18-EB096F3FC82A}" srcOrd="6" destOrd="0" presId="urn:microsoft.com/office/officeart/2005/8/layout/chevron2"/>
    <dgm:cxn modelId="{DDA185CC-794A-47BB-8605-67B62F843BA1}" type="presParOf" srcId="{AD31D016-407B-432B-AC18-EB096F3FC82A}" destId="{FF9B6FAC-0029-44C5-B20C-9AA24C4BA2D6}" srcOrd="0" destOrd="0" presId="urn:microsoft.com/office/officeart/2005/8/layout/chevron2"/>
    <dgm:cxn modelId="{E2A5BDBF-9DB0-4F80-8DBD-489F5D264B96}" type="presParOf" srcId="{AD31D016-407B-432B-AC18-EB096F3FC82A}" destId="{108F469F-3D62-4AA2-B178-E7E584F3EE09}" srcOrd="1" destOrd="0" presId="urn:microsoft.com/office/officeart/2005/8/layout/chevron2"/>
    <dgm:cxn modelId="{540C3316-EBD3-46F6-826A-C8761C8C4499}" type="presParOf" srcId="{55F8886F-B3F4-4C4D-85B9-5295F5DBC44B}" destId="{3BF8F837-3841-4C79-A45F-4E6A2CE93062}" srcOrd="7" destOrd="0" presId="urn:microsoft.com/office/officeart/2005/8/layout/chevron2"/>
    <dgm:cxn modelId="{DDA63DFC-A664-4BF1-AFB3-85A5BD85EC5A}" type="presParOf" srcId="{55F8886F-B3F4-4C4D-85B9-5295F5DBC44B}" destId="{7F07F441-6A97-46CF-8AD4-CBC8BC0781A9}" srcOrd="8" destOrd="0" presId="urn:microsoft.com/office/officeart/2005/8/layout/chevron2"/>
    <dgm:cxn modelId="{4F66F9E5-0ACF-4C6D-99BE-C90D60D2AD47}" type="presParOf" srcId="{7F07F441-6A97-46CF-8AD4-CBC8BC0781A9}" destId="{2AA40DDB-DF1E-4048-8848-8301ED32AD6A}" srcOrd="0" destOrd="0" presId="urn:microsoft.com/office/officeart/2005/8/layout/chevron2"/>
    <dgm:cxn modelId="{D805260A-CB36-4F12-A42D-16F248F9EEB8}" type="presParOf" srcId="{7F07F441-6A97-46CF-8AD4-CBC8BC0781A9}" destId="{323F6A31-F7BB-473C-9E3D-9147681C89E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443226A-2C49-4E84-A2DB-7A90990E3911}" type="doc">
      <dgm:prSet loTypeId="urn:microsoft.com/office/officeart/2005/8/layout/arrow2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2655D876-D834-4FE5-A479-8B7D9DA9DE6C}">
      <dgm:prSet phldrT="[文本]" custT="1"/>
      <dgm:spPr>
        <a:solidFill>
          <a:srgbClr val="FFFF00"/>
        </a:solidFill>
      </dgm:spPr>
      <dgm:t>
        <a:bodyPr/>
        <a:lstStyle/>
        <a:p>
          <a:r>
            <a:rPr lang="en-US" altLang="zh-CN" sz="2400" b="1" dirty="0" smtClean="0">
              <a:latin typeface="宋体" pitchFamily="2" charset="-122"/>
              <a:ea typeface="宋体" pitchFamily="2" charset="-122"/>
            </a:rPr>
            <a:t>2035</a:t>
          </a:r>
          <a:r>
            <a:rPr lang="zh-CN" altLang="en-US" sz="2400" b="1" dirty="0" smtClean="0">
              <a:latin typeface="宋体" pitchFamily="2" charset="-122"/>
              <a:ea typeface="宋体" pitchFamily="2" charset="-122"/>
            </a:rPr>
            <a:t>年，社会主义现代化基本实现</a:t>
          </a:r>
          <a:endParaRPr lang="zh-CN" altLang="en-US" sz="2400" b="1" dirty="0">
            <a:latin typeface="宋体" pitchFamily="2" charset="-122"/>
            <a:ea typeface="宋体" pitchFamily="2" charset="-122"/>
          </a:endParaRPr>
        </a:p>
      </dgm:t>
    </dgm:pt>
    <dgm:pt modelId="{76F5A9DF-3E79-4C97-A601-AEE7A162755E}" type="parTrans" cxnId="{E16F50C5-CD8A-496B-8DB2-78C24E2BF890}">
      <dgm:prSet/>
      <dgm:spPr/>
      <dgm:t>
        <a:bodyPr/>
        <a:lstStyle/>
        <a:p>
          <a:endParaRPr lang="zh-CN" altLang="en-US"/>
        </a:p>
      </dgm:t>
    </dgm:pt>
    <dgm:pt modelId="{C048A067-9BA7-4F53-A16C-0401B73B6D7F}" type="sibTrans" cxnId="{E16F50C5-CD8A-496B-8DB2-78C24E2BF890}">
      <dgm:prSet/>
      <dgm:spPr/>
      <dgm:t>
        <a:bodyPr/>
        <a:lstStyle/>
        <a:p>
          <a:endParaRPr lang="zh-CN" altLang="en-US"/>
        </a:p>
      </dgm:t>
    </dgm:pt>
    <dgm:pt modelId="{FDF989B6-D2B1-4D6C-B8EB-0D718B7DB04B}">
      <dgm:prSet phldrT="[文本]" custT="1"/>
      <dgm:spPr>
        <a:solidFill>
          <a:srgbClr val="FFFF00"/>
        </a:solidFill>
      </dgm:spPr>
      <dgm:t>
        <a:bodyPr/>
        <a:lstStyle/>
        <a:p>
          <a:r>
            <a:rPr lang="en-US" altLang="zh-CN" sz="2400" b="1" dirty="0" smtClean="0">
              <a:latin typeface="宋体" pitchFamily="2" charset="-122"/>
              <a:ea typeface="宋体" pitchFamily="2" charset="-122"/>
            </a:rPr>
            <a:t>2050</a:t>
          </a:r>
          <a:r>
            <a:rPr lang="zh-CN" altLang="en-US" sz="2400" b="1" dirty="0" smtClean="0">
              <a:latin typeface="宋体" pitchFamily="2" charset="-122"/>
              <a:ea typeface="宋体" pitchFamily="2" charset="-122"/>
            </a:rPr>
            <a:t>年，全面建成富强、民主、文明、和谐的社会主义现代化强国</a:t>
          </a:r>
          <a:endParaRPr lang="zh-CN" altLang="en-US" sz="2400" b="1" dirty="0"/>
        </a:p>
      </dgm:t>
    </dgm:pt>
    <dgm:pt modelId="{0CC8ED1C-5F5F-48C2-9423-73A2EB986CF1}" type="parTrans" cxnId="{7AEFF3B6-2E18-484D-890D-3C0BF4B151CC}">
      <dgm:prSet/>
      <dgm:spPr/>
      <dgm:t>
        <a:bodyPr/>
        <a:lstStyle/>
        <a:p>
          <a:endParaRPr lang="zh-CN" altLang="en-US"/>
        </a:p>
      </dgm:t>
    </dgm:pt>
    <dgm:pt modelId="{5067B598-52C7-4288-B6B7-89304A9F9D41}" type="sibTrans" cxnId="{7AEFF3B6-2E18-484D-890D-3C0BF4B151CC}">
      <dgm:prSet/>
      <dgm:spPr/>
      <dgm:t>
        <a:bodyPr/>
        <a:lstStyle/>
        <a:p>
          <a:endParaRPr lang="zh-CN" altLang="en-US"/>
        </a:p>
      </dgm:t>
    </dgm:pt>
    <dgm:pt modelId="{A8C85979-7FA1-4769-B510-5600712AA9AC}">
      <dgm:prSet custT="1"/>
      <dgm:spPr>
        <a:solidFill>
          <a:srgbClr val="FFFF00"/>
        </a:solidFill>
      </dgm:spPr>
      <dgm:t>
        <a:bodyPr/>
        <a:lstStyle/>
        <a:p>
          <a:r>
            <a:rPr lang="en-US" altLang="zh-CN" sz="2400" b="1" dirty="0" smtClean="0">
              <a:latin typeface="宋体" pitchFamily="2" charset="-122"/>
              <a:ea typeface="宋体" pitchFamily="2" charset="-122"/>
            </a:rPr>
            <a:t>2020</a:t>
          </a:r>
          <a:r>
            <a:rPr lang="zh-CN" altLang="en-US" sz="2400" b="1" dirty="0" smtClean="0">
              <a:latin typeface="宋体" pitchFamily="2" charset="-122"/>
              <a:ea typeface="宋体" pitchFamily="2" charset="-122"/>
            </a:rPr>
            <a:t>年，全面建成小康社会</a:t>
          </a:r>
          <a:endParaRPr lang="zh-CN" altLang="en-US" sz="2400" dirty="0"/>
        </a:p>
      </dgm:t>
    </dgm:pt>
    <dgm:pt modelId="{613E26DB-1BDC-479A-BB5D-9C24C4906A63}" type="parTrans" cxnId="{802F04D3-C9A3-4C01-85CD-DAF93FEBEC98}">
      <dgm:prSet/>
      <dgm:spPr/>
      <dgm:t>
        <a:bodyPr/>
        <a:lstStyle/>
        <a:p>
          <a:endParaRPr lang="zh-CN" altLang="en-US"/>
        </a:p>
      </dgm:t>
    </dgm:pt>
    <dgm:pt modelId="{B89C8BE7-744C-4F1F-B3B3-FEAD0A6BC8FA}" type="sibTrans" cxnId="{802F04D3-C9A3-4C01-85CD-DAF93FEBEC98}">
      <dgm:prSet/>
      <dgm:spPr/>
      <dgm:t>
        <a:bodyPr/>
        <a:lstStyle/>
        <a:p>
          <a:endParaRPr lang="zh-CN" altLang="en-US"/>
        </a:p>
      </dgm:t>
    </dgm:pt>
    <dgm:pt modelId="{88AFE1F1-5360-401D-B3D2-6BC0DEC20DBB}" type="pres">
      <dgm:prSet presAssocID="{C443226A-2C49-4E84-A2DB-7A90990E3911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B38A31D-06A7-40AF-A6CF-E93D6B8DBD59}" type="pres">
      <dgm:prSet presAssocID="{C443226A-2C49-4E84-A2DB-7A90990E3911}" presName="arrow" presStyleLbl="bgShp" presStyleIdx="0" presStyleCnt="1" custScaleX="182747"/>
      <dgm:spPr>
        <a:solidFill>
          <a:srgbClr val="FF0000"/>
        </a:solidFill>
      </dgm:spPr>
    </dgm:pt>
    <dgm:pt modelId="{FEFCB3B0-E61A-4478-864E-9FF0AB74C8CA}" type="pres">
      <dgm:prSet presAssocID="{C443226A-2C49-4E84-A2DB-7A90990E3911}" presName="arrowDiagram3" presStyleCnt="0"/>
      <dgm:spPr/>
    </dgm:pt>
    <dgm:pt modelId="{80603C84-549A-40E6-8763-FFFFBEAAB8CF}" type="pres">
      <dgm:prSet presAssocID="{A8C85979-7FA1-4769-B510-5600712AA9AC}" presName="bullet3a" presStyleLbl="node1" presStyleIdx="0" presStyleCnt="3" custLinFactX="-200000" custLinFactY="-100000" custLinFactNeighborX="-261067" custLinFactNeighborY="-166395"/>
      <dgm:spPr/>
    </dgm:pt>
    <dgm:pt modelId="{2380BEA8-3528-4210-9F54-58831B77E9C4}" type="pres">
      <dgm:prSet presAssocID="{A8C85979-7FA1-4769-B510-5600712AA9AC}" presName="textBox3a" presStyleLbl="revTx" presStyleIdx="0" presStyleCnt="3" custScaleX="162610" custScaleY="114190" custLinFactNeighborX="-60003" custLinFactNeighborY="-147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108EBF1-F470-45F2-BA64-F289E6B99FE5}" type="pres">
      <dgm:prSet presAssocID="{2655D876-D834-4FE5-A479-8B7D9DA9DE6C}" presName="bullet3b" presStyleLbl="node1" presStyleIdx="1" presStyleCnt="3" custLinFactNeighborX="85019" custLinFactNeighborY="-34008"/>
      <dgm:spPr/>
    </dgm:pt>
    <dgm:pt modelId="{1EDA6EA3-3194-4AF8-90FF-593ABCE124E8}" type="pres">
      <dgm:prSet presAssocID="{2655D876-D834-4FE5-A479-8B7D9DA9DE6C}" presName="textBox3b" presStyleLbl="revTx" presStyleIdx="1" presStyleCnt="3" custScaleX="229810" custScaleY="52664" custLinFactX="-24850" custLinFactNeighborX="-100000" custLinFactNeighborY="-8915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7F9DEF8-EE07-4179-8FB1-AC5651F13C21}" type="pres">
      <dgm:prSet presAssocID="{FDF989B6-D2B1-4D6C-B8EB-0D718B7DB04B}" presName="bullet3c" presStyleLbl="node1" presStyleIdx="2" presStyleCnt="3" custLinFactX="148362" custLinFactNeighborX="200000" custLinFactNeighborY="4098"/>
      <dgm:spPr/>
    </dgm:pt>
    <dgm:pt modelId="{9BD69487-EE82-49CD-AFF3-3A11A062D3E9}" type="pres">
      <dgm:prSet presAssocID="{FDF989B6-D2B1-4D6C-B8EB-0D718B7DB04B}" presName="textBox3c" presStyleLbl="revTx" presStyleIdx="2" presStyleCnt="3" custScaleX="183387" custScaleY="82829" custLinFactNeighborX="71732" custLinFactNeighborY="723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B36B96E-A672-4458-AE9C-E5FA6B634964}" type="presOf" srcId="{C443226A-2C49-4E84-A2DB-7A90990E3911}" destId="{88AFE1F1-5360-401D-B3D2-6BC0DEC20DBB}" srcOrd="0" destOrd="0" presId="urn:microsoft.com/office/officeart/2005/8/layout/arrow2"/>
    <dgm:cxn modelId="{802F04D3-C9A3-4C01-85CD-DAF93FEBEC98}" srcId="{C443226A-2C49-4E84-A2DB-7A90990E3911}" destId="{A8C85979-7FA1-4769-B510-5600712AA9AC}" srcOrd="0" destOrd="0" parTransId="{613E26DB-1BDC-479A-BB5D-9C24C4906A63}" sibTransId="{B89C8BE7-744C-4F1F-B3B3-FEAD0A6BC8FA}"/>
    <dgm:cxn modelId="{7AEFF3B6-2E18-484D-890D-3C0BF4B151CC}" srcId="{C443226A-2C49-4E84-A2DB-7A90990E3911}" destId="{FDF989B6-D2B1-4D6C-B8EB-0D718B7DB04B}" srcOrd="2" destOrd="0" parTransId="{0CC8ED1C-5F5F-48C2-9423-73A2EB986CF1}" sibTransId="{5067B598-52C7-4288-B6B7-89304A9F9D41}"/>
    <dgm:cxn modelId="{FD629582-B35B-4CC4-AD66-51105B1F95B3}" type="presOf" srcId="{A8C85979-7FA1-4769-B510-5600712AA9AC}" destId="{2380BEA8-3528-4210-9F54-58831B77E9C4}" srcOrd="0" destOrd="0" presId="urn:microsoft.com/office/officeart/2005/8/layout/arrow2"/>
    <dgm:cxn modelId="{8BD05B48-C9F7-4802-94CB-5B9A300E5C2D}" type="presOf" srcId="{2655D876-D834-4FE5-A479-8B7D9DA9DE6C}" destId="{1EDA6EA3-3194-4AF8-90FF-593ABCE124E8}" srcOrd="0" destOrd="0" presId="urn:microsoft.com/office/officeart/2005/8/layout/arrow2"/>
    <dgm:cxn modelId="{E16F50C5-CD8A-496B-8DB2-78C24E2BF890}" srcId="{C443226A-2C49-4E84-A2DB-7A90990E3911}" destId="{2655D876-D834-4FE5-A479-8B7D9DA9DE6C}" srcOrd="1" destOrd="0" parTransId="{76F5A9DF-3E79-4C97-A601-AEE7A162755E}" sibTransId="{C048A067-9BA7-4F53-A16C-0401B73B6D7F}"/>
    <dgm:cxn modelId="{3A5134D2-57C6-4CF1-9ECA-04755FF02706}" type="presOf" srcId="{FDF989B6-D2B1-4D6C-B8EB-0D718B7DB04B}" destId="{9BD69487-EE82-49CD-AFF3-3A11A062D3E9}" srcOrd="0" destOrd="0" presId="urn:microsoft.com/office/officeart/2005/8/layout/arrow2"/>
    <dgm:cxn modelId="{758362B1-EACE-4A13-9CFD-52F9274F1965}" type="presParOf" srcId="{88AFE1F1-5360-401D-B3D2-6BC0DEC20DBB}" destId="{7B38A31D-06A7-40AF-A6CF-E93D6B8DBD59}" srcOrd="0" destOrd="0" presId="urn:microsoft.com/office/officeart/2005/8/layout/arrow2"/>
    <dgm:cxn modelId="{AEE1C659-2B87-4E74-9288-2A51E4F08B5E}" type="presParOf" srcId="{88AFE1F1-5360-401D-B3D2-6BC0DEC20DBB}" destId="{FEFCB3B0-E61A-4478-864E-9FF0AB74C8CA}" srcOrd="1" destOrd="0" presId="urn:microsoft.com/office/officeart/2005/8/layout/arrow2"/>
    <dgm:cxn modelId="{2721D9A7-9C77-499B-B0A8-B8DF9570CA14}" type="presParOf" srcId="{FEFCB3B0-E61A-4478-864E-9FF0AB74C8CA}" destId="{80603C84-549A-40E6-8763-FFFFBEAAB8CF}" srcOrd="0" destOrd="0" presId="urn:microsoft.com/office/officeart/2005/8/layout/arrow2"/>
    <dgm:cxn modelId="{0DB55786-5F4C-4725-81B7-A473E8371333}" type="presParOf" srcId="{FEFCB3B0-E61A-4478-864E-9FF0AB74C8CA}" destId="{2380BEA8-3528-4210-9F54-58831B77E9C4}" srcOrd="1" destOrd="0" presId="urn:microsoft.com/office/officeart/2005/8/layout/arrow2"/>
    <dgm:cxn modelId="{D9647BAC-1C64-4A62-9E49-2262D74AB4E8}" type="presParOf" srcId="{FEFCB3B0-E61A-4478-864E-9FF0AB74C8CA}" destId="{E108EBF1-F470-45F2-BA64-F289E6B99FE5}" srcOrd="2" destOrd="0" presId="urn:microsoft.com/office/officeart/2005/8/layout/arrow2"/>
    <dgm:cxn modelId="{58A49824-30EB-4514-A2E4-CDD9FD71329D}" type="presParOf" srcId="{FEFCB3B0-E61A-4478-864E-9FF0AB74C8CA}" destId="{1EDA6EA3-3194-4AF8-90FF-593ABCE124E8}" srcOrd="3" destOrd="0" presId="urn:microsoft.com/office/officeart/2005/8/layout/arrow2"/>
    <dgm:cxn modelId="{18AA2E86-CA8B-4180-9C8F-1113108BC1B1}" type="presParOf" srcId="{FEFCB3B0-E61A-4478-864E-9FF0AB74C8CA}" destId="{D7F9DEF8-EE07-4179-8FB1-AC5651F13C21}" srcOrd="4" destOrd="0" presId="urn:microsoft.com/office/officeart/2005/8/layout/arrow2"/>
    <dgm:cxn modelId="{DC78E3CA-9495-477B-843C-C0FA95AEB927}" type="presParOf" srcId="{FEFCB3B0-E61A-4478-864E-9FF0AB74C8CA}" destId="{9BD69487-EE82-49CD-AFF3-3A11A062D3E9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E55AEF4-A9C4-45D2-BE33-70D95C3D87E7}" type="doc">
      <dgm:prSet loTypeId="urn:microsoft.com/office/officeart/2005/8/layout/pyramid4" loCatId="pyramid" qsTypeId="urn:microsoft.com/office/officeart/2005/8/quickstyle/simple1" qsCatId="simple" csTypeId="urn:microsoft.com/office/officeart/2005/8/colors/accent1_2" csCatId="accent1" phldr="1"/>
      <dgm:spPr/>
    </dgm:pt>
    <dgm:pt modelId="{CCB26786-842F-46CC-B664-78EBA58C79C2}">
      <dgm:prSet phldrT="[文本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zh-CN" altLang="en-US" dirty="0" smtClean="0">
              <a:solidFill>
                <a:schemeClr val="tx1"/>
              </a:solidFill>
            </a:rPr>
            <a:t>智</a:t>
          </a:r>
          <a:endParaRPr lang="zh-CN" altLang="en-US" dirty="0">
            <a:solidFill>
              <a:schemeClr val="tx1"/>
            </a:solidFill>
          </a:endParaRPr>
        </a:p>
      </dgm:t>
    </dgm:pt>
    <dgm:pt modelId="{AB9A5162-FFD7-40ED-8A86-E06596F07751}" type="parTrans" cxnId="{C75D4247-FF2E-459E-82CE-25E86B127597}">
      <dgm:prSet/>
      <dgm:spPr/>
      <dgm:t>
        <a:bodyPr/>
        <a:lstStyle/>
        <a:p>
          <a:endParaRPr lang="zh-CN" altLang="en-US"/>
        </a:p>
      </dgm:t>
    </dgm:pt>
    <dgm:pt modelId="{4051E21A-CA3E-470B-8B92-1C3E3E9ED7B2}" type="sibTrans" cxnId="{C75D4247-FF2E-459E-82CE-25E86B127597}">
      <dgm:prSet/>
      <dgm:spPr/>
      <dgm:t>
        <a:bodyPr/>
        <a:lstStyle/>
        <a:p>
          <a:endParaRPr lang="zh-CN" altLang="en-US"/>
        </a:p>
      </dgm:t>
    </dgm:pt>
    <dgm:pt modelId="{C4CCE76D-5D49-43D1-A515-C01BCA8CFDEA}">
      <dgm:prSet phldrT="[文本]"/>
      <dgm:spPr>
        <a:solidFill>
          <a:srgbClr val="FFFF00"/>
        </a:solidFill>
      </dgm:spPr>
      <dgm:t>
        <a:bodyPr/>
        <a:lstStyle/>
        <a:p>
          <a:r>
            <a:rPr lang="zh-CN" altLang="en-US" dirty="0" smtClean="0">
              <a:solidFill>
                <a:schemeClr val="tx1"/>
              </a:solidFill>
            </a:rPr>
            <a:t>体</a:t>
          </a:r>
          <a:endParaRPr lang="zh-CN" altLang="en-US" dirty="0">
            <a:solidFill>
              <a:schemeClr val="tx1"/>
            </a:solidFill>
          </a:endParaRPr>
        </a:p>
      </dgm:t>
    </dgm:pt>
    <dgm:pt modelId="{FF6140C7-3385-4578-B581-1F4AADF894B2}" type="parTrans" cxnId="{4016B701-72EF-4482-ACD0-8273D03270B0}">
      <dgm:prSet/>
      <dgm:spPr/>
      <dgm:t>
        <a:bodyPr/>
        <a:lstStyle/>
        <a:p>
          <a:endParaRPr lang="zh-CN" altLang="en-US"/>
        </a:p>
      </dgm:t>
    </dgm:pt>
    <dgm:pt modelId="{1378497E-6A25-43DC-98D8-BC526569B595}" type="sibTrans" cxnId="{4016B701-72EF-4482-ACD0-8273D03270B0}">
      <dgm:prSet/>
      <dgm:spPr/>
      <dgm:t>
        <a:bodyPr/>
        <a:lstStyle/>
        <a:p>
          <a:endParaRPr lang="zh-CN" altLang="en-US"/>
        </a:p>
      </dgm:t>
    </dgm:pt>
    <dgm:pt modelId="{D42BBBE0-13F9-450D-940A-A6B2CD0AD315}">
      <dgm:prSet phldrT="[文本]"/>
      <dgm:spPr>
        <a:solidFill>
          <a:srgbClr val="FF0000"/>
        </a:solidFill>
      </dgm:spPr>
      <dgm:t>
        <a:bodyPr/>
        <a:lstStyle/>
        <a:p>
          <a:r>
            <a:rPr lang="zh-CN" altLang="en-US" dirty="0" smtClean="0"/>
            <a:t>德</a:t>
          </a:r>
          <a:endParaRPr lang="zh-CN" altLang="en-US" dirty="0"/>
        </a:p>
      </dgm:t>
    </dgm:pt>
    <dgm:pt modelId="{345D917D-3171-4F9D-B8F2-0AFBF8D55DD4}" type="parTrans" cxnId="{90F3A041-364B-465A-A10D-CFB10597F730}">
      <dgm:prSet/>
      <dgm:spPr/>
      <dgm:t>
        <a:bodyPr/>
        <a:lstStyle/>
        <a:p>
          <a:endParaRPr lang="zh-CN" altLang="en-US"/>
        </a:p>
      </dgm:t>
    </dgm:pt>
    <dgm:pt modelId="{3B8A7CFA-631B-4BAA-B2A7-F3CABE8BB227}" type="sibTrans" cxnId="{90F3A041-364B-465A-A10D-CFB10597F730}">
      <dgm:prSet/>
      <dgm:spPr/>
      <dgm:t>
        <a:bodyPr/>
        <a:lstStyle/>
        <a:p>
          <a:endParaRPr lang="zh-CN" altLang="en-US"/>
        </a:p>
      </dgm:t>
    </dgm:pt>
    <dgm:pt modelId="{9801A678-401C-4AA9-89D2-FA22A20FF61A}">
      <dgm:prSet/>
      <dgm:spPr>
        <a:solidFill>
          <a:srgbClr val="92D050"/>
        </a:solidFill>
      </dgm:spPr>
      <dgm:t>
        <a:bodyPr/>
        <a:lstStyle/>
        <a:p>
          <a:r>
            <a:rPr lang="zh-CN" altLang="en-US" dirty="0" smtClean="0">
              <a:solidFill>
                <a:schemeClr val="tx1"/>
              </a:solidFill>
            </a:rPr>
            <a:t>美</a:t>
          </a:r>
          <a:endParaRPr lang="zh-CN" altLang="en-US" dirty="0">
            <a:solidFill>
              <a:schemeClr val="tx1"/>
            </a:solidFill>
          </a:endParaRPr>
        </a:p>
      </dgm:t>
    </dgm:pt>
    <dgm:pt modelId="{94641064-4397-4627-82F0-08A13D0E2F63}" type="parTrans" cxnId="{596E5125-8C74-4E6F-9871-704970AD105E}">
      <dgm:prSet/>
      <dgm:spPr/>
      <dgm:t>
        <a:bodyPr/>
        <a:lstStyle/>
        <a:p>
          <a:endParaRPr lang="zh-CN" altLang="en-US"/>
        </a:p>
      </dgm:t>
    </dgm:pt>
    <dgm:pt modelId="{42D5088A-5381-4465-9163-C08D13E8F331}" type="sibTrans" cxnId="{596E5125-8C74-4E6F-9871-704970AD105E}">
      <dgm:prSet/>
      <dgm:spPr/>
      <dgm:t>
        <a:bodyPr/>
        <a:lstStyle/>
        <a:p>
          <a:endParaRPr lang="zh-CN" altLang="en-US"/>
        </a:p>
      </dgm:t>
    </dgm:pt>
    <dgm:pt modelId="{B6C0745C-4849-4ABA-BEFC-8F4D53BC62D7}" type="pres">
      <dgm:prSet presAssocID="{5E55AEF4-A9C4-45D2-BE33-70D95C3D87E7}" presName="compositeShape" presStyleCnt="0">
        <dgm:presLayoutVars>
          <dgm:chMax val="9"/>
          <dgm:dir/>
          <dgm:resizeHandles val="exact"/>
        </dgm:presLayoutVars>
      </dgm:prSet>
      <dgm:spPr/>
    </dgm:pt>
    <dgm:pt modelId="{0A97C9D3-267A-4C99-8206-C2B0E4C6F5E9}" type="pres">
      <dgm:prSet presAssocID="{5E55AEF4-A9C4-45D2-BE33-70D95C3D87E7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4024821-4734-436D-A810-4D6AF7157112}" type="pres">
      <dgm:prSet presAssocID="{5E55AEF4-A9C4-45D2-BE33-70D95C3D87E7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2B2B6A2-F2DB-4557-B180-48AB270CA8D3}" type="pres">
      <dgm:prSet presAssocID="{5E55AEF4-A9C4-45D2-BE33-70D95C3D87E7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8528161-B710-4434-B5BE-BA17AFDF4B92}" type="pres">
      <dgm:prSet presAssocID="{5E55AEF4-A9C4-45D2-BE33-70D95C3D87E7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BEBC33A-2616-4ECD-9A78-DCD220A49AFA}" type="presOf" srcId="{9801A678-401C-4AA9-89D2-FA22A20FF61A}" destId="{D8528161-B710-4434-B5BE-BA17AFDF4B92}" srcOrd="0" destOrd="0" presId="urn:microsoft.com/office/officeart/2005/8/layout/pyramid4"/>
    <dgm:cxn modelId="{9B9C7363-D06B-4977-864A-568172430D39}" type="presOf" srcId="{CCB26786-842F-46CC-B664-78EBA58C79C2}" destId="{0A97C9D3-267A-4C99-8206-C2B0E4C6F5E9}" srcOrd="0" destOrd="0" presId="urn:microsoft.com/office/officeart/2005/8/layout/pyramid4"/>
    <dgm:cxn modelId="{4D5F5E0E-A453-49F5-8611-EDF6BFE67979}" type="presOf" srcId="{D42BBBE0-13F9-450D-940A-A6B2CD0AD315}" destId="{02B2B6A2-F2DB-4557-B180-48AB270CA8D3}" srcOrd="0" destOrd="0" presId="urn:microsoft.com/office/officeart/2005/8/layout/pyramid4"/>
    <dgm:cxn modelId="{927BB847-27D3-4B81-B209-8F7EE05BD797}" type="presOf" srcId="{5E55AEF4-A9C4-45D2-BE33-70D95C3D87E7}" destId="{B6C0745C-4849-4ABA-BEFC-8F4D53BC62D7}" srcOrd="0" destOrd="0" presId="urn:microsoft.com/office/officeart/2005/8/layout/pyramid4"/>
    <dgm:cxn modelId="{4016B701-72EF-4482-ACD0-8273D03270B0}" srcId="{5E55AEF4-A9C4-45D2-BE33-70D95C3D87E7}" destId="{C4CCE76D-5D49-43D1-A515-C01BCA8CFDEA}" srcOrd="1" destOrd="0" parTransId="{FF6140C7-3385-4578-B581-1F4AADF894B2}" sibTransId="{1378497E-6A25-43DC-98D8-BC526569B595}"/>
    <dgm:cxn modelId="{596E5125-8C74-4E6F-9871-704970AD105E}" srcId="{5E55AEF4-A9C4-45D2-BE33-70D95C3D87E7}" destId="{9801A678-401C-4AA9-89D2-FA22A20FF61A}" srcOrd="3" destOrd="0" parTransId="{94641064-4397-4627-82F0-08A13D0E2F63}" sibTransId="{42D5088A-5381-4465-9163-C08D13E8F331}"/>
    <dgm:cxn modelId="{C75D4247-FF2E-459E-82CE-25E86B127597}" srcId="{5E55AEF4-A9C4-45D2-BE33-70D95C3D87E7}" destId="{CCB26786-842F-46CC-B664-78EBA58C79C2}" srcOrd="0" destOrd="0" parTransId="{AB9A5162-FFD7-40ED-8A86-E06596F07751}" sibTransId="{4051E21A-CA3E-470B-8B92-1C3E3E9ED7B2}"/>
    <dgm:cxn modelId="{90F3A041-364B-465A-A10D-CFB10597F730}" srcId="{5E55AEF4-A9C4-45D2-BE33-70D95C3D87E7}" destId="{D42BBBE0-13F9-450D-940A-A6B2CD0AD315}" srcOrd="2" destOrd="0" parTransId="{345D917D-3171-4F9D-B8F2-0AFBF8D55DD4}" sibTransId="{3B8A7CFA-631B-4BAA-B2A7-F3CABE8BB227}"/>
    <dgm:cxn modelId="{0E72369C-E1A2-4563-852A-9C62D76D108E}" type="presOf" srcId="{C4CCE76D-5D49-43D1-A515-C01BCA8CFDEA}" destId="{94024821-4734-436D-A810-4D6AF7157112}" srcOrd="0" destOrd="0" presId="urn:microsoft.com/office/officeart/2005/8/layout/pyramid4"/>
    <dgm:cxn modelId="{6B5DAADE-46CF-4D92-92A3-261228FFD73C}" type="presParOf" srcId="{B6C0745C-4849-4ABA-BEFC-8F4D53BC62D7}" destId="{0A97C9D3-267A-4C99-8206-C2B0E4C6F5E9}" srcOrd="0" destOrd="0" presId="urn:microsoft.com/office/officeart/2005/8/layout/pyramid4"/>
    <dgm:cxn modelId="{43313DE0-7DCD-40EF-91BC-75BC44CC5E68}" type="presParOf" srcId="{B6C0745C-4849-4ABA-BEFC-8F4D53BC62D7}" destId="{94024821-4734-436D-A810-4D6AF7157112}" srcOrd="1" destOrd="0" presId="urn:microsoft.com/office/officeart/2005/8/layout/pyramid4"/>
    <dgm:cxn modelId="{BF5ED419-71C2-40AC-A4B3-340DE0C318BA}" type="presParOf" srcId="{B6C0745C-4849-4ABA-BEFC-8F4D53BC62D7}" destId="{02B2B6A2-F2DB-4557-B180-48AB270CA8D3}" srcOrd="2" destOrd="0" presId="urn:microsoft.com/office/officeart/2005/8/layout/pyramid4"/>
    <dgm:cxn modelId="{ACA90B4F-1D24-4732-B92B-4AFFF345E6A9}" type="presParOf" srcId="{B6C0745C-4849-4ABA-BEFC-8F4D53BC62D7}" destId="{D8528161-B710-4434-B5BE-BA17AFDF4B92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528CD62-909E-4566-B045-702EB02EA9AB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912868C-78D0-49F3-A689-E254EE4B902E}">
      <dgm:prSet phldrT="[文本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zh-CN" altLang="en-US" sz="2400" dirty="0" smtClean="0">
              <a:solidFill>
                <a:schemeClr val="tx1"/>
              </a:solidFill>
            </a:rPr>
            <a:t>过度专业化教育</a:t>
          </a:r>
          <a:endParaRPr lang="zh-CN" altLang="en-US" sz="2400" dirty="0">
            <a:solidFill>
              <a:schemeClr val="tx1"/>
            </a:solidFill>
          </a:endParaRPr>
        </a:p>
      </dgm:t>
    </dgm:pt>
    <dgm:pt modelId="{83BB7E82-A349-465D-B8F8-19226B9D77CC}" type="parTrans" cxnId="{C0CA8BA3-5FBC-4DCB-9684-15260A00C7F2}">
      <dgm:prSet/>
      <dgm:spPr/>
      <dgm:t>
        <a:bodyPr/>
        <a:lstStyle/>
        <a:p>
          <a:endParaRPr lang="zh-CN" altLang="en-US"/>
        </a:p>
      </dgm:t>
    </dgm:pt>
    <dgm:pt modelId="{544DC872-DC90-4104-B743-2B09E514AE00}" type="sibTrans" cxnId="{C0CA8BA3-5FBC-4DCB-9684-15260A00C7F2}">
      <dgm:prSet/>
      <dgm:spPr/>
      <dgm:t>
        <a:bodyPr/>
        <a:lstStyle/>
        <a:p>
          <a:endParaRPr lang="zh-CN" altLang="en-US"/>
        </a:p>
      </dgm:t>
    </dgm:pt>
    <dgm:pt modelId="{45CF9657-C83B-404F-8C23-BA7C51656DAB}">
      <dgm:prSet phldrT="[文本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zh-CN" altLang="en-US" sz="2000" b="1" dirty="0" smtClean="0">
              <a:latin typeface="宋体" pitchFamily="2" charset="-122"/>
              <a:ea typeface="宋体" pitchFamily="2" charset="-122"/>
            </a:rPr>
            <a:t>过分强调系科专业知识的划分</a:t>
          </a:r>
          <a:endParaRPr lang="zh-CN" altLang="en-US" sz="2000" dirty="0"/>
        </a:p>
      </dgm:t>
    </dgm:pt>
    <dgm:pt modelId="{D7033EF5-F732-4102-AED0-2905FD894415}" type="parTrans" cxnId="{E3E9A0B8-8B11-48F5-A627-9DED3C94C98C}">
      <dgm:prSet/>
      <dgm:spPr/>
      <dgm:t>
        <a:bodyPr/>
        <a:lstStyle/>
        <a:p>
          <a:endParaRPr lang="zh-CN" altLang="en-US"/>
        </a:p>
      </dgm:t>
    </dgm:pt>
    <dgm:pt modelId="{4002CCC2-E48D-4E0A-8946-9D6B9A8297E4}" type="sibTrans" cxnId="{E3E9A0B8-8B11-48F5-A627-9DED3C94C98C}">
      <dgm:prSet/>
      <dgm:spPr/>
      <dgm:t>
        <a:bodyPr/>
        <a:lstStyle/>
        <a:p>
          <a:endParaRPr lang="zh-CN" altLang="en-US"/>
        </a:p>
      </dgm:t>
    </dgm:pt>
    <dgm:pt modelId="{2993E199-4F88-4CF1-8A6D-FA82E218D850}">
      <dgm:prSet phldrT="[文本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zh-CN" altLang="en-US" sz="2000" b="1" dirty="0" smtClean="0">
              <a:latin typeface="宋体" pitchFamily="2" charset="-122"/>
              <a:ea typeface="宋体" pitchFamily="2" charset="-122"/>
            </a:rPr>
            <a:t>忽略了人文素养和价值理性</a:t>
          </a:r>
        </a:p>
      </dgm:t>
    </dgm:pt>
    <dgm:pt modelId="{9AAFBB5C-48E4-42BE-8F4E-CD67455E5BE6}" type="parTrans" cxnId="{CAFDF901-F589-4F3B-B968-7F81F04D7E99}">
      <dgm:prSet/>
      <dgm:spPr/>
      <dgm:t>
        <a:bodyPr/>
        <a:lstStyle/>
        <a:p>
          <a:endParaRPr lang="zh-CN" altLang="en-US"/>
        </a:p>
      </dgm:t>
    </dgm:pt>
    <dgm:pt modelId="{4E3E3B47-350F-4520-89CB-0488C11C9FCA}" type="sibTrans" cxnId="{CAFDF901-F589-4F3B-B968-7F81F04D7E99}">
      <dgm:prSet/>
      <dgm:spPr/>
      <dgm:t>
        <a:bodyPr/>
        <a:lstStyle/>
        <a:p>
          <a:endParaRPr lang="zh-CN" altLang="en-US"/>
        </a:p>
      </dgm:t>
    </dgm:pt>
    <dgm:pt modelId="{0961AEF7-EC68-4016-9FF4-3C8F649B8783}">
      <dgm:prSet phldrT="[文本]" custT="1"/>
      <dgm:spPr>
        <a:solidFill>
          <a:srgbClr val="15EB1A"/>
        </a:solidFill>
      </dgm:spPr>
      <dgm:t>
        <a:bodyPr/>
        <a:lstStyle/>
        <a:p>
          <a:r>
            <a:rPr lang="zh-CN" altLang="en-US" sz="24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rPr>
            <a:t>狭窄的专业教育</a:t>
          </a:r>
          <a:endParaRPr lang="zh-CN" altLang="en-US" sz="2400" dirty="0">
            <a:solidFill>
              <a:schemeClr val="bg1"/>
            </a:solidFill>
          </a:endParaRPr>
        </a:p>
      </dgm:t>
    </dgm:pt>
    <dgm:pt modelId="{863B97DA-AB81-4196-87A3-0CECE4F9854B}" type="parTrans" cxnId="{1FA211CD-E6DE-4BFE-B640-848A06481AF2}">
      <dgm:prSet/>
      <dgm:spPr/>
      <dgm:t>
        <a:bodyPr/>
        <a:lstStyle/>
        <a:p>
          <a:endParaRPr lang="zh-CN" altLang="en-US"/>
        </a:p>
      </dgm:t>
    </dgm:pt>
    <dgm:pt modelId="{1CD58B71-CD64-4EF1-817C-65F979B9F693}" type="sibTrans" cxnId="{1FA211CD-E6DE-4BFE-B640-848A06481AF2}">
      <dgm:prSet/>
      <dgm:spPr/>
      <dgm:t>
        <a:bodyPr/>
        <a:lstStyle/>
        <a:p>
          <a:endParaRPr lang="zh-CN" altLang="en-US"/>
        </a:p>
      </dgm:t>
    </dgm:pt>
    <dgm:pt modelId="{FD99E32F-260B-4786-9537-1C84BADEEC23}">
      <dgm:prSet phldrT="[文本]" custT="1"/>
      <dgm:spPr>
        <a:solidFill>
          <a:srgbClr val="BAF69C">
            <a:alpha val="90000"/>
          </a:srgbClr>
        </a:solidFill>
      </dgm:spPr>
      <dgm:t>
        <a:bodyPr/>
        <a:lstStyle/>
        <a:p>
          <a:pPr algn="l"/>
          <a:r>
            <a:rPr lang="zh-CN" altLang="en-US" sz="2000" b="1" dirty="0" smtClean="0">
              <a:latin typeface="宋体" pitchFamily="2" charset="-122"/>
              <a:ea typeface="宋体" pitchFamily="2" charset="-122"/>
            </a:rPr>
            <a:t>培养出来的人才在知识、能力、思维、情趣上都可能</a:t>
          </a:r>
          <a:r>
            <a:rPr lang="zh-CN" altLang="en-US" sz="2000" b="1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rPr>
            <a:t>被“专业化”</a:t>
          </a:r>
          <a:endParaRPr lang="zh-CN" altLang="en-US" sz="2000" dirty="0"/>
        </a:p>
      </dgm:t>
    </dgm:pt>
    <dgm:pt modelId="{B249B2B6-CEEB-46F8-8983-AA7DA9A1D99A}" type="parTrans" cxnId="{78EDEEB2-AC00-4517-9F04-9482936571B8}">
      <dgm:prSet/>
      <dgm:spPr/>
      <dgm:t>
        <a:bodyPr/>
        <a:lstStyle/>
        <a:p>
          <a:endParaRPr lang="zh-CN" altLang="en-US"/>
        </a:p>
      </dgm:t>
    </dgm:pt>
    <dgm:pt modelId="{3E67D0DF-4BB0-4BC7-B280-D945B20ABC45}" type="sibTrans" cxnId="{78EDEEB2-AC00-4517-9F04-9482936571B8}">
      <dgm:prSet/>
      <dgm:spPr/>
      <dgm:t>
        <a:bodyPr/>
        <a:lstStyle/>
        <a:p>
          <a:endParaRPr lang="zh-CN" altLang="en-US"/>
        </a:p>
      </dgm:t>
    </dgm:pt>
    <dgm:pt modelId="{63E63A48-DBEA-457F-9AC4-DEBFD7ED8FC5}">
      <dgm:prSet phldrT="[文本]" custT="1"/>
      <dgm:spPr>
        <a:solidFill>
          <a:srgbClr val="BAF69C">
            <a:alpha val="90000"/>
          </a:srgbClr>
        </a:solidFill>
      </dgm:spPr>
      <dgm:t>
        <a:bodyPr/>
        <a:lstStyle/>
        <a:p>
          <a:pPr algn="l"/>
          <a:r>
            <a:rPr lang="zh-CN" altLang="en-US" sz="2000" b="1" dirty="0" smtClean="0">
              <a:latin typeface="宋体" pitchFamily="2" charset="-122"/>
              <a:ea typeface="宋体" pitchFamily="2" charset="-122"/>
            </a:rPr>
            <a:t>进而使人成为缺乏伦理道德辨识力的</a:t>
          </a:r>
          <a:r>
            <a:rPr lang="zh-CN" altLang="en-US" sz="2000" b="1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rPr>
            <a:t>“科学的奴隶”、“经济动物”等，或成为缺乏适应性的“单向度的人”</a:t>
          </a:r>
          <a:endParaRPr lang="zh-CN" altLang="en-US" sz="2000" dirty="0"/>
        </a:p>
      </dgm:t>
    </dgm:pt>
    <dgm:pt modelId="{17674EFD-592C-464D-87E1-F96B0A6E4967}" type="parTrans" cxnId="{AB2F55DD-1081-4EF6-9A40-0FBA6A97BF84}">
      <dgm:prSet/>
      <dgm:spPr/>
      <dgm:t>
        <a:bodyPr/>
        <a:lstStyle/>
        <a:p>
          <a:endParaRPr lang="zh-CN" altLang="en-US"/>
        </a:p>
      </dgm:t>
    </dgm:pt>
    <dgm:pt modelId="{008F2327-897B-41F6-94EB-FEDA1809EB4B}" type="sibTrans" cxnId="{AB2F55DD-1081-4EF6-9A40-0FBA6A97BF84}">
      <dgm:prSet/>
      <dgm:spPr/>
      <dgm:t>
        <a:bodyPr/>
        <a:lstStyle/>
        <a:p>
          <a:endParaRPr lang="zh-CN" altLang="en-US"/>
        </a:p>
      </dgm:t>
    </dgm:pt>
    <dgm:pt modelId="{F27F942C-130B-4C97-9AA2-410EA9F0D515}">
      <dgm:prSet phldrT="[文本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zh-CN" altLang="en-US" sz="24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rPr>
            <a:t>正如马克思、恩格斯所曾经指出</a:t>
          </a:r>
          <a:endParaRPr lang="zh-CN" altLang="en-US" sz="2400" dirty="0">
            <a:solidFill>
              <a:schemeClr val="bg1"/>
            </a:solidFill>
          </a:endParaRPr>
        </a:p>
      </dgm:t>
    </dgm:pt>
    <dgm:pt modelId="{517C06F1-B903-454F-8BAD-5A5BA3BEECBE}" type="parTrans" cxnId="{9D4CED71-94C8-47BB-86A7-59E2D35B23E3}">
      <dgm:prSet/>
      <dgm:spPr/>
      <dgm:t>
        <a:bodyPr/>
        <a:lstStyle/>
        <a:p>
          <a:endParaRPr lang="zh-CN" altLang="en-US"/>
        </a:p>
      </dgm:t>
    </dgm:pt>
    <dgm:pt modelId="{34A82C7C-0A2E-411E-A818-F333DC884FAA}" type="sibTrans" cxnId="{9D4CED71-94C8-47BB-86A7-59E2D35B23E3}">
      <dgm:prSet/>
      <dgm:spPr/>
      <dgm:t>
        <a:bodyPr/>
        <a:lstStyle/>
        <a:p>
          <a:endParaRPr lang="zh-CN" altLang="en-US"/>
        </a:p>
      </dgm:t>
    </dgm:pt>
    <dgm:pt modelId="{1D17D782-5783-48B7-8CEE-4C1C4F69E830}">
      <dgm:prSet phldrT="[文本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zh-CN" altLang="en-US" sz="2000" b="1" dirty="0" smtClean="0">
              <a:latin typeface="宋体" pitchFamily="2" charset="-122"/>
              <a:ea typeface="宋体" pitchFamily="2" charset="-122"/>
            </a:rPr>
            <a:t>分工所具有的限制人的、使人片面化的影响，在他们的后继者那里我们是常常看到的。</a:t>
          </a:r>
          <a:endParaRPr lang="zh-CN" altLang="en-US" sz="2000" dirty="0"/>
        </a:p>
      </dgm:t>
    </dgm:pt>
    <dgm:pt modelId="{FC0E3B1F-9AC4-4348-A724-5413412AF8F2}" type="parTrans" cxnId="{D1277572-9C63-4EC7-8C9C-834532AC8FF3}">
      <dgm:prSet/>
      <dgm:spPr/>
      <dgm:t>
        <a:bodyPr/>
        <a:lstStyle/>
        <a:p>
          <a:endParaRPr lang="zh-CN" altLang="en-US"/>
        </a:p>
      </dgm:t>
    </dgm:pt>
    <dgm:pt modelId="{3B10A398-B0B0-4B90-881B-F32BE18D14A2}" type="sibTrans" cxnId="{D1277572-9C63-4EC7-8C9C-834532AC8FF3}">
      <dgm:prSet/>
      <dgm:spPr/>
      <dgm:t>
        <a:bodyPr/>
        <a:lstStyle/>
        <a:p>
          <a:endParaRPr lang="zh-CN" altLang="en-US"/>
        </a:p>
      </dgm:t>
    </dgm:pt>
    <dgm:pt modelId="{90E4F390-D5CF-4E7A-85B7-86BC4EAF9178}">
      <dgm:prSet phldrT="[文本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zh-CN" altLang="en-US" sz="2000" b="1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rPr>
            <a:t>它使每个人都或多或少地局限在自己的专业中，只有少数人没有被它夺去全面观察问题的能力。</a:t>
          </a:r>
          <a:endParaRPr lang="zh-CN" altLang="en-US" sz="2000" dirty="0"/>
        </a:p>
      </dgm:t>
    </dgm:pt>
    <dgm:pt modelId="{389A3392-AF32-4F99-9BC5-4E0005BC978E}" type="parTrans" cxnId="{C00A9FFC-74D5-4BCC-BABA-6F1C91663E9E}">
      <dgm:prSet/>
      <dgm:spPr/>
      <dgm:t>
        <a:bodyPr/>
        <a:lstStyle/>
        <a:p>
          <a:endParaRPr lang="zh-CN" altLang="en-US"/>
        </a:p>
      </dgm:t>
    </dgm:pt>
    <dgm:pt modelId="{BFA1187C-EBDE-40DB-83FF-C3C42AF10695}" type="sibTrans" cxnId="{C00A9FFC-74D5-4BCC-BABA-6F1C91663E9E}">
      <dgm:prSet/>
      <dgm:spPr/>
      <dgm:t>
        <a:bodyPr/>
        <a:lstStyle/>
        <a:p>
          <a:endParaRPr lang="zh-CN" altLang="en-US"/>
        </a:p>
      </dgm:t>
    </dgm:pt>
    <dgm:pt modelId="{CD6B6997-2598-4CFF-8205-3F8826183DAF}" type="pres">
      <dgm:prSet presAssocID="{1528CD62-909E-4566-B045-702EB02EA9A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BED966A-D748-47BE-82EF-697A25B27051}" type="pres">
      <dgm:prSet presAssocID="{F27F942C-130B-4C97-9AA2-410EA9F0D515}" presName="boxAndChildren" presStyleCnt="0"/>
      <dgm:spPr/>
    </dgm:pt>
    <dgm:pt modelId="{A157DDD6-E19E-4AF0-868B-88C6A4BD977D}" type="pres">
      <dgm:prSet presAssocID="{F27F942C-130B-4C97-9AA2-410EA9F0D515}" presName="parentTextBox" presStyleLbl="node1" presStyleIdx="0" presStyleCnt="3"/>
      <dgm:spPr/>
      <dgm:t>
        <a:bodyPr/>
        <a:lstStyle/>
        <a:p>
          <a:endParaRPr lang="zh-CN" altLang="en-US"/>
        </a:p>
      </dgm:t>
    </dgm:pt>
    <dgm:pt modelId="{8B30ED9E-D731-4FEE-B78B-49A91A1219A6}" type="pres">
      <dgm:prSet presAssocID="{F27F942C-130B-4C97-9AA2-410EA9F0D515}" presName="entireBox" presStyleLbl="node1" presStyleIdx="0" presStyleCnt="3" custLinFactNeighborY="-13783"/>
      <dgm:spPr/>
      <dgm:t>
        <a:bodyPr/>
        <a:lstStyle/>
        <a:p>
          <a:endParaRPr lang="zh-CN" altLang="en-US"/>
        </a:p>
      </dgm:t>
    </dgm:pt>
    <dgm:pt modelId="{ADA64FD0-8710-4952-9536-1655B4B0F365}" type="pres">
      <dgm:prSet presAssocID="{F27F942C-130B-4C97-9AA2-410EA9F0D515}" presName="descendantBox" presStyleCnt="0"/>
      <dgm:spPr/>
    </dgm:pt>
    <dgm:pt modelId="{DDA58C24-B883-4932-BFBE-FB8168F23867}" type="pres">
      <dgm:prSet presAssocID="{1D17D782-5783-48B7-8CEE-4C1C4F69E830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DF71209-BF62-4AEE-9679-940F50632DBC}" type="pres">
      <dgm:prSet presAssocID="{90E4F390-D5CF-4E7A-85B7-86BC4EAF9178}" presName="childTextBox" presStyleLbl="fgAccFollowNode1" presStyleIdx="1" presStyleCnt="6" custScaleX="101083" custScaleY="9566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6E2FF05-079E-4F2D-818A-2E0D2B8B4539}" type="pres">
      <dgm:prSet presAssocID="{1CD58B71-CD64-4EF1-817C-65F979B9F693}" presName="sp" presStyleCnt="0"/>
      <dgm:spPr/>
    </dgm:pt>
    <dgm:pt modelId="{C68E375E-D3EE-4AF9-BC1E-030221076DDE}" type="pres">
      <dgm:prSet presAssocID="{0961AEF7-EC68-4016-9FF4-3C8F649B8783}" presName="arrowAndChildren" presStyleCnt="0"/>
      <dgm:spPr/>
    </dgm:pt>
    <dgm:pt modelId="{7DDFDF76-39B2-4FF5-B46A-96B884FAA0E5}" type="pres">
      <dgm:prSet presAssocID="{0961AEF7-EC68-4016-9FF4-3C8F649B8783}" presName="parentTextArrow" presStyleLbl="node1" presStyleIdx="0" presStyleCnt="3"/>
      <dgm:spPr/>
      <dgm:t>
        <a:bodyPr/>
        <a:lstStyle/>
        <a:p>
          <a:endParaRPr lang="zh-CN" altLang="en-US"/>
        </a:p>
      </dgm:t>
    </dgm:pt>
    <dgm:pt modelId="{3D727A99-7D78-4A3B-BA26-70DB021E2F86}" type="pres">
      <dgm:prSet presAssocID="{0961AEF7-EC68-4016-9FF4-3C8F649B8783}" presName="arrow" presStyleLbl="node1" presStyleIdx="1" presStyleCnt="3" custLinFactNeighborX="123" custLinFactNeighborY="-10996"/>
      <dgm:spPr/>
      <dgm:t>
        <a:bodyPr/>
        <a:lstStyle/>
        <a:p>
          <a:endParaRPr lang="zh-CN" altLang="en-US"/>
        </a:p>
      </dgm:t>
    </dgm:pt>
    <dgm:pt modelId="{A55E7793-FDF8-49CF-9C1D-69FB003B4689}" type="pres">
      <dgm:prSet presAssocID="{0961AEF7-EC68-4016-9FF4-3C8F649B8783}" presName="descendantArrow" presStyleCnt="0"/>
      <dgm:spPr/>
    </dgm:pt>
    <dgm:pt modelId="{D5671DF7-2B86-4D85-A495-C822F3151EC5}" type="pres">
      <dgm:prSet presAssocID="{FD99E32F-260B-4786-9537-1C84BADEEC23}" presName="childTextArrow" presStyleLbl="fgAccFollowNode1" presStyleIdx="2" presStyleCnt="6" custScaleX="72626" custScaleY="9679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B4F94FA-9232-4023-A622-DDA0D9072EB5}" type="pres">
      <dgm:prSet presAssocID="{63E63A48-DBEA-457F-9AC4-DEBFD7ED8FC5}" presName="childTextArrow" presStyleLbl="fgAccFollowNode1" presStyleIdx="3" presStyleCnt="6" custScaleX="92953" custScaleY="10162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9F59606-73EE-4A86-A539-D6B2FDE3E62B}" type="pres">
      <dgm:prSet presAssocID="{544DC872-DC90-4104-B743-2B09E514AE00}" presName="sp" presStyleCnt="0"/>
      <dgm:spPr/>
    </dgm:pt>
    <dgm:pt modelId="{14911ED3-035F-4C86-B14A-8ADF56CEE085}" type="pres">
      <dgm:prSet presAssocID="{F912868C-78D0-49F3-A689-E254EE4B902E}" presName="arrowAndChildren" presStyleCnt="0"/>
      <dgm:spPr/>
    </dgm:pt>
    <dgm:pt modelId="{CA5516E7-5C06-4889-974B-A86551FE9269}" type="pres">
      <dgm:prSet presAssocID="{F912868C-78D0-49F3-A689-E254EE4B902E}" presName="parentTextArrow" presStyleLbl="node1" presStyleIdx="1" presStyleCnt="3"/>
      <dgm:spPr/>
      <dgm:t>
        <a:bodyPr/>
        <a:lstStyle/>
        <a:p>
          <a:endParaRPr lang="zh-CN" altLang="en-US"/>
        </a:p>
      </dgm:t>
    </dgm:pt>
    <dgm:pt modelId="{D0E01AF9-9BF8-4C59-BD9C-86FA5879E306}" type="pres">
      <dgm:prSet presAssocID="{F912868C-78D0-49F3-A689-E254EE4B902E}" presName="arrow" presStyleLbl="node1" presStyleIdx="2" presStyleCnt="3"/>
      <dgm:spPr/>
      <dgm:t>
        <a:bodyPr/>
        <a:lstStyle/>
        <a:p>
          <a:endParaRPr lang="zh-CN" altLang="en-US"/>
        </a:p>
      </dgm:t>
    </dgm:pt>
    <dgm:pt modelId="{3DBA43FF-E30B-4DA6-BEAF-8920311F2254}" type="pres">
      <dgm:prSet presAssocID="{F912868C-78D0-49F3-A689-E254EE4B902E}" presName="descendantArrow" presStyleCnt="0"/>
      <dgm:spPr/>
    </dgm:pt>
    <dgm:pt modelId="{8BFE8DDE-75F6-4AAD-85CC-B3C7D46340B5}" type="pres">
      <dgm:prSet presAssocID="{45CF9657-C83B-404F-8C23-BA7C51656DAB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D8DB8DC-0377-4442-A9BB-44885FEB077D}" type="pres">
      <dgm:prSet presAssocID="{2993E199-4F88-4CF1-8A6D-FA82E218D850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1277572-9C63-4EC7-8C9C-834532AC8FF3}" srcId="{F27F942C-130B-4C97-9AA2-410EA9F0D515}" destId="{1D17D782-5783-48B7-8CEE-4C1C4F69E830}" srcOrd="0" destOrd="0" parTransId="{FC0E3B1F-9AC4-4348-A724-5413412AF8F2}" sibTransId="{3B10A398-B0B0-4B90-881B-F32BE18D14A2}"/>
    <dgm:cxn modelId="{A5D09E72-8DBB-42AF-AD33-8CE2731AF6D4}" type="presOf" srcId="{F912868C-78D0-49F3-A689-E254EE4B902E}" destId="{D0E01AF9-9BF8-4C59-BD9C-86FA5879E306}" srcOrd="1" destOrd="0" presId="urn:microsoft.com/office/officeart/2005/8/layout/process4"/>
    <dgm:cxn modelId="{326603F6-D50A-45CF-89B2-D12DBB99E0F7}" type="presOf" srcId="{45CF9657-C83B-404F-8C23-BA7C51656DAB}" destId="{8BFE8DDE-75F6-4AAD-85CC-B3C7D46340B5}" srcOrd="0" destOrd="0" presId="urn:microsoft.com/office/officeart/2005/8/layout/process4"/>
    <dgm:cxn modelId="{292AA160-9DCA-48E6-9F7D-5C965D0175F0}" type="presOf" srcId="{0961AEF7-EC68-4016-9FF4-3C8F649B8783}" destId="{7DDFDF76-39B2-4FF5-B46A-96B884FAA0E5}" srcOrd="0" destOrd="0" presId="urn:microsoft.com/office/officeart/2005/8/layout/process4"/>
    <dgm:cxn modelId="{428219AE-48AC-413B-9DE4-10D41816674D}" type="presOf" srcId="{90E4F390-D5CF-4E7A-85B7-86BC4EAF9178}" destId="{FDF71209-BF62-4AEE-9679-940F50632DBC}" srcOrd="0" destOrd="0" presId="urn:microsoft.com/office/officeart/2005/8/layout/process4"/>
    <dgm:cxn modelId="{5833726C-A135-4906-8717-4799D361781E}" type="presOf" srcId="{F27F942C-130B-4C97-9AA2-410EA9F0D515}" destId="{A157DDD6-E19E-4AF0-868B-88C6A4BD977D}" srcOrd="0" destOrd="0" presId="urn:microsoft.com/office/officeart/2005/8/layout/process4"/>
    <dgm:cxn modelId="{9D4CED71-94C8-47BB-86A7-59E2D35B23E3}" srcId="{1528CD62-909E-4566-B045-702EB02EA9AB}" destId="{F27F942C-130B-4C97-9AA2-410EA9F0D515}" srcOrd="2" destOrd="0" parTransId="{517C06F1-B903-454F-8BAD-5A5BA3BEECBE}" sibTransId="{34A82C7C-0A2E-411E-A818-F333DC884FAA}"/>
    <dgm:cxn modelId="{C00A9FFC-74D5-4BCC-BABA-6F1C91663E9E}" srcId="{F27F942C-130B-4C97-9AA2-410EA9F0D515}" destId="{90E4F390-D5CF-4E7A-85B7-86BC4EAF9178}" srcOrd="1" destOrd="0" parTransId="{389A3392-AF32-4F99-9BC5-4E0005BC978E}" sibTransId="{BFA1187C-EBDE-40DB-83FF-C3C42AF10695}"/>
    <dgm:cxn modelId="{78EDEEB2-AC00-4517-9F04-9482936571B8}" srcId="{0961AEF7-EC68-4016-9FF4-3C8F649B8783}" destId="{FD99E32F-260B-4786-9537-1C84BADEEC23}" srcOrd="0" destOrd="0" parTransId="{B249B2B6-CEEB-46F8-8983-AA7DA9A1D99A}" sibTransId="{3E67D0DF-4BB0-4BC7-B280-D945B20ABC45}"/>
    <dgm:cxn modelId="{D2696B82-EFD8-4DA2-B333-5A875F50ECB5}" type="presOf" srcId="{1528CD62-909E-4566-B045-702EB02EA9AB}" destId="{CD6B6997-2598-4CFF-8205-3F8826183DAF}" srcOrd="0" destOrd="0" presId="urn:microsoft.com/office/officeart/2005/8/layout/process4"/>
    <dgm:cxn modelId="{492FFC1E-551F-43E4-9244-7599931EC110}" type="presOf" srcId="{F912868C-78D0-49F3-A689-E254EE4B902E}" destId="{CA5516E7-5C06-4889-974B-A86551FE9269}" srcOrd="0" destOrd="0" presId="urn:microsoft.com/office/officeart/2005/8/layout/process4"/>
    <dgm:cxn modelId="{04F75C78-3C37-404D-840C-AA6C4AFFFB22}" type="presOf" srcId="{F27F942C-130B-4C97-9AA2-410EA9F0D515}" destId="{8B30ED9E-D731-4FEE-B78B-49A91A1219A6}" srcOrd="1" destOrd="0" presId="urn:microsoft.com/office/officeart/2005/8/layout/process4"/>
    <dgm:cxn modelId="{1FA211CD-E6DE-4BFE-B640-848A06481AF2}" srcId="{1528CD62-909E-4566-B045-702EB02EA9AB}" destId="{0961AEF7-EC68-4016-9FF4-3C8F649B8783}" srcOrd="1" destOrd="0" parTransId="{863B97DA-AB81-4196-87A3-0CECE4F9854B}" sibTransId="{1CD58B71-CD64-4EF1-817C-65F979B9F693}"/>
    <dgm:cxn modelId="{E3E9A0B8-8B11-48F5-A627-9DED3C94C98C}" srcId="{F912868C-78D0-49F3-A689-E254EE4B902E}" destId="{45CF9657-C83B-404F-8C23-BA7C51656DAB}" srcOrd="0" destOrd="0" parTransId="{D7033EF5-F732-4102-AED0-2905FD894415}" sibTransId="{4002CCC2-E48D-4E0A-8946-9D6B9A8297E4}"/>
    <dgm:cxn modelId="{C0CA8BA3-5FBC-4DCB-9684-15260A00C7F2}" srcId="{1528CD62-909E-4566-B045-702EB02EA9AB}" destId="{F912868C-78D0-49F3-A689-E254EE4B902E}" srcOrd="0" destOrd="0" parTransId="{83BB7E82-A349-465D-B8F8-19226B9D77CC}" sibTransId="{544DC872-DC90-4104-B743-2B09E514AE00}"/>
    <dgm:cxn modelId="{AB2F55DD-1081-4EF6-9A40-0FBA6A97BF84}" srcId="{0961AEF7-EC68-4016-9FF4-3C8F649B8783}" destId="{63E63A48-DBEA-457F-9AC4-DEBFD7ED8FC5}" srcOrd="1" destOrd="0" parTransId="{17674EFD-592C-464D-87E1-F96B0A6E4967}" sibTransId="{008F2327-897B-41F6-94EB-FEDA1809EB4B}"/>
    <dgm:cxn modelId="{BFFBC599-2928-4813-86E9-709B0D45582B}" type="presOf" srcId="{2993E199-4F88-4CF1-8A6D-FA82E218D850}" destId="{0D8DB8DC-0377-4442-A9BB-44885FEB077D}" srcOrd="0" destOrd="0" presId="urn:microsoft.com/office/officeart/2005/8/layout/process4"/>
    <dgm:cxn modelId="{AFEAD2B3-173A-44BF-AF78-BF6C400DE06F}" type="presOf" srcId="{63E63A48-DBEA-457F-9AC4-DEBFD7ED8FC5}" destId="{5B4F94FA-9232-4023-A622-DDA0D9072EB5}" srcOrd="0" destOrd="0" presId="urn:microsoft.com/office/officeart/2005/8/layout/process4"/>
    <dgm:cxn modelId="{590B84F0-5583-468A-AB81-47CF80D4AA76}" type="presOf" srcId="{1D17D782-5783-48B7-8CEE-4C1C4F69E830}" destId="{DDA58C24-B883-4932-BFBE-FB8168F23867}" srcOrd="0" destOrd="0" presId="urn:microsoft.com/office/officeart/2005/8/layout/process4"/>
    <dgm:cxn modelId="{CAFDF901-F589-4F3B-B968-7F81F04D7E99}" srcId="{F912868C-78D0-49F3-A689-E254EE4B902E}" destId="{2993E199-4F88-4CF1-8A6D-FA82E218D850}" srcOrd="1" destOrd="0" parTransId="{9AAFBB5C-48E4-42BE-8F4E-CD67455E5BE6}" sibTransId="{4E3E3B47-350F-4520-89CB-0488C11C9FCA}"/>
    <dgm:cxn modelId="{5298D2A0-A117-43B0-B9D9-7410301030C8}" type="presOf" srcId="{FD99E32F-260B-4786-9537-1C84BADEEC23}" destId="{D5671DF7-2B86-4D85-A495-C822F3151EC5}" srcOrd="0" destOrd="0" presId="urn:microsoft.com/office/officeart/2005/8/layout/process4"/>
    <dgm:cxn modelId="{D2B45D88-3731-4FA1-B28D-BFF331BF8371}" type="presOf" srcId="{0961AEF7-EC68-4016-9FF4-3C8F649B8783}" destId="{3D727A99-7D78-4A3B-BA26-70DB021E2F86}" srcOrd="1" destOrd="0" presId="urn:microsoft.com/office/officeart/2005/8/layout/process4"/>
    <dgm:cxn modelId="{CE82E8F4-6F2F-42EB-97C3-DEB5ABC5FCCD}" type="presParOf" srcId="{CD6B6997-2598-4CFF-8205-3F8826183DAF}" destId="{8BED966A-D748-47BE-82EF-697A25B27051}" srcOrd="0" destOrd="0" presId="urn:microsoft.com/office/officeart/2005/8/layout/process4"/>
    <dgm:cxn modelId="{79BF6E17-0317-46A4-BC5B-9B5232D45942}" type="presParOf" srcId="{8BED966A-D748-47BE-82EF-697A25B27051}" destId="{A157DDD6-E19E-4AF0-868B-88C6A4BD977D}" srcOrd="0" destOrd="0" presId="urn:microsoft.com/office/officeart/2005/8/layout/process4"/>
    <dgm:cxn modelId="{8D7EB224-B2C0-4A37-8CA2-832E3F372AE8}" type="presParOf" srcId="{8BED966A-D748-47BE-82EF-697A25B27051}" destId="{8B30ED9E-D731-4FEE-B78B-49A91A1219A6}" srcOrd="1" destOrd="0" presId="urn:microsoft.com/office/officeart/2005/8/layout/process4"/>
    <dgm:cxn modelId="{8A0BF6A7-FCEC-4683-A858-348E5A1F1300}" type="presParOf" srcId="{8BED966A-D748-47BE-82EF-697A25B27051}" destId="{ADA64FD0-8710-4952-9536-1655B4B0F365}" srcOrd="2" destOrd="0" presId="urn:microsoft.com/office/officeart/2005/8/layout/process4"/>
    <dgm:cxn modelId="{85A763E0-C1EC-4049-ACD0-F7083452A3AE}" type="presParOf" srcId="{ADA64FD0-8710-4952-9536-1655B4B0F365}" destId="{DDA58C24-B883-4932-BFBE-FB8168F23867}" srcOrd="0" destOrd="0" presId="urn:microsoft.com/office/officeart/2005/8/layout/process4"/>
    <dgm:cxn modelId="{749F894D-0C0A-4A3D-A813-58CBBD187088}" type="presParOf" srcId="{ADA64FD0-8710-4952-9536-1655B4B0F365}" destId="{FDF71209-BF62-4AEE-9679-940F50632DBC}" srcOrd="1" destOrd="0" presId="urn:microsoft.com/office/officeart/2005/8/layout/process4"/>
    <dgm:cxn modelId="{E9A153C1-B0D5-4E04-9853-DBE921228032}" type="presParOf" srcId="{CD6B6997-2598-4CFF-8205-3F8826183DAF}" destId="{B6E2FF05-079E-4F2D-818A-2E0D2B8B4539}" srcOrd="1" destOrd="0" presId="urn:microsoft.com/office/officeart/2005/8/layout/process4"/>
    <dgm:cxn modelId="{A6775605-E098-48DC-B517-64B8058EF6ED}" type="presParOf" srcId="{CD6B6997-2598-4CFF-8205-3F8826183DAF}" destId="{C68E375E-D3EE-4AF9-BC1E-030221076DDE}" srcOrd="2" destOrd="0" presId="urn:microsoft.com/office/officeart/2005/8/layout/process4"/>
    <dgm:cxn modelId="{60457571-4BC3-4238-9C91-D8D95F152AF5}" type="presParOf" srcId="{C68E375E-D3EE-4AF9-BC1E-030221076DDE}" destId="{7DDFDF76-39B2-4FF5-B46A-96B884FAA0E5}" srcOrd="0" destOrd="0" presId="urn:microsoft.com/office/officeart/2005/8/layout/process4"/>
    <dgm:cxn modelId="{28A77785-DDF9-4748-A85E-713F6E175D8E}" type="presParOf" srcId="{C68E375E-D3EE-4AF9-BC1E-030221076DDE}" destId="{3D727A99-7D78-4A3B-BA26-70DB021E2F86}" srcOrd="1" destOrd="0" presId="urn:microsoft.com/office/officeart/2005/8/layout/process4"/>
    <dgm:cxn modelId="{4B19FBB6-3E57-4357-8E98-8F945F05B8F1}" type="presParOf" srcId="{C68E375E-D3EE-4AF9-BC1E-030221076DDE}" destId="{A55E7793-FDF8-49CF-9C1D-69FB003B4689}" srcOrd="2" destOrd="0" presId="urn:microsoft.com/office/officeart/2005/8/layout/process4"/>
    <dgm:cxn modelId="{ADBB96E8-F4BF-4FBF-8B7D-70B413BD60E9}" type="presParOf" srcId="{A55E7793-FDF8-49CF-9C1D-69FB003B4689}" destId="{D5671DF7-2B86-4D85-A495-C822F3151EC5}" srcOrd="0" destOrd="0" presId="urn:microsoft.com/office/officeart/2005/8/layout/process4"/>
    <dgm:cxn modelId="{4D083355-7EE5-481F-AD0B-5263843BFB7E}" type="presParOf" srcId="{A55E7793-FDF8-49CF-9C1D-69FB003B4689}" destId="{5B4F94FA-9232-4023-A622-DDA0D9072EB5}" srcOrd="1" destOrd="0" presId="urn:microsoft.com/office/officeart/2005/8/layout/process4"/>
    <dgm:cxn modelId="{675E0E05-C7D6-4CE5-8DEB-DCB8DF326FFF}" type="presParOf" srcId="{CD6B6997-2598-4CFF-8205-3F8826183DAF}" destId="{D9F59606-73EE-4A86-A539-D6B2FDE3E62B}" srcOrd="3" destOrd="0" presId="urn:microsoft.com/office/officeart/2005/8/layout/process4"/>
    <dgm:cxn modelId="{E2AEDE27-E295-4104-B52B-81502F80CB45}" type="presParOf" srcId="{CD6B6997-2598-4CFF-8205-3F8826183DAF}" destId="{14911ED3-035F-4C86-B14A-8ADF56CEE085}" srcOrd="4" destOrd="0" presId="urn:microsoft.com/office/officeart/2005/8/layout/process4"/>
    <dgm:cxn modelId="{179211DE-C5FD-4273-9244-7EEEF02FD6F5}" type="presParOf" srcId="{14911ED3-035F-4C86-B14A-8ADF56CEE085}" destId="{CA5516E7-5C06-4889-974B-A86551FE9269}" srcOrd="0" destOrd="0" presId="urn:microsoft.com/office/officeart/2005/8/layout/process4"/>
    <dgm:cxn modelId="{1E9B7820-E1A0-4E51-94ED-6F13C7F8B14B}" type="presParOf" srcId="{14911ED3-035F-4C86-B14A-8ADF56CEE085}" destId="{D0E01AF9-9BF8-4C59-BD9C-86FA5879E306}" srcOrd="1" destOrd="0" presId="urn:microsoft.com/office/officeart/2005/8/layout/process4"/>
    <dgm:cxn modelId="{CE6D7085-7236-46E1-844E-9D2821EDB2F0}" type="presParOf" srcId="{14911ED3-035F-4C86-B14A-8ADF56CEE085}" destId="{3DBA43FF-E30B-4DA6-BEAF-8920311F2254}" srcOrd="2" destOrd="0" presId="urn:microsoft.com/office/officeart/2005/8/layout/process4"/>
    <dgm:cxn modelId="{75A0CFB1-2998-480B-8FF4-65A227734D60}" type="presParOf" srcId="{3DBA43FF-E30B-4DA6-BEAF-8920311F2254}" destId="{8BFE8DDE-75F6-4AAD-85CC-B3C7D46340B5}" srcOrd="0" destOrd="0" presId="urn:microsoft.com/office/officeart/2005/8/layout/process4"/>
    <dgm:cxn modelId="{552620FD-E018-4531-BA74-28DCDF6839BD}" type="presParOf" srcId="{3DBA43FF-E30B-4DA6-BEAF-8920311F2254}" destId="{0D8DB8DC-0377-4442-A9BB-44885FEB077D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FEE0562-2B11-447D-A779-0A998343732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7493AD9-7A7F-4453-A9FD-64FEAC22CD56}">
      <dgm:prSet phldrT="[文本]" custT="1"/>
      <dgm:spPr>
        <a:solidFill>
          <a:srgbClr val="FF0000"/>
        </a:solidFill>
      </dgm:spPr>
      <dgm:t>
        <a:bodyPr/>
        <a:lstStyle/>
        <a:p>
          <a:r>
            <a:rPr lang="zh-CN" altLang="en-US" sz="2800" b="1" dirty="0" smtClean="0">
              <a:latin typeface="宋体" pitchFamily="2" charset="-122"/>
              <a:ea typeface="宋体" pitchFamily="2" charset="-122"/>
            </a:rPr>
            <a:t>有理想</a:t>
          </a:r>
          <a:endParaRPr lang="zh-CN" altLang="en-US" sz="2800" b="1" dirty="0">
            <a:latin typeface="宋体" pitchFamily="2" charset="-122"/>
            <a:ea typeface="宋体" pitchFamily="2" charset="-122"/>
          </a:endParaRPr>
        </a:p>
      </dgm:t>
    </dgm:pt>
    <dgm:pt modelId="{D962A1EB-9DF4-4CDB-A6D6-6577F2EFFB82}" type="parTrans" cxnId="{C4221650-9807-4FB6-B1C2-14D6ED21C4AC}">
      <dgm:prSet/>
      <dgm:spPr/>
      <dgm:t>
        <a:bodyPr/>
        <a:lstStyle/>
        <a:p>
          <a:endParaRPr lang="zh-CN" altLang="en-US"/>
        </a:p>
      </dgm:t>
    </dgm:pt>
    <dgm:pt modelId="{1DE637F2-BFB4-4290-9F97-33C85DF492D1}" type="sibTrans" cxnId="{C4221650-9807-4FB6-B1C2-14D6ED21C4AC}">
      <dgm:prSet/>
      <dgm:spPr/>
      <dgm:t>
        <a:bodyPr/>
        <a:lstStyle/>
        <a:p>
          <a:endParaRPr lang="zh-CN" altLang="en-US"/>
        </a:p>
      </dgm:t>
    </dgm:pt>
    <dgm:pt modelId="{0E02C0A6-9E65-4B3D-B5CD-980F4D9DB083}">
      <dgm:prSet phldrT="[文本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zh-CN" altLang="en-US" sz="2800" b="1" dirty="0" smtClean="0">
              <a:latin typeface="宋体" pitchFamily="2" charset="-122"/>
              <a:ea typeface="宋体" pitchFamily="2" charset="-122"/>
            </a:rPr>
            <a:t>要有崇高的理想信念，牢记使命，自信自励。</a:t>
          </a:r>
          <a:endParaRPr lang="zh-CN" altLang="en-US" sz="2800" b="1" dirty="0">
            <a:latin typeface="宋体" pitchFamily="2" charset="-122"/>
            <a:ea typeface="宋体" pitchFamily="2" charset="-122"/>
          </a:endParaRPr>
        </a:p>
      </dgm:t>
    </dgm:pt>
    <dgm:pt modelId="{51766A3A-BAEF-4133-8B2E-D0F3CF34ED03}" type="parTrans" cxnId="{CD99C017-DBBD-4946-8B16-85AC381C6C84}">
      <dgm:prSet/>
      <dgm:spPr/>
      <dgm:t>
        <a:bodyPr/>
        <a:lstStyle/>
        <a:p>
          <a:endParaRPr lang="zh-CN" altLang="en-US"/>
        </a:p>
      </dgm:t>
    </dgm:pt>
    <dgm:pt modelId="{9B1B23B1-2A9A-4440-A850-3502C6012850}" type="sibTrans" cxnId="{CD99C017-DBBD-4946-8B16-85AC381C6C84}">
      <dgm:prSet/>
      <dgm:spPr/>
      <dgm:t>
        <a:bodyPr/>
        <a:lstStyle/>
        <a:p>
          <a:endParaRPr lang="zh-CN" altLang="en-US"/>
        </a:p>
      </dgm:t>
    </dgm:pt>
    <dgm:pt modelId="{58181C51-D46F-41DD-96D2-9E9B2907B475}">
      <dgm:prSet phldrT="[文本]" custT="1"/>
      <dgm:spPr>
        <a:solidFill>
          <a:srgbClr val="FFFF00"/>
        </a:solidFill>
      </dgm:spPr>
      <dgm:t>
        <a:bodyPr/>
        <a:lstStyle/>
        <a:p>
          <a:r>
            <a:rPr lang="zh-CN" altLang="en-US" sz="2800" b="1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</a:rPr>
            <a:t>有本领</a:t>
          </a:r>
          <a:endParaRPr lang="zh-CN" altLang="en-US" sz="2800" b="1" dirty="0">
            <a:solidFill>
              <a:schemeClr val="tx1"/>
            </a:solidFill>
            <a:latin typeface="宋体" pitchFamily="2" charset="-122"/>
            <a:ea typeface="宋体" pitchFamily="2" charset="-122"/>
          </a:endParaRPr>
        </a:p>
      </dgm:t>
    </dgm:pt>
    <dgm:pt modelId="{C1FBEF0F-ADEA-49D3-A814-9CB661BED4B7}" type="parTrans" cxnId="{AEE828BD-22AB-4F59-B309-D2680B04BCFC}">
      <dgm:prSet/>
      <dgm:spPr/>
      <dgm:t>
        <a:bodyPr/>
        <a:lstStyle/>
        <a:p>
          <a:endParaRPr lang="zh-CN" altLang="en-US"/>
        </a:p>
      </dgm:t>
    </dgm:pt>
    <dgm:pt modelId="{EE5F1ACA-FDFF-4197-9EB4-2DF7D436DEE3}" type="sibTrans" cxnId="{AEE828BD-22AB-4F59-B309-D2680B04BCFC}">
      <dgm:prSet/>
      <dgm:spPr/>
      <dgm:t>
        <a:bodyPr/>
        <a:lstStyle/>
        <a:p>
          <a:endParaRPr lang="zh-CN" altLang="en-US"/>
        </a:p>
      </dgm:t>
    </dgm:pt>
    <dgm:pt modelId="{BF375970-A14E-4C43-B296-069ADC9A8C09}">
      <dgm:prSet phldrT="[文本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zh-CN" altLang="en-US" sz="2800" b="1" dirty="0" smtClean="0">
              <a:latin typeface="宋体" pitchFamily="2" charset="-122"/>
              <a:ea typeface="宋体" pitchFamily="2" charset="-122"/>
            </a:rPr>
            <a:t>要有高强的本领才干，勤奋学习，全面发展。</a:t>
          </a:r>
        </a:p>
      </dgm:t>
    </dgm:pt>
    <dgm:pt modelId="{F76EC2F9-94BF-4E11-B20A-B0E134597EA2}" type="parTrans" cxnId="{096D3803-A54C-42D5-BC8E-BBF9122A6EC1}">
      <dgm:prSet/>
      <dgm:spPr/>
      <dgm:t>
        <a:bodyPr/>
        <a:lstStyle/>
        <a:p>
          <a:endParaRPr lang="zh-CN" altLang="en-US"/>
        </a:p>
      </dgm:t>
    </dgm:pt>
    <dgm:pt modelId="{EE49AC4E-F646-4644-8A6A-A27C087A53A2}" type="sibTrans" cxnId="{096D3803-A54C-42D5-BC8E-BBF9122A6EC1}">
      <dgm:prSet/>
      <dgm:spPr/>
      <dgm:t>
        <a:bodyPr/>
        <a:lstStyle/>
        <a:p>
          <a:endParaRPr lang="zh-CN" altLang="en-US"/>
        </a:p>
      </dgm:t>
    </dgm:pt>
    <dgm:pt modelId="{56376005-5A64-4CA4-8330-D9D1563AF8DE}">
      <dgm:prSet phldrT="[文本]" custT="1"/>
      <dgm:spPr>
        <a:solidFill>
          <a:srgbClr val="00B050"/>
        </a:solidFill>
      </dgm:spPr>
      <dgm:t>
        <a:bodyPr/>
        <a:lstStyle/>
        <a:p>
          <a:r>
            <a:rPr lang="zh-CN" altLang="en-US" sz="2800" b="1" dirty="0" smtClean="0">
              <a:latin typeface="宋体" pitchFamily="2" charset="-122"/>
              <a:ea typeface="宋体" pitchFamily="2" charset="-122"/>
            </a:rPr>
            <a:t>有担当</a:t>
          </a:r>
          <a:endParaRPr lang="zh-CN" altLang="en-US" sz="2800" b="1" dirty="0">
            <a:latin typeface="宋体" pitchFamily="2" charset="-122"/>
            <a:ea typeface="宋体" pitchFamily="2" charset="-122"/>
          </a:endParaRPr>
        </a:p>
      </dgm:t>
    </dgm:pt>
    <dgm:pt modelId="{F4E53C5D-EE2B-4409-9500-A9867327F5CE}" type="parTrans" cxnId="{DF0B7120-D034-4B9D-B13F-03B5B468554E}">
      <dgm:prSet/>
      <dgm:spPr/>
      <dgm:t>
        <a:bodyPr/>
        <a:lstStyle/>
        <a:p>
          <a:endParaRPr lang="zh-CN" altLang="en-US"/>
        </a:p>
      </dgm:t>
    </dgm:pt>
    <dgm:pt modelId="{6450A4D7-5EFC-4D3B-9C96-474F48C340A0}" type="sibTrans" cxnId="{DF0B7120-D034-4B9D-B13F-03B5B468554E}">
      <dgm:prSet/>
      <dgm:spPr/>
      <dgm:t>
        <a:bodyPr/>
        <a:lstStyle/>
        <a:p>
          <a:endParaRPr lang="zh-CN" altLang="en-US"/>
        </a:p>
      </dgm:t>
    </dgm:pt>
    <dgm:pt modelId="{447E633C-0C0E-492B-B03A-D2CC3144950F}">
      <dgm:prSet phldrT="[文本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zh-CN" altLang="en-US" sz="2800" b="1" dirty="0" smtClean="0">
              <a:latin typeface="宋体" pitchFamily="2" charset="-122"/>
              <a:ea typeface="宋体" pitchFamily="2" charset="-122"/>
            </a:rPr>
            <a:t>人有天下兴亡、匹夫有责的担当精神，讲求奉献，实干进取。</a:t>
          </a:r>
        </a:p>
      </dgm:t>
    </dgm:pt>
    <dgm:pt modelId="{4E6D67B2-94B0-4A2D-B72B-59CB7CAF137B}" type="parTrans" cxnId="{8E50BFDA-49CE-41F4-B461-8780DE22561F}">
      <dgm:prSet/>
      <dgm:spPr/>
      <dgm:t>
        <a:bodyPr/>
        <a:lstStyle/>
        <a:p>
          <a:endParaRPr lang="zh-CN" altLang="en-US"/>
        </a:p>
      </dgm:t>
    </dgm:pt>
    <dgm:pt modelId="{F17E41F6-5F94-45F7-9EFC-840774DD0A46}" type="sibTrans" cxnId="{8E50BFDA-49CE-41F4-B461-8780DE22561F}">
      <dgm:prSet/>
      <dgm:spPr/>
      <dgm:t>
        <a:bodyPr/>
        <a:lstStyle/>
        <a:p>
          <a:endParaRPr lang="zh-CN" altLang="en-US"/>
        </a:p>
      </dgm:t>
    </dgm:pt>
    <dgm:pt modelId="{491565DA-D39F-4B37-A46B-DDF777821F12}" type="pres">
      <dgm:prSet presAssocID="{6FEE0562-2B11-447D-A779-0A99834373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C91A0CA-6252-4786-B093-17D38B2B5D1D}" type="pres">
      <dgm:prSet presAssocID="{D7493AD9-7A7F-4453-A9FD-64FEAC22CD56}" presName="composite" presStyleCnt="0"/>
      <dgm:spPr/>
    </dgm:pt>
    <dgm:pt modelId="{2D30081D-C1B1-485C-AA8D-81BC4ED8068A}" type="pres">
      <dgm:prSet presAssocID="{D7493AD9-7A7F-4453-A9FD-64FEAC22CD56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90BEDA2-E982-4778-9BF0-5F7825022FE3}" type="pres">
      <dgm:prSet presAssocID="{D7493AD9-7A7F-4453-A9FD-64FEAC22CD56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67F388E-5B1D-4BB6-B483-ED186BFD4B8A}" type="pres">
      <dgm:prSet presAssocID="{1DE637F2-BFB4-4290-9F97-33C85DF492D1}" presName="space" presStyleCnt="0"/>
      <dgm:spPr/>
    </dgm:pt>
    <dgm:pt modelId="{91A37AA5-56B0-476B-96B9-48E6B2201E97}" type="pres">
      <dgm:prSet presAssocID="{58181C51-D46F-41DD-96D2-9E9B2907B475}" presName="composite" presStyleCnt="0"/>
      <dgm:spPr/>
    </dgm:pt>
    <dgm:pt modelId="{5DD860B5-10AB-4B95-AF67-FC7FF9D2B446}" type="pres">
      <dgm:prSet presAssocID="{58181C51-D46F-41DD-96D2-9E9B2907B47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082340F-EACE-4B0E-8FD7-6113F6A4E354}" type="pres">
      <dgm:prSet presAssocID="{58181C51-D46F-41DD-96D2-9E9B2907B475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9BF4167-AEC6-4C58-A143-92F30CE04B84}" type="pres">
      <dgm:prSet presAssocID="{EE5F1ACA-FDFF-4197-9EB4-2DF7D436DEE3}" presName="space" presStyleCnt="0"/>
      <dgm:spPr/>
    </dgm:pt>
    <dgm:pt modelId="{18826060-0970-4A8A-ADAF-FC07B9D7B793}" type="pres">
      <dgm:prSet presAssocID="{56376005-5A64-4CA4-8330-D9D1563AF8DE}" presName="composite" presStyleCnt="0"/>
      <dgm:spPr/>
    </dgm:pt>
    <dgm:pt modelId="{6106CBBB-F213-4B57-A127-CBD33FC03343}" type="pres">
      <dgm:prSet presAssocID="{56376005-5A64-4CA4-8330-D9D1563AF8D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2AC8C9E-01A5-4D27-A3ED-3ED1C49CFC7F}" type="pres">
      <dgm:prSet presAssocID="{56376005-5A64-4CA4-8330-D9D1563AF8DE}" presName="desTx" presStyleLbl="alignAccFollowNode1" presStyleIdx="2" presStyleCnt="3" custScaleX="99221" custScaleY="9738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D380CCC-6537-4E6F-A260-D885695DD154}" type="presOf" srcId="{BF375970-A14E-4C43-B296-069ADC9A8C09}" destId="{B082340F-EACE-4B0E-8FD7-6113F6A4E354}" srcOrd="0" destOrd="0" presId="urn:microsoft.com/office/officeart/2005/8/layout/hList1"/>
    <dgm:cxn modelId="{096D3803-A54C-42D5-BC8E-BBF9122A6EC1}" srcId="{58181C51-D46F-41DD-96D2-9E9B2907B475}" destId="{BF375970-A14E-4C43-B296-069ADC9A8C09}" srcOrd="0" destOrd="0" parTransId="{F76EC2F9-94BF-4E11-B20A-B0E134597EA2}" sibTransId="{EE49AC4E-F646-4644-8A6A-A27C087A53A2}"/>
    <dgm:cxn modelId="{7FA87772-431F-4A19-97CF-426CD8D83E7F}" type="presOf" srcId="{0E02C0A6-9E65-4B3D-B5CD-980F4D9DB083}" destId="{590BEDA2-E982-4778-9BF0-5F7825022FE3}" srcOrd="0" destOrd="0" presId="urn:microsoft.com/office/officeart/2005/8/layout/hList1"/>
    <dgm:cxn modelId="{AEE828BD-22AB-4F59-B309-D2680B04BCFC}" srcId="{6FEE0562-2B11-447D-A779-0A998343732F}" destId="{58181C51-D46F-41DD-96D2-9E9B2907B475}" srcOrd="1" destOrd="0" parTransId="{C1FBEF0F-ADEA-49D3-A814-9CB661BED4B7}" sibTransId="{EE5F1ACA-FDFF-4197-9EB4-2DF7D436DEE3}"/>
    <dgm:cxn modelId="{DF0B7120-D034-4B9D-B13F-03B5B468554E}" srcId="{6FEE0562-2B11-447D-A779-0A998343732F}" destId="{56376005-5A64-4CA4-8330-D9D1563AF8DE}" srcOrd="2" destOrd="0" parTransId="{F4E53C5D-EE2B-4409-9500-A9867327F5CE}" sibTransId="{6450A4D7-5EFC-4D3B-9C96-474F48C340A0}"/>
    <dgm:cxn modelId="{8E50BFDA-49CE-41F4-B461-8780DE22561F}" srcId="{56376005-5A64-4CA4-8330-D9D1563AF8DE}" destId="{447E633C-0C0E-492B-B03A-D2CC3144950F}" srcOrd="0" destOrd="0" parTransId="{4E6D67B2-94B0-4A2D-B72B-59CB7CAF137B}" sibTransId="{F17E41F6-5F94-45F7-9EFC-840774DD0A46}"/>
    <dgm:cxn modelId="{CD99C017-DBBD-4946-8B16-85AC381C6C84}" srcId="{D7493AD9-7A7F-4453-A9FD-64FEAC22CD56}" destId="{0E02C0A6-9E65-4B3D-B5CD-980F4D9DB083}" srcOrd="0" destOrd="0" parTransId="{51766A3A-BAEF-4133-8B2E-D0F3CF34ED03}" sibTransId="{9B1B23B1-2A9A-4440-A850-3502C6012850}"/>
    <dgm:cxn modelId="{842B0794-1C7A-42AB-852B-C4C191A8E48F}" type="presOf" srcId="{58181C51-D46F-41DD-96D2-9E9B2907B475}" destId="{5DD860B5-10AB-4B95-AF67-FC7FF9D2B446}" srcOrd="0" destOrd="0" presId="urn:microsoft.com/office/officeart/2005/8/layout/hList1"/>
    <dgm:cxn modelId="{C4221650-9807-4FB6-B1C2-14D6ED21C4AC}" srcId="{6FEE0562-2B11-447D-A779-0A998343732F}" destId="{D7493AD9-7A7F-4453-A9FD-64FEAC22CD56}" srcOrd="0" destOrd="0" parTransId="{D962A1EB-9DF4-4CDB-A6D6-6577F2EFFB82}" sibTransId="{1DE637F2-BFB4-4290-9F97-33C85DF492D1}"/>
    <dgm:cxn modelId="{CB9EB1D0-D8C1-4A0B-9D53-D4DB3A06ADDB}" type="presOf" srcId="{447E633C-0C0E-492B-B03A-D2CC3144950F}" destId="{22AC8C9E-01A5-4D27-A3ED-3ED1C49CFC7F}" srcOrd="0" destOrd="0" presId="urn:microsoft.com/office/officeart/2005/8/layout/hList1"/>
    <dgm:cxn modelId="{573355ED-348A-4F8D-8EAC-0DF648814889}" type="presOf" srcId="{D7493AD9-7A7F-4453-A9FD-64FEAC22CD56}" destId="{2D30081D-C1B1-485C-AA8D-81BC4ED8068A}" srcOrd="0" destOrd="0" presId="urn:microsoft.com/office/officeart/2005/8/layout/hList1"/>
    <dgm:cxn modelId="{135124AA-28C3-4FF1-AD82-A6EC6ECB7B54}" type="presOf" srcId="{56376005-5A64-4CA4-8330-D9D1563AF8DE}" destId="{6106CBBB-F213-4B57-A127-CBD33FC03343}" srcOrd="0" destOrd="0" presId="urn:microsoft.com/office/officeart/2005/8/layout/hList1"/>
    <dgm:cxn modelId="{F6014611-A47B-4C7D-9011-D5D228515D83}" type="presOf" srcId="{6FEE0562-2B11-447D-A779-0A998343732F}" destId="{491565DA-D39F-4B37-A46B-DDF777821F12}" srcOrd="0" destOrd="0" presId="urn:microsoft.com/office/officeart/2005/8/layout/hList1"/>
    <dgm:cxn modelId="{9E5FB610-42C8-44C4-999E-B3D3F9845C7E}" type="presParOf" srcId="{491565DA-D39F-4B37-A46B-DDF777821F12}" destId="{AC91A0CA-6252-4786-B093-17D38B2B5D1D}" srcOrd="0" destOrd="0" presId="urn:microsoft.com/office/officeart/2005/8/layout/hList1"/>
    <dgm:cxn modelId="{40ACE170-A7C2-42EC-A338-B671AE101F04}" type="presParOf" srcId="{AC91A0CA-6252-4786-B093-17D38B2B5D1D}" destId="{2D30081D-C1B1-485C-AA8D-81BC4ED8068A}" srcOrd="0" destOrd="0" presId="urn:microsoft.com/office/officeart/2005/8/layout/hList1"/>
    <dgm:cxn modelId="{B58818DE-6DA3-4718-A271-F373E54F9479}" type="presParOf" srcId="{AC91A0CA-6252-4786-B093-17D38B2B5D1D}" destId="{590BEDA2-E982-4778-9BF0-5F7825022FE3}" srcOrd="1" destOrd="0" presId="urn:microsoft.com/office/officeart/2005/8/layout/hList1"/>
    <dgm:cxn modelId="{EBF76068-28BF-4654-B208-BD14D0449CB5}" type="presParOf" srcId="{491565DA-D39F-4B37-A46B-DDF777821F12}" destId="{967F388E-5B1D-4BB6-B483-ED186BFD4B8A}" srcOrd="1" destOrd="0" presId="urn:microsoft.com/office/officeart/2005/8/layout/hList1"/>
    <dgm:cxn modelId="{D7B998E9-C58A-4AAD-BD72-851370AF7E79}" type="presParOf" srcId="{491565DA-D39F-4B37-A46B-DDF777821F12}" destId="{91A37AA5-56B0-476B-96B9-48E6B2201E97}" srcOrd="2" destOrd="0" presId="urn:microsoft.com/office/officeart/2005/8/layout/hList1"/>
    <dgm:cxn modelId="{E4089AD9-7EC1-4D15-AD85-C836CCBDAE10}" type="presParOf" srcId="{91A37AA5-56B0-476B-96B9-48E6B2201E97}" destId="{5DD860B5-10AB-4B95-AF67-FC7FF9D2B446}" srcOrd="0" destOrd="0" presId="urn:microsoft.com/office/officeart/2005/8/layout/hList1"/>
    <dgm:cxn modelId="{CD72565B-025C-45DA-8D5B-5110EB58BFA4}" type="presParOf" srcId="{91A37AA5-56B0-476B-96B9-48E6B2201E97}" destId="{B082340F-EACE-4B0E-8FD7-6113F6A4E354}" srcOrd="1" destOrd="0" presId="urn:microsoft.com/office/officeart/2005/8/layout/hList1"/>
    <dgm:cxn modelId="{5987D16B-623A-49B0-8DCA-1B853389F50D}" type="presParOf" srcId="{491565DA-D39F-4B37-A46B-DDF777821F12}" destId="{09BF4167-AEC6-4C58-A143-92F30CE04B84}" srcOrd="3" destOrd="0" presId="urn:microsoft.com/office/officeart/2005/8/layout/hList1"/>
    <dgm:cxn modelId="{95565785-EE2A-4A12-BC19-3C3C1B4B5266}" type="presParOf" srcId="{491565DA-D39F-4B37-A46B-DDF777821F12}" destId="{18826060-0970-4A8A-ADAF-FC07B9D7B793}" srcOrd="4" destOrd="0" presId="urn:microsoft.com/office/officeart/2005/8/layout/hList1"/>
    <dgm:cxn modelId="{0B58483D-186E-432C-8BE0-1984C1DA44D4}" type="presParOf" srcId="{18826060-0970-4A8A-ADAF-FC07B9D7B793}" destId="{6106CBBB-F213-4B57-A127-CBD33FC03343}" srcOrd="0" destOrd="0" presId="urn:microsoft.com/office/officeart/2005/8/layout/hList1"/>
    <dgm:cxn modelId="{082A06F0-5215-4D11-A134-3BF9CE22349E}" type="presParOf" srcId="{18826060-0970-4A8A-ADAF-FC07B9D7B793}" destId="{22AC8C9E-01A5-4D27-A3ED-3ED1C49CFC7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BECFDB-9836-460A-94CA-85F3E5DDE751}">
      <dsp:nvSpPr>
        <dsp:cNvPr id="0" name=""/>
        <dsp:cNvSpPr/>
      </dsp:nvSpPr>
      <dsp:spPr>
        <a:xfrm>
          <a:off x="428730" y="0"/>
          <a:ext cx="1433543" cy="36712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latin typeface="宋体" pitchFamily="2" charset="-122"/>
              <a:ea typeface="宋体" pitchFamily="2" charset="-122"/>
            </a:rPr>
            <a:t>理想与现实</a:t>
          </a:r>
          <a:endParaRPr lang="zh-CN" altLang="en-US" sz="2400" kern="1200" dirty="0"/>
        </a:p>
      </dsp:txBody>
      <dsp:txXfrm>
        <a:off x="428730" y="1468499"/>
        <a:ext cx="1433543" cy="1468499"/>
      </dsp:txXfrm>
    </dsp:sp>
    <dsp:sp modelId="{0AE93A62-A678-4CA4-8326-48FB05FA7C84}">
      <dsp:nvSpPr>
        <dsp:cNvPr id="0" name=""/>
        <dsp:cNvSpPr/>
      </dsp:nvSpPr>
      <dsp:spPr>
        <a:xfrm>
          <a:off x="608807" y="240448"/>
          <a:ext cx="1062472" cy="97820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E7DE18-E31C-470C-BE1B-A20952556D22}">
      <dsp:nvSpPr>
        <dsp:cNvPr id="0" name=""/>
        <dsp:cNvSpPr/>
      </dsp:nvSpPr>
      <dsp:spPr>
        <a:xfrm>
          <a:off x="2258507" y="40422"/>
          <a:ext cx="1389924" cy="36244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latin typeface="宋体" pitchFamily="2" charset="-122"/>
              <a:ea typeface="宋体" pitchFamily="2" charset="-122"/>
            </a:rPr>
            <a:t>个人与集体</a:t>
          </a:r>
        </a:p>
      </dsp:txBody>
      <dsp:txXfrm>
        <a:off x="2258507" y="1490183"/>
        <a:ext cx="1389924" cy="1449761"/>
      </dsp:txXfrm>
    </dsp:sp>
    <dsp:sp modelId="{AB37729E-B514-4DA0-AF9C-C52DB7348982}">
      <dsp:nvSpPr>
        <dsp:cNvPr id="0" name=""/>
        <dsp:cNvSpPr/>
      </dsp:nvSpPr>
      <dsp:spPr>
        <a:xfrm>
          <a:off x="2368751" y="241975"/>
          <a:ext cx="1095920" cy="106497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EF01CA-1F6F-4CE6-9C15-1A635B7A815F}">
      <dsp:nvSpPr>
        <dsp:cNvPr id="0" name=""/>
        <dsp:cNvSpPr/>
      </dsp:nvSpPr>
      <dsp:spPr>
        <a:xfrm>
          <a:off x="4045406" y="0"/>
          <a:ext cx="1302280" cy="36712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latin typeface="宋体" pitchFamily="2" charset="-122"/>
              <a:ea typeface="宋体" pitchFamily="2" charset="-122"/>
            </a:rPr>
            <a:t>竞争与合作</a:t>
          </a:r>
          <a:endParaRPr lang="zh-CN" altLang="en-US" sz="2400" kern="1200" dirty="0"/>
        </a:p>
      </dsp:txBody>
      <dsp:txXfrm>
        <a:off x="4045406" y="1468499"/>
        <a:ext cx="1302280" cy="1468499"/>
      </dsp:txXfrm>
    </dsp:sp>
    <dsp:sp modelId="{699CAB89-C796-47D1-BECE-849278A79BEC}">
      <dsp:nvSpPr>
        <dsp:cNvPr id="0" name=""/>
        <dsp:cNvSpPr/>
      </dsp:nvSpPr>
      <dsp:spPr>
        <a:xfrm>
          <a:off x="4184287" y="248174"/>
          <a:ext cx="1090908" cy="106084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E56B24-B14F-448B-BEBF-A31468262826}">
      <dsp:nvSpPr>
        <dsp:cNvPr id="0" name=""/>
        <dsp:cNvSpPr/>
      </dsp:nvSpPr>
      <dsp:spPr>
        <a:xfrm>
          <a:off x="5625456" y="0"/>
          <a:ext cx="1300060" cy="36712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latin typeface="宋体" pitchFamily="2" charset="-122"/>
              <a:ea typeface="宋体" pitchFamily="2" charset="-122"/>
            </a:rPr>
            <a:t>权利与义务</a:t>
          </a:r>
          <a:endParaRPr lang="zh-CN" altLang="en-US" sz="2400" kern="1200" dirty="0"/>
        </a:p>
      </dsp:txBody>
      <dsp:txXfrm>
        <a:off x="5625456" y="1468499"/>
        <a:ext cx="1300060" cy="1468499"/>
      </dsp:txXfrm>
    </dsp:sp>
    <dsp:sp modelId="{CE1C1CFA-E540-4315-8D56-03565F520472}">
      <dsp:nvSpPr>
        <dsp:cNvPr id="0" name=""/>
        <dsp:cNvSpPr/>
      </dsp:nvSpPr>
      <dsp:spPr>
        <a:xfrm>
          <a:off x="5689799" y="190917"/>
          <a:ext cx="1147731" cy="1109270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E12714-7CB3-43B5-8477-B170FB20FD5A}">
      <dsp:nvSpPr>
        <dsp:cNvPr id="0" name=""/>
        <dsp:cNvSpPr/>
      </dsp:nvSpPr>
      <dsp:spPr>
        <a:xfrm>
          <a:off x="7129072" y="-6422"/>
          <a:ext cx="1353409" cy="36712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latin typeface="宋体" pitchFamily="2" charset="-122"/>
              <a:ea typeface="宋体" pitchFamily="2" charset="-122"/>
            </a:rPr>
            <a:t>友谊与爱情</a:t>
          </a:r>
          <a:endParaRPr lang="zh-CN" altLang="en-US" sz="2400" kern="1200" dirty="0"/>
        </a:p>
      </dsp:txBody>
      <dsp:txXfrm>
        <a:off x="7129072" y="1462076"/>
        <a:ext cx="1353409" cy="1468499"/>
      </dsp:txXfrm>
    </dsp:sp>
    <dsp:sp modelId="{A29EE358-C36D-4CC4-BBF2-9DBC09F928A0}">
      <dsp:nvSpPr>
        <dsp:cNvPr id="0" name=""/>
        <dsp:cNvSpPr/>
      </dsp:nvSpPr>
      <dsp:spPr>
        <a:xfrm>
          <a:off x="7210570" y="185513"/>
          <a:ext cx="1092351" cy="1057826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C527D-1005-4BD4-8587-BA7246E12A38}">
      <dsp:nvSpPr>
        <dsp:cNvPr id="0" name=""/>
        <dsp:cNvSpPr/>
      </dsp:nvSpPr>
      <dsp:spPr>
        <a:xfrm>
          <a:off x="8815339" y="0"/>
          <a:ext cx="1490740" cy="36712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学习与工作</a:t>
          </a:r>
          <a:endParaRPr lang="zh-CN" altLang="en-US" sz="2400" kern="1200" dirty="0"/>
        </a:p>
      </dsp:txBody>
      <dsp:txXfrm>
        <a:off x="8815339" y="1468499"/>
        <a:ext cx="1490740" cy="1468499"/>
      </dsp:txXfrm>
    </dsp:sp>
    <dsp:sp modelId="{6A36B26C-6318-4144-A68B-E209BD5D4688}">
      <dsp:nvSpPr>
        <dsp:cNvPr id="0" name=""/>
        <dsp:cNvSpPr/>
      </dsp:nvSpPr>
      <dsp:spPr>
        <a:xfrm>
          <a:off x="8954527" y="130879"/>
          <a:ext cx="1135469" cy="1147169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053D7D-4E4B-4364-BD42-06AFB82D0F8F}">
      <dsp:nvSpPr>
        <dsp:cNvPr id="0" name=""/>
        <dsp:cNvSpPr/>
      </dsp:nvSpPr>
      <dsp:spPr>
        <a:xfrm>
          <a:off x="834810" y="2734167"/>
          <a:ext cx="9398713" cy="943503"/>
        </a:xfrm>
        <a:prstGeom prst="leftRightArrow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A6CB16-7713-4D8F-84E2-4B60CC6E3FC1}">
      <dsp:nvSpPr>
        <dsp:cNvPr id="0" name=""/>
        <dsp:cNvSpPr/>
      </dsp:nvSpPr>
      <dsp:spPr>
        <a:xfrm rot="16200000">
          <a:off x="1583098" y="-1583098"/>
          <a:ext cx="2483975" cy="5650172"/>
        </a:xfrm>
        <a:prstGeom prst="round1Rect">
          <a:avLst/>
        </a:prstGeom>
        <a:solidFill>
          <a:srgbClr val="BAF69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2800" b="1" kern="1200" dirty="0" smtClean="0">
            <a:solidFill>
              <a:schemeClr val="tx1"/>
            </a:solidFill>
            <a:latin typeface="宋体" pitchFamily="2" charset="-122"/>
            <a:ea typeface="宋体" pitchFamily="2" charset="-122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</a:rPr>
            <a:t>英国教育家纽曼</a:t>
          </a:r>
          <a:r>
            <a:rPr lang="en-US" altLang="zh-CN" sz="2800" b="1" kern="1200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</a:rPr>
            <a:t>《</a:t>
          </a:r>
          <a:r>
            <a:rPr lang="zh-CN" altLang="en-US" sz="2800" b="1" kern="1200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</a:rPr>
            <a:t>大学的理念</a:t>
          </a:r>
          <a:r>
            <a:rPr lang="en-US" altLang="zh-CN" sz="2800" b="1" kern="1200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</a:rPr>
            <a:t>》</a:t>
          </a:r>
          <a:r>
            <a:rPr lang="zh-CN" altLang="en-US" sz="2800" b="1" kern="1200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</a:rPr>
            <a:t>一书中提出</a:t>
          </a:r>
          <a:r>
            <a:rPr lang="zh-CN" altLang="en-US" sz="2800" b="1" kern="1200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rPr>
            <a:t>大学教育的目的：为学生进入社会而非仅仅进入专业工作做准备</a:t>
          </a:r>
          <a:endParaRPr lang="zh-CN" altLang="en-US" sz="2800" kern="1200" dirty="0">
            <a:solidFill>
              <a:srgbClr val="FF0000"/>
            </a:solidFill>
          </a:endParaRPr>
        </a:p>
      </dsp:txBody>
      <dsp:txXfrm rot="16200000">
        <a:off x="1893595" y="-1893595"/>
        <a:ext cx="1862981" cy="5650172"/>
      </dsp:txXfrm>
    </dsp:sp>
    <dsp:sp modelId="{97EB9FD3-9C48-4326-93F9-C20701B2DA56}">
      <dsp:nvSpPr>
        <dsp:cNvPr id="0" name=""/>
        <dsp:cNvSpPr/>
      </dsp:nvSpPr>
      <dsp:spPr>
        <a:xfrm>
          <a:off x="5650172" y="0"/>
          <a:ext cx="5650172" cy="2483975"/>
        </a:xfrm>
        <a:prstGeom prst="round1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</a:rPr>
            <a:t>英国牛津大学和剑桥大学提出：“就大学毕业生而言，</a:t>
          </a:r>
          <a:r>
            <a:rPr lang="zh-CN" altLang="en-US" sz="2800" b="1" kern="1200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rPr>
            <a:t>具有教养比具有高深学识更重要</a:t>
          </a:r>
          <a:r>
            <a:rPr lang="zh-CN" altLang="en-US" sz="2800" b="1" kern="1200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</a:rPr>
            <a:t>”</a:t>
          </a:r>
          <a:endParaRPr lang="zh-CN" altLang="en-US" sz="2800" kern="1200" dirty="0">
            <a:solidFill>
              <a:schemeClr val="tx1"/>
            </a:solidFill>
          </a:endParaRPr>
        </a:p>
      </dsp:txBody>
      <dsp:txXfrm>
        <a:off x="5650172" y="0"/>
        <a:ext cx="5650172" cy="1862981"/>
      </dsp:txXfrm>
    </dsp:sp>
    <dsp:sp modelId="{4BB65D48-3E96-40B5-B32F-5E7E03548356}">
      <dsp:nvSpPr>
        <dsp:cNvPr id="0" name=""/>
        <dsp:cNvSpPr/>
      </dsp:nvSpPr>
      <dsp:spPr>
        <a:xfrm rot="10800000">
          <a:off x="0" y="2483975"/>
          <a:ext cx="5650172" cy="2483975"/>
        </a:xfrm>
        <a:prstGeom prst="round1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1800" b="1" kern="1200" dirty="0" smtClean="0">
            <a:latin typeface="宋体" pitchFamily="2" charset="-122"/>
            <a:ea typeface="宋体" pitchFamily="2" charset="-122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</a:rPr>
            <a:t>爱因斯坦也曾指出：“用专业知识教育人是不够的。通过专业教育，他可能成为一种有用的机器，但是不能成为一个全面发展的人。要使学生对价值有所理解并产生热烈的激情，那是最基本的。他必须获得对美和道德上的善和鲜明的辨别力。”</a:t>
          </a:r>
          <a:endParaRPr lang="zh-CN" altLang="en-US" sz="2000" kern="1200" dirty="0">
            <a:solidFill>
              <a:schemeClr val="tx1"/>
            </a:solidFill>
          </a:endParaRPr>
        </a:p>
      </dsp:txBody>
      <dsp:txXfrm rot="10800000">
        <a:off x="0" y="3104969"/>
        <a:ext cx="5650172" cy="1862981"/>
      </dsp:txXfrm>
    </dsp:sp>
    <dsp:sp modelId="{2593E5F5-2CF5-4BBD-9AD4-9E2F1B3A3877}">
      <dsp:nvSpPr>
        <dsp:cNvPr id="0" name=""/>
        <dsp:cNvSpPr/>
      </dsp:nvSpPr>
      <dsp:spPr>
        <a:xfrm rot="5400000">
          <a:off x="7233271" y="900876"/>
          <a:ext cx="2483975" cy="5650172"/>
        </a:xfrm>
        <a:prstGeom prst="round1Rect">
          <a:avLst/>
        </a:prstGeom>
        <a:solidFill>
          <a:srgbClr val="FADAF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2800" b="1" kern="1200" dirty="0" smtClean="0">
            <a:solidFill>
              <a:srgbClr val="0070C0"/>
            </a:solidFill>
            <a:latin typeface="宋体" pitchFamily="2" charset="-122"/>
            <a:ea typeface="宋体" pitchFamily="2" charset="-122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rPr>
            <a:t>要使人真正成为有修养的人，必须具备三个品质：</a:t>
          </a:r>
          <a:r>
            <a:rPr lang="zh-CN" altLang="en-US" sz="2400" b="1" kern="1200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rPr>
            <a:t>渊博的知识、思维的习惯和高尚的情操。</a:t>
          </a:r>
          <a:r>
            <a:rPr lang="en-US" altLang="zh-CN" sz="2400" b="1" kern="1200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rPr>
            <a:t>——</a:t>
          </a:r>
          <a:r>
            <a:rPr lang="zh-CN" altLang="en-US" sz="2400" b="1" kern="1200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rPr>
            <a:t>车尔尼雪夫斯基</a:t>
          </a:r>
          <a:endParaRPr lang="en-US" altLang="zh-CN" sz="2400" b="1" kern="1200" dirty="0" smtClean="0">
            <a:solidFill>
              <a:srgbClr val="FF0000"/>
            </a:solidFill>
            <a:latin typeface="宋体" pitchFamily="2" charset="-122"/>
            <a:ea typeface="宋体" pitchFamily="2" charset="-122"/>
          </a:endParaRPr>
        </a:p>
      </dsp:txBody>
      <dsp:txXfrm rot="5400000">
        <a:off x="7543767" y="1211373"/>
        <a:ext cx="1862981" cy="5650172"/>
      </dsp:txXfrm>
    </dsp:sp>
    <dsp:sp modelId="{197E6709-9E4A-4FC7-B1CD-046BDD901AF4}">
      <dsp:nvSpPr>
        <dsp:cNvPr id="0" name=""/>
        <dsp:cNvSpPr/>
      </dsp:nvSpPr>
      <dsp:spPr>
        <a:xfrm>
          <a:off x="4326337" y="1847643"/>
          <a:ext cx="2815141" cy="1427987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rPr>
            <a:t>马克思：人的本质是一切社会关系的总和</a:t>
          </a:r>
          <a:endParaRPr lang="zh-CN" altLang="en-US" sz="2800" b="1" kern="1200" dirty="0">
            <a:solidFill>
              <a:schemeClr val="bg1"/>
            </a:solidFill>
            <a:latin typeface="宋体" pitchFamily="2" charset="-122"/>
            <a:ea typeface="宋体" pitchFamily="2" charset="-122"/>
          </a:endParaRPr>
        </a:p>
      </dsp:txBody>
      <dsp:txXfrm>
        <a:off x="4326337" y="1847643"/>
        <a:ext cx="2815141" cy="142798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4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#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D2A48B96-639E-45A3-A0BA-2464DFDB1FAA}" type="datetimeFigureOut">
              <a:rPr lang="zh-CN" altLang="en-US"/>
              <a:pPr/>
              <a:t>2020/6/30</a:t>
            </a:fld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220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709613" y="4926013"/>
            <a:ext cx="568325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7933399D-AC4F-4AFB-AC2A-3274E9D4A1D2}" type="slidenum">
              <a:rPr lang="zh-CN" altLang="en-US"/>
              <a:pPr/>
              <a:t>‹#›</a:t>
            </a:fld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80978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2020/6/30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3E7C-82AF-4FEC-B6B8-10268C38FE3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18" descr="01239c55ae10c432f875495ec2e4d4.jpg@1280w_1l_2o_100sh"/>
          <p:cNvPicPr>
            <a:picLocks noChangeAspect="1" noChangeArrowheads="1"/>
          </p:cNvPicPr>
          <p:nvPr userDrawn="1"/>
        </p:nvPicPr>
        <p:blipFill>
          <a:blip r:embed="rId2" cstate="print">
            <a:lum bright="6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" t="18698" r="-121" b="-2589"/>
          <a:stretch>
            <a:fillRect/>
          </a:stretch>
        </p:blipFill>
        <p:spPr bwMode="auto">
          <a:xfrm>
            <a:off x="0" y="-3175"/>
            <a:ext cx="12192000" cy="597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2020/6/30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F350-A356-434B-9221-E26FCA8FF55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2020/6/30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F350-A356-434B-9221-E26FCA8FF55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6" name="文本占位符 2"/>
          <p:cNvSpPr>
            <a:spLocks noGrp="1"/>
          </p:cNvSpPr>
          <p:nvPr>
            <p:ph idx="1"/>
          </p:nvPr>
        </p:nvSpPr>
        <p:spPr bwMode="auto">
          <a:xfrm>
            <a:off x="624417" y="1350645"/>
            <a:ext cx="10972800" cy="452628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  <a:endParaRPr lang="zh-CN" altLang="en-US" noProof="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C55A4-EBEC-40B6-BAF1-5D12296DFE27}" type="datetimeFigureOut">
              <a:rPr lang="zh-CN" altLang="en-US"/>
              <a:pPr>
                <a:defRPr/>
              </a:pPr>
              <a:t>2020/6/30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28FFD1-7CA4-4272-BB00-7CB4673750C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894927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8" descr="01239c55ae10c432f875495ec2e4d4.jpg@1280w_1l_2o_100sh"/>
          <p:cNvPicPr>
            <a:picLocks noChangeAspect="1" noChangeArrowheads="1"/>
          </p:cNvPicPr>
          <p:nvPr userDrawn="1"/>
        </p:nvPicPr>
        <p:blipFill>
          <a:blip r:embed="rId2" cstate="print">
            <a:lum bright="6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" t="18698" r="-121" b="-2589"/>
          <a:stretch>
            <a:fillRect/>
          </a:stretch>
        </p:blipFill>
        <p:spPr bwMode="auto">
          <a:xfrm>
            <a:off x="0" y="-3175"/>
            <a:ext cx="12192000" cy="597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0" y="5637219"/>
            <a:ext cx="12192000" cy="1220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400" noProof="1">
              <a:cs typeface="+mn-ea"/>
            </a:endParaRPr>
          </a:p>
        </p:txBody>
      </p:sp>
      <p:sp>
        <p:nvSpPr>
          <p:cNvPr id="6" name="等腰三角形 5"/>
          <p:cNvSpPr/>
          <p:nvPr/>
        </p:nvSpPr>
        <p:spPr>
          <a:xfrm rot="5400000" flipV="1">
            <a:off x="4187036" y="-1146968"/>
            <a:ext cx="3817937" cy="12192000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400" noProof="1">
              <a:cs typeface="+mn-ea"/>
            </a:endParaRPr>
          </a:p>
        </p:txBody>
      </p:sp>
      <p:sp>
        <p:nvSpPr>
          <p:cNvPr id="7" name="直角三角形 6"/>
          <p:cNvSpPr/>
          <p:nvPr/>
        </p:nvSpPr>
        <p:spPr>
          <a:xfrm>
            <a:off x="0" y="3621088"/>
            <a:ext cx="12192000" cy="3236912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400" noProof="1">
              <a:cs typeface="+mn-ea"/>
            </a:endParaRPr>
          </a:p>
        </p:txBody>
      </p:sp>
      <p:sp>
        <p:nvSpPr>
          <p:cNvPr id="8" name="直角三角形 7"/>
          <p:cNvSpPr/>
          <p:nvPr/>
        </p:nvSpPr>
        <p:spPr>
          <a:xfrm flipH="1">
            <a:off x="0" y="3044831"/>
            <a:ext cx="12192000" cy="3813175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400" noProof="1"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562600" y="5038730"/>
            <a:ext cx="6553200" cy="1053581"/>
          </a:xfrm>
          <a:noFill/>
        </p:spPr>
        <p:txBody>
          <a:bodyPr anchor="b">
            <a:normAutofit/>
          </a:bodyPr>
          <a:lstStyle>
            <a:lvl1pPr algn="r"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zh-CN" altLang="en-US" noProof="1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562600" y="6164370"/>
            <a:ext cx="6553200" cy="504000"/>
          </a:xfrm>
          <a:noFill/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单击此处编辑副标题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10"/>
          </p:nvPr>
        </p:nvSpPr>
        <p:spPr>
          <a:xfrm>
            <a:off x="992188" y="127006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pPr/>
              <a:t>2020/6/30</a:t>
            </a:fld>
            <a:endParaRPr lang="zh-CN" altLang="en-US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92588" y="127006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64588" y="127006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A62F3E7C-82AF-4FEC-B6B8-10268C38FE3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53883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44"/>
            <a:ext cx="12192000" cy="682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6"/>
          <p:cNvSpPr/>
          <p:nvPr/>
        </p:nvSpPr>
        <p:spPr>
          <a:xfrm>
            <a:off x="0" y="5637219"/>
            <a:ext cx="12192000" cy="1220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400" noProof="1">
              <a:cs typeface="+mn-ea"/>
            </a:endParaRPr>
          </a:p>
        </p:txBody>
      </p:sp>
      <p:sp>
        <p:nvSpPr>
          <p:cNvPr id="6" name="等腰三角形 5"/>
          <p:cNvSpPr/>
          <p:nvPr/>
        </p:nvSpPr>
        <p:spPr>
          <a:xfrm rot="5400000" flipV="1">
            <a:off x="4187036" y="-1146968"/>
            <a:ext cx="3817937" cy="12192000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400" noProof="1">
              <a:cs typeface="+mn-ea"/>
            </a:endParaRPr>
          </a:p>
        </p:txBody>
      </p:sp>
      <p:sp>
        <p:nvSpPr>
          <p:cNvPr id="7" name="直角三角形 6"/>
          <p:cNvSpPr/>
          <p:nvPr/>
        </p:nvSpPr>
        <p:spPr>
          <a:xfrm>
            <a:off x="0" y="3621088"/>
            <a:ext cx="12192000" cy="3236912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400" noProof="1">
              <a:cs typeface="+mn-ea"/>
            </a:endParaRPr>
          </a:p>
        </p:txBody>
      </p:sp>
      <p:sp>
        <p:nvSpPr>
          <p:cNvPr id="8" name="直角三角形 7"/>
          <p:cNvSpPr/>
          <p:nvPr/>
        </p:nvSpPr>
        <p:spPr>
          <a:xfrm flipH="1">
            <a:off x="0" y="3044831"/>
            <a:ext cx="12192000" cy="3813175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400" noProof="1"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524628" y="4707473"/>
            <a:ext cx="5153025" cy="1251543"/>
          </a:xfrm>
        </p:spPr>
        <p:txBody>
          <a:bodyPr anchor="b">
            <a:normAutofit/>
          </a:bodyPr>
          <a:lstStyle>
            <a:lvl1pPr algn="r">
              <a:defRPr sz="6600" b="1">
                <a:solidFill>
                  <a:schemeClr val="tx1"/>
                </a:solidFill>
              </a:defRPr>
            </a:lvl1pPr>
          </a:lstStyle>
          <a:p>
            <a:r>
              <a:rPr lang="zh-CN" altLang="en-US" noProof="1"/>
              <a:t>编辑标题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6524628" y="6049963"/>
            <a:ext cx="5153025" cy="792820"/>
          </a:xfrm>
        </p:spPr>
        <p:txBody>
          <a:bodyPr>
            <a:normAutofit/>
          </a:bodyPr>
          <a:lstStyle>
            <a:lvl1pPr marL="0" indent="0" algn="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1"/>
              <a:t>单击此处编辑文本</a:t>
            </a:r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pPr/>
              <a:t>2020/6/30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B38683F-974E-4D04-ACFF-7611EFCD2DA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85717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9"/>
            <a:ext cx="10515600" cy="5558971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pPr/>
              <a:t>2020/6/30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8B2DAB7-AC12-47A0-8A54-765DD2FD984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17537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2020/6/30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E969-EC05-47C1-9933-C6E7E3C78FD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2020/6/30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8A817-27EC-4861-BA2A-52756C61E4C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2020/6/30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9336-6CE2-48AE-B9F4-4CFA55D8168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2020/6/30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B229A-E2A3-4C45-A4E0-17EFFDB52D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2020/6/30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F350-A356-434B-9221-E26FCA8FF55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2020/6/30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678FB-332F-4F4D-AB21-02965FA495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2020/6/30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F350-A356-434B-9221-E26FCA8FF55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2020/6/30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04BA63A8-0357-41DC-A8CE-D171F4D1EB4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2020/6/30</a:t>
            </a:fld>
            <a:endParaRPr lang="zh-CN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80AF350-A356-434B-9221-E26FCA8FF55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660" r:id="rId13"/>
    <p:sldLayoutId id="2147483665" r:id="rId14"/>
    <p:sldLayoutId id="2147483657" r:id="rId15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jledu.com.cn/kjsc/yuwen/&#22270;&#29255;/20011121/&#33879;&#21517;&#20154;&#29289;/&#31185;&#23398;&#23478;/index_02.htm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33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>
          <a:xfrm>
            <a:off x="497307" y="2137135"/>
            <a:ext cx="11355387" cy="1908654"/>
          </a:xfrm>
          <a:prstGeom prst="rect">
            <a:avLst/>
          </a:prstGeom>
        </p:spPr>
        <p:txBody>
          <a:bodyPr rtlCol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zh-CN" altLang="en-US" sz="4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绪论</a:t>
            </a:r>
            <a:r>
              <a:rPr lang="en-US" altLang="zh-CN" sz="6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6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</a:br>
            <a:r>
              <a:rPr lang="en-US" altLang="zh-CN" sz="4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4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</a:br>
            <a:r>
              <a:rPr lang="zh-CN" altLang="en-US" sz="4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新时代  新使命  新征</a:t>
            </a:r>
            <a:r>
              <a:rPr lang="zh-CN" altLang="en-US" sz="4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程</a:t>
            </a:r>
            <a:endParaRPr lang="zh-CN" altLang="en-US" sz="3600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>
          <a:xfrm>
            <a:off x="1" y="819153"/>
            <a:ext cx="6478437" cy="63871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en-US" altLang="zh-CN" sz="2400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2018</a:t>
            </a:r>
            <a:r>
              <a:rPr lang="zh-CN" altLang="en-US" sz="2400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版</a:t>
            </a:r>
            <a:r>
              <a:rPr lang="en-US" altLang="zh-CN" sz="2400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2400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思想道德修养与法律基础</a:t>
            </a:r>
            <a:r>
              <a:rPr lang="en-US" altLang="zh-CN" sz="2400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》</a:t>
            </a:r>
            <a:endParaRPr lang="zh-CN" altLang="en-US" sz="24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2139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51" y="993775"/>
            <a:ext cx="11010900" cy="704850"/>
          </a:xfrm>
        </p:spPr>
        <p:txBody>
          <a:bodyPr/>
          <a:lstStyle/>
          <a:p>
            <a:pPr algn="ctr"/>
            <a:r>
              <a:rPr lang="zh-CN" altLang="en-US" sz="3200" smtClean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（</a:t>
            </a:r>
            <a:r>
              <a:rPr lang="en-US" altLang="zh-CN" sz="3200" smtClean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3</a:t>
            </a:r>
            <a:r>
              <a:rPr lang="zh-CN" altLang="en-US" sz="3200" smtClean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）从整体来看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23863" y="1844677"/>
            <a:ext cx="6589712" cy="4310063"/>
          </a:xfrm>
        </p:spPr>
        <p:txBody>
          <a:bodyPr/>
          <a:lstStyle/>
          <a:p>
            <a:r>
              <a:rPr lang="zh-CN" altLang="en-US" b="1" smtClean="0">
                <a:solidFill>
                  <a:srgbClr val="FF0000"/>
                </a:solidFill>
                <a:latin typeface="宋体" pitchFamily="2" charset="-122"/>
              </a:rPr>
              <a:t>学会做人</a:t>
            </a:r>
            <a:r>
              <a:rPr lang="zh-CN" altLang="en-US" b="1" smtClean="0">
                <a:latin typeface="宋体" pitchFamily="2" charset="-122"/>
              </a:rPr>
              <a:t>是中华民族优秀的文化传统，也是现代社会的普遍法则，中外一致，古今同理。</a:t>
            </a:r>
            <a:endParaRPr lang="en-US" altLang="zh-CN" b="1" smtClean="0">
              <a:latin typeface="宋体" pitchFamily="2" charset="-122"/>
            </a:endParaRPr>
          </a:p>
          <a:p>
            <a:r>
              <a:rPr lang="zh-CN" altLang="en-US" b="1" smtClean="0">
                <a:latin typeface="宋体" pitchFamily="2" charset="-122"/>
              </a:rPr>
              <a:t>居里夫人去世后，爱因斯坦在评价居里夫人时说过：</a:t>
            </a:r>
            <a:r>
              <a:rPr lang="zh-CN" altLang="en-US" b="1" smtClean="0">
                <a:solidFill>
                  <a:srgbClr val="FF0000"/>
                </a:solidFill>
                <a:latin typeface="宋体" pitchFamily="2" charset="-122"/>
              </a:rPr>
              <a:t>第一流人物对时代和历史进程的意义，在其道德品质方面，也许比单纯的才智成就方面更大。</a:t>
            </a:r>
            <a:endParaRPr lang="en-US" altLang="zh-CN" b="1" smtClean="0">
              <a:solidFill>
                <a:srgbClr val="FF0000"/>
              </a:solidFill>
              <a:latin typeface="宋体" pitchFamily="2" charset="-122"/>
            </a:endParaRPr>
          </a:p>
          <a:p>
            <a:r>
              <a:rPr lang="zh-CN" altLang="en-US" b="1" smtClean="0">
                <a:latin typeface="宋体" pitchFamily="2" charset="-122"/>
              </a:rPr>
              <a:t>学生“在离开学校时，是作为一个</a:t>
            </a:r>
            <a:r>
              <a:rPr lang="zh-CN" altLang="en-US" b="1" smtClean="0">
                <a:solidFill>
                  <a:srgbClr val="FF0000"/>
                </a:solidFill>
                <a:latin typeface="宋体" pitchFamily="2" charset="-122"/>
              </a:rPr>
              <a:t>和谐的人</a:t>
            </a:r>
            <a:r>
              <a:rPr lang="zh-CN" altLang="en-US" b="1" smtClean="0">
                <a:latin typeface="宋体" pitchFamily="2" charset="-122"/>
              </a:rPr>
              <a:t>，而不是作为一个专家”。</a:t>
            </a:r>
            <a:endParaRPr lang="en-US" altLang="zh-CN" smtClean="0">
              <a:latin typeface="宋体" pitchFamily="2" charset="-122"/>
            </a:endParaRPr>
          </a:p>
          <a:p>
            <a:endParaRPr lang="en-US" altLang="zh-CN" b="1" smtClean="0">
              <a:solidFill>
                <a:srgbClr val="FF0000"/>
              </a:solidFill>
              <a:latin typeface="宋体" pitchFamily="2" charset="-122"/>
            </a:endParaRPr>
          </a:p>
          <a:p>
            <a:endParaRPr lang="zh-CN" altLang="en-US" b="1" smtClean="0">
              <a:solidFill>
                <a:srgbClr val="FF0000"/>
              </a:solidFill>
              <a:latin typeface="宋体" pitchFamily="2" charset="-122"/>
            </a:endParaRPr>
          </a:p>
          <a:p>
            <a:endParaRPr lang="en-US" altLang="zh-CN" smtClean="0">
              <a:ea typeface="楷体_GB2312" pitchFamily="49" charset="-122"/>
            </a:endParaRPr>
          </a:p>
        </p:txBody>
      </p:sp>
      <p:pic>
        <p:nvPicPr>
          <p:cNvPr id="17412" name="Picture 5" descr="居里夫人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3288" y="1825627"/>
            <a:ext cx="4500563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" y="246063"/>
            <a:ext cx="5827713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zh-CN" altLang="en-US" sz="2000" b="1" dirty="0">
                <a:latin typeface="华文中宋" pitchFamily="2" charset="-122"/>
                <a:ea typeface="华文中宋" pitchFamily="2" charset="-122"/>
                <a:cs typeface="+mj-cs"/>
              </a:rPr>
              <a:t>（一）大学是人生发展重要期，三观形成关键期</a:t>
            </a:r>
          </a:p>
        </p:txBody>
      </p:sp>
    </p:spTree>
    <p:extLst>
      <p:ext uri="{BB962C8B-B14F-4D97-AF65-F5344CB8AC3E}">
        <p14:creationId xmlns:p14="http://schemas.microsoft.com/office/powerpoint/2010/main" xmlns="" val="291383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20724" y="560388"/>
            <a:ext cx="10915651" cy="704850"/>
          </a:xfrm>
        </p:spPr>
        <p:txBody>
          <a:bodyPr/>
          <a:lstStyle/>
          <a:p>
            <a:pPr algn="ctr"/>
            <a:r>
              <a:rPr lang="zh-CN" altLang="en-US" sz="3200" smtClean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（二）中国特色社会主义新时代的育人目标</a:t>
            </a:r>
          </a:p>
        </p:txBody>
      </p:sp>
      <p:graphicFrame>
        <p:nvGraphicFramePr>
          <p:cNvPr id="10" name="内容占位符 9"/>
          <p:cNvGraphicFramePr>
            <a:graphicFrameLocks noGrp="1"/>
          </p:cNvGraphicFramePr>
          <p:nvPr>
            <p:ph idx="1"/>
          </p:nvPr>
        </p:nvGraphicFramePr>
        <p:xfrm>
          <a:off x="1460311" y="3207225"/>
          <a:ext cx="9184943" cy="2780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436" name="矩形 10"/>
          <p:cNvSpPr>
            <a:spLocks noChangeArrowheads="1"/>
          </p:cNvSpPr>
          <p:nvPr/>
        </p:nvSpPr>
        <p:spPr bwMode="auto">
          <a:xfrm>
            <a:off x="955675" y="2333627"/>
            <a:ext cx="10167939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zh-CN" altLang="en-US" sz="2800" b="1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）进入新时代“三个意味着”</a:t>
            </a:r>
            <a:endParaRPr lang="en-US" altLang="zh-CN" sz="2800" b="1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8437" name="矩形 10"/>
          <p:cNvSpPr>
            <a:spLocks noChangeArrowheads="1"/>
          </p:cNvSpPr>
          <p:nvPr/>
        </p:nvSpPr>
        <p:spPr bwMode="auto">
          <a:xfrm>
            <a:off x="1079500" y="1476377"/>
            <a:ext cx="10167939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altLang="zh-CN" sz="2800" b="1">
                <a:latin typeface="宋体" pitchFamily="2" charset="-122"/>
                <a:ea typeface="宋体" pitchFamily="2" charset="-122"/>
              </a:rPr>
              <a:t>1.</a:t>
            </a:r>
            <a:r>
              <a:rPr lang="zh-CN" altLang="en-US" sz="2800" b="1">
                <a:latin typeface="宋体" pitchFamily="2" charset="-122"/>
                <a:ea typeface="宋体" pitchFamily="2" charset="-122"/>
              </a:rPr>
              <a:t>新时代是理解当前历史方位的关键词</a:t>
            </a:r>
            <a:endParaRPr lang="en-US" altLang="zh-CN" sz="2800" b="1"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732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87575" y="830265"/>
            <a:ext cx="8763000" cy="650875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2800" dirty="0" smtClean="0">
                <a:latin typeface="宋体" pitchFamily="2" charset="-122"/>
                <a:cs typeface="+mn-cs"/>
              </a:rPr>
              <a:t>（</a:t>
            </a:r>
            <a:r>
              <a:rPr lang="en-US" altLang="zh-CN" sz="2800" dirty="0" smtClean="0">
                <a:latin typeface="宋体" pitchFamily="2" charset="-122"/>
                <a:cs typeface="+mn-cs"/>
              </a:rPr>
              <a:t>2</a:t>
            </a:r>
            <a:r>
              <a:rPr lang="zh-CN" altLang="en-US" sz="2800" dirty="0" smtClean="0">
                <a:latin typeface="宋体" pitchFamily="2" charset="-122"/>
                <a:cs typeface="+mn-cs"/>
              </a:rPr>
              <a:t>）新时代“五个是”</a:t>
            </a:r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</p:nvPr>
        </p:nvGraphicFramePr>
        <p:xfrm>
          <a:off x="678479" y="1787691"/>
          <a:ext cx="10972800" cy="452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15902" y="0"/>
            <a:ext cx="51339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zh-CN" altLang="en-US" sz="2000" b="1" dirty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  <a:cs typeface="+mj-cs"/>
              </a:rPr>
              <a:t>（二）中国特色社会主义新时代的育人目标</a:t>
            </a:r>
          </a:p>
        </p:txBody>
      </p:sp>
    </p:spTree>
    <p:extLst>
      <p:ext uri="{BB962C8B-B14F-4D97-AF65-F5344CB8AC3E}">
        <p14:creationId xmlns:p14="http://schemas.microsoft.com/office/powerpoint/2010/main" xmlns="" val="3485228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/>
          <p:cNvSpPr>
            <a:spLocks noGrp="1"/>
          </p:cNvSpPr>
          <p:nvPr>
            <p:ph type="title"/>
          </p:nvPr>
        </p:nvSpPr>
        <p:spPr>
          <a:xfrm>
            <a:off x="571501" y="857252"/>
            <a:ext cx="11106151" cy="633413"/>
          </a:xfrm>
        </p:spPr>
        <p:txBody>
          <a:bodyPr/>
          <a:lstStyle/>
          <a:p>
            <a:pPr algn="ctr"/>
            <a:r>
              <a:rPr lang="en-US" altLang="zh-CN" sz="2800" smtClean="0">
                <a:solidFill>
                  <a:srgbClr val="002060"/>
                </a:solidFill>
                <a:latin typeface="宋体" pitchFamily="2" charset="-122"/>
              </a:rPr>
              <a:t>2.</a:t>
            </a:r>
            <a:r>
              <a:rPr lang="zh-CN" altLang="en-US" sz="2800" smtClean="0">
                <a:solidFill>
                  <a:srgbClr val="002060"/>
                </a:solidFill>
                <a:latin typeface="宋体" pitchFamily="2" charset="-122"/>
              </a:rPr>
              <a:t>当代青年与新时代共同前进</a:t>
            </a:r>
          </a:p>
        </p:txBody>
      </p:sp>
      <p:sp>
        <p:nvSpPr>
          <p:cNvPr id="20483" name="内容占位符 2"/>
          <p:cNvSpPr>
            <a:spLocks noGrp="1"/>
          </p:cNvSpPr>
          <p:nvPr>
            <p:ph idx="1"/>
          </p:nvPr>
        </p:nvSpPr>
        <p:spPr>
          <a:xfrm>
            <a:off x="666752" y="1774827"/>
            <a:ext cx="7072313" cy="4329113"/>
          </a:xfrm>
        </p:spPr>
        <p:txBody>
          <a:bodyPr>
            <a:normAutofit/>
          </a:bodyPr>
          <a:lstStyle/>
          <a:p>
            <a:r>
              <a:rPr lang="zh-CN" altLang="en-US" b="1" smtClean="0">
                <a:latin typeface="宋体" pitchFamily="2" charset="-122"/>
              </a:rPr>
              <a:t>新时代既是近代以来中华民族发展的最好时代，也是实现中华民族伟大复兴的最关键时代。</a:t>
            </a:r>
            <a:endParaRPr lang="en-US" altLang="zh-CN" b="1" smtClean="0">
              <a:latin typeface="宋体" pitchFamily="2" charset="-122"/>
            </a:endParaRPr>
          </a:p>
          <a:p>
            <a:r>
              <a:rPr lang="zh-CN" altLang="en-US" b="1" smtClean="0">
                <a:solidFill>
                  <a:srgbClr val="FF0000"/>
                </a:solidFill>
                <a:latin typeface="宋体" pitchFamily="2" charset="-122"/>
              </a:rPr>
              <a:t>广大青年既拥有广阔发展空间，也承载着伟大时代使命。</a:t>
            </a:r>
            <a:endParaRPr lang="en-US" altLang="zh-CN" b="1" smtClean="0">
              <a:solidFill>
                <a:srgbClr val="FF0000"/>
              </a:solidFill>
              <a:latin typeface="宋体" pitchFamily="2" charset="-122"/>
            </a:endParaRPr>
          </a:p>
          <a:p>
            <a:r>
              <a:rPr lang="zh-CN" altLang="en-US" b="1" smtClean="0">
                <a:latin typeface="宋体" pitchFamily="2" charset="-122"/>
              </a:rPr>
              <a:t>希望每一个青年都成为社会主义建设者和接班人，不辱时代使命，不负人民期望。</a:t>
            </a:r>
            <a:endParaRPr lang="en-US" altLang="zh-CN" b="1" smtClean="0">
              <a:latin typeface="宋体" pitchFamily="2" charset="-122"/>
            </a:endParaRPr>
          </a:p>
          <a:p>
            <a:r>
              <a:rPr lang="zh-CN" altLang="en-US" b="1" smtClean="0">
                <a:latin typeface="宋体" pitchFamily="2" charset="-122"/>
              </a:rPr>
              <a:t>对广大青年来说，这是最大的人生际遇，也是最大的人生考验。</a:t>
            </a:r>
          </a:p>
          <a:p>
            <a:endParaRPr lang="zh-CN" altLang="en-US" smtClean="0"/>
          </a:p>
        </p:txBody>
      </p:sp>
      <p:pic>
        <p:nvPicPr>
          <p:cNvPr id="20484" name="图片 3" descr="u=1230353385,1202676586&amp;fm=26&amp;gp=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6864" y="2273300"/>
            <a:ext cx="39338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5902" y="0"/>
            <a:ext cx="51339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zh-CN" altLang="en-US" sz="2000" b="1" dirty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  <a:cs typeface="+mj-cs"/>
              </a:rPr>
              <a:t>（二）中国特色社会主义新时代的育人目标</a:t>
            </a:r>
          </a:p>
        </p:txBody>
      </p:sp>
    </p:spTree>
    <p:extLst>
      <p:ext uri="{BB962C8B-B14F-4D97-AF65-F5344CB8AC3E}">
        <p14:creationId xmlns:p14="http://schemas.microsoft.com/office/powerpoint/2010/main" xmlns="" val="1619207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3514" y="204788"/>
            <a:ext cx="5240337" cy="652462"/>
          </a:xfrm>
        </p:spPr>
        <p:txBody>
          <a:bodyPr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（二）中国特色社会主义新时代的育人目标</a:t>
            </a:r>
          </a:p>
        </p:txBody>
      </p:sp>
      <p:sp>
        <p:nvSpPr>
          <p:cNvPr id="21507" name="内容占位符 2"/>
          <p:cNvSpPr>
            <a:spLocks noGrp="1"/>
          </p:cNvSpPr>
          <p:nvPr>
            <p:ph sz="half" idx="1"/>
          </p:nvPr>
        </p:nvSpPr>
        <p:spPr>
          <a:xfrm>
            <a:off x="573088" y="1550990"/>
            <a:ext cx="5446712" cy="2543175"/>
          </a:xfrm>
        </p:spPr>
        <p:txBody>
          <a:bodyPr/>
          <a:lstStyle/>
          <a:p>
            <a:r>
              <a:rPr lang="zh-CN" altLang="en-US" b="1" smtClean="0">
                <a:latin typeface="宋体" pitchFamily="2" charset="-122"/>
              </a:rPr>
              <a:t>实现中华民族伟大复兴，是近代以来中国人民最伟大的梦想，我们称之为</a:t>
            </a:r>
            <a:r>
              <a:rPr lang="zh-CN" altLang="en-US" b="1" smtClean="0">
                <a:solidFill>
                  <a:srgbClr val="FF0000"/>
                </a:solidFill>
                <a:latin typeface="宋体" pitchFamily="2" charset="-122"/>
              </a:rPr>
              <a:t>“中国梦”，基本内涵是实现国家富强、民族振兴、人民幸福。</a:t>
            </a:r>
            <a:endParaRPr lang="en-US" altLang="zh-CN" smtClean="0">
              <a:solidFill>
                <a:srgbClr val="FF0000"/>
              </a:solidFill>
            </a:endParaRPr>
          </a:p>
        </p:txBody>
      </p:sp>
      <p:pic>
        <p:nvPicPr>
          <p:cNvPr id="21508" name="内容占位符 6" descr="c75c10385343fbf2bbd0cb16b27eca8065388f02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7600" y="2018781"/>
            <a:ext cx="5384800" cy="3688800"/>
          </a:xfrm>
          <a:noFill/>
        </p:spPr>
      </p:pic>
      <p:sp>
        <p:nvSpPr>
          <p:cNvPr id="21509" name="内容占位符 2"/>
          <p:cNvSpPr txBox="1">
            <a:spLocks/>
          </p:cNvSpPr>
          <p:nvPr/>
        </p:nvSpPr>
        <p:spPr bwMode="auto">
          <a:xfrm>
            <a:off x="477840" y="3971925"/>
            <a:ext cx="5976937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5613" indent="-455613"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20000"/>
              </a:spcBef>
              <a:buFont typeface="Wingdings" pitchFamily="2" charset="2"/>
              <a:buChar char="l"/>
            </a:pPr>
            <a:r>
              <a:rPr lang="zh-CN" altLang="en-US" b="1">
                <a:latin typeface="宋体" pitchFamily="2" charset="-122"/>
              </a:rPr>
              <a:t>中国梦是历史的、现实的，也是未来的。</a:t>
            </a:r>
          </a:p>
          <a:p>
            <a:pPr>
              <a:spcBef>
                <a:spcPct val="20000"/>
              </a:spcBef>
              <a:buFont typeface="Wingdings" pitchFamily="2" charset="2"/>
              <a:buChar char="l"/>
            </a:pPr>
            <a:r>
              <a:rPr lang="zh-CN" altLang="en-US" b="1">
                <a:latin typeface="宋体" pitchFamily="2" charset="-122"/>
              </a:rPr>
              <a:t>中国梦是国家的、民族的，也是每一个中国人的。</a:t>
            </a:r>
          </a:p>
        </p:txBody>
      </p:sp>
    </p:spTree>
    <p:extLst>
      <p:ext uri="{BB962C8B-B14F-4D97-AF65-F5344CB8AC3E}">
        <p14:creationId xmlns:p14="http://schemas.microsoft.com/office/powerpoint/2010/main" xmlns="" val="1515973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682389" y="1501253"/>
          <a:ext cx="10481481" cy="3201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15902" y="0"/>
            <a:ext cx="51339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zh-CN" altLang="en-US" sz="2000" b="1" dirty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  <a:cs typeface="+mj-cs"/>
              </a:rPr>
              <a:t>（二）中国特色社会主义新时代的育人目标</a:t>
            </a:r>
          </a:p>
        </p:txBody>
      </p:sp>
      <p:sp>
        <p:nvSpPr>
          <p:cNvPr id="22532" name="标题 1"/>
          <p:cNvSpPr txBox="1">
            <a:spLocks/>
          </p:cNvSpPr>
          <p:nvPr/>
        </p:nvSpPr>
        <p:spPr bwMode="auto">
          <a:xfrm>
            <a:off x="2352676" y="5008565"/>
            <a:ext cx="8005763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b="1">
                <a:latin typeface="宋体" pitchFamily="2" charset="-122"/>
              </a:rPr>
              <a:t>当代青年是中国梦的追梦人、筑梦人和圆梦人</a:t>
            </a:r>
          </a:p>
        </p:txBody>
      </p:sp>
    </p:spTree>
    <p:extLst>
      <p:ext uri="{BB962C8B-B14F-4D97-AF65-F5344CB8AC3E}">
        <p14:creationId xmlns:p14="http://schemas.microsoft.com/office/powerpoint/2010/main" xmlns="" val="1914463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 1"/>
          <p:cNvSpPr>
            <a:spLocks noGrp="1"/>
          </p:cNvSpPr>
          <p:nvPr>
            <p:ph type="title"/>
          </p:nvPr>
        </p:nvSpPr>
        <p:spPr>
          <a:xfrm>
            <a:off x="2282825" y="666751"/>
            <a:ext cx="8763000" cy="650875"/>
          </a:xfrm>
        </p:spPr>
        <p:txBody>
          <a:bodyPr/>
          <a:lstStyle/>
          <a:p>
            <a:pPr algn="ctr"/>
            <a:r>
              <a:rPr lang="en-US" altLang="zh-CN" sz="2800" smtClean="0">
                <a:solidFill>
                  <a:srgbClr val="002060"/>
                </a:solidFill>
                <a:latin typeface="宋体" pitchFamily="2" charset="-122"/>
              </a:rPr>
              <a:t>3.</a:t>
            </a:r>
            <a:r>
              <a:rPr lang="zh-CN" altLang="en-US" sz="2800" smtClean="0">
                <a:solidFill>
                  <a:srgbClr val="002060"/>
                </a:solidFill>
                <a:latin typeface="宋体" pitchFamily="2" charset="-122"/>
              </a:rPr>
              <a:t>培养新时代社会发展所需要的人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792163" y="3684588"/>
            <a:ext cx="2019300" cy="15938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chemeClr val="bg1"/>
                </a:solidFill>
                <a:latin typeface="宋体" pitchFamily="2" charset="-122"/>
              </a:rPr>
              <a:t>社会发展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椭圆 3"/>
          <p:cNvSpPr/>
          <p:nvPr/>
        </p:nvSpPr>
        <p:spPr>
          <a:xfrm>
            <a:off x="3903663" y="4313238"/>
            <a:ext cx="4476751" cy="21971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宋体" pitchFamily="2" charset="-122"/>
              </a:rPr>
              <a:t>培养社会发展所需要的人</a:t>
            </a:r>
            <a:endParaRPr lang="en-US" altLang="zh-CN" sz="2800" b="1" dirty="0">
              <a:solidFill>
                <a:schemeClr val="bg1"/>
              </a:solidFill>
              <a:latin typeface="宋体" pitchFamily="2" charset="-122"/>
            </a:endParaRPr>
          </a:p>
          <a:p>
            <a:pPr algn="ctr"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宋体" pitchFamily="2" charset="-122"/>
              </a:rPr>
              <a:t>（社会主义建设者和接班人）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内容占位符 4"/>
          <p:cNvSpPr txBox="1">
            <a:spLocks/>
          </p:cNvSpPr>
          <p:nvPr/>
        </p:nvSpPr>
        <p:spPr bwMode="auto">
          <a:xfrm>
            <a:off x="2705102" y="2484440"/>
            <a:ext cx="2085975" cy="1622425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5613" indent="-455613">
              <a:spcBef>
                <a:spcPct val="20000"/>
              </a:spcBef>
              <a:buFont typeface="Wingdings" pitchFamily="2" charset="2"/>
              <a:buChar char="l"/>
              <a:defRPr/>
            </a:pPr>
            <a:r>
              <a:rPr lang="zh-CN" altLang="en-US" sz="2800" b="1" dirty="0">
                <a:solidFill>
                  <a:schemeClr val="tx1"/>
                </a:solidFill>
                <a:latin typeface="宋体" pitchFamily="2" charset="-122"/>
              </a:rPr>
              <a:t>知识积累</a:t>
            </a:r>
            <a:endParaRPr lang="zh-CN" altLang="en-US" sz="2600" dirty="0">
              <a:solidFill>
                <a:schemeClr val="tx1"/>
              </a:solidFill>
            </a:endParaRPr>
          </a:p>
        </p:txBody>
      </p:sp>
      <p:sp>
        <p:nvSpPr>
          <p:cNvPr id="7" name="内容占位符 4"/>
          <p:cNvSpPr txBox="1">
            <a:spLocks/>
          </p:cNvSpPr>
          <p:nvPr/>
        </p:nvSpPr>
        <p:spPr bwMode="auto">
          <a:xfrm>
            <a:off x="5026026" y="2224088"/>
            <a:ext cx="2043113" cy="1598612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5613" indent="-455613">
              <a:spcBef>
                <a:spcPct val="20000"/>
              </a:spcBef>
              <a:buFont typeface="Wingdings" pitchFamily="2" charset="2"/>
              <a:buChar char="l"/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宋体" pitchFamily="2" charset="-122"/>
              </a:rPr>
              <a:t>文化传承</a:t>
            </a:r>
            <a:endParaRPr lang="zh-CN" altLang="en-US" sz="2600" dirty="0">
              <a:solidFill>
                <a:schemeClr val="bg1"/>
              </a:solidFill>
            </a:endParaRPr>
          </a:p>
        </p:txBody>
      </p:sp>
      <p:sp>
        <p:nvSpPr>
          <p:cNvPr id="8" name="内容占位符 4"/>
          <p:cNvSpPr txBox="1">
            <a:spLocks/>
          </p:cNvSpPr>
          <p:nvPr/>
        </p:nvSpPr>
        <p:spPr bwMode="auto">
          <a:xfrm>
            <a:off x="9437688" y="3657600"/>
            <a:ext cx="2066925" cy="1627188"/>
          </a:xfrm>
          <a:prstGeom prst="ellipse">
            <a:avLst/>
          </a:prstGeom>
          <a:solidFill>
            <a:srgbClr val="7030A0"/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5613" indent="-455613">
              <a:spcBef>
                <a:spcPct val="20000"/>
              </a:spcBef>
              <a:buFont typeface="Wingdings" pitchFamily="2" charset="2"/>
              <a:buChar char="l"/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宋体" pitchFamily="2" charset="-122"/>
              </a:rPr>
              <a:t>制度运行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9" name="内容占位符 4"/>
          <p:cNvSpPr txBox="1">
            <a:spLocks/>
          </p:cNvSpPr>
          <p:nvPr/>
        </p:nvSpPr>
        <p:spPr bwMode="auto">
          <a:xfrm>
            <a:off x="7567614" y="2552702"/>
            <a:ext cx="2054225" cy="1573213"/>
          </a:xfrm>
          <a:prstGeom prst="ellipse">
            <a:avLst/>
          </a:prstGeom>
          <a:solidFill>
            <a:srgbClr val="00B0F0"/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5613" indent="-455613">
              <a:spcBef>
                <a:spcPct val="20000"/>
              </a:spcBef>
              <a:buFont typeface="Wingdings" pitchFamily="2" charset="2"/>
              <a:buChar char="l"/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宋体" pitchFamily="2" charset="-122"/>
              </a:rPr>
              <a:t>国家存续</a:t>
            </a:r>
            <a:endParaRPr lang="zh-CN" altLang="en-US" sz="2600" dirty="0">
              <a:solidFill>
                <a:schemeClr val="bg1"/>
              </a:solidFill>
            </a:endParaRPr>
          </a:p>
        </p:txBody>
      </p:sp>
      <p:sp>
        <p:nvSpPr>
          <p:cNvPr id="10" name="下箭头 9"/>
          <p:cNvSpPr/>
          <p:nvPr/>
        </p:nvSpPr>
        <p:spPr>
          <a:xfrm>
            <a:off x="5759450" y="3779840"/>
            <a:ext cx="655639" cy="6953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下箭头 10"/>
          <p:cNvSpPr/>
          <p:nvPr/>
        </p:nvSpPr>
        <p:spPr>
          <a:xfrm rot="19593786">
            <a:off x="4273550" y="3851277"/>
            <a:ext cx="655639" cy="6953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下箭头 11"/>
          <p:cNvSpPr/>
          <p:nvPr/>
        </p:nvSpPr>
        <p:spPr>
          <a:xfrm rot="2580369">
            <a:off x="7550150" y="3905252"/>
            <a:ext cx="655639" cy="6969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下箭头 12"/>
          <p:cNvSpPr/>
          <p:nvPr/>
        </p:nvSpPr>
        <p:spPr>
          <a:xfrm rot="17497737">
            <a:off x="3004344" y="4615657"/>
            <a:ext cx="655638" cy="6953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下箭头 13"/>
          <p:cNvSpPr/>
          <p:nvPr/>
        </p:nvSpPr>
        <p:spPr>
          <a:xfrm rot="3826690">
            <a:off x="8585994" y="4752182"/>
            <a:ext cx="655638" cy="6953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3566" name="矩形 14"/>
          <p:cNvSpPr>
            <a:spLocks noChangeArrowheads="1"/>
          </p:cNvSpPr>
          <p:nvPr/>
        </p:nvSpPr>
        <p:spPr bwMode="auto">
          <a:xfrm>
            <a:off x="633414" y="1419226"/>
            <a:ext cx="109807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宋体" pitchFamily="2" charset="-122"/>
                <a:ea typeface="宋体" pitchFamily="2" charset="-122"/>
              </a:rPr>
              <a:t>古今中外，每个国家都是按照自己的政治要求来培养人的，世界一流大学都是在服务自己国家发展中成长起来的。</a:t>
            </a:r>
            <a:endParaRPr lang="en-US" altLang="zh-CN" sz="2800" b="1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215902" y="0"/>
            <a:ext cx="51339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zh-CN" altLang="en-US" sz="2000" b="1" dirty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  <a:cs typeface="+mj-cs"/>
              </a:rPr>
              <a:t>（二）中国特色社会主义新时代的育人目标</a:t>
            </a:r>
          </a:p>
        </p:txBody>
      </p:sp>
    </p:spTree>
    <p:extLst>
      <p:ext uri="{BB962C8B-B14F-4D97-AF65-F5344CB8AC3E}">
        <p14:creationId xmlns:p14="http://schemas.microsoft.com/office/powerpoint/2010/main" xmlns="" val="267001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/>
          </p:cNvSpPr>
          <p:nvPr>
            <p:ph type="title"/>
          </p:nvPr>
        </p:nvSpPr>
        <p:spPr>
          <a:xfrm>
            <a:off x="3128963" y="652464"/>
            <a:ext cx="8763000" cy="650875"/>
          </a:xfrm>
        </p:spPr>
        <p:txBody>
          <a:bodyPr/>
          <a:lstStyle/>
          <a:p>
            <a:pPr algn="ctr"/>
            <a:r>
              <a:rPr lang="en-US" altLang="zh-CN" sz="2800" smtClean="0">
                <a:solidFill>
                  <a:srgbClr val="002060"/>
                </a:solidFill>
                <a:latin typeface="宋体" pitchFamily="2" charset="-122"/>
              </a:rPr>
              <a:t>4.</a:t>
            </a:r>
            <a:r>
              <a:rPr lang="zh-CN" altLang="en-US" sz="2800" smtClean="0">
                <a:solidFill>
                  <a:srgbClr val="002060"/>
                </a:solidFill>
                <a:latin typeface="宋体" pitchFamily="2" charset="-122"/>
              </a:rPr>
              <a:t>育人的根本在于立德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624417" y="1446663"/>
          <a:ext cx="3852048" cy="4430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内容占位符 2"/>
          <p:cNvSpPr txBox="1">
            <a:spLocks/>
          </p:cNvSpPr>
          <p:nvPr/>
        </p:nvSpPr>
        <p:spPr bwMode="auto">
          <a:xfrm>
            <a:off x="4776789" y="1473202"/>
            <a:ext cx="7135812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/>
          <a:lstStyle/>
          <a:p>
            <a:pPr marL="455613" indent="-455613">
              <a:spcBef>
                <a:spcPct val="20000"/>
              </a:spcBef>
              <a:buFont typeface="Wingdings" pitchFamily="2" charset="2"/>
              <a:buChar char="l"/>
              <a:defRPr/>
            </a:pP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人无德不立</a:t>
            </a:r>
            <a:endParaRPr lang="en-US" altLang="zh-CN" sz="2800" b="1" dirty="0">
              <a:latin typeface="宋体" pitchFamily="2" charset="-122"/>
              <a:ea typeface="宋体" pitchFamily="2" charset="-122"/>
            </a:endParaRPr>
          </a:p>
          <a:p>
            <a:pPr marL="455613" indent="-455613">
              <a:spcBef>
                <a:spcPct val="20000"/>
              </a:spcBef>
              <a:buFont typeface="Wingdings" pitchFamily="2" charset="2"/>
              <a:buChar char="l"/>
              <a:defRPr/>
            </a:pP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思想道德素质是最根本的素质，是统摄其它素质的核心和灵魂。</a:t>
            </a:r>
            <a:endParaRPr lang="en-US" altLang="zh-CN" sz="2800" b="1" dirty="0">
              <a:latin typeface="宋体" pitchFamily="2" charset="-122"/>
              <a:ea typeface="宋体" pitchFamily="2" charset="-122"/>
            </a:endParaRPr>
          </a:p>
          <a:p>
            <a:pPr marL="455613" indent="-455613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l"/>
              <a:defRPr/>
            </a:pPr>
            <a:r>
              <a:rPr lang="zh-CN" altLang="en-US" sz="2800" b="1" dirty="0">
                <a:solidFill>
                  <a:srgbClr val="0070C0"/>
                </a:solidFill>
                <a:latin typeface="宋体" pitchFamily="2" charset="-122"/>
                <a:ea typeface="宋体" pitchFamily="2" charset="-122"/>
              </a:rPr>
              <a:t>司马光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在</a:t>
            </a:r>
            <a:r>
              <a:rPr lang="en-US" altLang="zh-CN" sz="2800" b="1" dirty="0">
                <a:latin typeface="宋体" pitchFamily="2" charset="-122"/>
                <a:ea typeface="宋体" pitchFamily="2" charset="-122"/>
              </a:rPr>
              <a:t>《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资治通鉴</a:t>
            </a:r>
            <a:r>
              <a:rPr lang="en-US" altLang="zh-CN" sz="2800" b="1" dirty="0">
                <a:latin typeface="宋体" pitchFamily="2" charset="-122"/>
                <a:ea typeface="宋体" pitchFamily="2" charset="-122"/>
              </a:rPr>
              <a:t>》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中说：“才</a:t>
            </a:r>
            <a:r>
              <a:rPr lang="zh-CN" altLang="en-US" sz="28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者</a:t>
            </a:r>
            <a:r>
              <a:rPr lang="en-US" altLang="zh-CN" sz="28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,</a:t>
            </a:r>
            <a:r>
              <a:rPr lang="zh-CN" altLang="en-US" sz="28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德之资也；德者</a:t>
            </a:r>
            <a:r>
              <a:rPr lang="en-US" altLang="zh-CN" sz="28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,</a:t>
            </a:r>
            <a:r>
              <a:rPr lang="zh-CN" altLang="en-US" sz="28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才之帅也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。”</a:t>
            </a:r>
            <a:endParaRPr lang="en-US" altLang="zh-CN" sz="2800" b="1" dirty="0">
              <a:latin typeface="宋体" pitchFamily="2" charset="-122"/>
              <a:ea typeface="宋体" pitchFamily="2" charset="-122"/>
            </a:endParaRPr>
          </a:p>
          <a:p>
            <a:pPr marL="455613" indent="-455613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l"/>
              <a:defRPr/>
            </a:pP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明朝学者</a:t>
            </a:r>
            <a:r>
              <a:rPr lang="zh-CN" altLang="en-US" sz="2800" b="1" dirty="0">
                <a:solidFill>
                  <a:srgbClr val="0070C0"/>
                </a:solidFill>
                <a:latin typeface="宋体" pitchFamily="2" charset="-122"/>
                <a:ea typeface="宋体" pitchFamily="2" charset="-122"/>
              </a:rPr>
              <a:t>洪应明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在</a:t>
            </a:r>
            <a:r>
              <a:rPr lang="en-US" altLang="zh-CN" sz="2800" b="1" dirty="0">
                <a:latin typeface="宋体" pitchFamily="2" charset="-122"/>
                <a:ea typeface="宋体" pitchFamily="2" charset="-122"/>
              </a:rPr>
              <a:t>《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菜根谭</a:t>
            </a:r>
            <a:r>
              <a:rPr lang="en-US" altLang="zh-CN" sz="2800" b="1" dirty="0">
                <a:latin typeface="宋体" pitchFamily="2" charset="-122"/>
                <a:ea typeface="宋体" pitchFamily="2" charset="-122"/>
              </a:rPr>
              <a:t>》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中谈及德与才关系时说：“</a:t>
            </a:r>
            <a:r>
              <a:rPr lang="zh-CN" altLang="en-US" sz="28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德者才之主，才者德之奴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”</a:t>
            </a:r>
            <a:endParaRPr lang="en-US" altLang="zh-CN" sz="2800" b="1" dirty="0">
              <a:latin typeface="宋体" pitchFamily="2" charset="-122"/>
              <a:ea typeface="宋体" pitchFamily="2" charset="-122"/>
            </a:endParaRPr>
          </a:p>
          <a:p>
            <a:pPr marL="455613" indent="-455613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l"/>
              <a:defRPr/>
            </a:pPr>
            <a:r>
              <a:rPr lang="zh-CN" altLang="en-US" sz="2800" b="1" dirty="0">
                <a:solidFill>
                  <a:srgbClr val="0070C0"/>
                </a:solidFill>
                <a:latin typeface="宋体" pitchFamily="2" charset="-122"/>
                <a:ea typeface="宋体" pitchFamily="2" charset="-122"/>
              </a:rPr>
              <a:t>蔡元培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曾经指出“</a:t>
            </a:r>
            <a:r>
              <a:rPr lang="zh-CN" altLang="en-US" sz="28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德育是完全人格之本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，若无德，则虽体魄智力发达，适足助其为恶，无益也。”</a:t>
            </a:r>
            <a:endParaRPr lang="en-US" sz="2800" b="1" baseline="30000" dirty="0">
              <a:latin typeface="宋体" pitchFamily="2" charset="-122"/>
              <a:ea typeface="宋体" pitchFamily="2" charset="-122"/>
            </a:endParaRPr>
          </a:p>
          <a:p>
            <a:pPr marL="455613" indent="-455613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l"/>
              <a:defRPr/>
            </a:pPr>
            <a:endParaRPr lang="zh-CN" altLang="en-US" sz="2800" dirty="0">
              <a:latin typeface="宋体" pitchFamily="2" charset="-122"/>
              <a:ea typeface="宋体" pitchFamily="2" charset="-122"/>
            </a:endParaRPr>
          </a:p>
          <a:p>
            <a:pPr marL="455613" indent="-455613">
              <a:spcBef>
                <a:spcPct val="20000"/>
              </a:spcBef>
              <a:buFont typeface="Wingdings" pitchFamily="2" charset="2"/>
              <a:buChar char="l"/>
              <a:defRPr/>
            </a:pPr>
            <a:endParaRPr lang="zh-CN" altLang="en-US" sz="2600" dirty="0">
              <a:latin typeface="+mn-ea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15902" y="0"/>
            <a:ext cx="51339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zh-CN" altLang="en-US" sz="2000" b="1" dirty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  <a:cs typeface="+mj-cs"/>
              </a:rPr>
              <a:t>（二）中国特色社会主义新时代的育人目标</a:t>
            </a:r>
          </a:p>
        </p:txBody>
      </p:sp>
    </p:spTree>
    <p:extLst>
      <p:ext uri="{BB962C8B-B14F-4D97-AF65-F5344CB8AC3E}">
        <p14:creationId xmlns:p14="http://schemas.microsoft.com/office/powerpoint/2010/main" xmlns="" val="3604189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内容占位符 2"/>
          <p:cNvSpPr>
            <a:spLocks noGrp="1"/>
          </p:cNvSpPr>
          <p:nvPr>
            <p:ph idx="1"/>
          </p:nvPr>
        </p:nvSpPr>
        <p:spPr>
          <a:xfrm>
            <a:off x="627064" y="1597027"/>
            <a:ext cx="5691187" cy="1514475"/>
          </a:xfrm>
        </p:spPr>
        <p:txBody>
          <a:bodyPr>
            <a:normAutofit/>
          </a:bodyPr>
          <a:lstStyle/>
          <a:p>
            <a:r>
              <a:rPr lang="zh-CN" altLang="en-US" b="1" smtClean="0">
                <a:latin typeface="宋体" pitchFamily="2" charset="-122"/>
              </a:rPr>
              <a:t>一个人只有</a:t>
            </a:r>
            <a:r>
              <a:rPr lang="zh-CN" altLang="en-US" b="1" smtClean="0">
                <a:solidFill>
                  <a:srgbClr val="FF0000"/>
                </a:solidFill>
                <a:latin typeface="宋体" pitchFamily="2" charset="-122"/>
              </a:rPr>
              <a:t>明大德、守公德、严私德</a:t>
            </a:r>
            <a:r>
              <a:rPr lang="zh-CN" altLang="en-US" b="1" smtClean="0">
                <a:latin typeface="宋体" pitchFamily="2" charset="-122"/>
              </a:rPr>
              <a:t>，其才方能用得其所。</a:t>
            </a:r>
            <a:endParaRPr lang="en-US" altLang="zh-CN" b="1" smtClean="0">
              <a:latin typeface="宋体" pitchFamily="2" charset="-122"/>
            </a:endParaRPr>
          </a:p>
          <a:p>
            <a:r>
              <a:rPr lang="en-US" altLang="zh-CN" b="1" smtClean="0">
                <a:latin typeface="宋体" pitchFamily="2" charset="-122"/>
              </a:rPr>
              <a:t>——</a:t>
            </a:r>
            <a:r>
              <a:rPr lang="zh-CN" altLang="en-US" b="1" smtClean="0">
                <a:latin typeface="宋体" pitchFamily="2" charset="-122"/>
              </a:rPr>
              <a:t>习近平</a:t>
            </a:r>
            <a:endParaRPr lang="en-US" altLang="zh-CN" b="1" smtClean="0">
              <a:latin typeface="宋体" pitchFamily="2" charset="-122"/>
            </a:endParaRPr>
          </a:p>
        </p:txBody>
      </p:sp>
      <p:sp>
        <p:nvSpPr>
          <p:cNvPr id="2458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A84E4C-F772-4A88-8B43-958072CC33D7}" type="datetime1">
              <a:rPr lang="zh-CN" altLang="en-US"/>
              <a:pPr>
                <a:defRPr/>
              </a:pPr>
              <a:t>2020/6/30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pic>
        <p:nvPicPr>
          <p:cNvPr id="25604" name="图片 3" descr="tim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4739" y="1460500"/>
            <a:ext cx="4084637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图片 4" descr="timg (1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626" y="3409950"/>
            <a:ext cx="6269039" cy="268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15902" y="0"/>
            <a:ext cx="51339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zh-CN" altLang="en-US" sz="2000" b="1" dirty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  <a:cs typeface="+mj-cs"/>
              </a:rPr>
              <a:t>（二）中国特色社会主义新时代的育人目标</a:t>
            </a:r>
          </a:p>
        </p:txBody>
      </p:sp>
    </p:spTree>
    <p:extLst>
      <p:ext uri="{BB962C8B-B14F-4D97-AF65-F5344CB8AC3E}">
        <p14:creationId xmlns:p14="http://schemas.microsoft.com/office/powerpoint/2010/main" xmlns="" val="182400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25475" y="922338"/>
            <a:ext cx="11010900" cy="704850"/>
          </a:xfrm>
        </p:spPr>
        <p:txBody>
          <a:bodyPr/>
          <a:lstStyle/>
          <a:p>
            <a:pPr algn="ctr"/>
            <a:r>
              <a:rPr lang="zh-CN" altLang="en-US" sz="3200" smtClean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注意一：知识不等于道德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959601" y="1843090"/>
            <a:ext cx="4791075" cy="1787525"/>
          </a:xfrm>
        </p:spPr>
        <p:txBody>
          <a:bodyPr>
            <a:normAutofit/>
          </a:bodyPr>
          <a:lstStyle/>
          <a:p>
            <a:r>
              <a:rPr lang="zh-CN" altLang="en-US" b="1" smtClean="0">
                <a:latin typeface="宋体" pitchFamily="2" charset="-122"/>
              </a:rPr>
              <a:t>意大利诗人</a:t>
            </a:r>
            <a:r>
              <a:rPr lang="zh-CN" altLang="en-US" b="1" smtClean="0">
                <a:solidFill>
                  <a:srgbClr val="0070C0"/>
                </a:solidFill>
                <a:latin typeface="宋体" pitchFamily="2" charset="-122"/>
              </a:rPr>
              <a:t>但丁</a:t>
            </a:r>
            <a:r>
              <a:rPr lang="zh-CN" altLang="en-US" b="1" smtClean="0">
                <a:latin typeface="宋体" pitchFamily="2" charset="-122"/>
              </a:rPr>
              <a:t>说：</a:t>
            </a:r>
            <a:r>
              <a:rPr lang="zh-CN" altLang="en-US" b="1" smtClean="0">
                <a:solidFill>
                  <a:srgbClr val="FF0000"/>
                </a:solidFill>
                <a:latin typeface="宋体" pitchFamily="2" charset="-122"/>
              </a:rPr>
              <a:t>一个知识不全的人可以用道德去弥补，而一个道德不全的人却难以用知识去弥补</a:t>
            </a:r>
            <a:r>
              <a:rPr lang="zh-CN" altLang="en-US" b="1" smtClean="0">
                <a:latin typeface="宋体" pitchFamily="2" charset="-122"/>
              </a:rPr>
              <a:t>。</a:t>
            </a:r>
          </a:p>
          <a:p>
            <a:endParaRPr lang="zh-CN" altLang="en-US" sz="2400" b="1" smtClean="0">
              <a:latin typeface="楷体_GB2312" pitchFamily="49" charset="-122"/>
              <a:ea typeface="楷体_GB2312" pitchFamily="49" charset="-122"/>
            </a:endParaRPr>
          </a:p>
          <a:p>
            <a:endParaRPr lang="en-US" altLang="zh-CN" sz="2400" b="1" smtClean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6628" name="图片 4" descr="u=2257677757,3491310150&amp;fm=27&amp;gp=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8639" y="3840163"/>
            <a:ext cx="4765675" cy="253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矩形 4"/>
          <p:cNvSpPr>
            <a:spLocks noChangeArrowheads="1"/>
          </p:cNvSpPr>
          <p:nvPr/>
        </p:nvSpPr>
        <p:spPr bwMode="auto">
          <a:xfrm>
            <a:off x="341314" y="1938339"/>
            <a:ext cx="5800725" cy="147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zh-CN" altLang="en-US" sz="2800" b="1">
                <a:latin typeface="宋体" pitchFamily="2" charset="-122"/>
                <a:ea typeface="宋体" pitchFamily="2" charset="-122"/>
              </a:rPr>
              <a:t>亚里士多德认为：“德可以分为两种，</a:t>
            </a:r>
            <a:r>
              <a:rPr lang="zh-CN" altLang="en-US" sz="2800" b="1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一种是智慧的德，一种是行为的德</a:t>
            </a:r>
            <a:r>
              <a:rPr lang="zh-CN" altLang="en-US" sz="2800" b="1">
                <a:latin typeface="宋体" pitchFamily="2" charset="-122"/>
                <a:ea typeface="宋体" pitchFamily="2" charset="-122"/>
              </a:rPr>
              <a:t>，前者是从学习中得来的，后者是从实践中得来的”。 </a:t>
            </a:r>
          </a:p>
        </p:txBody>
      </p:sp>
      <p:pic>
        <p:nvPicPr>
          <p:cNvPr id="26630" name="图片 5" descr="d62a6059252dd42ac2c55289013b5bb5c8eab8c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7988" y="3382963"/>
            <a:ext cx="3230563" cy="324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15902" y="0"/>
            <a:ext cx="51339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zh-CN" altLang="en-US" sz="2000" b="1" dirty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  <a:cs typeface="+mj-cs"/>
              </a:rPr>
              <a:t>（二）中国特色社会主义新时代的育人目标</a:t>
            </a:r>
          </a:p>
        </p:txBody>
      </p:sp>
    </p:spTree>
    <p:extLst>
      <p:ext uri="{BB962C8B-B14F-4D97-AF65-F5344CB8AC3E}">
        <p14:creationId xmlns:p14="http://schemas.microsoft.com/office/powerpoint/2010/main" xmlns="" val="363933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231777" y="1214440"/>
            <a:ext cx="5254625" cy="1692275"/>
          </a:xfrm>
        </p:spPr>
        <p:txBody>
          <a:bodyPr>
            <a:normAutofit/>
          </a:bodyPr>
          <a:lstStyle/>
          <a:p>
            <a:r>
              <a:rPr lang="zh-CN" altLang="en-US" b="1" smtClean="0">
                <a:latin typeface="宋体" pitchFamily="2" charset="-122"/>
              </a:rPr>
              <a:t>作家柳青在</a:t>
            </a:r>
            <a:r>
              <a:rPr lang="en-US" altLang="zh-CN" b="1" smtClean="0">
                <a:latin typeface="宋体" pitchFamily="2" charset="-122"/>
              </a:rPr>
              <a:t>《</a:t>
            </a:r>
            <a:r>
              <a:rPr lang="zh-CN" altLang="en-US" b="1" smtClean="0">
                <a:latin typeface="宋体" pitchFamily="2" charset="-122"/>
              </a:rPr>
              <a:t>创业史</a:t>
            </a:r>
            <a:r>
              <a:rPr lang="en-US" altLang="zh-CN" b="1" smtClean="0">
                <a:latin typeface="宋体" pitchFamily="2" charset="-122"/>
              </a:rPr>
              <a:t>》</a:t>
            </a:r>
            <a:r>
              <a:rPr lang="zh-CN" altLang="en-US" b="1" smtClean="0">
                <a:latin typeface="宋体" pitchFamily="2" charset="-122"/>
              </a:rPr>
              <a:t>中说到：</a:t>
            </a:r>
            <a:r>
              <a:rPr lang="zh-CN" altLang="en-US" b="1" smtClean="0">
                <a:solidFill>
                  <a:srgbClr val="FF0000"/>
                </a:solidFill>
                <a:latin typeface="宋体" pitchFamily="2" charset="-122"/>
              </a:rPr>
              <a:t>人生的道路虽然漫长，但要紧处就那么几步，特别是当人年轻的时候。</a:t>
            </a:r>
          </a:p>
        </p:txBody>
      </p:sp>
      <p:sp>
        <p:nvSpPr>
          <p:cNvPr id="6" name="矩形 5"/>
          <p:cNvSpPr/>
          <p:nvPr/>
        </p:nvSpPr>
        <p:spPr>
          <a:xfrm>
            <a:off x="409575" y="327025"/>
            <a:ext cx="1773239" cy="7508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宋体" pitchFamily="2" charset="-122"/>
              </a:rPr>
              <a:t>课程导入</a:t>
            </a:r>
          </a:p>
        </p:txBody>
      </p:sp>
      <p:pic>
        <p:nvPicPr>
          <p:cNvPr id="9220" name="图片 7" descr="u=3624289631,2613126223&amp;fm=26&amp;gp=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526" y="3089277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3"/>
          <p:cNvSpPr txBox="1">
            <a:spLocks noChangeArrowheads="1"/>
          </p:cNvSpPr>
          <p:nvPr/>
        </p:nvSpPr>
        <p:spPr bwMode="auto">
          <a:xfrm>
            <a:off x="6154737" y="971550"/>
            <a:ext cx="5338763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5613" indent="-455613"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Char char="l"/>
            </a:pPr>
            <a:r>
              <a:rPr lang="zh-CN" altLang="en-US" b="1">
                <a:latin typeface="宋体" pitchFamily="2" charset="-122"/>
              </a:rPr>
              <a:t>大学是人生的重要阶段，是世界观、价值观和人生观形成的关键时期，</a:t>
            </a:r>
            <a:r>
              <a:rPr lang="en-US" altLang="zh-CN" b="1">
                <a:latin typeface="宋体" pitchFamily="2" charset="-122"/>
              </a:rPr>
              <a:t>《</a:t>
            </a:r>
            <a:r>
              <a:rPr lang="zh-CN" altLang="en-US" b="1">
                <a:latin typeface="宋体" pitchFamily="2" charset="-122"/>
              </a:rPr>
              <a:t>思想道德修养与法律基础</a:t>
            </a:r>
            <a:r>
              <a:rPr lang="en-US" altLang="zh-CN" b="1">
                <a:latin typeface="宋体" pitchFamily="2" charset="-122"/>
              </a:rPr>
              <a:t>》</a:t>
            </a:r>
            <a:r>
              <a:rPr lang="zh-CN" altLang="en-US" b="1">
                <a:latin typeface="宋体" pitchFamily="2" charset="-122"/>
              </a:rPr>
              <a:t>课程对大学生的一生有着重要的影响。</a:t>
            </a:r>
          </a:p>
        </p:txBody>
      </p:sp>
      <p:pic>
        <p:nvPicPr>
          <p:cNvPr id="9222" name="图片 5" descr="timg (11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2863" y="3359152"/>
            <a:ext cx="5054600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右箭头 6"/>
          <p:cNvSpPr/>
          <p:nvPr/>
        </p:nvSpPr>
        <p:spPr>
          <a:xfrm>
            <a:off x="5540376" y="1638300"/>
            <a:ext cx="709613" cy="47783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3566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51" y="857250"/>
            <a:ext cx="11010900" cy="704850"/>
          </a:xfrm>
        </p:spPr>
        <p:txBody>
          <a:bodyPr/>
          <a:lstStyle/>
          <a:p>
            <a:pPr algn="ctr"/>
            <a:r>
              <a:rPr lang="zh-CN" altLang="en-US" sz="3200" smtClean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注意二：专业好不等于素质高</a:t>
            </a:r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</p:nvPr>
        </p:nvGraphicFramePr>
        <p:xfrm>
          <a:off x="532265" y="1714500"/>
          <a:ext cx="11107287" cy="4809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15902" y="0"/>
            <a:ext cx="51339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zh-CN" altLang="en-US" sz="2000" b="1" dirty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  <a:cs typeface="+mj-cs"/>
              </a:rPr>
              <a:t>（二）中国特色社会主义新时代的育人目标</a:t>
            </a:r>
          </a:p>
        </p:txBody>
      </p:sp>
    </p:spTree>
    <p:extLst>
      <p:ext uri="{BB962C8B-B14F-4D97-AF65-F5344CB8AC3E}">
        <p14:creationId xmlns:p14="http://schemas.microsoft.com/office/powerpoint/2010/main" xmlns="" val="300452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1"/>
          <p:cNvSpPr>
            <a:spLocks noGrp="1"/>
          </p:cNvSpPr>
          <p:nvPr>
            <p:ph type="title"/>
          </p:nvPr>
        </p:nvSpPr>
        <p:spPr>
          <a:xfrm>
            <a:off x="3376614" y="931863"/>
            <a:ext cx="4965700" cy="696912"/>
          </a:xfrm>
        </p:spPr>
        <p:txBody>
          <a:bodyPr/>
          <a:lstStyle/>
          <a:p>
            <a:pPr algn="ctr"/>
            <a:r>
              <a:rPr lang="zh-CN" altLang="en-US" sz="3200" smtClean="0">
                <a:latin typeface="华文中宋" pitchFamily="2" charset="-122"/>
                <a:ea typeface="华文中宋" pitchFamily="2" charset="-122"/>
              </a:rPr>
              <a:t>课堂互动</a:t>
            </a:r>
          </a:p>
        </p:txBody>
      </p:sp>
      <p:sp>
        <p:nvSpPr>
          <p:cNvPr id="28675" name="内容占位符 2"/>
          <p:cNvSpPr>
            <a:spLocks noGrp="1"/>
          </p:cNvSpPr>
          <p:nvPr>
            <p:ph idx="1"/>
          </p:nvPr>
        </p:nvSpPr>
        <p:spPr>
          <a:xfrm>
            <a:off x="587375" y="2428875"/>
            <a:ext cx="4967288" cy="2743200"/>
          </a:xfrm>
        </p:spPr>
        <p:txBody>
          <a:bodyPr/>
          <a:lstStyle/>
          <a:p>
            <a:r>
              <a:rPr lang="zh-CN" altLang="en-US" b="1" smtClean="0">
                <a:latin typeface="宋体" pitchFamily="2" charset="-122"/>
              </a:rPr>
              <a:t>请结合自己的学校和专业，畅想未来，谈谈你们学校的育人目标和你本人的成长成才目标是什么？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15902" y="0"/>
            <a:ext cx="51339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zh-CN" altLang="en-US" sz="2000" b="1" dirty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  <a:cs typeface="+mj-cs"/>
              </a:rPr>
              <a:t>（二）中国特色社会主义新时代的育人目标</a:t>
            </a:r>
          </a:p>
        </p:txBody>
      </p:sp>
      <p:pic>
        <p:nvPicPr>
          <p:cNvPr id="28677" name="图片 6" descr="u=3833224715,1237748600&amp;fm=26&amp;gp=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5714" y="1984375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72182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图示 7"/>
          <p:cNvGraphicFramePr/>
          <p:nvPr/>
        </p:nvGraphicFramePr>
        <p:xfrm>
          <a:off x="791572" y="4217158"/>
          <a:ext cx="10931857" cy="2388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699" name="矩形 8"/>
          <p:cNvSpPr>
            <a:spLocks noChangeArrowheads="1"/>
          </p:cNvSpPr>
          <p:nvPr/>
        </p:nvSpPr>
        <p:spPr bwMode="auto">
          <a:xfrm>
            <a:off x="2506664" y="1074739"/>
            <a:ext cx="75713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（一）做有理想有本领有担当的时代新人</a:t>
            </a: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817563" y="258765"/>
            <a:ext cx="11010900" cy="776287"/>
          </a:xfrm>
        </p:spPr>
        <p:txBody>
          <a:bodyPr/>
          <a:lstStyle/>
          <a:p>
            <a:pPr algn="ctr"/>
            <a:r>
              <a:rPr lang="zh-CN" altLang="en-US" sz="3600" smtClean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二、时代新人要以民族复兴为己任</a:t>
            </a:r>
          </a:p>
        </p:txBody>
      </p:sp>
      <p:sp>
        <p:nvSpPr>
          <p:cNvPr id="29701" name="内容占位符 4"/>
          <p:cNvSpPr>
            <a:spLocks noGrp="1"/>
          </p:cNvSpPr>
          <p:nvPr>
            <p:ph idx="1"/>
          </p:nvPr>
        </p:nvSpPr>
        <p:spPr>
          <a:xfrm>
            <a:off x="846139" y="1828802"/>
            <a:ext cx="10768012" cy="2265363"/>
          </a:xfrm>
        </p:spPr>
        <p:txBody>
          <a:bodyPr>
            <a:normAutofit/>
          </a:bodyPr>
          <a:lstStyle/>
          <a:p>
            <a:r>
              <a:rPr lang="zh-CN" altLang="en-US" b="1" smtClean="0">
                <a:latin typeface="宋体" pitchFamily="2" charset="-122"/>
              </a:rPr>
              <a:t>党的十九大提出了“</a:t>
            </a:r>
            <a:r>
              <a:rPr lang="zh-CN" altLang="en-US" b="1" smtClean="0">
                <a:solidFill>
                  <a:srgbClr val="FF0000"/>
                </a:solidFill>
                <a:latin typeface="宋体" pitchFamily="2" charset="-122"/>
              </a:rPr>
              <a:t>培养担当民族复兴大任的时代新人</a:t>
            </a:r>
            <a:r>
              <a:rPr lang="zh-CN" altLang="en-US" b="1" smtClean="0">
                <a:latin typeface="宋体" pitchFamily="2" charset="-122"/>
              </a:rPr>
              <a:t>”。</a:t>
            </a:r>
            <a:endParaRPr lang="en-US" altLang="zh-CN" b="1" smtClean="0">
              <a:latin typeface="宋体" pitchFamily="2" charset="-122"/>
            </a:endParaRPr>
          </a:p>
          <a:p>
            <a:r>
              <a:rPr lang="zh-CN" altLang="en-US" b="1" smtClean="0">
                <a:latin typeface="宋体" pitchFamily="2" charset="-122"/>
              </a:rPr>
              <a:t>大学生应该以</a:t>
            </a:r>
            <a:r>
              <a:rPr lang="zh-CN" altLang="en-US" b="1" smtClean="0">
                <a:solidFill>
                  <a:srgbClr val="FF0000"/>
                </a:solidFill>
                <a:latin typeface="宋体" pitchFamily="2" charset="-122"/>
              </a:rPr>
              <a:t>有理想、有本领、有担当为根本要求</a:t>
            </a:r>
            <a:r>
              <a:rPr lang="zh-CN" altLang="en-US" b="1" smtClean="0">
                <a:latin typeface="宋体" pitchFamily="2" charset="-122"/>
              </a:rPr>
              <a:t>，夯实综合素质基础，着力提升思想道德素质和法治素养，展现新的风貌、新的姿态，成为中国特色社会主义事业的合格建设者和可靠接班人，成为</a:t>
            </a:r>
            <a:r>
              <a:rPr lang="zh-CN" altLang="en-US" b="1" smtClean="0">
                <a:solidFill>
                  <a:srgbClr val="FF0000"/>
                </a:solidFill>
                <a:latin typeface="宋体" pitchFamily="2" charset="-122"/>
              </a:rPr>
              <a:t>走在时代前列的奋进者、开拓者、奉献者</a:t>
            </a:r>
            <a:r>
              <a:rPr lang="zh-CN" altLang="en-US" b="1" smtClean="0">
                <a:latin typeface="宋体" pitchFamily="2" charset="-122"/>
              </a:rPr>
              <a:t>。</a:t>
            </a:r>
          </a:p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625340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内容占位符 3"/>
          <p:cNvSpPr>
            <a:spLocks noGrp="1"/>
          </p:cNvSpPr>
          <p:nvPr>
            <p:ph idx="1"/>
          </p:nvPr>
        </p:nvSpPr>
        <p:spPr>
          <a:xfrm>
            <a:off x="395289" y="1760540"/>
            <a:ext cx="5883275" cy="3779837"/>
          </a:xfrm>
        </p:spPr>
        <p:txBody>
          <a:bodyPr>
            <a:normAutofit/>
          </a:bodyPr>
          <a:lstStyle/>
          <a:p>
            <a:r>
              <a:rPr lang="zh-CN" altLang="en-US" b="1" smtClean="0">
                <a:latin typeface="宋体" pitchFamily="2" charset="-122"/>
              </a:rPr>
              <a:t>广大青年</a:t>
            </a:r>
            <a:r>
              <a:rPr lang="zh-CN" altLang="en-US" b="1" smtClean="0">
                <a:solidFill>
                  <a:srgbClr val="FF0000"/>
                </a:solidFill>
                <a:latin typeface="宋体" pitchFamily="2" charset="-122"/>
              </a:rPr>
              <a:t>生逢其时，也重任在肩</a:t>
            </a:r>
            <a:endParaRPr lang="en-US" altLang="zh-CN" b="1" smtClean="0">
              <a:latin typeface="宋体" pitchFamily="2" charset="-122"/>
            </a:endParaRPr>
          </a:p>
          <a:p>
            <a:r>
              <a:rPr lang="zh-CN" altLang="en-US" b="1" smtClean="0">
                <a:solidFill>
                  <a:srgbClr val="FF0000"/>
                </a:solidFill>
                <a:latin typeface="宋体" pitchFamily="2" charset="-122"/>
              </a:rPr>
              <a:t>新时代的大学生</a:t>
            </a:r>
            <a:r>
              <a:rPr lang="en-US" altLang="zh-CN" b="1" smtClean="0">
                <a:solidFill>
                  <a:srgbClr val="FF0000"/>
                </a:solidFill>
                <a:latin typeface="宋体" pitchFamily="2" charset="-122"/>
              </a:rPr>
              <a:t>……</a:t>
            </a:r>
            <a:r>
              <a:rPr lang="zh-CN" altLang="en-US" b="1" smtClean="0">
                <a:latin typeface="宋体" pitchFamily="2" charset="-122"/>
              </a:rPr>
              <a:t>是可爱、可信、可为的一代。坚定理想信念，志存高远，脚踏实地，勇做时代的弄潮儿，大学生才能真正</a:t>
            </a:r>
            <a:r>
              <a:rPr lang="zh-CN" altLang="en-US" b="1" smtClean="0">
                <a:solidFill>
                  <a:srgbClr val="FF0000"/>
                </a:solidFill>
                <a:latin typeface="宋体" pitchFamily="2" charset="-122"/>
              </a:rPr>
              <a:t>成为担当民族复兴大任的时代新人，承担起自己的历史使命和时代责任</a:t>
            </a:r>
            <a:r>
              <a:rPr lang="zh-CN" altLang="en-US" b="1" smtClean="0">
                <a:latin typeface="宋体" pitchFamily="2" charset="-122"/>
              </a:rPr>
              <a:t>。</a:t>
            </a:r>
          </a:p>
          <a:p>
            <a:endParaRPr lang="zh-CN" altLang="en-US" smtClean="0">
              <a:latin typeface="宋体" pitchFamily="2" charset="-122"/>
            </a:endParaRPr>
          </a:p>
          <a:p>
            <a:endParaRPr lang="zh-CN" altLang="en-US" smtClean="0">
              <a:latin typeface="宋体" pitchFamily="2" charset="-122"/>
            </a:endParaRPr>
          </a:p>
        </p:txBody>
      </p:sp>
      <p:pic>
        <p:nvPicPr>
          <p:cNvPr id="4" name="图片 3" descr="timg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1245" y="1555846"/>
            <a:ext cx="5061823" cy="41633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0724" name="矩形 4"/>
          <p:cNvSpPr>
            <a:spLocks noChangeArrowheads="1"/>
          </p:cNvSpPr>
          <p:nvPr/>
        </p:nvSpPr>
        <p:spPr bwMode="auto">
          <a:xfrm>
            <a:off x="227013" y="255588"/>
            <a:ext cx="48013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（一）做有理想有本领有担当的时代新人</a:t>
            </a:r>
          </a:p>
        </p:txBody>
      </p:sp>
    </p:spTree>
    <p:extLst>
      <p:ext uri="{BB962C8B-B14F-4D97-AF65-F5344CB8AC3E}">
        <p14:creationId xmlns:p14="http://schemas.microsoft.com/office/powerpoint/2010/main" xmlns="" val="21540691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内容占位符 3" descr="144075375742300150.JPE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62001" y="2214563"/>
            <a:ext cx="6108700" cy="2990850"/>
          </a:xfrm>
        </p:spPr>
      </p:pic>
      <p:sp>
        <p:nvSpPr>
          <p:cNvPr id="31747" name="矩形 4"/>
          <p:cNvSpPr>
            <a:spLocks noChangeArrowheads="1"/>
          </p:cNvSpPr>
          <p:nvPr/>
        </p:nvSpPr>
        <p:spPr bwMode="auto">
          <a:xfrm>
            <a:off x="7170739" y="2611439"/>
            <a:ext cx="43815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latin typeface="宋体" pitchFamily="2" charset="-122"/>
                <a:ea typeface="宋体" pitchFamily="2" charset="-122"/>
              </a:rPr>
              <a:t>2014</a:t>
            </a:r>
            <a:r>
              <a:rPr lang="zh-CN" altLang="en-US" sz="2800" b="1">
                <a:latin typeface="宋体" pitchFamily="2" charset="-122"/>
                <a:ea typeface="宋体" pitchFamily="2" charset="-122"/>
              </a:rPr>
              <a:t>年习近平在北大同师生代表座谈时对广大青年提出了</a:t>
            </a:r>
            <a:r>
              <a:rPr lang="en-US" altLang="zh-CN" sz="2800" b="1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2800" b="1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点要求：具有执着的信念、优良的品德、丰富的知识、过硬的本领。</a:t>
            </a:r>
          </a:p>
        </p:txBody>
      </p:sp>
      <p:sp>
        <p:nvSpPr>
          <p:cNvPr id="31748" name="矩形 4"/>
          <p:cNvSpPr>
            <a:spLocks noChangeArrowheads="1"/>
          </p:cNvSpPr>
          <p:nvPr/>
        </p:nvSpPr>
        <p:spPr bwMode="auto">
          <a:xfrm>
            <a:off x="227013" y="309563"/>
            <a:ext cx="48013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（一）做有理想有本领有担当的时代新人</a:t>
            </a:r>
          </a:p>
        </p:txBody>
      </p:sp>
    </p:spTree>
    <p:extLst>
      <p:ext uri="{BB962C8B-B14F-4D97-AF65-F5344CB8AC3E}">
        <p14:creationId xmlns:p14="http://schemas.microsoft.com/office/powerpoint/2010/main" xmlns="" val="17403178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内容占位符 3" descr="444076729556460127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66751" y="1714502"/>
            <a:ext cx="6313488" cy="3109913"/>
          </a:xfrm>
        </p:spPr>
      </p:pic>
      <p:sp>
        <p:nvSpPr>
          <p:cNvPr id="32771" name="矩形 4"/>
          <p:cNvSpPr>
            <a:spLocks noChangeArrowheads="1"/>
          </p:cNvSpPr>
          <p:nvPr/>
        </p:nvSpPr>
        <p:spPr bwMode="auto">
          <a:xfrm>
            <a:off x="7239000" y="2071689"/>
            <a:ext cx="4572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latin typeface="宋体" pitchFamily="2" charset="-122"/>
                <a:ea typeface="宋体" pitchFamily="2" charset="-122"/>
              </a:rPr>
              <a:t>2018</a:t>
            </a:r>
            <a:r>
              <a:rPr lang="zh-CN" altLang="en-US" sz="2800" b="1">
                <a:latin typeface="宋体" pitchFamily="2" charset="-122"/>
                <a:ea typeface="宋体" pitchFamily="2" charset="-122"/>
              </a:rPr>
              <a:t>年习近平在北大同师生代表座谈时对广大青年提出了</a:t>
            </a:r>
            <a:r>
              <a:rPr lang="en-US" altLang="zh-CN" sz="2800" b="1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2800" b="1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点希望：爱国、励志、求真、力行。</a:t>
            </a:r>
          </a:p>
        </p:txBody>
      </p:sp>
      <p:sp>
        <p:nvSpPr>
          <p:cNvPr id="32772" name="矩形 3"/>
          <p:cNvSpPr>
            <a:spLocks noChangeArrowheads="1"/>
          </p:cNvSpPr>
          <p:nvPr/>
        </p:nvSpPr>
        <p:spPr bwMode="auto">
          <a:xfrm>
            <a:off x="227013" y="309563"/>
            <a:ext cx="48013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（一）做有理想有本领有担当的时代新人</a:t>
            </a:r>
          </a:p>
        </p:txBody>
      </p:sp>
    </p:spTree>
    <p:extLst>
      <p:ext uri="{BB962C8B-B14F-4D97-AF65-F5344CB8AC3E}">
        <p14:creationId xmlns:p14="http://schemas.microsoft.com/office/powerpoint/2010/main" xmlns="" val="17992001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3"/>
          <p:cNvSpPr>
            <a:spLocks noGrp="1"/>
          </p:cNvSpPr>
          <p:nvPr>
            <p:ph type="title"/>
          </p:nvPr>
        </p:nvSpPr>
        <p:spPr>
          <a:xfrm>
            <a:off x="706439" y="860427"/>
            <a:ext cx="11010900" cy="633413"/>
          </a:xfrm>
        </p:spPr>
        <p:txBody>
          <a:bodyPr/>
          <a:lstStyle/>
          <a:p>
            <a:pPr algn="ctr"/>
            <a:r>
              <a:rPr lang="en-US" altLang="zh-CN" sz="2800" smtClean="0">
                <a:solidFill>
                  <a:srgbClr val="002060"/>
                </a:solidFill>
                <a:latin typeface="宋体" pitchFamily="2" charset="-122"/>
              </a:rPr>
              <a:t>1.</a:t>
            </a:r>
            <a:r>
              <a:rPr lang="zh-CN" altLang="en-US" sz="2800" smtClean="0">
                <a:solidFill>
                  <a:srgbClr val="002060"/>
                </a:solidFill>
                <a:latin typeface="宋体" pitchFamily="2" charset="-122"/>
              </a:rPr>
              <a:t>要爱国，忠于祖国，忠于人民</a:t>
            </a:r>
          </a:p>
        </p:txBody>
      </p:sp>
      <p:graphicFrame>
        <p:nvGraphicFramePr>
          <p:cNvPr id="10" name="内容占位符 9"/>
          <p:cNvGraphicFramePr>
            <a:graphicFrameLocks noGrp="1"/>
          </p:cNvGraphicFramePr>
          <p:nvPr>
            <p:ph idx="1"/>
          </p:nvPr>
        </p:nvGraphicFramePr>
        <p:xfrm>
          <a:off x="1269241" y="1433017"/>
          <a:ext cx="9526139" cy="5199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3796" name="矩形 4"/>
          <p:cNvSpPr>
            <a:spLocks noChangeArrowheads="1"/>
          </p:cNvSpPr>
          <p:nvPr/>
        </p:nvSpPr>
        <p:spPr bwMode="auto">
          <a:xfrm>
            <a:off x="227013" y="309563"/>
            <a:ext cx="48013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（一）做有理想有本领有担当的时代新人</a:t>
            </a:r>
          </a:p>
        </p:txBody>
      </p:sp>
    </p:spTree>
    <p:extLst>
      <p:ext uri="{BB962C8B-B14F-4D97-AF65-F5344CB8AC3E}">
        <p14:creationId xmlns:p14="http://schemas.microsoft.com/office/powerpoint/2010/main" xmlns="" val="37284629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标题 1"/>
          <p:cNvSpPr>
            <a:spLocks noGrp="1"/>
          </p:cNvSpPr>
          <p:nvPr>
            <p:ph type="title"/>
          </p:nvPr>
        </p:nvSpPr>
        <p:spPr>
          <a:xfrm>
            <a:off x="708025" y="920752"/>
            <a:ext cx="10915651" cy="561975"/>
          </a:xfrm>
        </p:spPr>
        <p:txBody>
          <a:bodyPr/>
          <a:lstStyle/>
          <a:p>
            <a:pPr algn="ctr"/>
            <a:r>
              <a:rPr lang="en-US" altLang="zh-CN" sz="2800" smtClean="0">
                <a:latin typeface="宋体" pitchFamily="2" charset="-122"/>
              </a:rPr>
              <a:t>2.</a:t>
            </a:r>
            <a:r>
              <a:rPr lang="zh-CN" altLang="en-US" sz="2800" smtClean="0">
                <a:latin typeface="宋体" pitchFamily="2" charset="-122"/>
              </a:rPr>
              <a:t>要励志，立鸿鹄志，做奋斗者</a:t>
            </a:r>
          </a:p>
        </p:txBody>
      </p:sp>
      <p:graphicFrame>
        <p:nvGraphicFramePr>
          <p:cNvPr id="7" name="内容占位符 6"/>
          <p:cNvGraphicFramePr>
            <a:graphicFrameLocks noGrp="1"/>
          </p:cNvGraphicFramePr>
          <p:nvPr>
            <p:ph idx="1"/>
          </p:nvPr>
        </p:nvGraphicFramePr>
        <p:xfrm>
          <a:off x="736981" y="1746914"/>
          <a:ext cx="10859708" cy="4844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4820" name="矩形 4"/>
          <p:cNvSpPr>
            <a:spLocks noChangeArrowheads="1"/>
          </p:cNvSpPr>
          <p:nvPr/>
        </p:nvSpPr>
        <p:spPr bwMode="auto">
          <a:xfrm>
            <a:off x="227013" y="309563"/>
            <a:ext cx="48013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（一）做有理想有本领有担当的时代新人</a:t>
            </a:r>
          </a:p>
        </p:txBody>
      </p:sp>
    </p:spTree>
    <p:extLst>
      <p:ext uri="{BB962C8B-B14F-4D97-AF65-F5344CB8AC3E}">
        <p14:creationId xmlns:p14="http://schemas.microsoft.com/office/powerpoint/2010/main" xmlns="" val="41144206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标题 1"/>
          <p:cNvSpPr>
            <a:spLocks noGrp="1"/>
          </p:cNvSpPr>
          <p:nvPr>
            <p:ph type="title"/>
          </p:nvPr>
        </p:nvSpPr>
        <p:spPr>
          <a:xfrm>
            <a:off x="666751" y="857250"/>
            <a:ext cx="11010900" cy="704850"/>
          </a:xfrm>
        </p:spPr>
        <p:txBody>
          <a:bodyPr/>
          <a:lstStyle/>
          <a:p>
            <a:pPr algn="ctr"/>
            <a:r>
              <a:rPr lang="en-US" altLang="zh-CN" sz="2800" smtClean="0">
                <a:latin typeface="宋体" pitchFamily="2" charset="-122"/>
              </a:rPr>
              <a:t>3.</a:t>
            </a:r>
            <a:r>
              <a:rPr lang="zh-CN" altLang="en-US" sz="2800" smtClean="0">
                <a:latin typeface="宋体" pitchFamily="2" charset="-122"/>
              </a:rPr>
              <a:t>要求真，求真学问，练真本领</a:t>
            </a:r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</p:nvPr>
        </p:nvGraphicFramePr>
        <p:xfrm>
          <a:off x="641445" y="1815152"/>
          <a:ext cx="10982539" cy="4394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5844" name="矩形 4"/>
          <p:cNvSpPr>
            <a:spLocks noChangeArrowheads="1"/>
          </p:cNvSpPr>
          <p:nvPr/>
        </p:nvSpPr>
        <p:spPr bwMode="auto">
          <a:xfrm>
            <a:off x="227013" y="309563"/>
            <a:ext cx="48013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（一）做有理想有本领有担当的时代新人</a:t>
            </a:r>
          </a:p>
        </p:txBody>
      </p:sp>
      <p:sp>
        <p:nvSpPr>
          <p:cNvPr id="35845" name="内容占位符 2"/>
          <p:cNvSpPr txBox="1">
            <a:spLocks/>
          </p:cNvSpPr>
          <p:nvPr/>
        </p:nvSpPr>
        <p:spPr bwMode="auto">
          <a:xfrm>
            <a:off x="382588" y="5103813"/>
            <a:ext cx="112014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5613" indent="-455613"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20000"/>
              </a:spcBef>
              <a:buFont typeface="Wingdings" pitchFamily="2" charset="2"/>
              <a:buChar char="l"/>
            </a:pPr>
            <a:endParaRPr lang="zh-CN" altLang="en-US" sz="260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19023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内容占位符 6"/>
          <p:cNvGraphicFramePr>
            <a:graphicFrameLocks noGrp="1"/>
          </p:cNvGraphicFramePr>
          <p:nvPr>
            <p:ph idx="1"/>
          </p:nvPr>
        </p:nvGraphicFramePr>
        <p:xfrm>
          <a:off x="514707" y="1828636"/>
          <a:ext cx="10972800" cy="452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标题 1"/>
          <p:cNvSpPr txBox="1">
            <a:spLocks/>
          </p:cNvSpPr>
          <p:nvPr/>
        </p:nvSpPr>
        <p:spPr bwMode="auto">
          <a:xfrm>
            <a:off x="1860551" y="966790"/>
            <a:ext cx="87630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zh-CN" sz="2800" b="1" dirty="0">
                <a:latin typeface="宋体" pitchFamily="2" charset="-122"/>
                <a:ea typeface="宋体" pitchFamily="2" charset="-122"/>
                <a:cs typeface="+mj-cs"/>
              </a:rPr>
              <a:t>4.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  <a:cs typeface="+mj-cs"/>
              </a:rPr>
              <a:t>要力行，知行合一，做实干家</a:t>
            </a:r>
          </a:p>
        </p:txBody>
      </p:sp>
      <p:sp>
        <p:nvSpPr>
          <p:cNvPr id="36868" name="矩形 4"/>
          <p:cNvSpPr>
            <a:spLocks noChangeArrowheads="1"/>
          </p:cNvSpPr>
          <p:nvPr/>
        </p:nvSpPr>
        <p:spPr bwMode="auto">
          <a:xfrm>
            <a:off x="227013" y="309563"/>
            <a:ext cx="48013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（一）做有理想有本领有担当的时代新人</a:t>
            </a:r>
          </a:p>
        </p:txBody>
      </p:sp>
    </p:spTree>
    <p:extLst>
      <p:ext uri="{BB962C8B-B14F-4D97-AF65-F5344CB8AC3E}">
        <p14:creationId xmlns:p14="http://schemas.microsoft.com/office/powerpoint/2010/main" xmlns="" val="35175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>
          <a:xfrm>
            <a:off x="1846263" y="735015"/>
            <a:ext cx="8763000" cy="650875"/>
          </a:xfrm>
        </p:spPr>
        <p:txBody>
          <a:bodyPr/>
          <a:lstStyle/>
          <a:p>
            <a:pPr algn="ctr"/>
            <a:r>
              <a:rPr lang="zh-CN" altLang="en-US" sz="3600" smtClean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主要内容</a:t>
            </a:r>
            <a:endParaRPr lang="zh-CN" altLang="en-US" sz="3600" smtClean="0"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10243" name="图片 3" descr="560d68430bf23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5982" y="2387611"/>
            <a:ext cx="5714286" cy="3714286"/>
          </a:xfrm>
          <a:noFill/>
        </p:spPr>
      </p:pic>
      <p:sp>
        <p:nvSpPr>
          <p:cNvPr id="6" name="矩形 5"/>
          <p:cNvSpPr/>
          <p:nvPr/>
        </p:nvSpPr>
        <p:spPr>
          <a:xfrm>
            <a:off x="1163195" y="1772058"/>
            <a:ext cx="8286751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6700">
              <a:defRPr/>
            </a:pPr>
            <a:r>
              <a:rPr lang="zh-CN" altLang="en-US" sz="28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  <a:t>一、我们处在中国特色社会主义新时代</a:t>
            </a:r>
            <a:endParaRPr lang="zh-CN" altLang="en-US" sz="2800" b="1" dirty="0">
              <a:latin typeface="宋体" pitchFamily="2" charset="-122"/>
              <a:ea typeface="宋体" pitchFamily="2" charset="-122"/>
            </a:endParaRPr>
          </a:p>
          <a:p>
            <a:pPr indent="266700">
              <a:defRPr/>
            </a:pPr>
            <a:r>
              <a:rPr lang="zh-CN" altLang="en-US" sz="28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  <a:t>二、时代新人要以民族复兴为己任</a:t>
            </a:r>
            <a:endParaRPr lang="zh-CN" altLang="en-US" sz="2800" b="1" dirty="0">
              <a:latin typeface="宋体" pitchFamily="2" charset="-122"/>
              <a:ea typeface="宋体" pitchFamily="2" charset="-122"/>
            </a:endParaRPr>
          </a:p>
          <a:p>
            <a:pPr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22867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标题 1"/>
          <p:cNvSpPr>
            <a:spLocks noGrp="1"/>
          </p:cNvSpPr>
          <p:nvPr>
            <p:ph type="title"/>
          </p:nvPr>
        </p:nvSpPr>
        <p:spPr>
          <a:xfrm>
            <a:off x="666749" y="1000127"/>
            <a:ext cx="10915651" cy="633413"/>
          </a:xfrm>
        </p:spPr>
        <p:txBody>
          <a:bodyPr/>
          <a:lstStyle/>
          <a:p>
            <a:pPr algn="ctr"/>
            <a:r>
              <a:rPr lang="zh-CN" altLang="en-US" sz="3200" smtClean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（二）提高思想道德素质和法治素养</a:t>
            </a:r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</p:nvPr>
        </p:nvGraphicFramePr>
        <p:xfrm>
          <a:off x="476985" y="2305693"/>
          <a:ext cx="5364163" cy="3559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7892" name="内容占位符 3"/>
          <p:cNvSpPr txBox="1">
            <a:spLocks/>
          </p:cNvSpPr>
          <p:nvPr/>
        </p:nvSpPr>
        <p:spPr bwMode="auto">
          <a:xfrm>
            <a:off x="5935663" y="2416177"/>
            <a:ext cx="5664200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5613" indent="-455613"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20000"/>
              </a:spcBef>
              <a:buFont typeface="Wingdings" pitchFamily="2" charset="2"/>
              <a:buChar char="l"/>
            </a:pPr>
            <a:r>
              <a:rPr lang="zh-CN" altLang="en-US" b="1">
                <a:latin typeface="宋体" pitchFamily="2" charset="-122"/>
              </a:rPr>
              <a:t>做有理想有本领有担当的时代新人，必须具备良好的</a:t>
            </a:r>
            <a:r>
              <a:rPr lang="zh-CN" altLang="en-US" b="1">
                <a:solidFill>
                  <a:srgbClr val="FF0000"/>
                </a:solidFill>
                <a:latin typeface="宋体" pitchFamily="2" charset="-122"/>
              </a:rPr>
              <a:t>思想政治素质、道德素质和法治素养</a:t>
            </a:r>
            <a:r>
              <a:rPr lang="zh-CN" altLang="en-US" b="1">
                <a:latin typeface="宋体" pitchFamily="2" charset="-122"/>
              </a:rPr>
              <a:t>。</a:t>
            </a:r>
          </a:p>
          <a:p>
            <a:pPr>
              <a:spcBef>
                <a:spcPct val="20000"/>
              </a:spcBef>
              <a:buFont typeface="Wingdings" pitchFamily="2" charset="2"/>
              <a:buChar char="l"/>
            </a:pPr>
            <a:r>
              <a:rPr lang="zh-CN" altLang="en-US" b="1">
                <a:solidFill>
                  <a:srgbClr val="0070C0"/>
                </a:solidFill>
                <a:latin typeface="宋体" pitchFamily="2" charset="-122"/>
              </a:rPr>
              <a:t>法律是准绳，任何时候都必须遵循；道德是基石，任何时候都不可忽视。</a:t>
            </a:r>
            <a:endParaRPr lang="zh-CN" altLang="en-US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543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标题 1"/>
          <p:cNvSpPr>
            <a:spLocks noGrp="1"/>
          </p:cNvSpPr>
          <p:nvPr>
            <p:ph type="title"/>
          </p:nvPr>
        </p:nvSpPr>
        <p:spPr>
          <a:xfrm>
            <a:off x="2036763" y="790577"/>
            <a:ext cx="8763000" cy="650875"/>
          </a:xfrm>
        </p:spPr>
        <p:txBody>
          <a:bodyPr/>
          <a:lstStyle/>
          <a:p>
            <a:pPr algn="ctr"/>
            <a:r>
              <a:rPr lang="en-US" altLang="zh-CN" sz="3200" smtClean="0">
                <a:latin typeface="华文中宋" pitchFamily="2" charset="-122"/>
                <a:ea typeface="华文中宋" pitchFamily="2" charset="-122"/>
              </a:rPr>
              <a:t>1.</a:t>
            </a:r>
            <a:r>
              <a:rPr lang="zh-CN" altLang="en-US" sz="3200" smtClean="0">
                <a:latin typeface="华文中宋" pitchFamily="2" charset="-122"/>
                <a:ea typeface="华文中宋" pitchFamily="2" charset="-122"/>
              </a:rPr>
              <a:t>思想道德和法律</a:t>
            </a:r>
            <a:endParaRPr lang="zh-CN" altLang="en-US" sz="3200" smtClean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</p:nvPr>
        </p:nvGraphicFramePr>
        <p:xfrm>
          <a:off x="600502" y="1583141"/>
          <a:ext cx="10791999" cy="3584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8916" name="矩形 7"/>
          <p:cNvSpPr>
            <a:spLocks noChangeArrowheads="1"/>
          </p:cNvSpPr>
          <p:nvPr/>
        </p:nvSpPr>
        <p:spPr bwMode="auto">
          <a:xfrm>
            <a:off x="490540" y="5303840"/>
            <a:ext cx="11274425" cy="954087"/>
          </a:xfrm>
          <a:prstGeom prst="rect">
            <a:avLst/>
          </a:prstGeom>
          <a:solidFill>
            <a:srgbClr val="BAF69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zh-CN" altLang="en-US" sz="2800" b="1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相辅相成：</a:t>
            </a:r>
            <a:r>
              <a:rPr lang="zh-CN" altLang="en-US" sz="2800" b="1">
                <a:latin typeface="宋体" pitchFamily="2" charset="-122"/>
                <a:ea typeface="宋体" pitchFamily="2" charset="-122"/>
              </a:rPr>
              <a:t>一方面，思想道德为法律提供思想指引和价值基础；另一方面，法律为思想道德提供制度保障。</a:t>
            </a:r>
            <a:endParaRPr lang="zh-CN" altLang="en-US" sz="280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 bwMode="auto">
          <a:xfrm>
            <a:off x="2" y="204788"/>
            <a:ext cx="46259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zh-CN" altLang="en-US" sz="2000" b="1" dirty="0">
                <a:latin typeface="华文中宋" pitchFamily="2" charset="-122"/>
                <a:ea typeface="华文中宋" pitchFamily="2" charset="-122"/>
                <a:cs typeface="+mj-cs"/>
              </a:rPr>
              <a:t>（二）提高思想道德素质和法治素养</a:t>
            </a:r>
          </a:p>
        </p:txBody>
      </p:sp>
      <p:pic>
        <p:nvPicPr>
          <p:cNvPr id="8" name="图片 7" descr="timg (7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38785" y="1553094"/>
            <a:ext cx="3133583" cy="18237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62330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标题 1"/>
          <p:cNvSpPr>
            <a:spLocks noGrp="1"/>
          </p:cNvSpPr>
          <p:nvPr>
            <p:ph type="title"/>
          </p:nvPr>
        </p:nvSpPr>
        <p:spPr>
          <a:xfrm>
            <a:off x="2884488" y="966790"/>
            <a:ext cx="8763000" cy="650875"/>
          </a:xfrm>
        </p:spPr>
        <p:txBody>
          <a:bodyPr/>
          <a:lstStyle/>
          <a:p>
            <a:pPr algn="ctr"/>
            <a:r>
              <a:rPr lang="en-US" altLang="zh-CN" sz="3200" smtClean="0">
                <a:latin typeface="华文中宋" pitchFamily="2" charset="-122"/>
                <a:ea typeface="华文中宋" pitchFamily="2" charset="-122"/>
              </a:rPr>
              <a:t>2.</a:t>
            </a:r>
            <a:r>
              <a:rPr lang="zh-CN" altLang="en-US" sz="3200" smtClean="0">
                <a:latin typeface="华文中宋" pitchFamily="2" charset="-122"/>
                <a:ea typeface="华文中宋" pitchFamily="2" charset="-122"/>
              </a:rPr>
              <a:t>法治与德治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50377" y="2388360"/>
          <a:ext cx="11091720" cy="3517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矩形 4"/>
          <p:cNvSpPr/>
          <p:nvPr/>
        </p:nvSpPr>
        <p:spPr>
          <a:xfrm>
            <a:off x="2265364" y="1882777"/>
            <a:ext cx="3235325" cy="519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b="1" dirty="0">
                <a:latin typeface="宋体" pitchFamily="2" charset="-122"/>
              </a:rPr>
              <a:t>法律是成文的道德</a:t>
            </a:r>
          </a:p>
        </p:txBody>
      </p:sp>
      <p:sp>
        <p:nvSpPr>
          <p:cNvPr id="6" name="矩形 5"/>
          <p:cNvSpPr/>
          <p:nvPr/>
        </p:nvSpPr>
        <p:spPr>
          <a:xfrm>
            <a:off x="2524126" y="5854700"/>
            <a:ext cx="3152775" cy="520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b="1" dirty="0">
                <a:latin typeface="宋体" pitchFamily="2" charset="-122"/>
              </a:rPr>
              <a:t>道德是内心的法律</a:t>
            </a:r>
          </a:p>
        </p:txBody>
      </p:sp>
      <p:sp>
        <p:nvSpPr>
          <p:cNvPr id="7" name="标题 1"/>
          <p:cNvSpPr txBox="1">
            <a:spLocks/>
          </p:cNvSpPr>
          <p:nvPr/>
        </p:nvSpPr>
        <p:spPr bwMode="auto">
          <a:xfrm>
            <a:off x="2" y="204788"/>
            <a:ext cx="46259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zh-CN" altLang="en-US" sz="2000" b="1" dirty="0">
                <a:latin typeface="华文中宋" pitchFamily="2" charset="-122"/>
                <a:ea typeface="华文中宋" pitchFamily="2" charset="-122"/>
                <a:cs typeface="+mj-cs"/>
              </a:rPr>
              <a:t>（二）提高思想道德素质和法治素养</a:t>
            </a:r>
          </a:p>
        </p:txBody>
      </p:sp>
      <p:sp>
        <p:nvSpPr>
          <p:cNvPr id="8" name="矩形 7"/>
          <p:cNvSpPr/>
          <p:nvPr/>
        </p:nvSpPr>
        <p:spPr>
          <a:xfrm>
            <a:off x="5213352" y="3821113"/>
            <a:ext cx="2525713" cy="7096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宋体" pitchFamily="2" charset="-122"/>
              </a:rPr>
              <a:t>法律和道德协同发力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09814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标题 1"/>
          <p:cNvSpPr>
            <a:spLocks noGrp="1"/>
          </p:cNvSpPr>
          <p:nvPr>
            <p:ph type="title"/>
          </p:nvPr>
        </p:nvSpPr>
        <p:spPr>
          <a:xfrm>
            <a:off x="3138488" y="846138"/>
            <a:ext cx="7943851" cy="457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sz="320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3.</a:t>
            </a:r>
            <a:r>
              <a:rPr lang="zh-CN" altLang="en-US" sz="320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思想道德素质和法治素养的提高方法</a:t>
            </a:r>
            <a:endParaRPr lang="zh-CN" altLang="en-US" sz="3200" smtClean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5704765" y="1337481"/>
          <a:ext cx="6155143" cy="5254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标题 1"/>
          <p:cNvSpPr txBox="1">
            <a:spLocks/>
          </p:cNvSpPr>
          <p:nvPr/>
        </p:nvSpPr>
        <p:spPr bwMode="auto">
          <a:xfrm>
            <a:off x="2" y="204788"/>
            <a:ext cx="46259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zh-CN" altLang="en-US" sz="2000" b="1" dirty="0">
                <a:latin typeface="华文中宋" pitchFamily="2" charset="-122"/>
                <a:ea typeface="华文中宋" pitchFamily="2" charset="-122"/>
                <a:cs typeface="+mj-cs"/>
              </a:rPr>
              <a:t>（二）提高思想道德素质和法治素养</a:t>
            </a:r>
          </a:p>
        </p:txBody>
      </p:sp>
      <p:sp>
        <p:nvSpPr>
          <p:cNvPr id="6" name="矩形 5"/>
          <p:cNvSpPr/>
          <p:nvPr/>
        </p:nvSpPr>
        <p:spPr>
          <a:xfrm>
            <a:off x="368301" y="1992313"/>
            <a:ext cx="5295900" cy="1816100"/>
          </a:xfrm>
          <a:prstGeom prst="rect">
            <a:avLst/>
          </a:prstGeom>
          <a:solidFill>
            <a:srgbClr val="F4E2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宋体" pitchFamily="2" charset="-122"/>
              </a:rPr>
              <a:t>思想道德素质</a:t>
            </a:r>
            <a:r>
              <a:rPr lang="zh-CN" altLang="en-US" sz="2800" b="1" dirty="0">
                <a:solidFill>
                  <a:schemeClr val="tx1"/>
                </a:solidFill>
                <a:latin typeface="宋体" pitchFamily="2" charset="-122"/>
              </a:rPr>
              <a:t>是人们的思想观念、政治立场、价值取向、道德情操和行为习惯等方面品质和能力的综合体现</a:t>
            </a:r>
            <a:r>
              <a:rPr lang="en-US" altLang="zh-CN" sz="2800" b="1" dirty="0">
                <a:solidFill>
                  <a:schemeClr val="tx1"/>
                </a:solidFill>
                <a:latin typeface="宋体" pitchFamily="2" charset="-122"/>
              </a:rPr>
              <a:t>.</a:t>
            </a:r>
            <a:r>
              <a:rPr lang="zh-CN" altLang="en-US" sz="2800" b="1" dirty="0">
                <a:solidFill>
                  <a:schemeClr val="tx1"/>
                </a:solidFill>
                <a:latin typeface="宋体" pitchFamily="2" charset="-122"/>
              </a:rPr>
              <a:t>。</a:t>
            </a:r>
            <a:endParaRPr lang="en-US" altLang="zh-CN" sz="2800" b="1" dirty="0">
              <a:solidFill>
                <a:schemeClr val="tx1"/>
              </a:solidFill>
              <a:latin typeface="宋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9576" y="4135440"/>
            <a:ext cx="5267325" cy="17748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宋体" pitchFamily="2" charset="-122"/>
              </a:rPr>
              <a:t>法治素养</a:t>
            </a:r>
            <a:r>
              <a:rPr lang="zh-CN" altLang="en-US" sz="2800" b="1" dirty="0">
                <a:solidFill>
                  <a:schemeClr val="tx1"/>
                </a:solidFill>
                <a:latin typeface="宋体" pitchFamily="2" charset="-122"/>
              </a:rPr>
              <a:t>是指人们通过学习法律知识、理解法律本质、运用法治思维、依法维护权利与依法履行义务的素质、修养和能力。</a:t>
            </a:r>
            <a:endParaRPr lang="en-US" altLang="zh-CN" sz="2800" b="1" dirty="0">
              <a:solidFill>
                <a:schemeClr val="tx1"/>
              </a:solidFill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33185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60652" y="2238377"/>
            <a:ext cx="8353425" cy="14192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800" b="1" dirty="0">
                <a:solidFill>
                  <a:schemeClr val="tx1"/>
                </a:solidFill>
                <a:latin typeface="宋体" pitchFamily="2" charset="-122"/>
              </a:rPr>
              <a:t>融思想性、政治性、科学性、理论性、实践性于一体的思想政治理论课</a:t>
            </a:r>
            <a:endParaRPr lang="en-US" altLang="zh-CN" sz="2800" b="1" dirty="0">
              <a:solidFill>
                <a:schemeClr val="tx1"/>
              </a:solidFill>
              <a:latin typeface="宋体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52714" y="3984625"/>
            <a:ext cx="8442325" cy="21018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800" b="1" dirty="0">
                <a:solidFill>
                  <a:schemeClr val="tx1"/>
                </a:solidFill>
                <a:latin typeface="宋体" pitchFamily="2" charset="-122"/>
              </a:rPr>
              <a:t>针对大学生成长过程中面临的思想道德和法律问题，开展马克思主义的世界观、人生观、价值观、道德观、法治观教育，引导大学生提高思想道德素质和法治素养，成长为自觉担当民族复兴大任的时代新人。</a:t>
            </a:r>
          </a:p>
        </p:txBody>
      </p:sp>
      <p:sp>
        <p:nvSpPr>
          <p:cNvPr id="9" name="椭圆 8"/>
          <p:cNvSpPr/>
          <p:nvPr/>
        </p:nvSpPr>
        <p:spPr>
          <a:xfrm>
            <a:off x="204789" y="2319340"/>
            <a:ext cx="2428875" cy="12842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宋体" pitchFamily="2" charset="-122"/>
              </a:rPr>
              <a:t>课程特点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85751" y="4340227"/>
            <a:ext cx="2360613" cy="13239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宋体" pitchFamily="2" charset="-122"/>
              </a:rPr>
              <a:t>课程内容与任务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41990" name="标题 1"/>
          <p:cNvSpPr>
            <a:spLocks noGrp="1"/>
          </p:cNvSpPr>
          <p:nvPr>
            <p:ph type="title"/>
          </p:nvPr>
        </p:nvSpPr>
        <p:spPr>
          <a:xfrm>
            <a:off x="2078037" y="1089027"/>
            <a:ext cx="8763000" cy="650875"/>
          </a:xfrm>
        </p:spPr>
        <p:txBody>
          <a:bodyPr/>
          <a:lstStyle/>
          <a:p>
            <a:pPr algn="ctr"/>
            <a:r>
              <a:rPr lang="en-US" altLang="zh-CN" sz="3200" smtClean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4.</a:t>
            </a:r>
            <a:r>
              <a:rPr lang="zh-CN" altLang="en-US" sz="3200" smtClean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课程特点、内容与任务</a:t>
            </a:r>
            <a:endParaRPr lang="zh-CN" altLang="en-US" sz="3200" smtClean="0"/>
          </a:p>
        </p:txBody>
      </p:sp>
      <p:sp>
        <p:nvSpPr>
          <p:cNvPr id="7" name="标题 1"/>
          <p:cNvSpPr txBox="1">
            <a:spLocks/>
          </p:cNvSpPr>
          <p:nvPr/>
        </p:nvSpPr>
        <p:spPr bwMode="auto">
          <a:xfrm>
            <a:off x="2" y="204788"/>
            <a:ext cx="46259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zh-CN" altLang="en-US" sz="2000" b="1" dirty="0">
                <a:latin typeface="华文中宋" pitchFamily="2" charset="-122"/>
                <a:ea typeface="华文中宋" pitchFamily="2" charset="-122"/>
                <a:cs typeface="+mj-cs"/>
              </a:rPr>
              <a:t>（二）提高思想道德素质和法治素养</a:t>
            </a:r>
          </a:p>
        </p:txBody>
      </p:sp>
    </p:spTree>
    <p:extLst>
      <p:ext uri="{BB962C8B-B14F-4D97-AF65-F5344CB8AC3E}">
        <p14:creationId xmlns:p14="http://schemas.microsoft.com/office/powerpoint/2010/main" xmlns="" val="2697120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标题 1"/>
          <p:cNvSpPr>
            <a:spLocks noGrp="1"/>
          </p:cNvSpPr>
          <p:nvPr>
            <p:ph type="title"/>
          </p:nvPr>
        </p:nvSpPr>
        <p:spPr>
          <a:xfrm>
            <a:off x="2036763" y="747715"/>
            <a:ext cx="8763000" cy="650875"/>
          </a:xfrm>
        </p:spPr>
        <p:txBody>
          <a:bodyPr/>
          <a:lstStyle/>
          <a:p>
            <a:pPr algn="ctr"/>
            <a:r>
              <a:rPr lang="en-US" altLang="zh-CN" sz="3200" smtClean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5.</a:t>
            </a:r>
            <a:r>
              <a:rPr lang="zh-CN" altLang="en-US" sz="3200" smtClean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课程意义</a:t>
            </a:r>
            <a:endParaRPr lang="zh-CN" altLang="en-US" sz="3200" smtClean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64025" y="1760561"/>
          <a:ext cx="11146841" cy="4626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标题 1"/>
          <p:cNvSpPr txBox="1">
            <a:spLocks/>
          </p:cNvSpPr>
          <p:nvPr/>
        </p:nvSpPr>
        <p:spPr bwMode="auto">
          <a:xfrm>
            <a:off x="2" y="204788"/>
            <a:ext cx="46259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zh-CN" altLang="en-US" sz="2000" b="1" dirty="0">
                <a:latin typeface="华文中宋" pitchFamily="2" charset="-122"/>
                <a:ea typeface="华文中宋" pitchFamily="2" charset="-122"/>
                <a:cs typeface="+mj-cs"/>
              </a:rPr>
              <a:t>（二）提高思想道德素质和法治素养</a:t>
            </a:r>
          </a:p>
        </p:txBody>
      </p:sp>
    </p:spTree>
    <p:extLst>
      <p:ext uri="{BB962C8B-B14F-4D97-AF65-F5344CB8AC3E}">
        <p14:creationId xmlns:p14="http://schemas.microsoft.com/office/powerpoint/2010/main" xmlns="" val="8758259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图片 4" descr="2014092214064730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9" y="2087563"/>
            <a:ext cx="5638800" cy="396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矩形 7"/>
          <p:cNvSpPr>
            <a:spLocks noChangeArrowheads="1"/>
          </p:cNvSpPr>
          <p:nvPr/>
        </p:nvSpPr>
        <p:spPr bwMode="auto">
          <a:xfrm>
            <a:off x="1419226" y="1065213"/>
            <a:ext cx="90630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3200" b="1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北大刘媛媛演讲</a:t>
            </a:r>
            <a:r>
              <a:rPr lang="en-US" altLang="zh-CN" sz="3200" b="1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《</a:t>
            </a:r>
            <a:r>
              <a:rPr lang="zh-CN" altLang="en-US" sz="3200" b="1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年轻人能为世界做什么</a:t>
            </a:r>
            <a:r>
              <a:rPr lang="en-US" altLang="zh-CN" sz="3200" b="1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》</a:t>
            </a:r>
            <a:r>
              <a:rPr lang="en-US" altLang="zh-CN" sz="3200">
                <a:latin typeface="华文中宋" pitchFamily="2" charset="-122"/>
                <a:ea typeface="华文中宋" pitchFamily="2" charset="-122"/>
              </a:rPr>
              <a:t> </a:t>
            </a:r>
            <a:endParaRPr lang="zh-CN" altLang="en-US" sz="320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44036" name="矩形 8"/>
          <p:cNvSpPr>
            <a:spLocks noChangeArrowheads="1"/>
          </p:cNvSpPr>
          <p:nvPr/>
        </p:nvSpPr>
        <p:spPr bwMode="auto">
          <a:xfrm>
            <a:off x="6342065" y="2170114"/>
            <a:ext cx="5381625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/>
              <a:t>　</a:t>
            </a:r>
            <a:r>
              <a:rPr lang="zh-CN" altLang="en-US" sz="2800" b="1">
                <a:latin typeface="宋体" pitchFamily="2" charset="-122"/>
                <a:ea typeface="宋体" pitchFamily="2" charset="-122"/>
              </a:rPr>
              <a:t>“即使给了你十万个理由让你去作恶，你都要</a:t>
            </a:r>
            <a:r>
              <a:rPr lang="zh-CN" altLang="en-US" sz="2800" b="1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保持自己的操守跟底线</a:t>
            </a:r>
            <a:r>
              <a:rPr lang="zh-CN" altLang="en-US" sz="2800" b="1">
                <a:latin typeface="宋体" pitchFamily="2" charset="-122"/>
                <a:ea typeface="宋体" pitchFamily="2" charset="-122"/>
              </a:rPr>
              <a:t>，仅仅就因为</a:t>
            </a:r>
            <a:r>
              <a:rPr lang="en-US" altLang="zh-CN" sz="2800" b="1">
                <a:latin typeface="宋体" pitchFamily="2" charset="-122"/>
                <a:ea typeface="宋体" pitchFamily="2" charset="-122"/>
              </a:rPr>
              <a:t>……</a:t>
            </a:r>
            <a:r>
              <a:rPr lang="zh-CN" altLang="en-US" sz="2800" b="1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你是一个人</a:t>
            </a:r>
            <a:r>
              <a:rPr lang="en-US" altLang="zh-CN" sz="2800" b="1">
                <a:latin typeface="宋体" pitchFamily="2" charset="-122"/>
                <a:ea typeface="宋体" pitchFamily="2" charset="-122"/>
              </a:rPr>
              <a:t>……</a:t>
            </a:r>
            <a:r>
              <a:rPr lang="zh-CN" altLang="en-US" sz="2800" b="1">
                <a:latin typeface="宋体" pitchFamily="2" charset="-122"/>
                <a:ea typeface="宋体" pitchFamily="2" charset="-122"/>
              </a:rPr>
              <a:t>你们都能成为那种难能可贵的年轻人，</a:t>
            </a:r>
            <a:r>
              <a:rPr lang="zh-CN" altLang="en-US" sz="2800" b="1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一辈子都嫉恶如仇，绝不随波逐流，你绝不摧眉折腰，你绝不放弃自己的原则，你绝不绝不绝不失望于人性</a:t>
            </a:r>
            <a:r>
              <a:rPr lang="zh-CN" altLang="en-US" sz="2800" b="1">
                <a:latin typeface="宋体" pitchFamily="2" charset="-122"/>
                <a:ea typeface="宋体" pitchFamily="2" charset="-122"/>
              </a:rPr>
              <a:t>。</a:t>
            </a:r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2" y="204788"/>
            <a:ext cx="46259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zh-CN" altLang="en-US" sz="2000" b="1" dirty="0">
                <a:latin typeface="华文中宋" pitchFamily="2" charset="-122"/>
                <a:ea typeface="华文中宋" pitchFamily="2" charset="-122"/>
                <a:cs typeface="+mj-cs"/>
              </a:rPr>
              <a:t>（二）提高思想道德素质和法治素养</a:t>
            </a:r>
          </a:p>
        </p:txBody>
      </p:sp>
    </p:spTree>
    <p:extLst>
      <p:ext uri="{BB962C8B-B14F-4D97-AF65-F5344CB8AC3E}">
        <p14:creationId xmlns:p14="http://schemas.microsoft.com/office/powerpoint/2010/main" xmlns="" val="254694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内容占位符 2"/>
          <p:cNvSpPr>
            <a:spLocks noGrp="1"/>
          </p:cNvSpPr>
          <p:nvPr>
            <p:ph idx="1"/>
          </p:nvPr>
        </p:nvSpPr>
        <p:spPr>
          <a:xfrm>
            <a:off x="5949951" y="1576390"/>
            <a:ext cx="5851525" cy="3787775"/>
          </a:xfrm>
        </p:spPr>
        <p:txBody>
          <a:bodyPr>
            <a:normAutofit/>
          </a:bodyPr>
          <a:lstStyle/>
          <a:p>
            <a:r>
              <a:rPr lang="zh-CN" altLang="en-US" b="1" smtClean="0">
                <a:solidFill>
                  <a:srgbClr val="FF0000"/>
                </a:solidFill>
                <a:latin typeface="宋体" pitchFamily="2" charset="-122"/>
              </a:rPr>
              <a:t>新时代青年</a:t>
            </a:r>
            <a:r>
              <a:rPr lang="zh-CN" altLang="en-US" b="1" smtClean="0">
                <a:latin typeface="宋体" pitchFamily="2" charset="-122"/>
              </a:rPr>
              <a:t>要乘新时代春风，在祖国的万里长空放飞青春梦想，</a:t>
            </a:r>
            <a:r>
              <a:rPr lang="zh-CN" altLang="en-US" b="1" smtClean="0">
                <a:solidFill>
                  <a:srgbClr val="FF0000"/>
                </a:solidFill>
                <a:latin typeface="宋体" pitchFamily="2" charset="-122"/>
              </a:rPr>
              <a:t>以社会主义建设者和接班人的使命担当</a:t>
            </a:r>
            <a:r>
              <a:rPr lang="zh-CN" altLang="en-US" b="1" smtClean="0">
                <a:latin typeface="宋体" pitchFamily="2" charset="-122"/>
              </a:rPr>
              <a:t>，为全面建成小康社会、全面建设社会主义现代化强国而努力奋斗，</a:t>
            </a:r>
            <a:r>
              <a:rPr lang="zh-CN" altLang="en-US" b="1" smtClean="0">
                <a:solidFill>
                  <a:srgbClr val="FF0000"/>
                </a:solidFill>
                <a:latin typeface="宋体" pitchFamily="2" charset="-122"/>
              </a:rPr>
              <a:t>让中华民族伟大复兴在我们的奋斗中梦想成真</a:t>
            </a:r>
            <a:r>
              <a:rPr lang="zh-CN" altLang="en-US" b="1" smtClean="0">
                <a:latin typeface="宋体" pitchFamily="2" charset="-122"/>
              </a:rPr>
              <a:t>！</a:t>
            </a:r>
            <a:endParaRPr lang="zh-CN" altLang="en-US" smtClean="0"/>
          </a:p>
        </p:txBody>
      </p:sp>
      <p:pic>
        <p:nvPicPr>
          <p:cNvPr id="45059" name="内容占位符 4" descr="1140197_99745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813" y="1905000"/>
            <a:ext cx="53848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标题 1"/>
          <p:cNvSpPr txBox="1">
            <a:spLocks/>
          </p:cNvSpPr>
          <p:nvPr/>
        </p:nvSpPr>
        <p:spPr bwMode="auto">
          <a:xfrm>
            <a:off x="2" y="204788"/>
            <a:ext cx="46259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zh-CN" altLang="en-US" sz="2000" b="1" dirty="0">
                <a:latin typeface="华文中宋" pitchFamily="2" charset="-122"/>
                <a:ea typeface="华文中宋" pitchFamily="2" charset="-122"/>
                <a:cs typeface="+mj-cs"/>
              </a:rPr>
              <a:t>（二）提高思想道德素质和法治素养</a:t>
            </a:r>
          </a:p>
        </p:txBody>
      </p:sp>
    </p:spTree>
    <p:extLst>
      <p:ext uri="{BB962C8B-B14F-4D97-AF65-F5344CB8AC3E}">
        <p14:creationId xmlns:p14="http://schemas.microsoft.com/office/powerpoint/2010/main" xmlns="" val="12394050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图片 3" descr="timg (1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3257" y="4000502"/>
            <a:ext cx="10091058" cy="2672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51" y="1143002"/>
            <a:ext cx="10972800" cy="714375"/>
          </a:xfrm>
        </p:spPr>
        <p:txBody>
          <a:bodyPr/>
          <a:lstStyle/>
          <a:p>
            <a:pPr algn="ctr"/>
            <a:r>
              <a:rPr lang="zh-CN" altLang="en-US" sz="320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作业与思考</a:t>
            </a:r>
          </a:p>
        </p:txBody>
      </p:sp>
      <p:sp>
        <p:nvSpPr>
          <p:cNvPr id="46084" name="矩形 5"/>
          <p:cNvSpPr>
            <a:spLocks noChangeArrowheads="1"/>
          </p:cNvSpPr>
          <p:nvPr/>
        </p:nvSpPr>
        <p:spPr bwMode="auto">
          <a:xfrm>
            <a:off x="571500" y="2357439"/>
            <a:ext cx="1133475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latin typeface="宋体" pitchFamily="2" charset="-122"/>
                <a:ea typeface="宋体" pitchFamily="2" charset="-122"/>
              </a:rPr>
              <a:t>1.</a:t>
            </a:r>
            <a:r>
              <a:rPr lang="zh-CN" altLang="en-US" sz="2800" b="1">
                <a:latin typeface="宋体" pitchFamily="2" charset="-122"/>
                <a:ea typeface="宋体" pitchFamily="2" charset="-122"/>
              </a:rPr>
              <a:t>中国特色社会主义进入了新时代对当代大学生意味着什么？</a:t>
            </a:r>
            <a:endParaRPr lang="en-US" altLang="zh-CN" sz="2800" b="1">
              <a:latin typeface="宋体" pitchFamily="2" charset="-122"/>
              <a:ea typeface="宋体" pitchFamily="2" charset="-122"/>
            </a:endParaRPr>
          </a:p>
          <a:p>
            <a:r>
              <a:rPr lang="en-US" altLang="zh-CN" sz="2800" b="1">
                <a:latin typeface="宋体" pitchFamily="2" charset="-122"/>
                <a:ea typeface="宋体" pitchFamily="2" charset="-122"/>
              </a:rPr>
              <a:t>2.</a:t>
            </a:r>
            <a:r>
              <a:rPr lang="zh-CN" altLang="en-US" sz="2800" b="1">
                <a:latin typeface="宋体" pitchFamily="2" charset="-122"/>
                <a:ea typeface="宋体" pitchFamily="2" charset="-122"/>
              </a:rPr>
              <a:t>结合自己的实际情况，写一份迎接新时代之大学规划。</a:t>
            </a:r>
            <a:endParaRPr lang="en-US" altLang="zh-CN" sz="2800" b="1">
              <a:latin typeface="宋体" pitchFamily="2" charset="-122"/>
              <a:ea typeface="宋体" pitchFamily="2" charset="-122"/>
            </a:endParaRPr>
          </a:p>
          <a:p>
            <a:r>
              <a:rPr lang="en-US" altLang="zh-CN" sz="2800" b="1">
                <a:latin typeface="宋体" pitchFamily="2" charset="-122"/>
                <a:ea typeface="宋体" pitchFamily="2" charset="-122"/>
              </a:rPr>
              <a:t>3.</a:t>
            </a:r>
            <a:r>
              <a:rPr lang="zh-CN" altLang="en-US" sz="2800" b="1">
                <a:latin typeface="宋体" pitchFamily="2" charset="-122"/>
                <a:ea typeface="宋体" pitchFamily="2" charset="-122"/>
              </a:rPr>
              <a:t>如何提高自己的思想道德素质和法律素养？</a:t>
            </a:r>
            <a:endParaRPr lang="zh-CN" altLang="en-US" sz="2800"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08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9" y="584202"/>
            <a:ext cx="11010900" cy="633413"/>
          </a:xfrm>
        </p:spPr>
        <p:txBody>
          <a:bodyPr/>
          <a:lstStyle/>
          <a:p>
            <a:pPr algn="ctr"/>
            <a:r>
              <a:rPr lang="zh-CN" altLang="en-US" sz="320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拓展阅读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777877" y="1363665"/>
            <a:ext cx="10874375" cy="24717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b="1" smtClean="0">
                <a:latin typeface="宋体" panose="02010600030101010101" pitchFamily="2" charset="-122"/>
              </a:rPr>
              <a:t>1.</a:t>
            </a:r>
            <a:r>
              <a:rPr lang="zh-CN" altLang="en-US" b="1" smtClean="0">
                <a:latin typeface="宋体" panose="02010600030101010101" pitchFamily="2" charset="-122"/>
              </a:rPr>
              <a:t>习近平</a:t>
            </a:r>
            <a:r>
              <a:rPr lang="en-US" altLang="zh-CN" b="1" smtClean="0">
                <a:latin typeface="宋体" panose="02010600030101010101" pitchFamily="2" charset="-122"/>
              </a:rPr>
              <a:t>:</a:t>
            </a:r>
            <a:r>
              <a:rPr lang="zh-CN" altLang="en-US" b="1" smtClean="0">
                <a:latin typeface="宋体" panose="02010600030101010101" pitchFamily="2" charset="-122"/>
              </a:rPr>
              <a:t>习近平的七年知青岁月，中共中央党校出版社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zh-CN" b="1" smtClean="0">
                <a:latin typeface="宋体" panose="02010600030101010101" pitchFamily="2" charset="-122"/>
              </a:rPr>
              <a:t>2.</a:t>
            </a:r>
            <a:r>
              <a:rPr lang="zh-CN" altLang="en-US" b="1" smtClean="0">
                <a:latin typeface="宋体" panose="02010600030101010101" pitchFamily="2" charset="-122"/>
              </a:rPr>
              <a:t>习近平：摆脱贫困，福建人民出版社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zh-CN" b="1" smtClean="0">
                <a:latin typeface="宋体" panose="02010600030101010101" pitchFamily="2" charset="-122"/>
              </a:rPr>
              <a:t>3.</a:t>
            </a:r>
            <a:r>
              <a:rPr lang="zh-CN" altLang="en-US" b="1" smtClean="0">
                <a:latin typeface="宋体" panose="02010600030101010101" pitchFamily="2" charset="-122"/>
              </a:rPr>
              <a:t>人民日报评论部：习近平用典，人民日报出版社</a:t>
            </a:r>
            <a:endParaRPr lang="en-US" altLang="zh-CN" b="1" smtClean="0">
              <a:latin typeface="宋体" panose="02010600030101010101" pitchFamily="2" charset="-122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altLang="zh-CN" b="1" smtClean="0">
                <a:latin typeface="宋体" panose="02010600030101010101" pitchFamily="2" charset="-122"/>
              </a:rPr>
              <a:t>4.</a:t>
            </a:r>
            <a:r>
              <a:rPr lang="zh-CN" altLang="en-US" b="1" smtClean="0">
                <a:latin typeface="宋体" panose="02010600030101010101" pitchFamily="2" charset="-122"/>
              </a:rPr>
              <a:t>人民日报评论部：习近平讲故事，人民出版社</a:t>
            </a:r>
            <a:endParaRPr lang="en-US" altLang="zh-CN" b="1" smtClean="0">
              <a:latin typeface="宋体" panose="02010600030101010101" pitchFamily="2" charset="-122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altLang="zh-CN" b="1" smtClean="0">
                <a:latin typeface="宋体" panose="02010600030101010101" pitchFamily="2" charset="-122"/>
              </a:rPr>
              <a:t>5.</a:t>
            </a:r>
            <a:r>
              <a:rPr lang="zh-CN" altLang="en-US" b="1" smtClean="0">
                <a:latin typeface="宋体" panose="02010600030101010101" pitchFamily="2" charset="-122"/>
              </a:rPr>
              <a:t>习近平：习近平谈治国理政，外文出版社有限责任公司</a:t>
            </a:r>
            <a:endParaRPr lang="en-US" altLang="zh-CN" b="1" smtClean="0">
              <a:latin typeface="宋体" panose="02010600030101010101" pitchFamily="2" charset="-122"/>
            </a:endParaRPr>
          </a:p>
        </p:txBody>
      </p:sp>
      <p:pic>
        <p:nvPicPr>
          <p:cNvPr id="5" name="图片 4" descr="18037333a96f1b2d3f94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6041" y="4135275"/>
            <a:ext cx="1701308" cy="24907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图片 5" descr="u=3382036691,1040856595&amp;fm=27&amp;gp=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16907" y="4195438"/>
            <a:ext cx="1634460" cy="2476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图片 6" descr="timg (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7407" y="4299045"/>
            <a:ext cx="1561831" cy="21904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图片 7" descr="c03fd54ab9dd191d2c9c1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57727" y="4271749"/>
            <a:ext cx="1589828" cy="24088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04913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2408239" y="1003300"/>
            <a:ext cx="82296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3600" b="1" dirty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  <a:cs typeface="+mj-cs"/>
              </a:rPr>
              <a:t>一、我们处在中国特色社会主义新时代 </a:t>
            </a:r>
          </a:p>
        </p:txBody>
      </p:sp>
      <p:pic>
        <p:nvPicPr>
          <p:cNvPr id="11267" name="内容占位符 5" descr="W02018072453492777562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160463" y="1993901"/>
            <a:ext cx="5238751" cy="3808413"/>
          </a:xfrm>
        </p:spPr>
      </p:pic>
      <p:sp>
        <p:nvSpPr>
          <p:cNvPr id="11268" name="Rectangle 6"/>
          <p:cNvSpPr txBox="1">
            <a:spLocks noChangeArrowheads="1"/>
          </p:cNvSpPr>
          <p:nvPr/>
        </p:nvSpPr>
        <p:spPr bwMode="auto">
          <a:xfrm>
            <a:off x="6796089" y="2757488"/>
            <a:ext cx="43815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5613" indent="-455613"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Char char="l"/>
            </a:pPr>
            <a:r>
              <a:rPr lang="zh-CN" altLang="en-US" b="1">
                <a:latin typeface="宋体" pitchFamily="2" charset="-122"/>
              </a:rPr>
              <a:t>大学是</a:t>
            </a:r>
            <a:r>
              <a:rPr lang="zh-CN" altLang="en-US" b="1">
                <a:solidFill>
                  <a:srgbClr val="FF0000"/>
                </a:solidFill>
                <a:latin typeface="宋体" pitchFamily="2" charset="-122"/>
              </a:rPr>
              <a:t>立德树人、培养人才</a:t>
            </a:r>
            <a:r>
              <a:rPr lang="zh-CN" altLang="en-US" b="1">
                <a:latin typeface="宋体" pitchFamily="2" charset="-122"/>
              </a:rPr>
              <a:t>的地方，是青年人学习知识、增长才干、放飞梦想的地方。</a:t>
            </a:r>
            <a:endParaRPr lang="en-US" altLang="zh-CN" b="1"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920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图片 21" descr="timg (6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192000" cy="683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2"/>
          <p:cNvSpPr>
            <a:spLocks noGrp="1"/>
          </p:cNvSpPr>
          <p:nvPr>
            <p:ph type="title"/>
          </p:nvPr>
        </p:nvSpPr>
        <p:spPr>
          <a:xfrm>
            <a:off x="658813" y="2546350"/>
            <a:ext cx="103632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8800" smtClean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   谢 谢！</a:t>
            </a:r>
          </a:p>
        </p:txBody>
      </p:sp>
    </p:spTree>
    <p:extLst>
      <p:ext uri="{BB962C8B-B14F-4D97-AF65-F5344CB8AC3E}">
        <p14:creationId xmlns:p14="http://schemas.microsoft.com/office/powerpoint/2010/main" xmlns="" val="258593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1195390"/>
            <a:ext cx="11010900" cy="776287"/>
          </a:xfrm>
        </p:spPr>
        <p:txBody>
          <a:bodyPr/>
          <a:lstStyle/>
          <a:p>
            <a:pPr algn="ctr"/>
            <a:r>
              <a:rPr lang="en-US" altLang="zh-CN" sz="3200" smtClean="0">
                <a:latin typeface="华文中宋" pitchFamily="2" charset="-122"/>
                <a:ea typeface="华文中宋" pitchFamily="2" charset="-122"/>
              </a:rPr>
              <a:t>1.</a:t>
            </a:r>
            <a:r>
              <a:rPr lang="zh-CN" altLang="en-US" sz="3200" smtClean="0">
                <a:latin typeface="华文中宋" pitchFamily="2" charset="-122"/>
                <a:ea typeface="华文中宋" pitchFamily="2" charset="-122"/>
              </a:rPr>
              <a:t>正确认识大学</a:t>
            </a:r>
          </a:p>
        </p:txBody>
      </p:sp>
      <p:sp>
        <p:nvSpPr>
          <p:cNvPr id="2" name="文本占位符 7"/>
          <p:cNvSpPr>
            <a:spLocks noGrp="1"/>
          </p:cNvSpPr>
          <p:nvPr>
            <p:ph type="body" idx="1"/>
          </p:nvPr>
        </p:nvSpPr>
        <p:spPr>
          <a:xfrm>
            <a:off x="381001" y="2205040"/>
            <a:ext cx="5143500" cy="12144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2800" smtClean="0">
                <a:latin typeface="宋体" panose="02010600030101010101" pitchFamily="2" charset="-122"/>
              </a:rPr>
              <a:t>梅贻琦先生说：“</a:t>
            </a:r>
            <a:r>
              <a:rPr lang="zh-CN" altLang="en-US" sz="2800" smtClean="0">
                <a:solidFill>
                  <a:srgbClr val="FF0000"/>
                </a:solidFill>
                <a:latin typeface="宋体" panose="02010600030101010101" pitchFamily="2" charset="-122"/>
              </a:rPr>
              <a:t>大学者</a:t>
            </a:r>
            <a:r>
              <a:rPr lang="zh-CN" altLang="en-US" sz="2800" smtClean="0">
                <a:latin typeface="宋体" panose="02010600030101010101" pitchFamily="2" charset="-122"/>
              </a:rPr>
              <a:t>，非谓有大楼之谓也，</a:t>
            </a:r>
            <a:r>
              <a:rPr lang="zh-CN" altLang="en-US" sz="2800" smtClean="0">
                <a:solidFill>
                  <a:srgbClr val="FF0000"/>
                </a:solidFill>
                <a:latin typeface="宋体" panose="02010600030101010101" pitchFamily="2" charset="-122"/>
              </a:rPr>
              <a:t>有大师之谓也</a:t>
            </a:r>
            <a:r>
              <a:rPr lang="zh-CN" altLang="en-US" sz="2800" smtClean="0">
                <a:latin typeface="宋体" panose="02010600030101010101" pitchFamily="2" charset="-122"/>
              </a:rPr>
              <a:t>。”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algn="just">
              <a:lnSpc>
                <a:spcPct val="155000"/>
              </a:lnSpc>
              <a:buFontTx/>
              <a:buNone/>
            </a:pPr>
            <a:r>
              <a:rPr lang="en-US" altLang="zh-CN" b="1" smtClean="0">
                <a:latin typeface="方正大黑简体"/>
                <a:ea typeface="方正大黑简体"/>
                <a:cs typeface="方正大黑简体"/>
              </a:rPr>
              <a:t>      </a:t>
            </a:r>
            <a:endParaRPr lang="zh-CN" altLang="en-US" b="1" smtClean="0">
              <a:latin typeface="方正大黑简体"/>
              <a:ea typeface="方正大黑简体"/>
              <a:cs typeface="方正大黑简体"/>
            </a:endParaRPr>
          </a:p>
        </p:txBody>
      </p:sp>
      <p:sp>
        <p:nvSpPr>
          <p:cNvPr id="12293" name="文本占位符 8"/>
          <p:cNvSpPr>
            <a:spLocks noGrp="1"/>
          </p:cNvSpPr>
          <p:nvPr>
            <p:ph type="body" sz="quarter" idx="3"/>
          </p:nvPr>
        </p:nvSpPr>
        <p:spPr>
          <a:xfrm>
            <a:off x="6496050" y="1719265"/>
            <a:ext cx="5695951" cy="2060575"/>
          </a:xfrm>
        </p:spPr>
        <p:txBody>
          <a:bodyPr/>
          <a:lstStyle/>
          <a:p>
            <a:r>
              <a:rPr lang="zh-CN" altLang="en-US" sz="2800" smtClean="0">
                <a:latin typeface="宋体" pitchFamily="2" charset="-122"/>
              </a:rPr>
              <a:t>“诸君来此求学，必有一定宗旨，欲求宗旨之正大与否，必先知大学之性质</a:t>
            </a:r>
            <a:r>
              <a:rPr lang="en-US" altLang="zh-CN" sz="2800" smtClean="0">
                <a:latin typeface="宋体" pitchFamily="2" charset="-122"/>
              </a:rPr>
              <a:t>……</a:t>
            </a:r>
            <a:r>
              <a:rPr lang="zh-CN" altLang="en-US" sz="2800" smtClean="0">
                <a:solidFill>
                  <a:srgbClr val="FF0000"/>
                </a:solidFill>
                <a:latin typeface="宋体" pitchFamily="2" charset="-122"/>
              </a:rPr>
              <a:t>大学者，研究高深学问也</a:t>
            </a:r>
            <a:r>
              <a:rPr lang="zh-CN" altLang="en-US" sz="2800" smtClean="0">
                <a:latin typeface="宋体" pitchFamily="2" charset="-122"/>
              </a:rPr>
              <a:t>。”</a:t>
            </a:r>
            <a:r>
              <a:rPr lang="en-US" altLang="zh-CN" sz="2800" smtClean="0">
                <a:latin typeface="宋体" pitchFamily="2" charset="-122"/>
              </a:rPr>
              <a:t>—</a:t>
            </a:r>
            <a:r>
              <a:rPr lang="zh-CN" altLang="en-US" sz="2800" smtClean="0">
                <a:latin typeface="宋体" pitchFamily="2" charset="-122"/>
              </a:rPr>
              <a:t>蔡元培</a:t>
            </a:r>
          </a:p>
        </p:txBody>
      </p:sp>
      <p:pic>
        <p:nvPicPr>
          <p:cNvPr id="11" name="内容占位符 10" descr="timg (3)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952464" y="3496780"/>
            <a:ext cx="4476781" cy="3361220"/>
          </a:xfrm>
          <a:prstGeom prst="ellipse">
            <a:avLst/>
          </a:prstGeom>
          <a:ln w="190500" cap="rnd">
            <a:solidFill>
              <a:srgbClr val="C8C6BD"/>
            </a:solidFill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2190751" y="4643440"/>
            <a:ext cx="728821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>
              <a:lnSpc>
                <a:spcPct val="155000"/>
              </a:lnSpc>
              <a:spcBef>
                <a:spcPct val="20000"/>
              </a:spcBef>
            </a:pPr>
            <a:endParaRPr lang="zh-CN" altLang="en-US" sz="2800" b="1">
              <a:latin typeface="方正大黑简体"/>
              <a:ea typeface="方正大黑简体"/>
              <a:cs typeface="方正大黑简体"/>
            </a:endParaRPr>
          </a:p>
        </p:txBody>
      </p:sp>
      <p:pic>
        <p:nvPicPr>
          <p:cNvPr id="12" name="图片 11" descr="u=3114475674,3755462665&amp;fm=27&amp;gp=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84668" y="3595678"/>
            <a:ext cx="4349763" cy="326232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" y="246063"/>
            <a:ext cx="5827713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zh-CN" altLang="en-US" sz="2000" b="1" dirty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  <a:cs typeface="+mj-cs"/>
              </a:rPr>
              <a:t>（一）大学是人生发展重要期，三观形成关键期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01625" y="655640"/>
            <a:ext cx="11525251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zh-CN" altLang="en-US" sz="3200" b="1" dirty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  <a:cs typeface="+mj-cs"/>
              </a:rPr>
              <a:t>（一）大学及其育人目的</a:t>
            </a:r>
          </a:p>
        </p:txBody>
      </p:sp>
    </p:spTree>
    <p:extLst>
      <p:ext uri="{BB962C8B-B14F-4D97-AF65-F5344CB8AC3E}">
        <p14:creationId xmlns:p14="http://schemas.microsoft.com/office/powerpoint/2010/main" xmlns="" val="37693699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内容占位符 2"/>
          <p:cNvSpPr>
            <a:spLocks noGrp="1"/>
          </p:cNvSpPr>
          <p:nvPr>
            <p:ph sz="half" idx="1"/>
          </p:nvPr>
        </p:nvSpPr>
        <p:spPr>
          <a:xfrm>
            <a:off x="736600" y="2008188"/>
            <a:ext cx="5291139" cy="32591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CN" altLang="en-US" b="1" dirty="0" smtClean="0">
                <a:ea typeface="华文新魏" pitchFamily="2" charset="-122"/>
              </a:rPr>
              <a:t>            </a:t>
            </a:r>
            <a:r>
              <a:rPr lang="zh-CN" altLang="en-US" b="1" dirty="0" smtClean="0">
                <a:latin typeface="宋体" pitchFamily="2" charset="-122"/>
              </a:rPr>
              <a:t>大学是研究和传授科学的殿堂，</a:t>
            </a:r>
            <a:r>
              <a:rPr lang="zh-CN" altLang="en-US" b="1" dirty="0" smtClean="0">
                <a:solidFill>
                  <a:srgbClr val="FF0000"/>
                </a:solidFill>
                <a:latin typeface="宋体" pitchFamily="2" charset="-122"/>
              </a:rPr>
              <a:t>是教育新人成长的世界，</a:t>
            </a:r>
            <a:r>
              <a:rPr lang="zh-CN" altLang="en-US" b="1" dirty="0" smtClean="0">
                <a:latin typeface="宋体" pitchFamily="2" charset="-122"/>
              </a:rPr>
              <a:t>是个体之间富有生命的交往，是学术勃发的世界。</a:t>
            </a:r>
          </a:p>
          <a:p>
            <a:pPr algn="r">
              <a:buFont typeface="Wingdings" pitchFamily="2" charset="2"/>
              <a:buNone/>
            </a:pPr>
            <a:r>
              <a:rPr lang="en-US" altLang="zh-CN" b="1" dirty="0" smtClean="0">
                <a:latin typeface="宋体" pitchFamily="2" charset="-122"/>
              </a:rPr>
              <a:t>—</a:t>
            </a:r>
            <a:r>
              <a:rPr lang="zh-CN" altLang="en-US" b="1" dirty="0" smtClean="0">
                <a:latin typeface="宋体" pitchFamily="2" charset="-122"/>
              </a:rPr>
              <a:t>雅斯贝尔斯（德）</a:t>
            </a:r>
          </a:p>
          <a:p>
            <a:endParaRPr lang="zh-CN" altLang="en-US" dirty="0" smtClean="0">
              <a:latin typeface="宋体" pitchFamily="2" charset="-122"/>
            </a:endParaRPr>
          </a:p>
        </p:txBody>
      </p:sp>
      <p:pic>
        <p:nvPicPr>
          <p:cNvPr id="17411" name="图片 3" descr="afa5f803db5ac893d43f7cf6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00" y="1357313"/>
            <a:ext cx="4667251" cy="4214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" y="246063"/>
            <a:ext cx="5827713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zh-CN" altLang="en-US" sz="2000" b="1" dirty="0">
                <a:latin typeface="华文中宋" pitchFamily="2" charset="-122"/>
                <a:ea typeface="华文中宋" pitchFamily="2" charset="-122"/>
                <a:cs typeface="+mj-cs"/>
              </a:rPr>
              <a:t>（一）大学是人生发展重要期，三观形成关键期</a:t>
            </a:r>
          </a:p>
        </p:txBody>
      </p:sp>
    </p:spTree>
    <p:extLst>
      <p:ext uri="{BB962C8B-B14F-4D97-AF65-F5344CB8AC3E}">
        <p14:creationId xmlns:p14="http://schemas.microsoft.com/office/powerpoint/2010/main" xmlns="" val="152875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>
          <a:xfrm>
            <a:off x="2295525" y="803277"/>
            <a:ext cx="8763000" cy="650875"/>
          </a:xfrm>
        </p:spPr>
        <p:txBody>
          <a:bodyPr/>
          <a:lstStyle/>
          <a:p>
            <a:pPr algn="ctr"/>
            <a:r>
              <a:rPr lang="zh-CN" altLang="en-US" sz="3200" smtClean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２</a:t>
            </a:r>
            <a:r>
              <a:rPr lang="en-US" altLang="zh-CN" sz="3200" smtClean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.</a:t>
            </a:r>
            <a:r>
              <a:rPr lang="zh-CN" altLang="en-US" sz="3200" smtClean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大学教育目的是育人</a:t>
            </a:r>
            <a:endParaRPr lang="zh-CN" altLang="en-US" sz="3200" smtClean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36730" y="1719618"/>
          <a:ext cx="11068335" cy="367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矩形 10"/>
          <p:cNvSpPr/>
          <p:nvPr/>
        </p:nvSpPr>
        <p:spPr>
          <a:xfrm>
            <a:off x="1897065" y="4586290"/>
            <a:ext cx="8339137" cy="7778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b="1" dirty="0">
                <a:latin typeface="宋体" pitchFamily="2" charset="-122"/>
              </a:rPr>
              <a:t>大学阶段一系列人生课题：做什么人？怎样做人？什么生活有意义？什么人生有价值？</a:t>
            </a:r>
          </a:p>
        </p:txBody>
      </p:sp>
      <p:sp>
        <p:nvSpPr>
          <p:cNvPr id="14341" name="矩形 11"/>
          <p:cNvSpPr>
            <a:spLocks noChangeArrowheads="1"/>
          </p:cNvSpPr>
          <p:nvPr/>
        </p:nvSpPr>
        <p:spPr bwMode="auto">
          <a:xfrm>
            <a:off x="823913" y="5540376"/>
            <a:ext cx="101758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宋体" pitchFamily="2" charset="-122"/>
                <a:ea typeface="宋体" pitchFamily="2" charset="-122"/>
              </a:rPr>
              <a:t>步入人生</a:t>
            </a:r>
            <a:r>
              <a:rPr lang="zh-CN" altLang="en-US" sz="2800" b="1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新阶段</a:t>
            </a:r>
            <a:r>
              <a:rPr lang="zh-CN" altLang="en-US" sz="2800" b="1">
                <a:latin typeface="宋体" pitchFamily="2" charset="-122"/>
                <a:ea typeface="宋体" pitchFamily="2" charset="-122"/>
              </a:rPr>
              <a:t>，确立</a:t>
            </a:r>
            <a:r>
              <a:rPr lang="zh-CN" altLang="en-US" sz="2800" b="1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新目标</a:t>
            </a:r>
            <a:r>
              <a:rPr lang="zh-CN" altLang="en-US" sz="2800" b="1">
                <a:latin typeface="宋体" pitchFamily="2" charset="-122"/>
                <a:ea typeface="宋体" pitchFamily="2" charset="-122"/>
              </a:rPr>
              <a:t>，开启</a:t>
            </a:r>
            <a:r>
              <a:rPr lang="zh-CN" altLang="en-US" sz="2800" b="1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新征程</a:t>
            </a:r>
            <a:r>
              <a:rPr lang="zh-CN" altLang="en-US" sz="2800" b="1">
                <a:latin typeface="宋体" pitchFamily="2" charset="-122"/>
                <a:ea typeface="宋体" pitchFamily="2" charset="-122"/>
              </a:rPr>
              <a:t>，需要对新时代有深入的了解和真切的感悟，做一个</a:t>
            </a:r>
            <a:r>
              <a:rPr lang="zh-CN" altLang="en-US" sz="2800" b="1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时代新人</a:t>
            </a:r>
            <a:r>
              <a:rPr lang="zh-CN" altLang="en-US" sz="2800" b="1">
                <a:latin typeface="宋体" pitchFamily="2" charset="-122"/>
                <a:ea typeface="宋体" pitchFamily="2" charset="-122"/>
              </a:rPr>
              <a:t>。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" y="246063"/>
            <a:ext cx="5827713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zh-CN" altLang="en-US" sz="2000" b="1" dirty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  <a:cs typeface="+mj-cs"/>
              </a:rPr>
              <a:t>（一）大学是人生发展重要期，三观形成关键期</a:t>
            </a:r>
          </a:p>
        </p:txBody>
      </p:sp>
    </p:spTree>
    <p:extLst>
      <p:ext uri="{BB962C8B-B14F-4D97-AF65-F5344CB8AC3E}">
        <p14:creationId xmlns:p14="http://schemas.microsoft.com/office/powerpoint/2010/main" xmlns="" val="988429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>
            <a:spLocks noGrp="1"/>
          </p:cNvSpPr>
          <p:nvPr>
            <p:ph type="title"/>
          </p:nvPr>
        </p:nvSpPr>
        <p:spPr>
          <a:xfrm>
            <a:off x="1941513" y="722314"/>
            <a:ext cx="8763000" cy="650875"/>
          </a:xfrm>
        </p:spPr>
        <p:txBody>
          <a:bodyPr/>
          <a:lstStyle/>
          <a:p>
            <a:pPr algn="ctr"/>
            <a:r>
              <a:rPr lang="zh-CN" altLang="en-US" sz="3200" smtClean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（</a:t>
            </a:r>
            <a:r>
              <a:rPr lang="en-US" altLang="zh-CN" sz="3200" smtClean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1</a:t>
            </a:r>
            <a:r>
              <a:rPr lang="zh-CN" altLang="en-US" sz="3200" smtClean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）从国外来看</a:t>
            </a:r>
            <a:endParaRPr lang="zh-CN" altLang="en-US" sz="3200" smtClean="0">
              <a:latin typeface="华文中宋" pitchFamily="2" charset="-122"/>
              <a:ea typeface="华文中宋" pitchFamily="2" charset="-122"/>
            </a:endParaRPr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</p:nvPr>
        </p:nvGraphicFramePr>
        <p:xfrm>
          <a:off x="409434" y="1528385"/>
          <a:ext cx="11300345" cy="4967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" y="246063"/>
            <a:ext cx="5827713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zh-CN" altLang="en-US" sz="2000" b="1" dirty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  <a:cs typeface="+mj-cs"/>
              </a:rPr>
              <a:t>（一）大学是人生发展重要期，三观形成关键期</a:t>
            </a:r>
          </a:p>
        </p:txBody>
      </p:sp>
    </p:spTree>
    <p:extLst>
      <p:ext uri="{BB962C8B-B14F-4D97-AF65-F5344CB8AC3E}">
        <p14:creationId xmlns:p14="http://schemas.microsoft.com/office/powerpoint/2010/main" xmlns="" val="3829088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624417" y="1828317"/>
          <a:ext cx="10972800" cy="452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" y="246063"/>
            <a:ext cx="5827713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zh-CN" altLang="en-US" sz="2000" b="1" dirty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  <a:cs typeface="+mj-cs"/>
              </a:rPr>
              <a:t>（一）大学是人生发展重要期，三观形成关键期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12775" y="1103313"/>
            <a:ext cx="110109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zh-CN" altLang="en-US" sz="3200" b="1" dirty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  <a:cs typeface="+mj-cs"/>
              </a:rPr>
              <a:t>（２）从国内来看</a:t>
            </a:r>
          </a:p>
        </p:txBody>
      </p:sp>
    </p:spTree>
    <p:extLst>
      <p:ext uri="{BB962C8B-B14F-4D97-AF65-F5344CB8AC3E}">
        <p14:creationId xmlns:p14="http://schemas.microsoft.com/office/powerpoint/2010/main" xmlns="" val="9553849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畅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72</TotalTime>
  <Words>5166</Words>
  <Application>Microsoft Office PowerPoint</Application>
  <PresentationFormat>自定义</PresentationFormat>
  <Paragraphs>234</Paragraphs>
  <Slides>40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41" baseType="lpstr">
      <vt:lpstr>流畅</vt:lpstr>
      <vt:lpstr>幻灯片 1</vt:lpstr>
      <vt:lpstr>幻灯片 2</vt:lpstr>
      <vt:lpstr>主要内容</vt:lpstr>
      <vt:lpstr>幻灯片 4</vt:lpstr>
      <vt:lpstr>1.正确认识大学</vt:lpstr>
      <vt:lpstr>幻灯片 6</vt:lpstr>
      <vt:lpstr>２.大学教育目的是育人</vt:lpstr>
      <vt:lpstr>（1）从国外来看</vt:lpstr>
      <vt:lpstr>幻灯片 9</vt:lpstr>
      <vt:lpstr>（3）从整体来看</vt:lpstr>
      <vt:lpstr>（二）中国特色社会主义新时代的育人目标</vt:lpstr>
      <vt:lpstr>（2）新时代“五个是”</vt:lpstr>
      <vt:lpstr>2.当代青年与新时代共同前进</vt:lpstr>
      <vt:lpstr>（二）中国特色社会主义新时代的育人目标</vt:lpstr>
      <vt:lpstr>幻灯片 15</vt:lpstr>
      <vt:lpstr>3.培养新时代社会发展所需要的人</vt:lpstr>
      <vt:lpstr>4.育人的根本在于立德</vt:lpstr>
      <vt:lpstr>幻灯片 18</vt:lpstr>
      <vt:lpstr>注意一：知识不等于道德</vt:lpstr>
      <vt:lpstr>注意二：专业好不等于素质高</vt:lpstr>
      <vt:lpstr>课堂互动</vt:lpstr>
      <vt:lpstr>二、时代新人要以民族复兴为己任</vt:lpstr>
      <vt:lpstr>幻灯片 23</vt:lpstr>
      <vt:lpstr>幻灯片 24</vt:lpstr>
      <vt:lpstr>幻灯片 25</vt:lpstr>
      <vt:lpstr>1.要爱国，忠于祖国，忠于人民</vt:lpstr>
      <vt:lpstr>2.要励志，立鸿鹄志，做奋斗者</vt:lpstr>
      <vt:lpstr>3.要求真，求真学问，练真本领</vt:lpstr>
      <vt:lpstr>幻灯片 29</vt:lpstr>
      <vt:lpstr>（二）提高思想道德素质和法治素养</vt:lpstr>
      <vt:lpstr>1.思想道德和法律</vt:lpstr>
      <vt:lpstr>2.法治与德治</vt:lpstr>
      <vt:lpstr>3.思想道德素质和法治素养的提高方法</vt:lpstr>
      <vt:lpstr>4.课程特点、内容与任务</vt:lpstr>
      <vt:lpstr>5.课程意义</vt:lpstr>
      <vt:lpstr>幻灯片 36</vt:lpstr>
      <vt:lpstr>幻灯片 37</vt:lpstr>
      <vt:lpstr>作业与思考</vt:lpstr>
      <vt:lpstr>拓展阅读</vt:lpstr>
      <vt:lpstr>      谢 谢！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158</cp:revision>
  <dcterms:created xsi:type="dcterms:W3CDTF">2018-08-10T07:02:00Z</dcterms:created>
  <dcterms:modified xsi:type="dcterms:W3CDTF">2020-06-30T02:06:44Z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