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6" r:id="rId3"/>
    <p:sldId id="288" r:id="rId4"/>
    <p:sldId id="290" r:id="rId5"/>
    <p:sldId id="285" r:id="rId6"/>
    <p:sldId id="279" r:id="rId7"/>
    <p:sldId id="293" r:id="rId8"/>
    <p:sldId id="287" r:id="rId9"/>
    <p:sldId id="289" r:id="rId10"/>
    <p:sldId id="292" r:id="rId11"/>
    <p:sldId id="291" r:id="rId12"/>
    <p:sldId id="284" r:id="rId13"/>
    <p:sldId id="280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852936"/>
            <a:ext cx="6934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2020.12.31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日 学院消防安全检查情况汇报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iujikuan\Desktop\消防检查材料\图片\微信图片_20210104165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76872"/>
            <a:ext cx="2448272" cy="32643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3928" y="1700808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化学北楼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S510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qiujikuan\Desktop\消防检查材料\图片\微信图片_20210104165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852936"/>
            <a:ext cx="3072342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276872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化学北楼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S301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276872"/>
            <a:ext cx="243027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32240" y="1700808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化学南楼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320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332656"/>
            <a:ext cx="399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、钢瓶（氮气）未固定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88640"/>
            <a:ext cx="399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、管制试剂存放不规范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C:\Users\qiujikuan\Desktop\消防检查材料\图片\微信图片_20210104165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512501" cy="3384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1124744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化学北楼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S414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5877272"/>
            <a:ext cx="4055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酸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碱试剂混放，管制类药品未上锁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333" y="764704"/>
            <a:ext cx="71064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化学南楼实验室的主要问题</a:t>
            </a:r>
            <a:endParaRPr lang="en-US" altLang="zh-CN" sz="2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200000"/>
              </a:lnSpc>
            </a:pP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实验室空间狭小，仪器和试剂较多，导致实验室摆放比较乱</a:t>
            </a:r>
            <a:endParaRPr lang="en-US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仪器较多，也导致实验室内固有插座不够用，需要重新对</a:t>
            </a:r>
            <a:endParaRPr lang="en-US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电路进行改造，以提高安全性能</a:t>
            </a:r>
            <a:endParaRPr lang="zh-CN" altLang="en-US" sz="20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0466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化学北楼检查总结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1340768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存在的问题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1772816"/>
            <a:ext cx="74168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大功率仪器的使用（部分已销毁）；实验室</a:t>
            </a: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台面脏乱；插座使用存在安全隐患</a:t>
            </a: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；通风橱</a:t>
            </a: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、手套箱混乱</a:t>
            </a: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；钢瓶</a:t>
            </a: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未及时固定</a:t>
            </a: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；学生</a:t>
            </a: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安全、卫生意识淡薄。</a:t>
            </a:r>
            <a:endParaRPr lang="zh-CN" altLang="en-US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324491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整改情况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372980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上述情况已查处多次，未见有效整改措施；学生安全卫生意识不强，安全隐患严重</a:t>
            </a:r>
            <a:endParaRPr lang="zh-CN" altLang="en-US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4725144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建议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530120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建议参观</a:t>
            </a:r>
            <a:r>
              <a:rPr lang="zh-CN" altLang="en-US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学习郭海明教授课题组有机实验室情况，对于实验室施行区域负责制，专人负责监督划定范围内的安全、卫生情况。</a:t>
            </a:r>
            <a:endParaRPr lang="zh-CN" altLang="en-US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04664"/>
            <a:ext cx="256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、大功率电器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图片 5" descr="IMG_20210105_101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563888" cy="475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779912" y="1484784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楼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N212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04664"/>
            <a:ext cx="256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、灭火器过期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图片 7" descr="IMG_20210105_102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3672408" cy="49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3328589" y="1052736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化学北楼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S112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9" descr="IMG_20210105_1025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72816"/>
            <a:ext cx="3347864" cy="446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1800" y="404664"/>
            <a:ext cx="327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、大桶溶剂无标签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3968" y="1340768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化学北楼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S213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2880320" cy="38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71800" y="188640"/>
            <a:ext cx="327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、插座使用不规范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28083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691680" y="1196752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化学南楼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328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932040" y="1196752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化学南楼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311 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1115616" y="2852936"/>
            <a:ext cx="180020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88640"/>
            <a:ext cx="327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、插座使用不规范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7504" y="2348880"/>
            <a:ext cx="5778642" cy="3672408"/>
            <a:chOff x="1673678" y="2348880"/>
            <a:chExt cx="5778642" cy="3672408"/>
          </a:xfrm>
        </p:grpSpPr>
        <p:grpSp>
          <p:nvGrpSpPr>
            <p:cNvPr id="6" name="组合 5"/>
            <p:cNvGrpSpPr/>
            <p:nvPr/>
          </p:nvGrpSpPr>
          <p:grpSpPr>
            <a:xfrm>
              <a:off x="1673678" y="2348880"/>
              <a:ext cx="5447193" cy="3528392"/>
              <a:chOff x="611560" y="1844824"/>
              <a:chExt cx="7123252" cy="4608512"/>
            </a:xfrm>
          </p:grpSpPr>
          <p:pic>
            <p:nvPicPr>
              <p:cNvPr id="8194" name="Picture 2" descr="C:\Users\qiujikuan\Desktop\消防检查材料\图片\微信图片_2021010416585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11560" y="1844824"/>
                <a:ext cx="3456384" cy="4608512"/>
              </a:xfrm>
              <a:prstGeom prst="rect">
                <a:avLst/>
              </a:prstGeom>
              <a:noFill/>
            </p:spPr>
          </p:pic>
          <p:sp>
            <p:nvSpPr>
              <p:cNvPr id="4" name="椭圆 3"/>
              <p:cNvSpPr/>
              <p:nvPr/>
            </p:nvSpPr>
            <p:spPr>
              <a:xfrm>
                <a:off x="1115616" y="2924944"/>
                <a:ext cx="3168352" cy="21602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566461" y="3161542"/>
                <a:ext cx="3168351" cy="21602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8196" name="Picture 4" descr="C:\Users\qiujikuan\Desktop\消防检查材料\图片\微信图片_2021010416593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8014" y="2348880"/>
              <a:ext cx="2754306" cy="3672408"/>
            </a:xfrm>
            <a:prstGeom prst="rect">
              <a:avLst/>
            </a:prstGeom>
            <a:noFill/>
          </p:spPr>
        </p:pic>
        <p:sp>
          <p:nvSpPr>
            <p:cNvPr id="11" name="椭圆 10"/>
            <p:cNvSpPr/>
            <p:nvPr/>
          </p:nvSpPr>
          <p:spPr>
            <a:xfrm>
              <a:off x="5130062" y="3284984"/>
              <a:ext cx="1766401" cy="12218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466271" y="1988840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化学北楼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S421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562615" y="1916832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化学北楼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S515</a:t>
            </a:r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348880"/>
            <a:ext cx="275430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6588224" y="1916832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化学南楼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309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6876256" y="3356992"/>
            <a:ext cx="1584176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qiujikuan\Desktop\消防检查材料\图片\微信图片_20210104165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04864"/>
            <a:ext cx="2895786" cy="386104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6088" t="10536" r="2584" b="2538"/>
          <a:stretch>
            <a:fillRect/>
          </a:stretch>
        </p:blipFill>
        <p:spPr bwMode="auto">
          <a:xfrm>
            <a:off x="827584" y="2780928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475656" y="2348880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楼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N413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580112" y="1844824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化学北楼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S406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188640"/>
            <a:ext cx="327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、插座使用不规范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88640"/>
            <a:ext cx="399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、钢瓶（氮气）未固定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图片 14" descr="IMG_20210105_103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88840"/>
            <a:ext cx="2555776" cy="34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6" descr="IMG_20210105_101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253636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图片 8" descr="IMG_20210105_102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88840"/>
            <a:ext cx="2533825" cy="338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827584" y="1556792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楼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N212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635896" y="1556792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化学北楼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S219A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660232" y="1556792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化学北楼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S117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3" descr="IMG_20210105_103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10620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10" descr="IMG_20210105_1026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44824"/>
            <a:ext cx="3168352" cy="422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71800" y="188640"/>
            <a:ext cx="399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、钢瓶（氮气）未固定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39752" y="1412776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化学北楼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S215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940152" y="1412776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化学北楼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S218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299</Words>
  <Application>Microsoft Office PowerPoint</Application>
  <PresentationFormat>全屏显示(4:3)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qiujikuan</dc:creator>
  <cp:lastModifiedBy>qiujikuan</cp:lastModifiedBy>
  <cp:revision>128</cp:revision>
  <dcterms:created xsi:type="dcterms:W3CDTF">2020-12-31T08:59:26Z</dcterms:created>
  <dcterms:modified xsi:type="dcterms:W3CDTF">2021-01-05T11:10:57Z</dcterms:modified>
</cp:coreProperties>
</file>